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60" r:id="rId1"/>
  </p:sldMasterIdLst>
  <p:notesMasterIdLst>
    <p:notesMasterId r:id="rId6"/>
  </p:notesMasterIdLst>
  <p:handoutMasterIdLst>
    <p:handoutMasterId r:id="rId7"/>
  </p:handoutMasterIdLst>
  <p:sldIdLst>
    <p:sldId id="256" r:id="rId2"/>
    <p:sldId id="283" r:id="rId3"/>
    <p:sldId id="284" r:id="rId4"/>
    <p:sldId id="282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Welcome" id="{E75E278A-FF0E-49A4-B170-79828D63BBAD}">
          <p14:sldIdLst>
            <p14:sldId id="256"/>
          </p14:sldIdLst>
        </p14:section>
        <p14:section name="Design, Morph, Annotate, Work Together, Tell Me" id="{B9B51309-D148-4332-87C2-07BE32FBCA3B}">
          <p14:sldIdLst>
            <p14:sldId id="283"/>
            <p14:sldId id="284"/>
          </p14:sldIdLst>
        </p14:section>
        <p14:section name="Learn More" id="{2CC34DB2-6590-42C0-AD4B-A04C6060184E}">
          <p14:sldIdLst>
            <p14:sldId id="282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Author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81010"/>
    <a:srgbClr val="D24726"/>
    <a:srgbClr val="404040"/>
    <a:srgbClr val="FF9B45"/>
    <a:srgbClr val="DD462F"/>
    <a:srgbClr val="F8CFB6"/>
    <a:srgbClr val="F8CAB6"/>
    <a:srgbClr val="923922"/>
    <a:srgbClr val="F5F5F5"/>
    <a:srgbClr val="F2F2F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76" autoAdjust="0"/>
    <p:restoredTop sz="94241" autoAdjust="0"/>
  </p:normalViewPr>
  <p:slideViewPr>
    <p:cSldViewPr snapToGrid="0">
      <p:cViewPr varScale="1">
        <p:scale>
          <a:sx n="62" d="100"/>
          <a:sy n="62" d="100"/>
        </p:scale>
        <p:origin x="84" y="12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4" d="100"/>
          <a:sy n="84" d="100"/>
        </p:scale>
        <p:origin x="3828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680FBE-A8DF-4758-9AC4-3A9E1039168F}" type="datetimeFigureOut">
              <a:rPr lang="en-US" smtClean="0"/>
              <a:t>9/20/2023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679768-A2FC-4D08-91F6-8DCE6C566B3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025516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13577B-6902-467D-A26C-08A0DD5E4E03}" type="datetimeFigureOut">
              <a:rPr lang="en-US" smtClean="0"/>
              <a:t>9/20/2023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61EA0F-A667-4B49-8422-0062BC55E24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19102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61EA0F-A667-4B49-8422-0062BC55E249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7698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61EA0F-A667-4B49-8422-0062BC55E249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17808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 group of windmills in a field&#10;&#10;Description automatically generated with medium confidence">
            <a:extLst>
              <a:ext uri="{FF2B5EF4-FFF2-40B4-BE49-F238E27FC236}">
                <a16:creationId xmlns:a16="http://schemas.microsoft.com/office/drawing/2014/main" id="{8490386A-2A81-40E4-953B-7CE15DF9433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93" t="-1" b="-13444"/>
          <a:stretch/>
        </p:blipFill>
        <p:spPr>
          <a:xfrm>
            <a:off x="0" y="-282875"/>
            <a:ext cx="12192000" cy="8100907"/>
          </a:xfrm>
          <a:prstGeom prst="rect">
            <a:avLst/>
          </a:prstGeom>
        </p:spPr>
      </p:pic>
      <p:sp>
        <p:nvSpPr>
          <p:cNvPr id="7" name="Rectangle 6"/>
          <p:cNvSpPr/>
          <p:nvPr userDrawn="1"/>
        </p:nvSpPr>
        <p:spPr bwMode="blackWhite">
          <a:xfrm>
            <a:off x="-11309" y="-282875"/>
            <a:ext cx="12203309" cy="7140875"/>
          </a:xfrm>
          <a:prstGeom prst="rect">
            <a:avLst/>
          </a:prstGeom>
          <a:solidFill>
            <a:schemeClr val="accent1">
              <a:lumMod val="7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056" y="2322576"/>
            <a:ext cx="7296912" cy="557784"/>
          </a:xfrm>
        </p:spPr>
        <p:txBody>
          <a:bodyPr>
            <a:noAutofit/>
          </a:bodyPr>
          <a:lstStyle>
            <a:lvl1pPr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4" name="Picture 3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E2B5D115-7753-45D9-A023-4D29727528B6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244740" y="5156788"/>
            <a:ext cx="2432298" cy="12256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85494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256032" y="265176"/>
            <a:ext cx="11683049" cy="6332433"/>
          </a:xfrm>
          <a:prstGeom prst="rect">
            <a:avLst/>
          </a:prstGeom>
          <a:solidFill>
            <a:srgbClr val="F5F5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/>
            <a:endParaRPr lang="en-US" sz="1800" dirty="0"/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604434" y="1196392"/>
            <a:ext cx="10983132" cy="0"/>
          </a:xfrm>
          <a:prstGeom prst="line">
            <a:avLst/>
          </a:prstGeom>
          <a:ln w="25400">
            <a:solidFill>
              <a:srgbClr val="E8101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21207" y="448056"/>
            <a:ext cx="6877119" cy="640080"/>
          </a:xfrm>
        </p:spPr>
        <p:txBody>
          <a:bodyPr anchor="b" anchorCtr="0">
            <a:normAutofit/>
          </a:bodyPr>
          <a:lstStyle>
            <a:lvl1pPr>
              <a:defRPr sz="2800">
                <a:solidFill>
                  <a:schemeClr val="bg2">
                    <a:lumMod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539496" y="1435607"/>
            <a:ext cx="4517136" cy="4660087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sz="120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lang="en-US" sz="120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lang="en-US" sz="120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lang="en-US" sz="120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lang="en-US"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marL="0" lvl="0" indent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n-US"/>
              <a:t>Click to edit Master text styles</a:t>
            </a:r>
          </a:p>
          <a:p>
            <a:pPr marL="0" lvl="1" indent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n-US"/>
              <a:t>Second level</a:t>
            </a:r>
          </a:p>
          <a:p>
            <a:pPr marL="0" lvl="2" indent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n-US"/>
              <a:t>Third level</a:t>
            </a:r>
          </a:p>
          <a:p>
            <a:pPr marL="0" lvl="3" indent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n-US"/>
              <a:t>Fourth level</a:t>
            </a:r>
          </a:p>
          <a:p>
            <a:pPr marL="0" lvl="4" indent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n-US"/>
              <a:t>Fifth level</a:t>
            </a:r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2"/>
          </p:nvPr>
        </p:nvSpPr>
        <p:spPr>
          <a:xfrm>
            <a:off x="539496" y="62039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/>
              <a:t>April 4-5, 2023</a:t>
            </a:r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8200" y="62039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/>
              <a:t>AADE-23-NTCE-###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71926" y="62039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9860EDB8-5305-433F-BE41-D7A86D811DB3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0" name="Picture 9" descr="A picture containing text, sign&#10;&#10;Description automatically generated">
            <a:extLst>
              <a:ext uri="{FF2B5EF4-FFF2-40B4-BE49-F238E27FC236}">
                <a16:creationId xmlns:a16="http://schemas.microsoft.com/office/drawing/2014/main" id="{3E1723CE-D484-4D8B-AB8B-AB1F127BCCE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695592" y="638665"/>
            <a:ext cx="891974" cy="4494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58365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Straight Connector 11"/>
          <p:cNvCxnSpPr/>
          <p:nvPr userDrawn="1"/>
        </p:nvCxnSpPr>
        <p:spPr>
          <a:xfrm>
            <a:off x="604434" y="1196392"/>
            <a:ext cx="10983132" cy="0"/>
          </a:xfrm>
          <a:prstGeom prst="line">
            <a:avLst/>
          </a:prstGeom>
          <a:ln w="25400">
            <a:solidFill>
              <a:srgbClr val="E8101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21207" y="448056"/>
            <a:ext cx="6877119" cy="640080"/>
          </a:xfrm>
        </p:spPr>
        <p:txBody>
          <a:bodyPr anchor="b" anchorCtr="0">
            <a:normAutofit/>
          </a:bodyPr>
          <a:lstStyle>
            <a:lvl1pPr>
              <a:defRPr sz="2800">
                <a:solidFill>
                  <a:schemeClr val="bg2">
                    <a:lumMod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2"/>
          </p:nvPr>
        </p:nvSpPr>
        <p:spPr>
          <a:xfrm>
            <a:off x="539496" y="62039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/>
              <a:t>April 4-5, 2023</a:t>
            </a:r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8200" y="62039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/>
              <a:t>AADE-23-NTCE-###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71926" y="62039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9860EDB8-5305-433F-BE41-D7A86D811DB3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0" name="Picture 9" descr="A picture containing text, sign&#10;&#10;Description automatically generated">
            <a:extLst>
              <a:ext uri="{FF2B5EF4-FFF2-40B4-BE49-F238E27FC236}">
                <a16:creationId xmlns:a16="http://schemas.microsoft.com/office/drawing/2014/main" id="{3E1723CE-D484-4D8B-AB8B-AB1F127BCCE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695592" y="638665"/>
            <a:ext cx="891974" cy="449471"/>
          </a:xfrm>
          <a:prstGeom prst="rect">
            <a:avLst/>
          </a:prstGeom>
        </p:spPr>
      </p:pic>
      <p:sp>
        <p:nvSpPr>
          <p:cNvPr id="25" name="Content Placeholder 2">
            <a:extLst>
              <a:ext uri="{FF2B5EF4-FFF2-40B4-BE49-F238E27FC236}">
                <a16:creationId xmlns:a16="http://schemas.microsoft.com/office/drawing/2014/main" id="{52227681-1B46-4631-8BD1-5021C84C6FCF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7086600" y="1435607"/>
            <a:ext cx="4517136" cy="4660087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sz="120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lang="en-US" sz="120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lang="en-US" sz="120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lang="en-US" sz="120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lang="en-US"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marL="0" lvl="0" indent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n-US"/>
              <a:t>Click to edit Master text styles</a:t>
            </a:r>
          </a:p>
          <a:p>
            <a:pPr marL="0" lvl="1" indent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n-US"/>
              <a:t>Second level</a:t>
            </a:r>
          </a:p>
          <a:p>
            <a:pPr marL="0" lvl="2" indent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n-US"/>
              <a:t>Third level</a:t>
            </a:r>
          </a:p>
          <a:p>
            <a:pPr marL="0" lvl="3" indent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n-US"/>
              <a:t>Fourth level</a:t>
            </a:r>
          </a:p>
          <a:p>
            <a:pPr marL="0" lvl="4" indent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32687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254951" y="262784"/>
            <a:ext cx="11683049" cy="6332433"/>
          </a:xfrm>
          <a:prstGeom prst="rect">
            <a:avLst/>
          </a:prstGeom>
          <a:solidFill>
            <a:srgbClr val="F5F5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10" name="Rectangle 9"/>
          <p:cNvSpPr/>
          <p:nvPr userDrawn="1"/>
        </p:nvSpPr>
        <p:spPr bwMode="blackWhite">
          <a:xfrm>
            <a:off x="254950" y="262784"/>
            <a:ext cx="11682101" cy="2072643"/>
          </a:xfrm>
          <a:prstGeom prst="rect">
            <a:avLst/>
          </a:prstGeom>
          <a:solidFill>
            <a:srgbClr val="E8101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1208" y="1536192"/>
            <a:ext cx="6876288" cy="640080"/>
          </a:xfrm>
        </p:spPr>
        <p:txBody>
          <a:bodyPr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3"/>
          </p:nvPr>
        </p:nvSpPr>
        <p:spPr>
          <a:xfrm>
            <a:off x="539496" y="2560320"/>
            <a:ext cx="9445752" cy="3977640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sz="240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  <a:lvl2pPr>
              <a:def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lang="en-US" sz="1200" dirty="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marL="0" lvl="0" indent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n-US"/>
              <a:t>Click to edit Master text styles</a:t>
            </a:r>
          </a:p>
          <a:p>
            <a:pPr marL="0" lvl="1" indent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n-US"/>
              <a:t>Second level</a:t>
            </a:r>
          </a:p>
          <a:p>
            <a:pPr marL="0" lvl="2" indent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n-US"/>
              <a:t>Third level</a:t>
            </a:r>
          </a:p>
          <a:p>
            <a:pPr marL="0" lvl="3" indent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n-US"/>
              <a:t>Fourth level</a:t>
            </a:r>
          </a:p>
          <a:p>
            <a:pPr marL="0" lvl="4" indent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n-US"/>
              <a:t>Fifth level</a:t>
            </a:r>
            <a:endParaRPr lang="en-US" dirty="0"/>
          </a:p>
        </p:txBody>
      </p:sp>
      <p:pic>
        <p:nvPicPr>
          <p:cNvPr id="4" name="Picture 3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2E50E8C0-C047-4804-B09B-C7CD03F1F39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400556" y="1536192"/>
            <a:ext cx="1270236" cy="6400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56555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256032" y="265176"/>
            <a:ext cx="11683049" cy="6332433"/>
          </a:xfrm>
          <a:prstGeom prst="rect">
            <a:avLst/>
          </a:prstGeom>
          <a:solidFill>
            <a:srgbClr val="F5F5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/>
            <a:endParaRPr lang="en-US" sz="1800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21208" y="448056"/>
            <a:ext cx="6876288" cy="64008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9496" y="1435608"/>
            <a:ext cx="4416552" cy="39776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9496" y="62039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/>
              <a:t>April 4-5, 2023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8200" y="62039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/>
              <a:t>AADE-23-NTCE-###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75904" y="62039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9860EDB8-5305-433F-BE41-D7A86D811DB3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604434" y="1196392"/>
            <a:ext cx="10983132" cy="0"/>
          </a:xfrm>
          <a:prstGeom prst="line">
            <a:avLst/>
          </a:prstGeom>
          <a:ln w="25400">
            <a:solidFill>
              <a:srgbClr val="E8101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67549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4" r:id="rId3"/>
    <p:sldLayoutId id="2147483663" r:id="rId4"/>
  </p:sldLayoutIdLst>
  <p:hf hdr="0"/>
  <p:txStyles>
    <p:titleStyle>
      <a:lvl1pPr algn="l" defTabSz="914400" rtl="0" eaLnBrk="1" latinLnBrk="0" hangingPunct="1">
        <a:spcBef>
          <a:spcPct val="0"/>
        </a:spcBef>
        <a:buNone/>
        <a:defRPr sz="2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Tx/>
        <a:buNone/>
        <a:defRPr lang="en-US" sz="1200" kern="1200" dirty="0">
          <a:solidFill>
            <a:schemeClr val="tx1"/>
          </a:solidFill>
          <a:latin typeface="+mn-lt"/>
          <a:ea typeface="+mn-ea"/>
          <a:cs typeface="+mn-cs"/>
        </a:defRPr>
      </a:lvl1pPr>
      <a:lvl2pPr marL="2286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 smtClean="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 smtClean="0">
          <a:solidFill>
            <a:schemeClr val="tx1"/>
          </a:solidFill>
          <a:latin typeface="+mn-lt"/>
          <a:ea typeface="+mn-ea"/>
          <a:cs typeface="+mn-cs"/>
        </a:defRPr>
      </a:lvl5pPr>
      <a:lvl6pPr marL="20574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 smtClean="0">
          <a:solidFill>
            <a:schemeClr val="tx1"/>
          </a:solidFill>
          <a:latin typeface="+mn-lt"/>
          <a:ea typeface="+mn-ea"/>
          <a:cs typeface="+mn-cs"/>
        </a:defRPr>
      </a:lvl6pPr>
      <a:lvl7pPr marL="25146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 smtClean="0">
          <a:solidFill>
            <a:schemeClr val="tx1"/>
          </a:solidFill>
          <a:latin typeface="+mn-lt"/>
          <a:ea typeface="+mn-ea"/>
          <a:cs typeface="+mn-cs"/>
        </a:defRPr>
      </a:lvl7pPr>
      <a:lvl8pPr marL="29718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 smtClean="0">
          <a:solidFill>
            <a:schemeClr val="tx1"/>
          </a:solidFill>
          <a:latin typeface="+mn-lt"/>
          <a:ea typeface="+mn-ea"/>
          <a:cs typeface="+mn-cs"/>
        </a:defRPr>
      </a:lvl8pPr>
      <a:lvl9pPr marL="34290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None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1164324"/>
            <a:ext cx="10515600" cy="2387600"/>
          </a:xfrm>
        </p:spPr>
        <p:txBody>
          <a:bodyPr anchor="ctr" anchorCtr="0">
            <a:normAutofit/>
          </a:bodyPr>
          <a:lstStyle/>
          <a:p>
            <a:r>
              <a:rPr lang="en-US" sz="4800" dirty="0">
                <a:solidFill>
                  <a:schemeClr val="bg1"/>
                </a:solidFill>
              </a:rPr>
              <a:t>Presentation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4294967295"/>
          </p:nvPr>
        </p:nvSpPr>
        <p:spPr>
          <a:xfrm>
            <a:off x="873040" y="2896529"/>
            <a:ext cx="10498180" cy="1785199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US" sz="6200" dirty="0">
                <a:solidFill>
                  <a:schemeClr val="bg1"/>
                </a:solidFill>
                <a:latin typeface="+mj-lt"/>
              </a:rPr>
              <a:t>2024 AADE Fluids Technical Conference &amp; Exhibition</a:t>
            </a:r>
          </a:p>
          <a:p>
            <a:pPr marL="0" indent="0">
              <a:buNone/>
            </a:pPr>
            <a:r>
              <a:rPr lang="en-US" sz="4200" dirty="0">
                <a:solidFill>
                  <a:schemeClr val="bg1"/>
                </a:solidFill>
                <a:latin typeface="+mj-lt"/>
              </a:rPr>
              <a:t>AADE-24-FTCE-###</a:t>
            </a:r>
          </a:p>
          <a:p>
            <a:pPr marL="0" indent="0">
              <a:buNone/>
            </a:pPr>
            <a:endParaRPr lang="en-US" sz="2400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4718077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AF1472-BD1E-4349-8B98-DC8B3AD5F9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34589A51-7ED5-4560-BCE5-84E1CAE0B696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pPr lvl="3" indent="0">
              <a:buNone/>
            </a:pPr>
            <a:endParaRPr lang="en-US" dirty="0"/>
          </a:p>
          <a:p>
            <a:pPr marL="1314450" lvl="3" indent="-171450"/>
            <a:endParaRPr lang="en-US" dirty="0"/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82A0DD87-6E6C-40C3-AE54-77A99BA9AB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/>
              <a:t>AADE-24-FTCE-###</a:t>
            </a:r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5A7D6DC2-686D-4D8F-BF42-6B87A9C8C5A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12" name="Date Placeholder 11">
            <a:extLst>
              <a:ext uri="{FF2B5EF4-FFF2-40B4-BE49-F238E27FC236}">
                <a16:creationId xmlns:a16="http://schemas.microsoft.com/office/drawing/2014/main" id="{8743A94C-15F8-4B98-A3E0-03A992E2C935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dirty="0"/>
              <a:t>April 16-17, 2024</a:t>
            </a:r>
          </a:p>
        </p:txBody>
      </p:sp>
    </p:spTree>
    <p:extLst>
      <p:ext uri="{BB962C8B-B14F-4D97-AF65-F5344CB8AC3E}">
        <p14:creationId xmlns:p14="http://schemas.microsoft.com/office/powerpoint/2010/main" val="5133970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70921D-EB64-41C5-A08B-5D46825E52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3A0A53-557D-4747-8EA3-0E0DD522D7AD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4F7E37C-5CE9-4D51-8ECA-7647E32935A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/>
              <a:t>AADE-24-FTCE-###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DF9E185-A13F-4B98-AC07-F1583755D7A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3C4C041-7688-4866-B97A-59CA9E9C19D7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dirty="0"/>
              <a:t>April 16-17, 2024</a:t>
            </a:r>
          </a:p>
        </p:txBody>
      </p:sp>
    </p:spTree>
    <p:extLst>
      <p:ext uri="{BB962C8B-B14F-4D97-AF65-F5344CB8AC3E}">
        <p14:creationId xmlns:p14="http://schemas.microsoft.com/office/powerpoint/2010/main" val="4674770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Segoe UI Light" panose="020B0502040204020203" pitchFamily="34" charset="0"/>
                <a:cs typeface="Segoe UI Light" panose="020B0502040204020203" pitchFamily="34" charset="0"/>
              </a:rPr>
              <a:t>Questions?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4294967295"/>
          </p:nvPr>
        </p:nvSpPr>
        <p:spPr>
          <a:xfrm>
            <a:off x="541611" y="2614427"/>
            <a:ext cx="9442648" cy="3978275"/>
          </a:xfrm>
        </p:spPr>
        <p:txBody>
          <a:bodyPr>
            <a:normAutofit/>
          </a:bodyPr>
          <a:lstStyle/>
          <a:p>
            <a:pPr marL="0" indent="0">
              <a:lnSpc>
                <a:spcPts val="3600"/>
              </a:lnSpc>
              <a:spcAft>
                <a:spcPts val="0"/>
              </a:spcAft>
              <a:buNone/>
            </a:pPr>
            <a:endParaRPr lang="en-US" sz="2000" dirty="0">
              <a:latin typeface="Segoe UI Light" panose="020B0502040204020203" pitchFamily="34" charset="0"/>
              <a:cs typeface="Segoe UI Light" panose="020B0502040204020203" pitchFamily="34" charset="0"/>
            </a:endParaRPr>
          </a:p>
          <a:p>
            <a:pPr marL="0" indent="0">
              <a:lnSpc>
                <a:spcPts val="3600"/>
              </a:lnSpc>
              <a:spcAft>
                <a:spcPts val="0"/>
              </a:spcAft>
              <a:buNone/>
            </a:pPr>
            <a:endParaRPr lang="en-US" sz="2000" dirty="0"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41611" y="5738132"/>
            <a:ext cx="619397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400" dirty="0">
                <a:latin typeface="Segoe UI Light" panose="020B0502040204020203" pitchFamily="34" charset="0"/>
                <a:cs typeface="Segoe UI Light" panose="020B0502040204020203" pitchFamily="34" charset="0"/>
              </a:rPr>
              <a:t>PLACEHOLDER TEXT</a:t>
            </a:r>
          </a:p>
        </p:txBody>
      </p:sp>
    </p:spTree>
    <p:extLst>
      <p:ext uri="{BB962C8B-B14F-4D97-AF65-F5344CB8AC3E}">
        <p14:creationId xmlns:p14="http://schemas.microsoft.com/office/powerpoint/2010/main" val="89302588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xmlns:p14="http://schemas.microsoft.com/office/powerpoint/2010/main" spd="slow">
        <p:fade/>
      </p:transition>
    </mc:Fallback>
  </mc:AlternateContent>
</p:sld>
</file>

<file path=ppt/theme/theme1.xml><?xml version="1.0" encoding="utf-8"?>
<a:theme xmlns:a="http://schemas.openxmlformats.org/drawingml/2006/main" name="WelcomeDoc">
  <a:themeElements>
    <a:clrScheme name="Custom 1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FF0000"/>
      </a:accent1>
      <a:accent2>
        <a:srgbClr val="C00000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entury Gothic">
      <a:maj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f10001108_win32_fixed.potx" id="{9A9BE078-57A7-48B2-9D33-8EFC365D262A}" vid="{66905093-CF97-471D-A25F-2AFDA552169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Welcome to PowerPoint</Template>
  <TotalTime>98</TotalTime>
  <Words>31</Words>
  <Application>Microsoft Office PowerPoint</Application>
  <PresentationFormat>Widescreen</PresentationFormat>
  <Paragraphs>13</Paragraphs>
  <Slides>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Century Gothic</vt:lpstr>
      <vt:lpstr>Segoe UI Light</vt:lpstr>
      <vt:lpstr>WelcomeDoc</vt:lpstr>
      <vt:lpstr>Presentation Title</vt:lpstr>
      <vt:lpstr>PowerPoint Presentation</vt:lpstr>
      <vt:lpstr>PowerPoint Presentation</vt:lpstr>
      <vt:lpstr>Questions?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Adelaide Nortier</dc:creator>
  <cp:keywords/>
  <cp:lastModifiedBy>Mary Dimataris</cp:lastModifiedBy>
  <cp:revision>8</cp:revision>
  <dcterms:created xsi:type="dcterms:W3CDTF">2022-12-08T17:23:11Z</dcterms:created>
  <dcterms:modified xsi:type="dcterms:W3CDTF">2023-09-20T12:15:35Z</dcterms:modified>
  <cp:version/>
</cp:coreProperties>
</file>