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3"/>
  </p:notesMasterIdLst>
  <p:sldIdLst>
    <p:sldId id="437" r:id="rId2"/>
    <p:sldId id="439" r:id="rId3"/>
    <p:sldId id="440" r:id="rId4"/>
    <p:sldId id="441" r:id="rId5"/>
    <p:sldId id="443" r:id="rId6"/>
    <p:sldId id="438" r:id="rId7"/>
    <p:sldId id="446" r:id="rId8"/>
    <p:sldId id="445" r:id="rId9"/>
    <p:sldId id="264" r:id="rId10"/>
    <p:sldId id="267" r:id="rId11"/>
    <p:sldId id="44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C3A"/>
    <a:srgbClr val="FFD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EEEE7-7791-4C98-9BFE-C58E6AA1683C}" v="62" dt="2023-11-10T18:56:54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3556" autoAdjust="0"/>
  </p:normalViewPr>
  <p:slideViewPr>
    <p:cSldViewPr>
      <p:cViewPr varScale="1">
        <p:scale>
          <a:sx n="80" d="100"/>
          <a:sy n="80" d="100"/>
        </p:scale>
        <p:origin x="79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9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rano, Rodrigo" userId="e2fc1137-1b2d-4d9c-a873-e59ff58bf587" providerId="ADAL" clId="{C7AEEEE7-7791-4C98-9BFE-C58E6AA1683C}"/>
    <pc:docChg chg="undo redo custSel addSld delSld modSld sldOrd addMainMaster delMainMaster modMainMaster modNotesMaster">
      <pc:chgData name="Serrano, Rodrigo" userId="e2fc1137-1b2d-4d9c-a873-e59ff58bf587" providerId="ADAL" clId="{C7AEEEE7-7791-4C98-9BFE-C58E6AA1683C}" dt="2023-11-10T18:58:08.464" v="2470" actId="403"/>
      <pc:docMkLst>
        <pc:docMk/>
      </pc:docMkLst>
      <pc:sldChg chg="modSp del modNotes">
        <pc:chgData name="Serrano, Rodrigo" userId="e2fc1137-1b2d-4d9c-a873-e59ff58bf587" providerId="ADAL" clId="{C7AEEEE7-7791-4C98-9BFE-C58E6AA1683C}" dt="2023-11-09T19:48:34.529" v="1253" actId="47"/>
        <pc:sldMkLst>
          <pc:docMk/>
          <pc:sldMk cId="0" sldId="256"/>
        </pc:sldMkLst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0" sldId="256"/>
            <ac:spMk id="2051" creationId="{00000000-0000-0000-0000-000000000000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0" sldId="256"/>
            <ac:spMk id="2061" creationId="{0700D48D-C9AA-4000-A912-29A4FEA98A9F}"/>
          </ac:spMkLst>
        </pc:spChg>
        <pc:picChg chg="mod">
          <ac:chgData name="Serrano, Rodrigo" userId="e2fc1137-1b2d-4d9c-a873-e59ff58bf587" providerId="ADAL" clId="{C7AEEEE7-7791-4C98-9BFE-C58E6AA1683C}" dt="2023-11-07T21:59:14.189" v="0"/>
          <ac:picMkLst>
            <pc:docMk/>
            <pc:sldMk cId="0" sldId="256"/>
            <ac:picMk id="2054" creationId="{00000000-0000-0000-0000-000000000000}"/>
          </ac:picMkLst>
        </pc:picChg>
        <pc:picChg chg="mod">
          <ac:chgData name="Serrano, Rodrigo" userId="e2fc1137-1b2d-4d9c-a873-e59ff58bf587" providerId="ADAL" clId="{C7AEEEE7-7791-4C98-9BFE-C58E6AA1683C}" dt="2023-11-07T21:59:14.189" v="0"/>
          <ac:picMkLst>
            <pc:docMk/>
            <pc:sldMk cId="0" sldId="256"/>
            <ac:picMk id="2055" creationId="{00000000-0000-0000-0000-000000000000}"/>
          </ac:picMkLst>
        </pc:picChg>
        <pc:cxnChg chg="mod">
          <ac:chgData name="Serrano, Rodrigo" userId="e2fc1137-1b2d-4d9c-a873-e59ff58bf587" providerId="ADAL" clId="{C7AEEEE7-7791-4C98-9BFE-C58E6AA1683C}" dt="2023-11-07T21:59:14.189" v="0"/>
          <ac:cxnSpMkLst>
            <pc:docMk/>
            <pc:sldMk cId="0" sldId="256"/>
            <ac:cxnSpMk id="84" creationId="{4312C673-8179-457E-AD2A-D1FAE4CC961A}"/>
          </ac:cxnSpMkLst>
        </pc:cxnChg>
        <pc:cxnChg chg="mod">
          <ac:chgData name="Serrano, Rodrigo" userId="e2fc1137-1b2d-4d9c-a873-e59ff58bf587" providerId="ADAL" clId="{C7AEEEE7-7791-4C98-9BFE-C58E6AA1683C}" dt="2023-11-07T21:59:14.189" v="0"/>
          <ac:cxnSpMkLst>
            <pc:docMk/>
            <pc:sldMk cId="0" sldId="256"/>
            <ac:cxnSpMk id="2062" creationId="{805E69BC-D844-4AB5-9E35-ED458EE29655}"/>
          </ac:cxnSpMkLst>
        </pc:cxnChg>
      </pc:sldChg>
      <pc:sldChg chg="addSp delSp modSp add mod">
        <pc:chgData name="Serrano, Rodrigo" userId="e2fc1137-1b2d-4d9c-a873-e59ff58bf587" providerId="ADAL" clId="{C7AEEEE7-7791-4C98-9BFE-C58E6AA1683C}" dt="2023-11-10T18:54:18.564" v="2440" actId="20577"/>
        <pc:sldMkLst>
          <pc:docMk/>
          <pc:sldMk cId="633526314" sldId="264"/>
        </pc:sldMkLst>
        <pc:spChg chg="del mod">
          <ac:chgData name="Serrano, Rodrigo" userId="e2fc1137-1b2d-4d9c-a873-e59ff58bf587" providerId="ADAL" clId="{C7AEEEE7-7791-4C98-9BFE-C58E6AA1683C}" dt="2023-11-10T18:52:52.524" v="2416" actId="478"/>
          <ac:spMkLst>
            <pc:docMk/>
            <pc:sldMk cId="633526314" sldId="264"/>
            <ac:spMk id="2" creationId="{C748EF5A-856C-3A7A-988B-A7BBFACB0F77}"/>
          </ac:spMkLst>
        </pc:spChg>
        <pc:spChg chg="add mod">
          <ac:chgData name="Serrano, Rodrigo" userId="e2fc1137-1b2d-4d9c-a873-e59ff58bf587" providerId="ADAL" clId="{C7AEEEE7-7791-4C98-9BFE-C58E6AA1683C}" dt="2023-11-10T18:54:18.564" v="2440" actId="20577"/>
          <ac:spMkLst>
            <pc:docMk/>
            <pc:sldMk cId="633526314" sldId="264"/>
            <ac:spMk id="3" creationId="{957D9DBE-CEEB-BDF2-C922-8667CFE582C9}"/>
          </ac:spMkLst>
        </pc:spChg>
        <pc:spChg chg="add del mod">
          <ac:chgData name="Serrano, Rodrigo" userId="e2fc1137-1b2d-4d9c-a873-e59ff58bf587" providerId="ADAL" clId="{C7AEEEE7-7791-4C98-9BFE-C58E6AA1683C}" dt="2023-11-10T18:52:55.344" v="2418" actId="478"/>
          <ac:spMkLst>
            <pc:docMk/>
            <pc:sldMk cId="633526314" sldId="264"/>
            <ac:spMk id="5" creationId="{02E6446B-95A2-97F8-96DF-092744A2A8BF}"/>
          </ac:spMkLst>
        </pc:spChg>
        <pc:spChg chg="add mod">
          <ac:chgData name="Serrano, Rodrigo" userId="e2fc1137-1b2d-4d9c-a873-e59ff58bf587" providerId="ADAL" clId="{C7AEEEE7-7791-4C98-9BFE-C58E6AA1683C}" dt="2023-11-10T18:54:10.977" v="2431" actId="1076"/>
          <ac:spMkLst>
            <pc:docMk/>
            <pc:sldMk cId="633526314" sldId="264"/>
            <ac:spMk id="7" creationId="{18F18435-9A35-4C58-24D3-B1EB88B00796}"/>
          </ac:spMkLst>
        </pc:spChg>
        <pc:picChg chg="mod">
          <ac:chgData name="Serrano, Rodrigo" userId="e2fc1137-1b2d-4d9c-a873-e59ff58bf587" providerId="ADAL" clId="{C7AEEEE7-7791-4C98-9BFE-C58E6AA1683C}" dt="2023-11-10T18:54:05.281" v="2429" actId="1076"/>
          <ac:picMkLst>
            <pc:docMk/>
            <pc:sldMk cId="633526314" sldId="264"/>
            <ac:picMk id="11" creationId="{BBFE3145-D8B5-990D-E13B-02609C6EB473}"/>
          </ac:picMkLst>
        </pc:picChg>
        <pc:picChg chg="mod">
          <ac:chgData name="Serrano, Rodrigo" userId="e2fc1137-1b2d-4d9c-a873-e59ff58bf587" providerId="ADAL" clId="{C7AEEEE7-7791-4C98-9BFE-C58E6AA1683C}" dt="2023-11-10T18:54:07.185" v="2430" actId="1076"/>
          <ac:picMkLst>
            <pc:docMk/>
            <pc:sldMk cId="633526314" sldId="264"/>
            <ac:picMk id="12" creationId="{642F379E-FC40-8E04-1EB2-1E66BE8CA57B}"/>
          </ac:picMkLst>
        </pc:picChg>
      </pc:sldChg>
      <pc:sldChg chg="addSp delSp modSp add mod">
        <pc:chgData name="Serrano, Rodrigo" userId="e2fc1137-1b2d-4d9c-a873-e59ff58bf587" providerId="ADAL" clId="{C7AEEEE7-7791-4C98-9BFE-C58E6AA1683C}" dt="2023-11-10T18:54:30.170" v="2449" actId="20577"/>
        <pc:sldMkLst>
          <pc:docMk/>
          <pc:sldMk cId="2360737418" sldId="267"/>
        </pc:sldMkLst>
        <pc:spChg chg="del mod">
          <ac:chgData name="Serrano, Rodrigo" userId="e2fc1137-1b2d-4d9c-a873-e59ff58bf587" providerId="ADAL" clId="{C7AEEEE7-7791-4C98-9BFE-C58E6AA1683C}" dt="2023-11-10T18:53:14.844" v="2420" actId="478"/>
          <ac:spMkLst>
            <pc:docMk/>
            <pc:sldMk cId="2360737418" sldId="267"/>
            <ac:spMk id="2" creationId="{C748EF5A-856C-3A7A-988B-A7BBFACB0F77}"/>
          </ac:spMkLst>
        </pc:spChg>
        <pc:spChg chg="add mod">
          <ac:chgData name="Serrano, Rodrigo" userId="e2fc1137-1b2d-4d9c-a873-e59ff58bf587" providerId="ADAL" clId="{C7AEEEE7-7791-4C98-9BFE-C58E6AA1683C}" dt="2023-11-10T18:53:50.189" v="2426" actId="1076"/>
          <ac:spMkLst>
            <pc:docMk/>
            <pc:sldMk cId="2360737418" sldId="267"/>
            <ac:spMk id="7" creationId="{515B2AE4-BE8A-4DA7-7214-06B467A5FE0B}"/>
          </ac:spMkLst>
        </pc:spChg>
        <pc:spChg chg="add del mod">
          <ac:chgData name="Serrano, Rodrigo" userId="e2fc1137-1b2d-4d9c-a873-e59ff58bf587" providerId="ADAL" clId="{C7AEEEE7-7791-4C98-9BFE-C58E6AA1683C}" dt="2023-11-10T18:53:17.416" v="2422" actId="478"/>
          <ac:spMkLst>
            <pc:docMk/>
            <pc:sldMk cId="2360737418" sldId="267"/>
            <ac:spMk id="9" creationId="{672D5CD5-BD19-172A-4F0C-5EB6ED34CB4E}"/>
          </ac:spMkLst>
        </pc:spChg>
        <pc:spChg chg="add mod">
          <ac:chgData name="Serrano, Rodrigo" userId="e2fc1137-1b2d-4d9c-a873-e59ff58bf587" providerId="ADAL" clId="{C7AEEEE7-7791-4C98-9BFE-C58E6AA1683C}" dt="2023-11-10T18:54:30.170" v="2449" actId="20577"/>
          <ac:spMkLst>
            <pc:docMk/>
            <pc:sldMk cId="2360737418" sldId="267"/>
            <ac:spMk id="10" creationId="{D0DFA4EA-1822-2FF7-F1FA-93F447C2BB82}"/>
          </ac:spMkLst>
        </pc:spChg>
      </pc:sldChg>
      <pc:sldChg chg="modSp del modNotes">
        <pc:chgData name="Serrano, Rodrigo" userId="e2fc1137-1b2d-4d9c-a873-e59ff58bf587" providerId="ADAL" clId="{C7AEEEE7-7791-4C98-9BFE-C58E6AA1683C}" dt="2023-11-09T19:48:24.557" v="1251" actId="47"/>
        <pc:sldMkLst>
          <pc:docMk/>
          <pc:sldMk cId="3331231604" sldId="320"/>
        </pc:sldMkLst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3331231604" sldId="320"/>
            <ac:spMk id="78" creationId="{DFF2AC85-FAA0-4844-813F-83C04D7382E2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3331231604" sldId="320"/>
            <ac:spMk id="80" creationId="{89CC0F1E-BAA2-47B1-8F83-7ECB9FD9E009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3331231604" sldId="320"/>
            <ac:spMk id="7170" creationId="{00000000-0000-0000-0000-000000000000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3331231604" sldId="320"/>
            <ac:spMk id="7174" creationId="{00000000-0000-0000-0000-000000000000}"/>
          </ac:spMkLst>
        </pc:spChg>
        <pc:picChg chg="mod">
          <ac:chgData name="Serrano, Rodrigo" userId="e2fc1137-1b2d-4d9c-a873-e59ff58bf587" providerId="ADAL" clId="{C7AEEEE7-7791-4C98-9BFE-C58E6AA1683C}" dt="2023-11-07T21:59:14.189" v="0"/>
          <ac:picMkLst>
            <pc:docMk/>
            <pc:sldMk cId="3331231604" sldId="320"/>
            <ac:picMk id="7173" creationId="{00000000-0000-0000-0000-000000000000}"/>
          </ac:picMkLst>
        </pc:picChg>
      </pc:sldChg>
      <pc:sldChg chg="modSp del modNotes">
        <pc:chgData name="Serrano, Rodrigo" userId="e2fc1137-1b2d-4d9c-a873-e59ff58bf587" providerId="ADAL" clId="{C7AEEEE7-7791-4C98-9BFE-C58E6AA1683C}" dt="2023-11-09T19:48:29.500" v="1252" actId="47"/>
        <pc:sldMkLst>
          <pc:docMk/>
          <pc:sldMk cId="4187159136" sldId="436"/>
        </pc:sldMkLst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4187159136" sldId="436"/>
            <ac:spMk id="3" creationId="{0EBF0F2F-ED7E-4CA4-8225-E228265CA4B6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4187159136" sldId="436"/>
            <ac:spMk id="9" creationId="{42F7232E-2EC3-425B-AD4A-FF4D424B8109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4187159136" sldId="436"/>
            <ac:spMk id="74" creationId="{59A309A7-1751-4ABE-A3C1-EEC40366AD89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4187159136" sldId="436"/>
            <ac:spMk id="76" creationId="{967D8EB6-EAE1-4F9C-B398-83321E287204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k cId="4187159136" sldId="436"/>
            <ac:spMk id="26627" creationId="{00000000-0000-0000-0000-000000000000}"/>
          </ac:spMkLst>
        </pc:spChg>
        <pc:picChg chg="mod">
          <ac:chgData name="Serrano, Rodrigo" userId="e2fc1137-1b2d-4d9c-a873-e59ff58bf587" providerId="ADAL" clId="{C7AEEEE7-7791-4C98-9BFE-C58E6AA1683C}" dt="2023-11-07T21:59:14.189" v="0"/>
          <ac:picMkLst>
            <pc:docMk/>
            <pc:sldMk cId="4187159136" sldId="436"/>
            <ac:picMk id="4" creationId="{03D72C9B-CECD-44FE-B5BB-9C2C2D4B5379}"/>
          </ac:picMkLst>
        </pc:picChg>
        <pc:picChg chg="mod">
          <ac:chgData name="Serrano, Rodrigo" userId="e2fc1137-1b2d-4d9c-a873-e59ff58bf587" providerId="ADAL" clId="{C7AEEEE7-7791-4C98-9BFE-C58E6AA1683C}" dt="2023-11-07T21:59:14.189" v="0"/>
          <ac:picMkLst>
            <pc:docMk/>
            <pc:sldMk cId="4187159136" sldId="436"/>
            <ac:picMk id="26629" creationId="{00000000-0000-0000-0000-000000000000}"/>
          </ac:picMkLst>
        </pc:picChg>
        <pc:cxnChg chg="mod">
          <ac:chgData name="Serrano, Rodrigo" userId="e2fc1137-1b2d-4d9c-a873-e59ff58bf587" providerId="ADAL" clId="{C7AEEEE7-7791-4C98-9BFE-C58E6AA1683C}" dt="2023-11-07T21:59:14.189" v="0"/>
          <ac:cxnSpMkLst>
            <pc:docMk/>
            <pc:sldMk cId="4187159136" sldId="436"/>
            <ac:cxnSpMk id="6" creationId="{C34487EF-151E-483A-AE74-B68BD7F09A4A}"/>
          </ac:cxnSpMkLst>
        </pc:cxnChg>
      </pc:sldChg>
      <pc:sldChg chg="modSp add mod ord">
        <pc:chgData name="Serrano, Rodrigo" userId="e2fc1137-1b2d-4d9c-a873-e59ff58bf587" providerId="ADAL" clId="{C7AEEEE7-7791-4C98-9BFE-C58E6AA1683C}" dt="2023-11-09T13:50:13.167" v="113" actId="1076"/>
        <pc:sldMkLst>
          <pc:docMk/>
          <pc:sldMk cId="1374580042" sldId="437"/>
        </pc:sldMkLst>
        <pc:spChg chg="mod">
          <ac:chgData name="Serrano, Rodrigo" userId="e2fc1137-1b2d-4d9c-a873-e59ff58bf587" providerId="ADAL" clId="{C7AEEEE7-7791-4C98-9BFE-C58E6AA1683C}" dt="2023-11-09T13:50:13.167" v="113" actId="1076"/>
          <ac:spMkLst>
            <pc:docMk/>
            <pc:sldMk cId="1374580042" sldId="437"/>
            <ac:spMk id="9" creationId="{0E05CD65-BFB9-4CA8-8E73-EB62C99DECBC}"/>
          </ac:spMkLst>
        </pc:spChg>
        <pc:spChg chg="mod">
          <ac:chgData name="Serrano, Rodrigo" userId="e2fc1137-1b2d-4d9c-a873-e59ff58bf587" providerId="ADAL" clId="{C7AEEEE7-7791-4C98-9BFE-C58E6AA1683C}" dt="2023-11-08T19:34:10.929" v="101" actId="14100"/>
          <ac:spMkLst>
            <pc:docMk/>
            <pc:sldMk cId="1374580042" sldId="437"/>
            <ac:spMk id="16" creationId="{68852245-83F3-43A1-BF29-051EE00605BF}"/>
          </ac:spMkLst>
        </pc:spChg>
      </pc:sldChg>
      <pc:sldChg chg="new del">
        <pc:chgData name="Serrano, Rodrigo" userId="e2fc1137-1b2d-4d9c-a873-e59ff58bf587" providerId="ADAL" clId="{C7AEEEE7-7791-4C98-9BFE-C58E6AA1683C}" dt="2023-11-08T19:31:17.508" v="4" actId="47"/>
        <pc:sldMkLst>
          <pc:docMk/>
          <pc:sldMk cId="3873008153" sldId="437"/>
        </pc:sldMkLst>
      </pc:sldChg>
      <pc:sldChg chg="new del">
        <pc:chgData name="Serrano, Rodrigo" userId="e2fc1137-1b2d-4d9c-a873-e59ff58bf587" providerId="ADAL" clId="{C7AEEEE7-7791-4C98-9BFE-C58E6AA1683C}" dt="2023-11-07T21:59:45.657" v="2" actId="47"/>
        <pc:sldMkLst>
          <pc:docMk/>
          <pc:sldMk cId="4011817029" sldId="437"/>
        </pc:sldMkLst>
      </pc:sldChg>
      <pc:sldChg chg="addSp delSp modSp add del mod setBg">
        <pc:chgData name="Serrano, Rodrigo" userId="e2fc1137-1b2d-4d9c-a873-e59ff58bf587" providerId="ADAL" clId="{C7AEEEE7-7791-4C98-9BFE-C58E6AA1683C}" dt="2023-11-10T14:27:40.971" v="1980" actId="478"/>
        <pc:sldMkLst>
          <pc:docMk/>
          <pc:sldMk cId="2098138434" sldId="438"/>
        </pc:sldMkLst>
        <pc:spChg chg="add mod">
          <ac:chgData name="Serrano, Rodrigo" userId="e2fc1137-1b2d-4d9c-a873-e59ff58bf587" providerId="ADAL" clId="{C7AEEEE7-7791-4C98-9BFE-C58E6AA1683C}" dt="2023-11-09T19:43:43.388" v="1242" actId="26606"/>
          <ac:spMkLst>
            <pc:docMk/>
            <pc:sldMk cId="2098138434" sldId="438"/>
            <ac:spMk id="4" creationId="{C29FF4D9-E3AC-CF55-C651-9F8F9F6E49A1}"/>
          </ac:spMkLst>
        </pc:spChg>
        <pc:spChg chg="add del">
          <ac:chgData name="Serrano, Rodrigo" userId="e2fc1137-1b2d-4d9c-a873-e59ff58bf587" providerId="ADAL" clId="{C7AEEEE7-7791-4C98-9BFE-C58E6AA1683C}" dt="2023-11-10T14:27:31.250" v="1978" actId="22"/>
          <ac:spMkLst>
            <pc:docMk/>
            <pc:sldMk cId="2098138434" sldId="438"/>
            <ac:spMk id="6" creationId="{6D91A427-5786-510C-412F-AD036B6D6C2F}"/>
          </ac:spMkLst>
        </pc:spChg>
        <pc:spChg chg="add del">
          <ac:chgData name="Serrano, Rodrigo" userId="e2fc1137-1b2d-4d9c-a873-e59ff58bf587" providerId="ADAL" clId="{C7AEEEE7-7791-4C98-9BFE-C58E6AA1683C}" dt="2023-11-10T14:27:40.971" v="1980" actId="478"/>
          <ac:spMkLst>
            <pc:docMk/>
            <pc:sldMk cId="2098138434" sldId="438"/>
            <ac:spMk id="8" creationId="{92C10BD6-8066-0A8A-B9A6-904208C1F71A}"/>
          </ac:spMkLst>
        </pc:spChg>
        <pc:spChg chg="add del">
          <ac:chgData name="Serrano, Rodrigo" userId="e2fc1137-1b2d-4d9c-a873-e59ff58bf587" providerId="ADAL" clId="{C7AEEEE7-7791-4C98-9BFE-C58E6AA1683C}" dt="2023-11-09T19:43:43.388" v="1242" actId="26606"/>
          <ac:spMkLst>
            <pc:docMk/>
            <pc:sldMk cId="2098138434" sldId="438"/>
            <ac:spMk id="9" creationId="{D4771268-CB57-404A-9271-370EB28F6090}"/>
          </ac:spMkLst>
        </pc:spChg>
        <pc:spChg chg="del mod">
          <ac:chgData name="Serrano, Rodrigo" userId="e2fc1137-1b2d-4d9c-a873-e59ff58bf587" providerId="ADAL" clId="{C7AEEEE7-7791-4C98-9BFE-C58E6AA1683C}" dt="2023-11-09T19:26:55.744" v="1046" actId="478"/>
          <ac:spMkLst>
            <pc:docMk/>
            <pc:sldMk cId="2098138434" sldId="438"/>
            <ac:spMk id="17" creationId="{8130031F-D8BC-4F26-9623-2705392F7DCC}"/>
          </ac:spMkLst>
        </pc:spChg>
        <pc:picChg chg="mod ord">
          <ac:chgData name="Serrano, Rodrigo" userId="e2fc1137-1b2d-4d9c-a873-e59ff58bf587" providerId="ADAL" clId="{C7AEEEE7-7791-4C98-9BFE-C58E6AA1683C}" dt="2023-11-09T19:43:43.388" v="1242" actId="26606"/>
          <ac:picMkLst>
            <pc:docMk/>
            <pc:sldMk cId="2098138434" sldId="438"/>
            <ac:picMk id="2" creationId="{502D2B95-D643-455B-86CD-BA0DC33E34AA}"/>
          </ac:picMkLst>
        </pc:picChg>
        <pc:picChg chg="add del mod">
          <ac:chgData name="Serrano, Rodrigo" userId="e2fc1137-1b2d-4d9c-a873-e59ff58bf587" providerId="ADAL" clId="{C7AEEEE7-7791-4C98-9BFE-C58E6AA1683C}" dt="2023-11-09T19:40:32.703" v="1214" actId="478"/>
          <ac:picMkLst>
            <pc:docMk/>
            <pc:sldMk cId="2098138434" sldId="438"/>
            <ac:picMk id="3" creationId="{AFF8AAD8-95DB-C7CC-3A91-849153B70437}"/>
          </ac:picMkLst>
        </pc:picChg>
      </pc:sldChg>
      <pc:sldChg chg="addSp delSp modSp new mod setBg">
        <pc:chgData name="Serrano, Rodrigo" userId="e2fc1137-1b2d-4d9c-a873-e59ff58bf587" providerId="ADAL" clId="{C7AEEEE7-7791-4C98-9BFE-C58E6AA1683C}" dt="2023-11-10T18:44:18.997" v="2396" actId="113"/>
        <pc:sldMkLst>
          <pc:docMk/>
          <pc:sldMk cId="2699191137" sldId="439"/>
        </pc:sldMkLst>
        <pc:spChg chg="mod">
          <ac:chgData name="Serrano, Rodrigo" userId="e2fc1137-1b2d-4d9c-a873-e59ff58bf587" providerId="ADAL" clId="{C7AEEEE7-7791-4C98-9BFE-C58E6AA1683C}" dt="2023-11-09T19:41:37.118" v="1222" actId="26606"/>
          <ac:spMkLst>
            <pc:docMk/>
            <pc:sldMk cId="2699191137" sldId="439"/>
            <ac:spMk id="2" creationId="{6ADF2458-1C83-9B61-59C7-8F6C8E375B7C}"/>
          </ac:spMkLst>
        </pc:spChg>
        <pc:spChg chg="del">
          <ac:chgData name="Serrano, Rodrigo" userId="e2fc1137-1b2d-4d9c-a873-e59ff58bf587" providerId="ADAL" clId="{C7AEEEE7-7791-4C98-9BFE-C58E6AA1683C}" dt="2023-11-09T14:05:16.910" v="176" actId="478"/>
          <ac:spMkLst>
            <pc:docMk/>
            <pc:sldMk cId="2699191137" sldId="439"/>
            <ac:spMk id="3" creationId="{BDF6E48C-A2B5-4589-88D7-78C98B899C9C}"/>
          </ac:spMkLst>
        </pc:spChg>
        <pc:spChg chg="add del mod">
          <ac:chgData name="Serrano, Rodrigo" userId="e2fc1137-1b2d-4d9c-a873-e59ff58bf587" providerId="ADAL" clId="{C7AEEEE7-7791-4C98-9BFE-C58E6AA1683C}" dt="2023-11-09T19:41:37.149" v="1223" actId="26606"/>
          <ac:spMkLst>
            <pc:docMk/>
            <pc:sldMk cId="2699191137" sldId="439"/>
            <ac:spMk id="4" creationId="{DA6D499C-8E85-00B6-EB6A-731ABB5057B3}"/>
          </ac:spMkLst>
        </pc:spChg>
        <pc:spChg chg="add del">
          <ac:chgData name="Serrano, Rodrigo" userId="e2fc1137-1b2d-4d9c-a873-e59ff58bf587" providerId="ADAL" clId="{C7AEEEE7-7791-4C98-9BFE-C58E6AA1683C}" dt="2023-11-09T19:41:26.321" v="1218" actId="26606"/>
          <ac:spMkLst>
            <pc:docMk/>
            <pc:sldMk cId="2699191137" sldId="439"/>
            <ac:spMk id="7" creationId="{BACC6370-2D7E-4714-9D71-7542949D7D5D}"/>
          </ac:spMkLst>
        </pc:spChg>
        <pc:spChg chg="add del">
          <ac:chgData name="Serrano, Rodrigo" userId="e2fc1137-1b2d-4d9c-a873-e59ff58bf587" providerId="ADAL" clId="{C7AEEEE7-7791-4C98-9BFE-C58E6AA1683C}" dt="2023-11-09T19:41:26.321" v="1218" actId="26606"/>
          <ac:spMkLst>
            <pc:docMk/>
            <pc:sldMk cId="2699191137" sldId="439"/>
            <ac:spMk id="8" creationId="{256B2C21-A230-48C0-8DF1-C46611373C44}"/>
          </ac:spMkLst>
        </pc:spChg>
        <pc:spChg chg="add del">
          <ac:chgData name="Serrano, Rodrigo" userId="e2fc1137-1b2d-4d9c-a873-e59ff58bf587" providerId="ADAL" clId="{C7AEEEE7-7791-4C98-9BFE-C58E6AA1683C}" dt="2023-11-09T19:41:26.321" v="1218" actId="26606"/>
          <ac:spMkLst>
            <pc:docMk/>
            <pc:sldMk cId="2699191137" sldId="439"/>
            <ac:spMk id="9" creationId="{3847E18C-932D-4C95-AABA-FEC7C9499AD7}"/>
          </ac:spMkLst>
        </pc:spChg>
        <pc:spChg chg="add del">
          <ac:chgData name="Serrano, Rodrigo" userId="e2fc1137-1b2d-4d9c-a873-e59ff58bf587" providerId="ADAL" clId="{C7AEEEE7-7791-4C98-9BFE-C58E6AA1683C}" dt="2023-11-09T19:41:00.151" v="1216" actId="26606"/>
          <ac:spMkLst>
            <pc:docMk/>
            <pc:sldMk cId="2699191137" sldId="439"/>
            <ac:spMk id="10" creationId="{BACC6370-2D7E-4714-9D71-7542949D7D5D}"/>
          </ac:spMkLst>
        </pc:spChg>
        <pc:spChg chg="add del">
          <ac:chgData name="Serrano, Rodrigo" userId="e2fc1137-1b2d-4d9c-a873-e59ff58bf587" providerId="ADAL" clId="{C7AEEEE7-7791-4C98-9BFE-C58E6AA1683C}" dt="2023-11-09T19:41:26.321" v="1218" actId="26606"/>
          <ac:spMkLst>
            <pc:docMk/>
            <pc:sldMk cId="2699191137" sldId="439"/>
            <ac:spMk id="11" creationId="{3150CB11-0C61-439E-910F-5787759E72A0}"/>
          </ac:spMkLst>
        </pc:spChg>
        <pc:spChg chg="add del">
          <ac:chgData name="Serrano, Rodrigo" userId="e2fc1137-1b2d-4d9c-a873-e59ff58bf587" providerId="ADAL" clId="{C7AEEEE7-7791-4C98-9BFE-C58E6AA1683C}" dt="2023-11-09T19:41:00.151" v="1216" actId="26606"/>
          <ac:spMkLst>
            <pc:docMk/>
            <pc:sldMk cId="2699191137" sldId="439"/>
            <ac:spMk id="12" creationId="{F68B3F68-107C-434F-AA38-110D5EA91B85}"/>
          </ac:spMkLst>
        </pc:spChg>
        <pc:spChg chg="add del">
          <ac:chgData name="Serrano, Rodrigo" userId="e2fc1137-1b2d-4d9c-a873-e59ff58bf587" providerId="ADAL" clId="{C7AEEEE7-7791-4C98-9BFE-C58E6AA1683C}" dt="2023-11-09T19:41:00.151" v="1216" actId="26606"/>
          <ac:spMkLst>
            <pc:docMk/>
            <pc:sldMk cId="2699191137" sldId="439"/>
            <ac:spMk id="14" creationId="{AAD0DBB9-1A4B-4391-81D4-CB19F9AB918A}"/>
          </ac:spMkLst>
        </pc:spChg>
        <pc:spChg chg="add del">
          <ac:chgData name="Serrano, Rodrigo" userId="e2fc1137-1b2d-4d9c-a873-e59ff58bf587" providerId="ADAL" clId="{C7AEEEE7-7791-4C98-9BFE-C58E6AA1683C}" dt="2023-11-09T19:41:32.221" v="1220" actId="26606"/>
          <ac:spMkLst>
            <pc:docMk/>
            <pc:sldMk cId="2699191137" sldId="439"/>
            <ac:spMk id="15" creationId="{375E0459-6403-40CD-989D-56A4407CA12E}"/>
          </ac:spMkLst>
        </pc:spChg>
        <pc:spChg chg="add del">
          <ac:chgData name="Serrano, Rodrigo" userId="e2fc1137-1b2d-4d9c-a873-e59ff58bf587" providerId="ADAL" clId="{C7AEEEE7-7791-4C98-9BFE-C58E6AA1683C}" dt="2023-11-09T19:41:00.151" v="1216" actId="26606"/>
          <ac:spMkLst>
            <pc:docMk/>
            <pc:sldMk cId="2699191137" sldId="439"/>
            <ac:spMk id="16" creationId="{063BBA22-50EA-4C4D-BE05-F1CE4E63AA56}"/>
          </ac:spMkLst>
        </pc:spChg>
        <pc:spChg chg="add del">
          <ac:chgData name="Serrano, Rodrigo" userId="e2fc1137-1b2d-4d9c-a873-e59ff58bf587" providerId="ADAL" clId="{C7AEEEE7-7791-4C98-9BFE-C58E6AA1683C}" dt="2023-11-09T19:41:32.221" v="1220" actId="26606"/>
          <ac:spMkLst>
            <pc:docMk/>
            <pc:sldMk cId="2699191137" sldId="439"/>
            <ac:spMk id="17" creationId="{53E5B1A8-3AC9-4BD1-9BBC-78CA94F2D1BA}"/>
          </ac:spMkLst>
        </pc:spChg>
        <pc:spChg chg="add del">
          <ac:chgData name="Serrano, Rodrigo" userId="e2fc1137-1b2d-4d9c-a873-e59ff58bf587" providerId="ADAL" clId="{C7AEEEE7-7791-4C98-9BFE-C58E6AA1683C}" dt="2023-11-09T19:41:26.321" v="1218" actId="26606"/>
          <ac:spMkLst>
            <pc:docMk/>
            <pc:sldMk cId="2699191137" sldId="439"/>
            <ac:spMk id="18" creationId="{43F8A58B-5155-44CE-A5FF-7647B47D0A7A}"/>
          </ac:spMkLst>
        </pc:spChg>
        <pc:spChg chg="add del">
          <ac:chgData name="Serrano, Rodrigo" userId="e2fc1137-1b2d-4d9c-a873-e59ff58bf587" providerId="ADAL" clId="{C7AEEEE7-7791-4C98-9BFE-C58E6AA1683C}" dt="2023-11-09T19:41:26.321" v="1218" actId="26606"/>
          <ac:spMkLst>
            <pc:docMk/>
            <pc:sldMk cId="2699191137" sldId="439"/>
            <ac:spMk id="20" creationId="{443F2ACA-E6D6-4028-82DD-F03C262D5DE6}"/>
          </ac:spMkLst>
        </pc:spChg>
        <pc:spChg chg="add del">
          <ac:chgData name="Serrano, Rodrigo" userId="e2fc1137-1b2d-4d9c-a873-e59ff58bf587" providerId="ADAL" clId="{C7AEEEE7-7791-4C98-9BFE-C58E6AA1683C}" dt="2023-11-09T19:41:32.221" v="1220" actId="26606"/>
          <ac:spMkLst>
            <pc:docMk/>
            <pc:sldMk cId="2699191137" sldId="439"/>
            <ac:spMk id="22" creationId="{1B15ED52-F352-441B-82BF-E0EA34836D08}"/>
          </ac:spMkLst>
        </pc:spChg>
        <pc:spChg chg="add del">
          <ac:chgData name="Serrano, Rodrigo" userId="e2fc1137-1b2d-4d9c-a873-e59ff58bf587" providerId="ADAL" clId="{C7AEEEE7-7791-4C98-9BFE-C58E6AA1683C}" dt="2023-11-09T19:41:32.221" v="1220" actId="26606"/>
          <ac:spMkLst>
            <pc:docMk/>
            <pc:sldMk cId="2699191137" sldId="439"/>
            <ac:spMk id="23" creationId="{3B2E3793-BFE6-45A2-9B7B-E18844431C99}"/>
          </ac:spMkLst>
        </pc:spChg>
        <pc:spChg chg="add del">
          <ac:chgData name="Serrano, Rodrigo" userId="e2fc1137-1b2d-4d9c-a873-e59ff58bf587" providerId="ADAL" clId="{C7AEEEE7-7791-4C98-9BFE-C58E6AA1683C}" dt="2023-11-09T19:41:32.221" v="1220" actId="26606"/>
          <ac:spMkLst>
            <pc:docMk/>
            <pc:sldMk cId="2699191137" sldId="439"/>
            <ac:spMk id="24" creationId="{BC4C4868-CB8F-4AF9-9CDB-8108F2C19B67}"/>
          </ac:spMkLst>
        </pc:spChg>
        <pc:spChg chg="add del">
          <ac:chgData name="Serrano, Rodrigo" userId="e2fc1137-1b2d-4d9c-a873-e59ff58bf587" providerId="ADAL" clId="{C7AEEEE7-7791-4C98-9BFE-C58E6AA1683C}" dt="2023-11-09T19:41:32.221" v="1220" actId="26606"/>
          <ac:spMkLst>
            <pc:docMk/>
            <pc:sldMk cId="2699191137" sldId="439"/>
            <ac:spMk id="25" creationId="{DA6D499C-8E85-00B6-EB6A-731ABB5057B3}"/>
          </ac:spMkLst>
        </pc:spChg>
        <pc:spChg chg="add del">
          <ac:chgData name="Serrano, Rodrigo" userId="e2fc1137-1b2d-4d9c-a873-e59ff58bf587" providerId="ADAL" clId="{C7AEEEE7-7791-4C98-9BFE-C58E6AA1683C}" dt="2023-11-09T19:41:37.118" v="1222" actId="26606"/>
          <ac:spMkLst>
            <pc:docMk/>
            <pc:sldMk cId="2699191137" sldId="439"/>
            <ac:spMk id="27" creationId="{7517A47C-B2E5-4B79-8061-D74B1311AF6E}"/>
          </ac:spMkLst>
        </pc:spChg>
        <pc:spChg chg="add del">
          <ac:chgData name="Serrano, Rodrigo" userId="e2fc1137-1b2d-4d9c-a873-e59ff58bf587" providerId="ADAL" clId="{C7AEEEE7-7791-4C98-9BFE-C58E6AA1683C}" dt="2023-11-09T19:41:37.118" v="1222" actId="26606"/>
          <ac:spMkLst>
            <pc:docMk/>
            <pc:sldMk cId="2699191137" sldId="439"/>
            <ac:spMk id="28" creationId="{C505E780-2083-4CB5-A42A-5E0E2908ECC3}"/>
          </ac:spMkLst>
        </pc:spChg>
        <pc:spChg chg="add del">
          <ac:chgData name="Serrano, Rodrigo" userId="e2fc1137-1b2d-4d9c-a873-e59ff58bf587" providerId="ADAL" clId="{C7AEEEE7-7791-4C98-9BFE-C58E6AA1683C}" dt="2023-11-09T19:41:37.118" v="1222" actId="26606"/>
          <ac:spMkLst>
            <pc:docMk/>
            <pc:sldMk cId="2699191137" sldId="439"/>
            <ac:spMk id="29" creationId="{D2C0AE1C-0118-41AE-8A10-7CDCBF10E96F}"/>
          </ac:spMkLst>
        </pc:spChg>
        <pc:spChg chg="add del">
          <ac:chgData name="Serrano, Rodrigo" userId="e2fc1137-1b2d-4d9c-a873-e59ff58bf587" providerId="ADAL" clId="{C7AEEEE7-7791-4C98-9BFE-C58E6AA1683C}" dt="2023-11-09T19:41:37.118" v="1222" actId="26606"/>
          <ac:spMkLst>
            <pc:docMk/>
            <pc:sldMk cId="2699191137" sldId="439"/>
            <ac:spMk id="30" creationId="{463EEC44-1BA3-44ED-81FC-A644B04B2A44}"/>
          </ac:spMkLst>
        </pc:spChg>
        <pc:graphicFrameChg chg="add del">
          <ac:chgData name="Serrano, Rodrigo" userId="e2fc1137-1b2d-4d9c-a873-e59ff58bf587" providerId="ADAL" clId="{C7AEEEE7-7791-4C98-9BFE-C58E6AA1683C}" dt="2023-11-09T19:41:00.151" v="1216" actId="26606"/>
          <ac:graphicFrameMkLst>
            <pc:docMk/>
            <pc:sldMk cId="2699191137" sldId="439"/>
            <ac:graphicFrameMk id="6" creationId="{84826726-5421-EEEA-2C5A-AF2B58BC7E82}"/>
          </ac:graphicFrameMkLst>
        </pc:graphicFrameChg>
        <pc:graphicFrameChg chg="add del">
          <ac:chgData name="Serrano, Rodrigo" userId="e2fc1137-1b2d-4d9c-a873-e59ff58bf587" providerId="ADAL" clId="{C7AEEEE7-7791-4C98-9BFE-C58E6AA1683C}" dt="2023-11-09T19:41:26.321" v="1218" actId="26606"/>
          <ac:graphicFrameMkLst>
            <pc:docMk/>
            <pc:sldMk cId="2699191137" sldId="439"/>
            <ac:graphicFrameMk id="13" creationId="{D07C4778-1CD0-C27F-2E61-533A2F125C8D}"/>
          </ac:graphicFrameMkLst>
        </pc:graphicFrameChg>
        <pc:graphicFrameChg chg="add del">
          <ac:chgData name="Serrano, Rodrigo" userId="e2fc1137-1b2d-4d9c-a873-e59ff58bf587" providerId="ADAL" clId="{C7AEEEE7-7791-4C98-9BFE-C58E6AA1683C}" dt="2023-11-09T19:41:37.118" v="1222" actId="26606"/>
          <ac:graphicFrameMkLst>
            <pc:docMk/>
            <pc:sldMk cId="2699191137" sldId="439"/>
            <ac:graphicFrameMk id="31" creationId="{03ABEB14-BED9-E40B-3945-E9C51C01EFF1}"/>
          </ac:graphicFrameMkLst>
        </pc:graphicFrameChg>
        <pc:graphicFrameChg chg="add mod">
          <ac:chgData name="Serrano, Rodrigo" userId="e2fc1137-1b2d-4d9c-a873-e59ff58bf587" providerId="ADAL" clId="{C7AEEEE7-7791-4C98-9BFE-C58E6AA1683C}" dt="2023-11-10T18:44:18.997" v="2396" actId="113"/>
          <ac:graphicFrameMkLst>
            <pc:docMk/>
            <pc:sldMk cId="2699191137" sldId="439"/>
            <ac:graphicFrameMk id="33" creationId="{699237D8-27C0-6ADA-1F5F-212D5B17D82C}"/>
          </ac:graphicFrameMkLst>
        </pc:graphicFrameChg>
        <pc:picChg chg="add del mod">
          <ac:chgData name="Serrano, Rodrigo" userId="e2fc1137-1b2d-4d9c-a873-e59ff58bf587" providerId="ADAL" clId="{C7AEEEE7-7791-4C98-9BFE-C58E6AA1683C}" dt="2023-11-09T19:40:22.424" v="1209" actId="478"/>
          <ac:picMkLst>
            <pc:docMk/>
            <pc:sldMk cId="2699191137" sldId="439"/>
            <ac:picMk id="5" creationId="{F4F44FD3-F2AB-C7E6-FAE5-A23966AA8711}"/>
          </ac:picMkLst>
        </pc:picChg>
      </pc:sldChg>
      <pc:sldChg chg="addSp delSp modSp add mod modShow">
        <pc:chgData name="Serrano, Rodrigo" userId="e2fc1137-1b2d-4d9c-a873-e59ff58bf587" providerId="ADAL" clId="{C7AEEEE7-7791-4C98-9BFE-C58E6AA1683C}" dt="2023-11-10T18:40:24.408" v="2124" actId="729"/>
        <pc:sldMkLst>
          <pc:docMk/>
          <pc:sldMk cId="2748865459" sldId="440"/>
        </pc:sldMkLst>
        <pc:spChg chg="mod">
          <ac:chgData name="Serrano, Rodrigo" userId="e2fc1137-1b2d-4d9c-a873-e59ff58bf587" providerId="ADAL" clId="{C7AEEEE7-7791-4C98-9BFE-C58E6AA1683C}" dt="2023-11-09T19:27:34.114" v="1105" actId="113"/>
          <ac:spMkLst>
            <pc:docMk/>
            <pc:sldMk cId="2748865459" sldId="440"/>
            <ac:spMk id="2" creationId="{6ADF2458-1C83-9B61-59C7-8F6C8E375B7C}"/>
          </ac:spMkLst>
        </pc:spChg>
        <pc:spChg chg="del">
          <ac:chgData name="Serrano, Rodrigo" userId="e2fc1137-1b2d-4d9c-a873-e59ff58bf587" providerId="ADAL" clId="{C7AEEEE7-7791-4C98-9BFE-C58E6AA1683C}" dt="2023-11-09T18:55:48.205" v="585" actId="478"/>
          <ac:spMkLst>
            <pc:docMk/>
            <pc:sldMk cId="2748865459" sldId="440"/>
            <ac:spMk id="4" creationId="{DA6D499C-8E85-00B6-EB6A-731ABB5057B3}"/>
          </ac:spMkLst>
        </pc:spChg>
        <pc:spChg chg="add del mod">
          <ac:chgData name="Serrano, Rodrigo" userId="e2fc1137-1b2d-4d9c-a873-e59ff58bf587" providerId="ADAL" clId="{C7AEEEE7-7791-4C98-9BFE-C58E6AA1683C}" dt="2023-11-09T18:56:15.595" v="588"/>
          <ac:spMkLst>
            <pc:docMk/>
            <pc:sldMk cId="2748865459" sldId="440"/>
            <ac:spMk id="5" creationId="{B41DE922-2089-F9AE-5253-E9ACB22AAE7A}"/>
          </ac:spMkLst>
        </pc:spChg>
        <pc:spChg chg="add mod">
          <ac:chgData name="Serrano, Rodrigo" userId="e2fc1137-1b2d-4d9c-a873-e59ff58bf587" providerId="ADAL" clId="{C7AEEEE7-7791-4C98-9BFE-C58E6AA1683C}" dt="2023-11-09T19:24:38.719" v="1040" actId="1076"/>
          <ac:spMkLst>
            <pc:docMk/>
            <pc:sldMk cId="2748865459" sldId="440"/>
            <ac:spMk id="6" creationId="{13DA9C4F-E228-F876-7154-EE4B708A1B28}"/>
          </ac:spMkLst>
        </pc:spChg>
        <pc:picChg chg="add del mod">
          <ac:chgData name="Serrano, Rodrigo" userId="e2fc1137-1b2d-4d9c-a873-e59ff58bf587" providerId="ADAL" clId="{C7AEEEE7-7791-4C98-9BFE-C58E6AA1683C}" dt="2023-11-09T19:40:25.169" v="1211" actId="478"/>
          <ac:picMkLst>
            <pc:docMk/>
            <pc:sldMk cId="2748865459" sldId="440"/>
            <ac:picMk id="7" creationId="{C2C68E4D-F7F5-93C3-87E2-65AB839FECC2}"/>
          </ac:picMkLst>
        </pc:picChg>
        <pc:picChg chg="add mod">
          <ac:chgData name="Serrano, Rodrigo" userId="e2fc1137-1b2d-4d9c-a873-e59ff58bf587" providerId="ADAL" clId="{C7AEEEE7-7791-4C98-9BFE-C58E6AA1683C}" dt="2023-11-09T19:24:42.861" v="1042" actId="1076"/>
          <ac:picMkLst>
            <pc:docMk/>
            <pc:sldMk cId="2748865459" sldId="440"/>
            <ac:picMk id="1026" creationId="{041559B6-CA06-E0F8-FCFB-78C58C412954}"/>
          </ac:picMkLst>
        </pc:picChg>
      </pc:sldChg>
      <pc:sldChg chg="addSp delSp modSp add mod setBg">
        <pc:chgData name="Serrano, Rodrigo" userId="e2fc1137-1b2d-4d9c-a873-e59ff58bf587" providerId="ADAL" clId="{C7AEEEE7-7791-4C98-9BFE-C58E6AA1683C}" dt="2023-11-10T18:43:42.806" v="2392" actId="27636"/>
        <pc:sldMkLst>
          <pc:docMk/>
          <pc:sldMk cId="1009725534" sldId="441"/>
        </pc:sldMkLst>
        <pc:spChg chg="mod">
          <ac:chgData name="Serrano, Rodrigo" userId="e2fc1137-1b2d-4d9c-a873-e59ff58bf587" providerId="ADAL" clId="{C7AEEEE7-7791-4C98-9BFE-C58E6AA1683C}" dt="2023-11-09T19:43:11.270" v="1240" actId="26606"/>
          <ac:spMkLst>
            <pc:docMk/>
            <pc:sldMk cId="1009725534" sldId="441"/>
            <ac:spMk id="2" creationId="{6ADF2458-1C83-9B61-59C7-8F6C8E375B7C}"/>
          </ac:spMkLst>
        </pc:spChg>
        <pc:spChg chg="add del mod">
          <ac:chgData name="Serrano, Rodrigo" userId="e2fc1137-1b2d-4d9c-a873-e59ff58bf587" providerId="ADAL" clId="{C7AEEEE7-7791-4C98-9BFE-C58E6AA1683C}" dt="2023-11-10T18:43:42.806" v="2392" actId="27636"/>
          <ac:spMkLst>
            <pc:docMk/>
            <pc:sldMk cId="1009725534" sldId="441"/>
            <ac:spMk id="3" creationId="{4DF174A7-B62C-5A2D-4290-0FDE346E04C9}"/>
          </ac:spMkLst>
        </pc:spChg>
        <pc:spChg chg="add del">
          <ac:chgData name="Serrano, Rodrigo" userId="e2fc1137-1b2d-4d9c-a873-e59ff58bf587" providerId="ADAL" clId="{C7AEEEE7-7791-4C98-9BFE-C58E6AA1683C}" dt="2023-11-09T19:24:28.063" v="1038" actId="478"/>
          <ac:spMkLst>
            <pc:docMk/>
            <pc:sldMk cId="1009725534" sldId="441"/>
            <ac:spMk id="6" creationId="{13DA9C4F-E228-F876-7154-EE4B708A1B28}"/>
          </ac:spMkLst>
        </pc:spChg>
        <pc:spChg chg="add del">
          <ac:chgData name="Serrano, Rodrigo" userId="e2fc1137-1b2d-4d9c-a873-e59ff58bf587" providerId="ADAL" clId="{C7AEEEE7-7791-4C98-9BFE-C58E6AA1683C}" dt="2023-11-09T19:43:11.270" v="1240" actId="26606"/>
          <ac:spMkLst>
            <pc:docMk/>
            <pc:sldMk cId="1009725534" sldId="441"/>
            <ac:spMk id="16" creationId="{1D63C574-BFD2-41A1-A567-B0C3CC7FDD4F}"/>
          </ac:spMkLst>
        </pc:spChg>
        <pc:spChg chg="add del">
          <ac:chgData name="Serrano, Rodrigo" userId="e2fc1137-1b2d-4d9c-a873-e59ff58bf587" providerId="ADAL" clId="{C7AEEEE7-7791-4C98-9BFE-C58E6AA1683C}" dt="2023-11-09T19:43:11.270" v="1240" actId="26606"/>
          <ac:spMkLst>
            <pc:docMk/>
            <pc:sldMk cId="1009725534" sldId="441"/>
            <ac:spMk id="18" creationId="{E2A46BAB-8C31-42B2-90E8-B26DD3E81D37}"/>
          </ac:spMkLst>
        </pc:spChg>
        <pc:grpChg chg="add del">
          <ac:chgData name="Serrano, Rodrigo" userId="e2fc1137-1b2d-4d9c-a873-e59ff58bf587" providerId="ADAL" clId="{C7AEEEE7-7791-4C98-9BFE-C58E6AA1683C}" dt="2023-11-09T19:43:11.270" v="1240" actId="26606"/>
          <ac:grpSpMkLst>
            <pc:docMk/>
            <pc:sldMk cId="1009725534" sldId="441"/>
            <ac:grpSpMk id="20" creationId="{B3F7A3C7-0737-4E57-B30E-8EEFE638B401}"/>
          </ac:grpSpMkLst>
        </pc:grpChg>
        <pc:grpChg chg="add del">
          <ac:chgData name="Serrano, Rodrigo" userId="e2fc1137-1b2d-4d9c-a873-e59ff58bf587" providerId="ADAL" clId="{C7AEEEE7-7791-4C98-9BFE-C58E6AA1683C}" dt="2023-11-09T19:43:11.270" v="1240" actId="26606"/>
          <ac:grpSpMkLst>
            <pc:docMk/>
            <pc:sldMk cId="1009725534" sldId="441"/>
            <ac:grpSpMk id="24" creationId="{43F5E015-E085-4624-B431-B42414448684}"/>
          </ac:grpSpMkLst>
        </pc:grpChg>
        <pc:graphicFrameChg chg="add del">
          <ac:chgData name="Serrano, Rodrigo" userId="e2fc1137-1b2d-4d9c-a873-e59ff58bf587" providerId="ADAL" clId="{C7AEEEE7-7791-4C98-9BFE-C58E6AA1683C}" dt="2023-11-09T19:42:18.272" v="1225" actId="26606"/>
          <ac:graphicFrameMkLst>
            <pc:docMk/>
            <pc:sldMk cId="1009725534" sldId="441"/>
            <ac:graphicFrameMk id="7" creationId="{2D056EA5-AEF6-F491-E4B3-853FE3A30D42}"/>
          </ac:graphicFrameMkLst>
        </pc:graphicFrameChg>
        <pc:graphicFrameChg chg="add del">
          <ac:chgData name="Serrano, Rodrigo" userId="e2fc1137-1b2d-4d9c-a873-e59ff58bf587" providerId="ADAL" clId="{C7AEEEE7-7791-4C98-9BFE-C58E6AA1683C}" dt="2023-11-09T19:42:25.479" v="1227" actId="26606"/>
          <ac:graphicFrameMkLst>
            <pc:docMk/>
            <pc:sldMk cId="1009725534" sldId="441"/>
            <ac:graphicFrameMk id="9" creationId="{356FFAFB-7152-8331-0261-18B7A4B677A7}"/>
          </ac:graphicFrameMkLst>
        </pc:graphicFrameChg>
        <pc:graphicFrameChg chg="add del mod modGraphic">
          <ac:chgData name="Serrano, Rodrigo" userId="e2fc1137-1b2d-4d9c-a873-e59ff58bf587" providerId="ADAL" clId="{C7AEEEE7-7791-4C98-9BFE-C58E6AA1683C}" dt="2023-11-09T19:44:27.707" v="1250" actId="26606"/>
          <ac:graphicFrameMkLst>
            <pc:docMk/>
            <pc:sldMk cId="1009725534" sldId="441"/>
            <ac:graphicFrameMk id="11" creationId="{2D056EA5-AEF6-F491-E4B3-853FE3A30D42}"/>
          </ac:graphicFrameMkLst>
        </pc:graphicFrameChg>
        <pc:picChg chg="add del mod">
          <ac:chgData name="Serrano, Rodrigo" userId="e2fc1137-1b2d-4d9c-a873-e59ff58bf587" providerId="ADAL" clId="{C7AEEEE7-7791-4C98-9BFE-C58E6AA1683C}" dt="2023-11-09T19:24:25.842" v="1037"/>
          <ac:picMkLst>
            <pc:docMk/>
            <pc:sldMk cId="1009725534" sldId="441"/>
            <ac:picMk id="4" creationId="{52DB456A-E112-83EC-BA9C-AB111E76FFF7}"/>
          </ac:picMkLst>
        </pc:picChg>
        <pc:picChg chg="add del mod">
          <ac:chgData name="Serrano, Rodrigo" userId="e2fc1137-1b2d-4d9c-a873-e59ff58bf587" providerId="ADAL" clId="{C7AEEEE7-7791-4C98-9BFE-C58E6AA1683C}" dt="2023-11-09T19:40:27.737" v="1212" actId="478"/>
          <ac:picMkLst>
            <pc:docMk/>
            <pc:sldMk cId="1009725534" sldId="441"/>
            <ac:picMk id="5" creationId="{AB30DFE6-706A-C102-0269-88632940377E}"/>
          </ac:picMkLst>
        </pc:picChg>
        <pc:picChg chg="del">
          <ac:chgData name="Serrano, Rodrigo" userId="e2fc1137-1b2d-4d9c-a873-e59ff58bf587" providerId="ADAL" clId="{C7AEEEE7-7791-4C98-9BFE-C58E6AA1683C}" dt="2023-11-09T19:05:48.989" v="658" actId="478"/>
          <ac:picMkLst>
            <pc:docMk/>
            <pc:sldMk cId="1009725534" sldId="441"/>
            <ac:picMk id="1026" creationId="{041559B6-CA06-E0F8-FCFB-78C58C412954}"/>
          </ac:picMkLst>
        </pc:picChg>
      </pc:sldChg>
      <pc:sldChg chg="add del">
        <pc:chgData name="Serrano, Rodrigo" userId="e2fc1137-1b2d-4d9c-a873-e59ff58bf587" providerId="ADAL" clId="{C7AEEEE7-7791-4C98-9BFE-C58E6AA1683C}" dt="2023-11-09T18:55:51.291" v="587"/>
        <pc:sldMkLst>
          <pc:docMk/>
          <pc:sldMk cId="3312226157" sldId="441"/>
        </pc:sldMkLst>
      </pc:sldChg>
      <pc:sldChg chg="new del">
        <pc:chgData name="Serrano, Rodrigo" userId="e2fc1137-1b2d-4d9c-a873-e59ff58bf587" providerId="ADAL" clId="{C7AEEEE7-7791-4C98-9BFE-C58E6AA1683C}" dt="2023-11-09T19:18:13.771" v="916" actId="47"/>
        <pc:sldMkLst>
          <pc:docMk/>
          <pc:sldMk cId="957434092" sldId="442"/>
        </pc:sldMkLst>
      </pc:sldChg>
      <pc:sldChg chg="addSp delSp modSp add del mod">
        <pc:chgData name="Serrano, Rodrigo" userId="e2fc1137-1b2d-4d9c-a873-e59ff58bf587" providerId="ADAL" clId="{C7AEEEE7-7791-4C98-9BFE-C58E6AA1683C}" dt="2023-11-10T14:39:33.501" v="2123" actId="1076"/>
        <pc:sldMkLst>
          <pc:docMk/>
          <pc:sldMk cId="3804568002" sldId="443"/>
        </pc:sldMkLst>
        <pc:spChg chg="mod">
          <ac:chgData name="Serrano, Rodrigo" userId="e2fc1137-1b2d-4d9c-a873-e59ff58bf587" providerId="ADAL" clId="{C7AEEEE7-7791-4C98-9BFE-C58E6AA1683C}" dt="2023-11-09T19:18:26.085" v="946" actId="20577"/>
          <ac:spMkLst>
            <pc:docMk/>
            <pc:sldMk cId="3804568002" sldId="443"/>
            <ac:spMk id="2" creationId="{6ADF2458-1C83-9B61-59C7-8F6C8E375B7C}"/>
          </ac:spMkLst>
        </pc:spChg>
        <pc:spChg chg="del">
          <ac:chgData name="Serrano, Rodrigo" userId="e2fc1137-1b2d-4d9c-a873-e59ff58bf587" providerId="ADAL" clId="{C7AEEEE7-7791-4C98-9BFE-C58E6AA1683C}" dt="2023-11-09T19:18:19.243" v="917" actId="478"/>
          <ac:spMkLst>
            <pc:docMk/>
            <pc:sldMk cId="3804568002" sldId="443"/>
            <ac:spMk id="3" creationId="{4DF174A7-B62C-5A2D-4290-0FDE346E04C9}"/>
          </ac:spMkLst>
        </pc:spChg>
        <pc:spChg chg="add del mod">
          <ac:chgData name="Serrano, Rodrigo" userId="e2fc1137-1b2d-4d9c-a873-e59ff58bf587" providerId="ADAL" clId="{C7AEEEE7-7791-4C98-9BFE-C58E6AA1683C}" dt="2023-11-09T19:19:12.324" v="949" actId="478"/>
          <ac:spMkLst>
            <pc:docMk/>
            <pc:sldMk cId="3804568002" sldId="443"/>
            <ac:spMk id="5" creationId="{8884117B-D109-40E3-28C1-013F74EDDC0F}"/>
          </ac:spMkLst>
        </pc:spChg>
        <pc:spChg chg="del">
          <ac:chgData name="Serrano, Rodrigo" userId="e2fc1137-1b2d-4d9c-a873-e59ff58bf587" providerId="ADAL" clId="{C7AEEEE7-7791-4C98-9BFE-C58E6AA1683C}" dt="2023-11-09T19:19:19.323" v="950" actId="478"/>
          <ac:spMkLst>
            <pc:docMk/>
            <pc:sldMk cId="3804568002" sldId="443"/>
            <ac:spMk id="6" creationId="{13DA9C4F-E228-F876-7154-EE4B708A1B28}"/>
          </ac:spMkLst>
        </pc:spChg>
        <pc:spChg chg="add del mod">
          <ac:chgData name="Serrano, Rodrigo" userId="e2fc1137-1b2d-4d9c-a873-e59ff58bf587" providerId="ADAL" clId="{C7AEEEE7-7791-4C98-9BFE-C58E6AA1683C}" dt="2023-11-09T19:20:05.915" v="959" actId="478"/>
          <ac:spMkLst>
            <pc:docMk/>
            <pc:sldMk cId="3804568002" sldId="443"/>
            <ac:spMk id="14" creationId="{B7E4DFAD-62D2-F64F-60D1-137F34632926}"/>
          </ac:spMkLst>
        </pc:spChg>
        <pc:spChg chg="add del mod">
          <ac:chgData name="Serrano, Rodrigo" userId="e2fc1137-1b2d-4d9c-a873-e59ff58bf587" providerId="ADAL" clId="{C7AEEEE7-7791-4C98-9BFE-C58E6AA1683C}" dt="2023-11-09T19:20:05.915" v="959" actId="478"/>
          <ac:spMkLst>
            <pc:docMk/>
            <pc:sldMk cId="3804568002" sldId="443"/>
            <ac:spMk id="15" creationId="{EB59C7A7-02C6-5507-BC92-2382E5FB1BBF}"/>
          </ac:spMkLst>
        </pc:spChg>
        <pc:spChg chg="add del mod">
          <ac:chgData name="Serrano, Rodrigo" userId="e2fc1137-1b2d-4d9c-a873-e59ff58bf587" providerId="ADAL" clId="{C7AEEEE7-7791-4C98-9BFE-C58E6AA1683C}" dt="2023-11-09T19:20:05.915" v="959" actId="478"/>
          <ac:spMkLst>
            <pc:docMk/>
            <pc:sldMk cId="3804568002" sldId="443"/>
            <ac:spMk id="16" creationId="{CA4C3BEA-6827-2D56-D006-8F7FCA802989}"/>
          </ac:spMkLst>
        </pc:spChg>
        <pc:spChg chg="add del mod">
          <ac:chgData name="Serrano, Rodrigo" userId="e2fc1137-1b2d-4d9c-a873-e59ff58bf587" providerId="ADAL" clId="{C7AEEEE7-7791-4C98-9BFE-C58E6AA1683C}" dt="2023-11-09T19:20:05.915" v="959" actId="478"/>
          <ac:spMkLst>
            <pc:docMk/>
            <pc:sldMk cId="3804568002" sldId="443"/>
            <ac:spMk id="19" creationId="{36A094AE-5374-E652-E13B-4098AEE2BCA8}"/>
          </ac:spMkLst>
        </pc:spChg>
        <pc:spChg chg="mod">
          <ac:chgData name="Serrano, Rodrigo" userId="e2fc1137-1b2d-4d9c-a873-e59ff58bf587" providerId="ADAL" clId="{C7AEEEE7-7791-4C98-9BFE-C58E6AA1683C}" dt="2023-11-10T14:38:56.405" v="2114" actId="404"/>
          <ac:spMkLst>
            <pc:docMk/>
            <pc:sldMk cId="3804568002" sldId="443"/>
            <ac:spMk id="37" creationId="{606CBF45-9554-4929-5CA8-D7F535DE101A}"/>
          </ac:spMkLst>
        </pc:spChg>
        <pc:spChg chg="mod">
          <ac:chgData name="Serrano, Rodrigo" userId="e2fc1137-1b2d-4d9c-a873-e59ff58bf587" providerId="ADAL" clId="{C7AEEEE7-7791-4C98-9BFE-C58E6AA1683C}" dt="2023-11-10T14:39:11.147" v="2118" actId="404"/>
          <ac:spMkLst>
            <pc:docMk/>
            <pc:sldMk cId="3804568002" sldId="443"/>
            <ac:spMk id="38" creationId="{0600C2EB-4ABB-C68D-7DD9-55E60C8ED666}"/>
          </ac:spMkLst>
        </pc:spChg>
        <pc:spChg chg="mod">
          <ac:chgData name="Serrano, Rodrigo" userId="e2fc1137-1b2d-4d9c-a873-e59ff58bf587" providerId="ADAL" clId="{C7AEEEE7-7791-4C98-9BFE-C58E6AA1683C}" dt="2023-11-10T14:39:19.082" v="2120" actId="404"/>
          <ac:spMkLst>
            <pc:docMk/>
            <pc:sldMk cId="3804568002" sldId="443"/>
            <ac:spMk id="39" creationId="{98A9919C-EB0D-721E-769B-F043E50FBE58}"/>
          </ac:spMkLst>
        </pc:spChg>
        <pc:spChg chg="mod">
          <ac:chgData name="Serrano, Rodrigo" userId="e2fc1137-1b2d-4d9c-a873-e59ff58bf587" providerId="ADAL" clId="{C7AEEEE7-7791-4C98-9BFE-C58E6AA1683C}" dt="2023-11-10T14:39:04.754" v="2116" actId="404"/>
          <ac:spMkLst>
            <pc:docMk/>
            <pc:sldMk cId="3804568002" sldId="443"/>
            <ac:spMk id="42" creationId="{140391D4-0E7C-26D1-DFE0-B208D5D6EA9F}"/>
          </ac:spMkLst>
        </pc:spChg>
        <pc:grpChg chg="add mod">
          <ac:chgData name="Serrano, Rodrigo" userId="e2fc1137-1b2d-4d9c-a873-e59ff58bf587" providerId="ADAL" clId="{C7AEEEE7-7791-4C98-9BFE-C58E6AA1683C}" dt="2023-11-10T14:39:33.501" v="2123" actId="1076"/>
          <ac:grpSpMkLst>
            <pc:docMk/>
            <pc:sldMk cId="3804568002" sldId="443"/>
            <ac:grpSpMk id="29" creationId="{1898CA25-8F8B-BBCC-32F7-9D2D1D873F27}"/>
          </ac:grpSpMkLst>
        </pc:grpChg>
        <pc:picChg chg="add del mod">
          <ac:chgData name="Serrano, Rodrigo" userId="e2fc1137-1b2d-4d9c-a873-e59ff58bf587" providerId="ADAL" clId="{C7AEEEE7-7791-4C98-9BFE-C58E6AA1683C}" dt="2023-11-09T19:20:05.915" v="959" actId="478"/>
          <ac:picMkLst>
            <pc:docMk/>
            <pc:sldMk cId="3804568002" sldId="443"/>
            <ac:picMk id="7" creationId="{B6CA2E7D-154C-E20A-6F64-907C007A1A6E}"/>
          </ac:picMkLst>
        </pc:picChg>
        <pc:picChg chg="add del mod">
          <ac:chgData name="Serrano, Rodrigo" userId="e2fc1137-1b2d-4d9c-a873-e59ff58bf587" providerId="ADAL" clId="{C7AEEEE7-7791-4C98-9BFE-C58E6AA1683C}" dt="2023-11-09T19:20:05.915" v="959" actId="478"/>
          <ac:picMkLst>
            <pc:docMk/>
            <pc:sldMk cId="3804568002" sldId="443"/>
            <ac:picMk id="8" creationId="{3A28844D-51A4-75A6-3EBA-7DF2CC87C95D}"/>
          </ac:picMkLst>
        </pc:picChg>
        <pc:picChg chg="add del mod">
          <ac:chgData name="Serrano, Rodrigo" userId="e2fc1137-1b2d-4d9c-a873-e59ff58bf587" providerId="ADAL" clId="{C7AEEEE7-7791-4C98-9BFE-C58E6AA1683C}" dt="2023-11-09T19:20:05.915" v="959" actId="478"/>
          <ac:picMkLst>
            <pc:docMk/>
            <pc:sldMk cId="3804568002" sldId="443"/>
            <ac:picMk id="9" creationId="{B74600DE-A6C8-BC60-2FEE-7B70AD918E9D}"/>
          </ac:picMkLst>
        </pc:picChg>
        <pc:picChg chg="add del mod">
          <ac:chgData name="Serrano, Rodrigo" userId="e2fc1137-1b2d-4d9c-a873-e59ff58bf587" providerId="ADAL" clId="{C7AEEEE7-7791-4C98-9BFE-C58E6AA1683C}" dt="2023-11-09T19:20:07.779" v="960" actId="478"/>
          <ac:picMkLst>
            <pc:docMk/>
            <pc:sldMk cId="3804568002" sldId="443"/>
            <ac:picMk id="10" creationId="{085A2D42-96AD-DB76-3D1C-296307569982}"/>
          </ac:picMkLst>
        </pc:picChg>
        <pc:picChg chg="add del mod">
          <ac:chgData name="Serrano, Rodrigo" userId="e2fc1137-1b2d-4d9c-a873-e59ff58bf587" providerId="ADAL" clId="{C7AEEEE7-7791-4C98-9BFE-C58E6AA1683C}" dt="2023-11-09T19:20:05.915" v="959" actId="478"/>
          <ac:picMkLst>
            <pc:docMk/>
            <pc:sldMk cId="3804568002" sldId="443"/>
            <ac:picMk id="11" creationId="{A69F7B33-967B-A979-5CB6-67D75BFBCA9F}"/>
          </ac:picMkLst>
        </pc:picChg>
        <pc:picChg chg="add del mod">
          <ac:chgData name="Serrano, Rodrigo" userId="e2fc1137-1b2d-4d9c-a873-e59ff58bf587" providerId="ADAL" clId="{C7AEEEE7-7791-4C98-9BFE-C58E6AA1683C}" dt="2023-11-09T19:20:05.915" v="959" actId="478"/>
          <ac:picMkLst>
            <pc:docMk/>
            <pc:sldMk cId="3804568002" sldId="443"/>
            <ac:picMk id="12" creationId="{7CC56ECE-0D7A-4020-10FC-8059357ED318}"/>
          </ac:picMkLst>
        </pc:picChg>
        <pc:picChg chg="add del mod">
          <ac:chgData name="Serrano, Rodrigo" userId="e2fc1137-1b2d-4d9c-a873-e59ff58bf587" providerId="ADAL" clId="{C7AEEEE7-7791-4C98-9BFE-C58E6AA1683C}" dt="2023-11-09T19:20:05.915" v="959" actId="478"/>
          <ac:picMkLst>
            <pc:docMk/>
            <pc:sldMk cId="3804568002" sldId="443"/>
            <ac:picMk id="13" creationId="{7C72B1FB-08A4-9483-F3AA-9BF2B7199279}"/>
          </ac:picMkLst>
        </pc:picChg>
        <pc:picChg chg="add del mod">
          <ac:chgData name="Serrano, Rodrigo" userId="e2fc1137-1b2d-4d9c-a873-e59ff58bf587" providerId="ADAL" clId="{C7AEEEE7-7791-4C98-9BFE-C58E6AA1683C}" dt="2023-11-09T19:20:09.012" v="961" actId="478"/>
          <ac:picMkLst>
            <pc:docMk/>
            <pc:sldMk cId="3804568002" sldId="443"/>
            <ac:picMk id="18" creationId="{338674DB-E28F-DF49-8808-ECF5ED08C887}"/>
          </ac:picMkLst>
        </pc:picChg>
        <pc:picChg chg="mod">
          <ac:chgData name="Serrano, Rodrigo" userId="e2fc1137-1b2d-4d9c-a873-e59ff58bf587" providerId="ADAL" clId="{C7AEEEE7-7791-4C98-9BFE-C58E6AA1683C}" dt="2023-11-09T19:20:10.725" v="962"/>
          <ac:picMkLst>
            <pc:docMk/>
            <pc:sldMk cId="3804568002" sldId="443"/>
            <ac:picMk id="30" creationId="{D1C64180-FAA8-AB74-9716-7FA6D4209C35}"/>
          </ac:picMkLst>
        </pc:picChg>
        <pc:picChg chg="mod">
          <ac:chgData name="Serrano, Rodrigo" userId="e2fc1137-1b2d-4d9c-a873-e59ff58bf587" providerId="ADAL" clId="{C7AEEEE7-7791-4C98-9BFE-C58E6AA1683C}" dt="2023-11-09T19:20:10.725" v="962"/>
          <ac:picMkLst>
            <pc:docMk/>
            <pc:sldMk cId="3804568002" sldId="443"/>
            <ac:picMk id="31" creationId="{E565D2C1-3CB3-5327-CD2E-ED46B4393818}"/>
          </ac:picMkLst>
        </pc:picChg>
        <pc:picChg chg="mod">
          <ac:chgData name="Serrano, Rodrigo" userId="e2fc1137-1b2d-4d9c-a873-e59ff58bf587" providerId="ADAL" clId="{C7AEEEE7-7791-4C98-9BFE-C58E6AA1683C}" dt="2023-11-09T19:20:10.725" v="962"/>
          <ac:picMkLst>
            <pc:docMk/>
            <pc:sldMk cId="3804568002" sldId="443"/>
            <ac:picMk id="32" creationId="{C666F7CA-4AC1-8976-EBAE-12700C68F1AE}"/>
          </ac:picMkLst>
        </pc:picChg>
        <pc:picChg chg="mod">
          <ac:chgData name="Serrano, Rodrigo" userId="e2fc1137-1b2d-4d9c-a873-e59ff58bf587" providerId="ADAL" clId="{C7AEEEE7-7791-4C98-9BFE-C58E6AA1683C}" dt="2023-11-09T19:20:10.725" v="962"/>
          <ac:picMkLst>
            <pc:docMk/>
            <pc:sldMk cId="3804568002" sldId="443"/>
            <ac:picMk id="33" creationId="{9490ECC1-4270-52F6-442B-32A19A5F2264}"/>
          </ac:picMkLst>
        </pc:picChg>
        <pc:picChg chg="mod">
          <ac:chgData name="Serrano, Rodrigo" userId="e2fc1137-1b2d-4d9c-a873-e59ff58bf587" providerId="ADAL" clId="{C7AEEEE7-7791-4C98-9BFE-C58E6AA1683C}" dt="2023-11-09T19:20:10.725" v="962"/>
          <ac:picMkLst>
            <pc:docMk/>
            <pc:sldMk cId="3804568002" sldId="443"/>
            <ac:picMk id="34" creationId="{BB7F2EB6-BAEE-0D3B-08CE-4E3554E93EA6}"/>
          </ac:picMkLst>
        </pc:picChg>
        <pc:picChg chg="mod">
          <ac:chgData name="Serrano, Rodrigo" userId="e2fc1137-1b2d-4d9c-a873-e59ff58bf587" providerId="ADAL" clId="{C7AEEEE7-7791-4C98-9BFE-C58E6AA1683C}" dt="2023-11-09T19:20:10.725" v="962"/>
          <ac:picMkLst>
            <pc:docMk/>
            <pc:sldMk cId="3804568002" sldId="443"/>
            <ac:picMk id="35" creationId="{58C88FDC-AAE1-5C47-57B1-F00B0696DCFB}"/>
          </ac:picMkLst>
        </pc:picChg>
        <pc:picChg chg="mod">
          <ac:chgData name="Serrano, Rodrigo" userId="e2fc1137-1b2d-4d9c-a873-e59ff58bf587" providerId="ADAL" clId="{C7AEEEE7-7791-4C98-9BFE-C58E6AA1683C}" dt="2023-11-09T19:20:10.725" v="962"/>
          <ac:picMkLst>
            <pc:docMk/>
            <pc:sldMk cId="3804568002" sldId="443"/>
            <ac:picMk id="36" creationId="{29D637E2-6F1B-769F-262E-3F24F0DC1697}"/>
          </ac:picMkLst>
        </pc:picChg>
        <pc:picChg chg="mod">
          <ac:chgData name="Serrano, Rodrigo" userId="e2fc1137-1b2d-4d9c-a873-e59ff58bf587" providerId="ADAL" clId="{C7AEEEE7-7791-4C98-9BFE-C58E6AA1683C}" dt="2023-11-09T19:20:10.725" v="962"/>
          <ac:picMkLst>
            <pc:docMk/>
            <pc:sldMk cId="3804568002" sldId="443"/>
            <ac:picMk id="41" creationId="{7D736E7D-2076-C5DC-14BF-AC65619BB976}"/>
          </ac:picMkLst>
        </pc:picChg>
        <pc:picChg chg="add del mod">
          <ac:chgData name="Serrano, Rodrigo" userId="e2fc1137-1b2d-4d9c-a873-e59ff58bf587" providerId="ADAL" clId="{C7AEEEE7-7791-4C98-9BFE-C58E6AA1683C}" dt="2023-11-09T19:40:30.166" v="1213" actId="478"/>
          <ac:picMkLst>
            <pc:docMk/>
            <pc:sldMk cId="3804568002" sldId="443"/>
            <ac:picMk id="48" creationId="{DC77D443-C4D9-19B4-7422-57352D5FFBF5}"/>
          </ac:picMkLst>
        </pc:picChg>
        <pc:cxnChg chg="add del mod">
          <ac:chgData name="Serrano, Rodrigo" userId="e2fc1137-1b2d-4d9c-a873-e59ff58bf587" providerId="ADAL" clId="{C7AEEEE7-7791-4C98-9BFE-C58E6AA1683C}" dt="2023-11-09T19:20:05.915" v="959" actId="478"/>
          <ac:cxnSpMkLst>
            <pc:docMk/>
            <pc:sldMk cId="3804568002" sldId="443"/>
            <ac:cxnSpMk id="17" creationId="{7A9E5DF2-9670-C521-1A1B-FFB9189C98BF}"/>
          </ac:cxnSpMkLst>
        </pc:cxnChg>
        <pc:cxnChg chg="add del mod">
          <ac:chgData name="Serrano, Rodrigo" userId="e2fc1137-1b2d-4d9c-a873-e59ff58bf587" providerId="ADAL" clId="{C7AEEEE7-7791-4C98-9BFE-C58E6AA1683C}" dt="2023-11-09T19:20:05.915" v="959" actId="478"/>
          <ac:cxnSpMkLst>
            <pc:docMk/>
            <pc:sldMk cId="3804568002" sldId="443"/>
            <ac:cxnSpMk id="20" creationId="{AF7DBBA8-3984-579C-3105-68F955702278}"/>
          </ac:cxnSpMkLst>
        </pc:cxnChg>
        <pc:cxnChg chg="add del mod">
          <ac:chgData name="Serrano, Rodrigo" userId="e2fc1137-1b2d-4d9c-a873-e59ff58bf587" providerId="ADAL" clId="{C7AEEEE7-7791-4C98-9BFE-C58E6AA1683C}" dt="2023-11-09T19:20:05.915" v="959" actId="478"/>
          <ac:cxnSpMkLst>
            <pc:docMk/>
            <pc:sldMk cId="3804568002" sldId="443"/>
            <ac:cxnSpMk id="21" creationId="{468498E3-4AAE-9297-6354-A8E417ED060F}"/>
          </ac:cxnSpMkLst>
        </pc:cxnChg>
        <pc:cxnChg chg="add del mod">
          <ac:chgData name="Serrano, Rodrigo" userId="e2fc1137-1b2d-4d9c-a873-e59ff58bf587" providerId="ADAL" clId="{C7AEEEE7-7791-4C98-9BFE-C58E6AA1683C}" dt="2023-11-09T19:20:05.915" v="959" actId="478"/>
          <ac:cxnSpMkLst>
            <pc:docMk/>
            <pc:sldMk cId="3804568002" sldId="443"/>
            <ac:cxnSpMk id="22" creationId="{F34553A2-DD65-EA93-6639-449371C54F23}"/>
          </ac:cxnSpMkLst>
        </pc:cxnChg>
        <pc:cxnChg chg="add del mod">
          <ac:chgData name="Serrano, Rodrigo" userId="e2fc1137-1b2d-4d9c-a873-e59ff58bf587" providerId="ADAL" clId="{C7AEEEE7-7791-4C98-9BFE-C58E6AA1683C}" dt="2023-11-09T19:20:05.915" v="959" actId="478"/>
          <ac:cxnSpMkLst>
            <pc:docMk/>
            <pc:sldMk cId="3804568002" sldId="443"/>
            <ac:cxnSpMk id="23" creationId="{01A284A9-7E6E-B9AB-F4FB-6E5677F2CB52}"/>
          </ac:cxnSpMkLst>
        </pc:cxnChg>
        <pc:cxnChg chg="add del mod">
          <ac:chgData name="Serrano, Rodrigo" userId="e2fc1137-1b2d-4d9c-a873-e59ff58bf587" providerId="ADAL" clId="{C7AEEEE7-7791-4C98-9BFE-C58E6AA1683C}" dt="2023-11-09T19:20:05.915" v="959" actId="478"/>
          <ac:cxnSpMkLst>
            <pc:docMk/>
            <pc:sldMk cId="3804568002" sldId="443"/>
            <ac:cxnSpMk id="24" creationId="{34049385-B77B-C360-5634-EB46359F845D}"/>
          </ac:cxnSpMkLst>
        </pc:cxnChg>
        <pc:cxnChg chg="mod">
          <ac:chgData name="Serrano, Rodrigo" userId="e2fc1137-1b2d-4d9c-a873-e59ff58bf587" providerId="ADAL" clId="{C7AEEEE7-7791-4C98-9BFE-C58E6AA1683C}" dt="2023-11-09T19:23:24.744" v="1027" actId="692"/>
          <ac:cxnSpMkLst>
            <pc:docMk/>
            <pc:sldMk cId="3804568002" sldId="443"/>
            <ac:cxnSpMk id="40" creationId="{BA8B6857-491E-F3C1-0404-D7AD28E13006}"/>
          </ac:cxnSpMkLst>
        </pc:cxnChg>
        <pc:cxnChg chg="mod">
          <ac:chgData name="Serrano, Rodrigo" userId="e2fc1137-1b2d-4d9c-a873-e59ff58bf587" providerId="ADAL" clId="{C7AEEEE7-7791-4C98-9BFE-C58E6AA1683C}" dt="2023-11-09T19:22:13.884" v="999" actId="692"/>
          <ac:cxnSpMkLst>
            <pc:docMk/>
            <pc:sldMk cId="3804568002" sldId="443"/>
            <ac:cxnSpMk id="43" creationId="{2BB20C20-8C0B-8061-1D4A-027FD18BDAC8}"/>
          </ac:cxnSpMkLst>
        </pc:cxnChg>
        <pc:cxnChg chg="mod">
          <ac:chgData name="Serrano, Rodrigo" userId="e2fc1137-1b2d-4d9c-a873-e59ff58bf587" providerId="ADAL" clId="{C7AEEEE7-7791-4C98-9BFE-C58E6AA1683C}" dt="2023-11-09T19:22:27.765" v="1007" actId="692"/>
          <ac:cxnSpMkLst>
            <pc:docMk/>
            <pc:sldMk cId="3804568002" sldId="443"/>
            <ac:cxnSpMk id="44" creationId="{9127BACE-4F1C-932E-9D58-78562E2B5655}"/>
          </ac:cxnSpMkLst>
        </pc:cxnChg>
        <pc:cxnChg chg="mod">
          <ac:chgData name="Serrano, Rodrigo" userId="e2fc1137-1b2d-4d9c-a873-e59ff58bf587" providerId="ADAL" clId="{C7AEEEE7-7791-4C98-9BFE-C58E6AA1683C}" dt="2023-11-09T19:22:49.077" v="1012" actId="692"/>
          <ac:cxnSpMkLst>
            <pc:docMk/>
            <pc:sldMk cId="3804568002" sldId="443"/>
            <ac:cxnSpMk id="45" creationId="{2820DDE9-0C9A-E1F4-1F67-B369DD669E5A}"/>
          </ac:cxnSpMkLst>
        </pc:cxnChg>
        <pc:cxnChg chg="mod">
          <ac:chgData name="Serrano, Rodrigo" userId="e2fc1137-1b2d-4d9c-a873-e59ff58bf587" providerId="ADAL" clId="{C7AEEEE7-7791-4C98-9BFE-C58E6AA1683C}" dt="2023-11-09T19:23:08.958" v="1020" actId="692"/>
          <ac:cxnSpMkLst>
            <pc:docMk/>
            <pc:sldMk cId="3804568002" sldId="443"/>
            <ac:cxnSpMk id="46" creationId="{30D329FE-8D54-6727-0D17-C30275005099}"/>
          </ac:cxnSpMkLst>
        </pc:cxnChg>
        <pc:cxnChg chg="mod">
          <ac:chgData name="Serrano, Rodrigo" userId="e2fc1137-1b2d-4d9c-a873-e59ff58bf587" providerId="ADAL" clId="{C7AEEEE7-7791-4C98-9BFE-C58E6AA1683C}" dt="2023-11-09T19:23:34.098" v="1033" actId="692"/>
          <ac:cxnSpMkLst>
            <pc:docMk/>
            <pc:sldMk cId="3804568002" sldId="443"/>
            <ac:cxnSpMk id="47" creationId="{9822A1B0-C154-6912-0CC9-D5D58408B7F7}"/>
          </ac:cxnSpMkLst>
        </pc:cxnChg>
      </pc:sldChg>
      <pc:sldChg chg="delSp modSp add del mod">
        <pc:chgData name="Serrano, Rodrigo" userId="e2fc1137-1b2d-4d9c-a873-e59ff58bf587" providerId="ADAL" clId="{C7AEEEE7-7791-4C98-9BFE-C58E6AA1683C}" dt="2023-11-09T19:53:37.717" v="1300" actId="47"/>
        <pc:sldMkLst>
          <pc:docMk/>
          <pc:sldMk cId="3143009055" sldId="444"/>
        </pc:sldMkLst>
        <pc:spChg chg="mod">
          <ac:chgData name="Serrano, Rodrigo" userId="e2fc1137-1b2d-4d9c-a873-e59ff58bf587" providerId="ADAL" clId="{C7AEEEE7-7791-4C98-9BFE-C58E6AA1683C}" dt="2023-11-09T19:53:25.853" v="1298" actId="20577"/>
          <ac:spMkLst>
            <pc:docMk/>
            <pc:sldMk cId="3143009055" sldId="444"/>
            <ac:spMk id="4" creationId="{C29FF4D9-E3AC-CF55-C651-9F8F9F6E49A1}"/>
          </ac:spMkLst>
        </pc:spChg>
        <pc:picChg chg="del">
          <ac:chgData name="Serrano, Rodrigo" userId="e2fc1137-1b2d-4d9c-a873-e59ff58bf587" providerId="ADAL" clId="{C7AEEEE7-7791-4C98-9BFE-C58E6AA1683C}" dt="2023-11-09T19:53:12.903" v="1255" actId="478"/>
          <ac:picMkLst>
            <pc:docMk/>
            <pc:sldMk cId="3143009055" sldId="444"/>
            <ac:picMk id="2" creationId="{502D2B95-D643-455B-86CD-BA0DC33E34AA}"/>
          </ac:picMkLst>
        </pc:picChg>
      </pc:sldChg>
      <pc:sldChg chg="modSp add del mod">
        <pc:chgData name="Serrano, Rodrigo" userId="e2fc1137-1b2d-4d9c-a873-e59ff58bf587" providerId="ADAL" clId="{C7AEEEE7-7791-4C98-9BFE-C58E6AA1683C}" dt="2023-11-09T22:42:42.419" v="1976" actId="313"/>
        <pc:sldMkLst>
          <pc:docMk/>
          <pc:sldMk cId="680909442" sldId="445"/>
        </pc:sldMkLst>
        <pc:spChg chg="mod">
          <ac:chgData name="Serrano, Rodrigo" userId="e2fc1137-1b2d-4d9c-a873-e59ff58bf587" providerId="ADAL" clId="{C7AEEEE7-7791-4C98-9BFE-C58E6AA1683C}" dt="2023-11-09T19:53:54.505" v="1332" actId="313"/>
          <ac:spMkLst>
            <pc:docMk/>
            <pc:sldMk cId="680909442" sldId="445"/>
            <ac:spMk id="2" creationId="{6ADF2458-1C83-9B61-59C7-8F6C8E375B7C}"/>
          </ac:spMkLst>
        </pc:spChg>
        <pc:spChg chg="mod">
          <ac:chgData name="Serrano, Rodrigo" userId="e2fc1137-1b2d-4d9c-a873-e59ff58bf587" providerId="ADAL" clId="{C7AEEEE7-7791-4C98-9BFE-C58E6AA1683C}" dt="2023-11-09T22:42:42.419" v="1976" actId="313"/>
          <ac:spMkLst>
            <pc:docMk/>
            <pc:sldMk cId="680909442" sldId="445"/>
            <ac:spMk id="3" creationId="{4DF174A7-B62C-5A2D-4290-0FDE346E04C9}"/>
          </ac:spMkLst>
        </pc:spChg>
      </pc:sldChg>
      <pc:sldChg chg="addSp delSp modSp add mod modShow">
        <pc:chgData name="Serrano, Rodrigo" userId="e2fc1137-1b2d-4d9c-a873-e59ff58bf587" providerId="ADAL" clId="{C7AEEEE7-7791-4C98-9BFE-C58E6AA1683C}" dt="2023-11-10T18:47:49.643" v="2397" actId="729"/>
        <pc:sldMkLst>
          <pc:docMk/>
          <pc:sldMk cId="1980086268" sldId="446"/>
        </pc:sldMkLst>
        <pc:spChg chg="add mod">
          <ac:chgData name="Serrano, Rodrigo" userId="e2fc1137-1b2d-4d9c-a873-e59ff58bf587" providerId="ADAL" clId="{C7AEEEE7-7791-4C98-9BFE-C58E6AA1683C}" dt="2023-11-10T14:33:01.086" v="2047" actId="20577"/>
          <ac:spMkLst>
            <pc:docMk/>
            <pc:sldMk cId="1980086268" sldId="446"/>
            <ac:spMk id="5" creationId="{ADA710E6-990C-E660-F9DE-BFBDC6430088}"/>
          </ac:spMkLst>
        </pc:spChg>
        <pc:spChg chg="add mod">
          <ac:chgData name="Serrano, Rodrigo" userId="e2fc1137-1b2d-4d9c-a873-e59ff58bf587" providerId="ADAL" clId="{C7AEEEE7-7791-4C98-9BFE-C58E6AA1683C}" dt="2023-11-10T14:34:33.071" v="2053" actId="208"/>
          <ac:spMkLst>
            <pc:docMk/>
            <pc:sldMk cId="1980086268" sldId="446"/>
            <ac:spMk id="7" creationId="{638F4124-B34C-D710-9B5A-19887E14F103}"/>
          </ac:spMkLst>
        </pc:spChg>
        <pc:spChg chg="add mod">
          <ac:chgData name="Serrano, Rodrigo" userId="e2fc1137-1b2d-4d9c-a873-e59ff58bf587" providerId="ADAL" clId="{C7AEEEE7-7791-4C98-9BFE-C58E6AA1683C}" dt="2023-11-10T14:34:44.516" v="2054" actId="208"/>
          <ac:spMkLst>
            <pc:docMk/>
            <pc:sldMk cId="1980086268" sldId="446"/>
            <ac:spMk id="8" creationId="{0AD994B7-1FEE-F62F-B18F-ED3CB9DF38C2}"/>
          </ac:spMkLst>
        </pc:spChg>
        <pc:spChg chg="add mod">
          <ac:chgData name="Serrano, Rodrigo" userId="e2fc1137-1b2d-4d9c-a873-e59ff58bf587" providerId="ADAL" clId="{C7AEEEE7-7791-4C98-9BFE-C58E6AA1683C}" dt="2023-11-10T14:35:12.091" v="2071" actId="1076"/>
          <ac:spMkLst>
            <pc:docMk/>
            <pc:sldMk cId="1980086268" sldId="446"/>
            <ac:spMk id="9" creationId="{CE4A7A27-A3EF-5863-0AD5-120D7CF8CF5E}"/>
          </ac:spMkLst>
        </pc:spChg>
        <pc:picChg chg="del">
          <ac:chgData name="Serrano, Rodrigo" userId="e2fc1137-1b2d-4d9c-a873-e59ff58bf587" providerId="ADAL" clId="{C7AEEEE7-7791-4C98-9BFE-C58E6AA1683C}" dt="2023-11-10T14:27:46.035" v="1982" actId="478"/>
          <ac:picMkLst>
            <pc:docMk/>
            <pc:sldMk cId="1980086268" sldId="446"/>
            <ac:picMk id="2" creationId="{502D2B95-D643-455B-86CD-BA0DC33E34AA}"/>
          </ac:picMkLst>
        </pc:picChg>
      </pc:sldChg>
      <pc:sldChg chg="modSp add mod">
        <pc:chgData name="Serrano, Rodrigo" userId="e2fc1137-1b2d-4d9c-a873-e59ff58bf587" providerId="ADAL" clId="{C7AEEEE7-7791-4C98-9BFE-C58E6AA1683C}" dt="2023-11-10T18:58:08.464" v="2470" actId="403"/>
        <pc:sldMkLst>
          <pc:docMk/>
          <pc:sldMk cId="2225289092" sldId="447"/>
        </pc:sldMkLst>
        <pc:spChg chg="mod">
          <ac:chgData name="Serrano, Rodrigo" userId="e2fc1137-1b2d-4d9c-a873-e59ff58bf587" providerId="ADAL" clId="{C7AEEEE7-7791-4C98-9BFE-C58E6AA1683C}" dt="2023-11-10T18:57:00.271" v="2457" actId="20577"/>
          <ac:spMkLst>
            <pc:docMk/>
            <pc:sldMk cId="2225289092" sldId="447"/>
            <ac:spMk id="2" creationId="{6ADF2458-1C83-9B61-59C7-8F6C8E375B7C}"/>
          </ac:spMkLst>
        </pc:spChg>
        <pc:spChg chg="mod">
          <ac:chgData name="Serrano, Rodrigo" userId="e2fc1137-1b2d-4d9c-a873-e59ff58bf587" providerId="ADAL" clId="{C7AEEEE7-7791-4C98-9BFE-C58E6AA1683C}" dt="2023-11-10T18:58:08.464" v="2470" actId="403"/>
          <ac:spMkLst>
            <pc:docMk/>
            <pc:sldMk cId="2225289092" sldId="447"/>
            <ac:spMk id="3" creationId="{4DF174A7-B62C-5A2D-4290-0FDE346E04C9}"/>
          </ac:spMkLst>
        </pc:spChg>
      </pc:sldChg>
      <pc:sldChg chg="add del">
        <pc:chgData name="Serrano, Rodrigo" userId="e2fc1137-1b2d-4d9c-a873-e59ff58bf587" providerId="ADAL" clId="{C7AEEEE7-7791-4C98-9BFE-C58E6AA1683C}" dt="2023-11-10T18:51:10.397" v="2401" actId="47"/>
        <pc:sldMkLst>
          <pc:docMk/>
          <pc:sldMk cId="3459776820" sldId="447"/>
        </pc:sldMkLst>
      </pc:sldChg>
      <pc:sldMasterChg chg="modSp del delSldLayout modSldLayout">
        <pc:chgData name="Serrano, Rodrigo" userId="e2fc1137-1b2d-4d9c-a873-e59ff58bf587" providerId="ADAL" clId="{C7AEEEE7-7791-4C98-9BFE-C58E6AA1683C}" dt="2023-11-09T19:48:34.529" v="1253" actId="47"/>
        <pc:sldMasterMkLst>
          <pc:docMk/>
          <pc:sldMasterMk cId="0" sldId="2147483648"/>
        </pc:sldMasterMkLst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Serrano, Rodrigo" userId="e2fc1137-1b2d-4d9c-a873-e59ff58bf587" providerId="ADAL" clId="{C7AEEEE7-7791-4C98-9BFE-C58E6AA1683C}" dt="2023-11-07T21:59:14.189" v="0"/>
          <ac:spMkLst>
            <pc:docMk/>
            <pc:sldMasterMk cId="0" sldId="2147483648"/>
            <ac:spMk id="1030" creationId="{00000000-0000-0000-0000-000000000000}"/>
          </ac:spMkLst>
        </pc:spChg>
        <pc:sldLayoutChg chg="modSp 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509185933" sldId="2147483649"/>
          </pc:sldLayoutMkLst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509185933" sldId="2147483649"/>
              <ac:spMk id="2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509185933" sldId="2147483649"/>
              <ac:spMk id="3" creationId="{00000000-0000-0000-0000-000000000000}"/>
            </ac:spMkLst>
          </pc:spChg>
        </pc:sldLayoutChg>
        <pc:sldLayoutChg chg="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4170542924" sldId="2147483650"/>
          </pc:sldLayoutMkLst>
        </pc:sldLayoutChg>
        <pc:sldLayoutChg chg="modSp 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2266943765" sldId="2147483651"/>
          </pc:sldLayoutMkLst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2266943765" sldId="2147483651"/>
              <ac:spMk id="2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2266943765" sldId="2147483651"/>
              <ac:spMk id="3" creationId="{00000000-0000-0000-0000-000000000000}"/>
            </ac:spMkLst>
          </pc:spChg>
        </pc:sldLayoutChg>
        <pc:sldLayoutChg chg="modSp 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2513805579" sldId="2147483652"/>
          </pc:sldLayoutMkLst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2513805579" sldId="2147483652"/>
              <ac:spMk id="3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2513805579" sldId="2147483652"/>
              <ac:spMk id="4" creationId="{00000000-0000-0000-0000-000000000000}"/>
            </ac:spMkLst>
          </pc:spChg>
        </pc:sldLayoutChg>
        <pc:sldLayoutChg chg="modSp 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4080614153" sldId="2147483653"/>
          </pc:sldLayoutMkLst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4080614153" sldId="2147483653"/>
              <ac:spMk id="2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4080614153" sldId="2147483653"/>
              <ac:spMk id="3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4080614153" sldId="2147483653"/>
              <ac:spMk id="4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4080614153" sldId="2147483653"/>
              <ac:spMk id="5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4080614153" sldId="2147483653"/>
              <ac:spMk id="6" creationId="{00000000-0000-0000-0000-000000000000}"/>
            </ac:spMkLst>
          </pc:spChg>
        </pc:sldLayoutChg>
        <pc:sldLayoutChg chg="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3940781801" sldId="2147483654"/>
          </pc:sldLayoutMkLst>
        </pc:sldLayoutChg>
        <pc:sldLayoutChg chg="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1498959157" sldId="2147483655"/>
          </pc:sldLayoutMkLst>
        </pc:sldLayoutChg>
        <pc:sldLayoutChg chg="modSp 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3084341301" sldId="2147483656"/>
          </pc:sldLayoutMkLst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3084341301" sldId="2147483656"/>
              <ac:spMk id="2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3084341301" sldId="2147483656"/>
              <ac:spMk id="3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3084341301" sldId="2147483656"/>
              <ac:spMk id="4" creationId="{00000000-0000-0000-0000-000000000000}"/>
            </ac:spMkLst>
          </pc:spChg>
        </pc:sldLayoutChg>
        <pc:sldLayoutChg chg="modSp 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1428769895" sldId="2147483657"/>
          </pc:sldLayoutMkLst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1428769895" sldId="2147483657"/>
              <ac:spMk id="2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1428769895" sldId="2147483657"/>
              <ac:spMk id="3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1428769895" sldId="2147483657"/>
              <ac:spMk id="4" creationId="{00000000-0000-0000-0000-000000000000}"/>
            </ac:spMkLst>
          </pc:spChg>
        </pc:sldLayoutChg>
        <pc:sldLayoutChg chg="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803497887" sldId="2147483658"/>
          </pc:sldLayoutMkLst>
        </pc:sldLayoutChg>
        <pc:sldLayoutChg chg="modSp del">
          <pc:chgData name="Serrano, Rodrigo" userId="e2fc1137-1b2d-4d9c-a873-e59ff58bf587" providerId="ADAL" clId="{C7AEEEE7-7791-4C98-9BFE-C58E6AA1683C}" dt="2023-11-09T19:48:34.529" v="1253" actId="47"/>
          <pc:sldLayoutMkLst>
            <pc:docMk/>
            <pc:sldMasterMk cId="0" sldId="2147483648"/>
            <pc:sldLayoutMk cId="4287622416" sldId="2147483659"/>
          </pc:sldLayoutMkLst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4287622416" sldId="2147483659"/>
              <ac:spMk id="2" creationId="{00000000-0000-0000-0000-000000000000}"/>
            </ac:spMkLst>
          </pc:spChg>
          <pc:spChg chg="mod">
            <ac:chgData name="Serrano, Rodrigo" userId="e2fc1137-1b2d-4d9c-a873-e59ff58bf587" providerId="ADAL" clId="{C7AEEEE7-7791-4C98-9BFE-C58E6AA1683C}" dt="2023-11-07T21:59:14.189" v="0"/>
            <ac:spMkLst>
              <pc:docMk/>
              <pc:sldMasterMk cId="0" sldId="2147483648"/>
              <pc:sldLayoutMk cId="4287622416" sldId="2147483659"/>
              <ac:spMk id="3" creationId="{00000000-0000-0000-0000-000000000000}"/>
            </ac:spMkLst>
          </pc:spChg>
        </pc:sldLayoutChg>
      </pc:sldMasterChg>
      <pc:sldMasterChg chg="addSp delSp modSp add mod addSldLayout delSldLayout modSldLayout">
        <pc:chgData name="Serrano, Rodrigo" userId="e2fc1137-1b2d-4d9c-a873-e59ff58bf587" providerId="ADAL" clId="{C7AEEEE7-7791-4C98-9BFE-C58E6AA1683C}" dt="2023-11-09T19:40:15.763" v="1208" actId="478"/>
        <pc:sldMasterMkLst>
          <pc:docMk/>
          <pc:sldMasterMk cId="903705910" sldId="2147483685"/>
        </pc:sldMasterMkLst>
        <pc:grpChg chg="del">
          <ac:chgData name="Serrano, Rodrigo" userId="e2fc1137-1b2d-4d9c-a873-e59ff58bf587" providerId="ADAL" clId="{C7AEEEE7-7791-4C98-9BFE-C58E6AA1683C}" dt="2023-11-09T13:51:27.574" v="121" actId="478"/>
          <ac:grpSpMkLst>
            <pc:docMk/>
            <pc:sldMasterMk cId="903705910" sldId="2147483685"/>
            <ac:grpSpMk id="11" creationId="{E85B0364-D44E-40B3-81F1-9F846BB49A03}"/>
          </ac:grpSpMkLst>
        </pc:grpChg>
        <pc:picChg chg="add mod">
          <ac:chgData name="Serrano, Rodrigo" userId="e2fc1137-1b2d-4d9c-a873-e59ff58bf587" providerId="ADAL" clId="{C7AEEEE7-7791-4C98-9BFE-C58E6AA1683C}" dt="2023-11-09T19:40:12.912" v="1207"/>
          <ac:picMkLst>
            <pc:docMk/>
            <pc:sldMasterMk cId="903705910" sldId="2147483685"/>
            <ac:picMk id="4" creationId="{79F14748-2BCF-C117-00EE-0758A932D24E}"/>
          </ac:picMkLst>
        </pc:picChg>
        <pc:sldLayoutChg chg="add">
          <pc:chgData name="Serrano, Rodrigo" userId="e2fc1137-1b2d-4d9c-a873-e59ff58bf587" providerId="ADAL" clId="{C7AEEEE7-7791-4C98-9BFE-C58E6AA1683C}" dt="2023-11-08T19:32:26.207" v="5" actId="27028"/>
          <pc:sldLayoutMkLst>
            <pc:docMk/>
            <pc:sldMasterMk cId="903705910" sldId="2147483685"/>
            <pc:sldLayoutMk cId="3137469836" sldId="2147483698"/>
          </pc:sldLayoutMkLst>
        </pc:sldLayoutChg>
        <pc:sldLayoutChg chg="addSp delSp modSp add del mod">
          <pc:chgData name="Serrano, Rodrigo" userId="e2fc1137-1b2d-4d9c-a873-e59ff58bf587" providerId="ADAL" clId="{C7AEEEE7-7791-4C98-9BFE-C58E6AA1683C}" dt="2023-11-09T19:40:15.763" v="1208" actId="478"/>
          <pc:sldLayoutMkLst>
            <pc:docMk/>
            <pc:sldMasterMk cId="903705910" sldId="2147483685"/>
            <pc:sldLayoutMk cId="2166898868" sldId="2147483822"/>
          </pc:sldLayoutMkLst>
          <pc:picChg chg="add del mod">
            <ac:chgData name="Serrano, Rodrigo" userId="e2fc1137-1b2d-4d9c-a873-e59ff58bf587" providerId="ADAL" clId="{C7AEEEE7-7791-4C98-9BFE-C58E6AA1683C}" dt="2023-11-09T19:40:15.763" v="1208" actId="478"/>
            <ac:picMkLst>
              <pc:docMk/>
              <pc:sldMasterMk cId="903705910" sldId="2147483685"/>
              <pc:sldLayoutMk cId="2166898868" sldId="2147483822"/>
              <ac:picMk id="3" creationId="{917AC8A7-5051-CE31-3F06-A8F3E5503D6A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2B232-10AB-44E9-B315-6668FFC182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BB8CE5-5ECB-4A1C-BDF0-C05AA79AF805}">
      <dgm:prSet/>
      <dgm:spPr/>
      <dgm:t>
        <a:bodyPr/>
        <a:lstStyle/>
        <a:p>
          <a:r>
            <a:rPr lang="en-US"/>
            <a:t>Algorithm to help support in trying to identify patterns or find connections in data. </a:t>
          </a:r>
        </a:p>
      </dgm:t>
    </dgm:pt>
    <dgm:pt modelId="{3EC19C50-A416-4B2A-99CE-535798DD4038}" type="parTrans" cxnId="{24561B16-9088-4AF2-A595-9C947F46E485}">
      <dgm:prSet/>
      <dgm:spPr/>
      <dgm:t>
        <a:bodyPr/>
        <a:lstStyle/>
        <a:p>
          <a:endParaRPr lang="en-US"/>
        </a:p>
      </dgm:t>
    </dgm:pt>
    <dgm:pt modelId="{3B86CC7F-F100-42CB-B32A-04E46B3A98D0}" type="sibTrans" cxnId="{24561B16-9088-4AF2-A595-9C947F46E485}">
      <dgm:prSet/>
      <dgm:spPr/>
      <dgm:t>
        <a:bodyPr/>
        <a:lstStyle/>
        <a:p>
          <a:endParaRPr lang="en-US"/>
        </a:p>
      </dgm:t>
    </dgm:pt>
    <dgm:pt modelId="{02ACD53B-D72C-4F46-907B-922A7EC8A0A3}">
      <dgm:prSet/>
      <dgm:spPr/>
      <dgm:t>
        <a:bodyPr/>
        <a:lstStyle/>
        <a:p>
          <a:r>
            <a:rPr lang="en-US"/>
            <a:t>Type of ML</a:t>
          </a:r>
        </a:p>
      </dgm:t>
    </dgm:pt>
    <dgm:pt modelId="{DDBC60C2-40E0-49CF-90E0-B2695F305CE4}" type="parTrans" cxnId="{79715D26-2B2C-4293-88ED-7EF7AF34EEFB}">
      <dgm:prSet/>
      <dgm:spPr/>
      <dgm:t>
        <a:bodyPr/>
        <a:lstStyle/>
        <a:p>
          <a:endParaRPr lang="en-US"/>
        </a:p>
      </dgm:t>
    </dgm:pt>
    <dgm:pt modelId="{87B2B183-4E05-4718-B09C-79574E913AB9}" type="sibTrans" cxnId="{79715D26-2B2C-4293-88ED-7EF7AF34EEFB}">
      <dgm:prSet/>
      <dgm:spPr/>
      <dgm:t>
        <a:bodyPr/>
        <a:lstStyle/>
        <a:p>
          <a:endParaRPr lang="en-US"/>
        </a:p>
      </dgm:t>
    </dgm:pt>
    <dgm:pt modelId="{AEBEB0FB-9FEF-4B1F-BE18-0C168ED99C21}">
      <dgm:prSet/>
      <dgm:spPr/>
      <dgm:t>
        <a:bodyPr/>
        <a:lstStyle/>
        <a:p>
          <a:r>
            <a:rPr lang="en-US" b="1" dirty="0"/>
            <a:t>Supervised learning</a:t>
          </a:r>
        </a:p>
      </dgm:t>
    </dgm:pt>
    <dgm:pt modelId="{57D15510-C0CE-4BE7-9B24-E580540B1CDE}" type="parTrans" cxnId="{1AA95270-9B69-4CCF-A0D1-2BFC677F91AA}">
      <dgm:prSet/>
      <dgm:spPr/>
      <dgm:t>
        <a:bodyPr/>
        <a:lstStyle/>
        <a:p>
          <a:endParaRPr lang="en-US"/>
        </a:p>
      </dgm:t>
    </dgm:pt>
    <dgm:pt modelId="{5D02A297-4F24-4663-A8F7-137CBC4B3FC2}" type="sibTrans" cxnId="{1AA95270-9B69-4CCF-A0D1-2BFC677F91AA}">
      <dgm:prSet/>
      <dgm:spPr/>
      <dgm:t>
        <a:bodyPr/>
        <a:lstStyle/>
        <a:p>
          <a:endParaRPr lang="en-US"/>
        </a:p>
      </dgm:t>
    </dgm:pt>
    <dgm:pt modelId="{F6E54DF2-5E1D-4759-B408-A73812155ABD}">
      <dgm:prSet/>
      <dgm:spPr/>
      <dgm:t>
        <a:bodyPr/>
        <a:lstStyle/>
        <a:p>
          <a:r>
            <a:rPr lang="en-US" dirty="0"/>
            <a:t>model relationships and dependencies between the target prediction output and the input features</a:t>
          </a:r>
        </a:p>
      </dgm:t>
    </dgm:pt>
    <dgm:pt modelId="{FA005065-EE9E-44BD-8F4F-F2E1CFB88050}" type="parTrans" cxnId="{32E05D8B-137F-4109-999F-6234F125294A}">
      <dgm:prSet/>
      <dgm:spPr/>
      <dgm:t>
        <a:bodyPr/>
        <a:lstStyle/>
        <a:p>
          <a:endParaRPr lang="en-US"/>
        </a:p>
      </dgm:t>
    </dgm:pt>
    <dgm:pt modelId="{B1DA1F09-C036-4CCA-955B-BF764C98143D}" type="sibTrans" cxnId="{32E05D8B-137F-4109-999F-6234F125294A}">
      <dgm:prSet/>
      <dgm:spPr/>
      <dgm:t>
        <a:bodyPr/>
        <a:lstStyle/>
        <a:p>
          <a:endParaRPr lang="en-US"/>
        </a:p>
      </dgm:t>
    </dgm:pt>
    <dgm:pt modelId="{70DAE4C9-2741-41DB-83D1-61F73805F2E3}">
      <dgm:prSet/>
      <dgm:spPr/>
      <dgm:t>
        <a:bodyPr/>
        <a:lstStyle/>
        <a:p>
          <a:r>
            <a:rPr lang="en-US" b="1" dirty="0"/>
            <a:t>Unsupervised Learning</a:t>
          </a:r>
        </a:p>
      </dgm:t>
    </dgm:pt>
    <dgm:pt modelId="{2778ECCA-75CD-4CFA-AAD6-396C45ECC584}" type="parTrans" cxnId="{026780CB-1F4C-4ABC-9F51-07522DA4C764}">
      <dgm:prSet/>
      <dgm:spPr/>
      <dgm:t>
        <a:bodyPr/>
        <a:lstStyle/>
        <a:p>
          <a:endParaRPr lang="en-US"/>
        </a:p>
      </dgm:t>
    </dgm:pt>
    <dgm:pt modelId="{B82C702F-42FB-4B59-B847-B263DC6B0BC2}" type="sibTrans" cxnId="{026780CB-1F4C-4ABC-9F51-07522DA4C764}">
      <dgm:prSet/>
      <dgm:spPr/>
      <dgm:t>
        <a:bodyPr/>
        <a:lstStyle/>
        <a:p>
          <a:endParaRPr lang="en-US"/>
        </a:p>
      </dgm:t>
    </dgm:pt>
    <dgm:pt modelId="{284C75B9-6B93-4E5F-BA8F-7F86F03AD627}">
      <dgm:prSet/>
      <dgm:spPr/>
      <dgm:t>
        <a:bodyPr/>
        <a:lstStyle/>
        <a:p>
          <a:r>
            <a:rPr lang="en-US"/>
            <a:t>mainly used in pattern detection and descriptive modeling</a:t>
          </a:r>
        </a:p>
      </dgm:t>
    </dgm:pt>
    <dgm:pt modelId="{0965D046-8695-4A14-976C-DEDCCB5EBF72}" type="parTrans" cxnId="{05B5990D-C26D-4FEF-AE51-FDEC1BE81154}">
      <dgm:prSet/>
      <dgm:spPr/>
      <dgm:t>
        <a:bodyPr/>
        <a:lstStyle/>
        <a:p>
          <a:endParaRPr lang="en-US"/>
        </a:p>
      </dgm:t>
    </dgm:pt>
    <dgm:pt modelId="{39AD6BB9-4DFE-4BF9-BD91-07319EA7F5D1}" type="sibTrans" cxnId="{05B5990D-C26D-4FEF-AE51-FDEC1BE81154}">
      <dgm:prSet/>
      <dgm:spPr/>
      <dgm:t>
        <a:bodyPr/>
        <a:lstStyle/>
        <a:p>
          <a:endParaRPr lang="en-US"/>
        </a:p>
      </dgm:t>
    </dgm:pt>
    <dgm:pt modelId="{9FDA27EE-F468-469C-BF97-60FF235F1FE6}">
      <dgm:prSet/>
      <dgm:spPr/>
      <dgm:t>
        <a:bodyPr/>
        <a:lstStyle/>
        <a:p>
          <a:r>
            <a:rPr lang="en-US" b="1" dirty="0"/>
            <a:t>Semi-supervised Learning</a:t>
          </a:r>
        </a:p>
      </dgm:t>
    </dgm:pt>
    <dgm:pt modelId="{69CCE68C-B941-4123-BCEC-0FFBCF37E7AA}" type="parTrans" cxnId="{FE4AD29D-9BB6-4AA4-AF92-8C20B48B7AE6}">
      <dgm:prSet/>
      <dgm:spPr/>
      <dgm:t>
        <a:bodyPr/>
        <a:lstStyle/>
        <a:p>
          <a:endParaRPr lang="en-US"/>
        </a:p>
      </dgm:t>
    </dgm:pt>
    <dgm:pt modelId="{0D264E27-A979-431A-8BFC-9D55648E23EB}" type="sibTrans" cxnId="{FE4AD29D-9BB6-4AA4-AF92-8C20B48B7AE6}">
      <dgm:prSet/>
      <dgm:spPr/>
      <dgm:t>
        <a:bodyPr/>
        <a:lstStyle/>
        <a:p>
          <a:endParaRPr lang="en-US"/>
        </a:p>
      </dgm:t>
    </dgm:pt>
    <dgm:pt modelId="{68E352A6-2051-4DF3-96A7-6B2AB20731BB}">
      <dgm:prSet/>
      <dgm:spPr/>
      <dgm:t>
        <a:bodyPr/>
        <a:lstStyle/>
        <a:p>
          <a:r>
            <a:rPr lang="en-US" dirty="0"/>
            <a:t>Falls between the two above mentioned</a:t>
          </a:r>
        </a:p>
      </dgm:t>
    </dgm:pt>
    <dgm:pt modelId="{27CBDC8E-7D4B-463E-92DF-9F0BF6630DF0}" type="parTrans" cxnId="{C5C3A0FF-0FF2-4CE9-9AEB-1B8908EA15FB}">
      <dgm:prSet/>
      <dgm:spPr/>
      <dgm:t>
        <a:bodyPr/>
        <a:lstStyle/>
        <a:p>
          <a:endParaRPr lang="en-US"/>
        </a:p>
      </dgm:t>
    </dgm:pt>
    <dgm:pt modelId="{034D3E19-4329-47BD-9FDD-7A333E8D0724}" type="sibTrans" cxnId="{C5C3A0FF-0FF2-4CE9-9AEB-1B8908EA15FB}">
      <dgm:prSet/>
      <dgm:spPr/>
      <dgm:t>
        <a:bodyPr/>
        <a:lstStyle/>
        <a:p>
          <a:endParaRPr lang="en-US"/>
        </a:p>
      </dgm:t>
    </dgm:pt>
    <dgm:pt modelId="{2486E9E0-D9FC-4C01-9797-714AC6ACDCB2}">
      <dgm:prSet/>
      <dgm:spPr/>
      <dgm:t>
        <a:bodyPr/>
        <a:lstStyle/>
        <a:p>
          <a:r>
            <a:rPr lang="en-US" b="1" dirty="0"/>
            <a:t>Reinforcement Learning (branch of AI)</a:t>
          </a:r>
        </a:p>
      </dgm:t>
    </dgm:pt>
    <dgm:pt modelId="{ABB65424-7400-44EF-8472-29CEBDAE01E5}" type="parTrans" cxnId="{F896E495-F1FD-4084-A433-DFF59BE71102}">
      <dgm:prSet/>
      <dgm:spPr/>
      <dgm:t>
        <a:bodyPr/>
        <a:lstStyle/>
        <a:p>
          <a:endParaRPr lang="en-US"/>
        </a:p>
      </dgm:t>
    </dgm:pt>
    <dgm:pt modelId="{BBE5AF64-1504-4A24-939E-8B391702017E}" type="sibTrans" cxnId="{F896E495-F1FD-4084-A433-DFF59BE71102}">
      <dgm:prSet/>
      <dgm:spPr/>
      <dgm:t>
        <a:bodyPr/>
        <a:lstStyle/>
        <a:p>
          <a:endParaRPr lang="en-US"/>
        </a:p>
      </dgm:t>
    </dgm:pt>
    <dgm:pt modelId="{13C4E08C-ECFE-49ED-9F88-2A4B214D01F1}">
      <dgm:prSet/>
      <dgm:spPr/>
      <dgm:t>
        <a:bodyPr/>
        <a:lstStyle/>
        <a:p>
          <a:r>
            <a:rPr lang="en-US"/>
            <a:t>reward feedback is required for the agent to learn its behavior; this is known as the reinforcement signal</a:t>
          </a:r>
        </a:p>
      </dgm:t>
    </dgm:pt>
    <dgm:pt modelId="{BF74CC05-FEC1-48B3-B803-82AFAFCF76AE}" type="parTrans" cxnId="{45392A44-4227-4009-BBD0-8832945F3076}">
      <dgm:prSet/>
      <dgm:spPr/>
      <dgm:t>
        <a:bodyPr/>
        <a:lstStyle/>
        <a:p>
          <a:endParaRPr lang="en-US"/>
        </a:p>
      </dgm:t>
    </dgm:pt>
    <dgm:pt modelId="{18B8BCC8-4C06-4315-87FE-24B38B3A2461}" type="sibTrans" cxnId="{45392A44-4227-4009-BBD0-8832945F3076}">
      <dgm:prSet/>
      <dgm:spPr/>
      <dgm:t>
        <a:bodyPr/>
        <a:lstStyle/>
        <a:p>
          <a:endParaRPr lang="en-US"/>
        </a:p>
      </dgm:t>
    </dgm:pt>
    <dgm:pt modelId="{C54CD0F2-598C-488E-B244-DC48F784396E}" type="pres">
      <dgm:prSet presAssocID="{BC02B232-10AB-44E9-B315-6668FFC1826D}" presName="linear" presStyleCnt="0">
        <dgm:presLayoutVars>
          <dgm:animLvl val="lvl"/>
          <dgm:resizeHandles val="exact"/>
        </dgm:presLayoutVars>
      </dgm:prSet>
      <dgm:spPr/>
    </dgm:pt>
    <dgm:pt modelId="{A5A5E367-0384-432D-B1AF-EAC6BA2C7B0D}" type="pres">
      <dgm:prSet presAssocID="{D6BB8CE5-5ECB-4A1C-BDF0-C05AA79AF8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45D1F3-4310-4013-88BA-43D09C4CF3C9}" type="pres">
      <dgm:prSet presAssocID="{3B86CC7F-F100-42CB-B32A-04E46B3A98D0}" presName="spacer" presStyleCnt="0"/>
      <dgm:spPr/>
    </dgm:pt>
    <dgm:pt modelId="{380A59EA-5EB4-4295-8AE9-C78E2CB45960}" type="pres">
      <dgm:prSet presAssocID="{02ACD53B-D72C-4F46-907B-922A7EC8A0A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66887DF-72C3-48A0-96A0-99FA732E6D6D}" type="pres">
      <dgm:prSet presAssocID="{02ACD53B-D72C-4F46-907B-922A7EC8A0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A2DD507-05BF-493E-B87E-E78368AFA15A}" type="presOf" srcId="{68E352A6-2051-4DF3-96A7-6B2AB20731BB}" destId="{866887DF-72C3-48A0-96A0-99FA732E6D6D}" srcOrd="0" destOrd="5" presId="urn:microsoft.com/office/officeart/2005/8/layout/vList2"/>
    <dgm:cxn modelId="{9D71D708-F7CA-4237-AABC-BFA46D97E0C6}" type="presOf" srcId="{BC02B232-10AB-44E9-B315-6668FFC1826D}" destId="{C54CD0F2-598C-488E-B244-DC48F784396E}" srcOrd="0" destOrd="0" presId="urn:microsoft.com/office/officeart/2005/8/layout/vList2"/>
    <dgm:cxn modelId="{05B5990D-C26D-4FEF-AE51-FDEC1BE81154}" srcId="{70DAE4C9-2741-41DB-83D1-61F73805F2E3}" destId="{284C75B9-6B93-4E5F-BA8F-7F86F03AD627}" srcOrd="0" destOrd="0" parTransId="{0965D046-8695-4A14-976C-DEDCCB5EBF72}" sibTransId="{39AD6BB9-4DFE-4BF9-BD91-07319EA7F5D1}"/>
    <dgm:cxn modelId="{24561B16-9088-4AF2-A595-9C947F46E485}" srcId="{BC02B232-10AB-44E9-B315-6668FFC1826D}" destId="{D6BB8CE5-5ECB-4A1C-BDF0-C05AA79AF805}" srcOrd="0" destOrd="0" parTransId="{3EC19C50-A416-4B2A-99CE-535798DD4038}" sibTransId="{3B86CC7F-F100-42CB-B32A-04E46B3A98D0}"/>
    <dgm:cxn modelId="{79715D26-2B2C-4293-88ED-7EF7AF34EEFB}" srcId="{BC02B232-10AB-44E9-B315-6668FFC1826D}" destId="{02ACD53B-D72C-4F46-907B-922A7EC8A0A3}" srcOrd="1" destOrd="0" parTransId="{DDBC60C2-40E0-49CF-90E0-B2695F305CE4}" sibTransId="{87B2B183-4E05-4718-B09C-79574E913AB9}"/>
    <dgm:cxn modelId="{45392A44-4227-4009-BBD0-8832945F3076}" srcId="{2486E9E0-D9FC-4C01-9797-714AC6ACDCB2}" destId="{13C4E08C-ECFE-49ED-9F88-2A4B214D01F1}" srcOrd="0" destOrd="0" parTransId="{BF74CC05-FEC1-48B3-B803-82AFAFCF76AE}" sibTransId="{18B8BCC8-4C06-4315-87FE-24B38B3A2461}"/>
    <dgm:cxn modelId="{E1A5D86F-7D1E-4318-96AE-B2084C6DE6C2}" type="presOf" srcId="{D6BB8CE5-5ECB-4A1C-BDF0-C05AA79AF805}" destId="{A5A5E367-0384-432D-B1AF-EAC6BA2C7B0D}" srcOrd="0" destOrd="0" presId="urn:microsoft.com/office/officeart/2005/8/layout/vList2"/>
    <dgm:cxn modelId="{1AA95270-9B69-4CCF-A0D1-2BFC677F91AA}" srcId="{02ACD53B-D72C-4F46-907B-922A7EC8A0A3}" destId="{AEBEB0FB-9FEF-4B1F-BE18-0C168ED99C21}" srcOrd="0" destOrd="0" parTransId="{57D15510-C0CE-4BE7-9B24-E580540B1CDE}" sibTransId="{5D02A297-4F24-4663-A8F7-137CBC4B3FC2}"/>
    <dgm:cxn modelId="{EDF77A83-DC8F-43DF-A4AC-6863A70EA3C2}" type="presOf" srcId="{70DAE4C9-2741-41DB-83D1-61F73805F2E3}" destId="{866887DF-72C3-48A0-96A0-99FA732E6D6D}" srcOrd="0" destOrd="2" presId="urn:microsoft.com/office/officeart/2005/8/layout/vList2"/>
    <dgm:cxn modelId="{7F9A7486-2D2F-4C20-902A-37D8B6E09C32}" type="presOf" srcId="{AEBEB0FB-9FEF-4B1F-BE18-0C168ED99C21}" destId="{866887DF-72C3-48A0-96A0-99FA732E6D6D}" srcOrd="0" destOrd="0" presId="urn:microsoft.com/office/officeart/2005/8/layout/vList2"/>
    <dgm:cxn modelId="{32E05D8B-137F-4109-999F-6234F125294A}" srcId="{AEBEB0FB-9FEF-4B1F-BE18-0C168ED99C21}" destId="{F6E54DF2-5E1D-4759-B408-A73812155ABD}" srcOrd="0" destOrd="0" parTransId="{FA005065-EE9E-44BD-8F4F-F2E1CFB88050}" sibTransId="{B1DA1F09-C036-4CCA-955B-BF764C98143D}"/>
    <dgm:cxn modelId="{BE0F138D-CA85-40EA-854E-B6B10D04B1BC}" type="presOf" srcId="{F6E54DF2-5E1D-4759-B408-A73812155ABD}" destId="{866887DF-72C3-48A0-96A0-99FA732E6D6D}" srcOrd="0" destOrd="1" presId="urn:microsoft.com/office/officeart/2005/8/layout/vList2"/>
    <dgm:cxn modelId="{694D8F90-10C5-4F79-82BD-708861B9EAE4}" type="presOf" srcId="{13C4E08C-ECFE-49ED-9F88-2A4B214D01F1}" destId="{866887DF-72C3-48A0-96A0-99FA732E6D6D}" srcOrd="0" destOrd="7" presId="urn:microsoft.com/office/officeart/2005/8/layout/vList2"/>
    <dgm:cxn modelId="{F896E495-F1FD-4084-A433-DFF59BE71102}" srcId="{02ACD53B-D72C-4F46-907B-922A7EC8A0A3}" destId="{2486E9E0-D9FC-4C01-9797-714AC6ACDCB2}" srcOrd="3" destOrd="0" parTransId="{ABB65424-7400-44EF-8472-29CEBDAE01E5}" sibTransId="{BBE5AF64-1504-4A24-939E-8B391702017E}"/>
    <dgm:cxn modelId="{FE4AD29D-9BB6-4AA4-AF92-8C20B48B7AE6}" srcId="{02ACD53B-D72C-4F46-907B-922A7EC8A0A3}" destId="{9FDA27EE-F468-469C-BF97-60FF235F1FE6}" srcOrd="2" destOrd="0" parTransId="{69CCE68C-B941-4123-BCEC-0FFBCF37E7AA}" sibTransId="{0D264E27-A979-431A-8BFC-9D55648E23EB}"/>
    <dgm:cxn modelId="{B7432EA4-8E4E-4BAC-A6FD-50778C5ADA40}" type="presOf" srcId="{02ACD53B-D72C-4F46-907B-922A7EC8A0A3}" destId="{380A59EA-5EB4-4295-8AE9-C78E2CB45960}" srcOrd="0" destOrd="0" presId="urn:microsoft.com/office/officeart/2005/8/layout/vList2"/>
    <dgm:cxn modelId="{C29ADBAA-941F-4C0F-8B91-ACA22A799C67}" type="presOf" srcId="{284C75B9-6B93-4E5F-BA8F-7F86F03AD627}" destId="{866887DF-72C3-48A0-96A0-99FA732E6D6D}" srcOrd="0" destOrd="3" presId="urn:microsoft.com/office/officeart/2005/8/layout/vList2"/>
    <dgm:cxn modelId="{5E9B80C4-735F-43D6-9C4E-AC9EC05BDE75}" type="presOf" srcId="{9FDA27EE-F468-469C-BF97-60FF235F1FE6}" destId="{866887DF-72C3-48A0-96A0-99FA732E6D6D}" srcOrd="0" destOrd="4" presId="urn:microsoft.com/office/officeart/2005/8/layout/vList2"/>
    <dgm:cxn modelId="{026780CB-1F4C-4ABC-9F51-07522DA4C764}" srcId="{02ACD53B-D72C-4F46-907B-922A7EC8A0A3}" destId="{70DAE4C9-2741-41DB-83D1-61F73805F2E3}" srcOrd="1" destOrd="0" parTransId="{2778ECCA-75CD-4CFA-AAD6-396C45ECC584}" sibTransId="{B82C702F-42FB-4B59-B847-B263DC6B0BC2}"/>
    <dgm:cxn modelId="{D9FC73FF-001F-42AB-84E1-16D1651DB1FA}" type="presOf" srcId="{2486E9E0-D9FC-4C01-9797-714AC6ACDCB2}" destId="{866887DF-72C3-48A0-96A0-99FA732E6D6D}" srcOrd="0" destOrd="6" presId="urn:microsoft.com/office/officeart/2005/8/layout/vList2"/>
    <dgm:cxn modelId="{C5C3A0FF-0FF2-4CE9-9AEB-1B8908EA15FB}" srcId="{9FDA27EE-F468-469C-BF97-60FF235F1FE6}" destId="{68E352A6-2051-4DF3-96A7-6B2AB20731BB}" srcOrd="0" destOrd="0" parTransId="{27CBDC8E-7D4B-463E-92DF-9F0BF6630DF0}" sibTransId="{034D3E19-4329-47BD-9FDD-7A333E8D0724}"/>
    <dgm:cxn modelId="{4052F3E1-445D-4A05-BD36-5C2DB1064F13}" type="presParOf" srcId="{C54CD0F2-598C-488E-B244-DC48F784396E}" destId="{A5A5E367-0384-432D-B1AF-EAC6BA2C7B0D}" srcOrd="0" destOrd="0" presId="urn:microsoft.com/office/officeart/2005/8/layout/vList2"/>
    <dgm:cxn modelId="{F3E3C92F-800B-4B8E-B1D0-36DF4D9CD09E}" type="presParOf" srcId="{C54CD0F2-598C-488E-B244-DC48F784396E}" destId="{1045D1F3-4310-4013-88BA-43D09C4CF3C9}" srcOrd="1" destOrd="0" presId="urn:microsoft.com/office/officeart/2005/8/layout/vList2"/>
    <dgm:cxn modelId="{1B154920-7B3C-45FB-B1D4-4A022DF6E5F7}" type="presParOf" srcId="{C54CD0F2-598C-488E-B244-DC48F784396E}" destId="{380A59EA-5EB4-4295-8AE9-C78E2CB45960}" srcOrd="2" destOrd="0" presId="urn:microsoft.com/office/officeart/2005/8/layout/vList2"/>
    <dgm:cxn modelId="{2AC75B12-DB51-4FFB-BD31-9A44D9CD9F47}" type="presParOf" srcId="{C54CD0F2-598C-488E-B244-DC48F784396E}" destId="{866887DF-72C3-48A0-96A0-99FA732E6D6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5E367-0384-432D-B1AF-EAC6BA2C7B0D}">
      <dsp:nvSpPr>
        <dsp:cNvPr id="0" name=""/>
        <dsp:cNvSpPr/>
      </dsp:nvSpPr>
      <dsp:spPr>
        <a:xfrm>
          <a:off x="0" y="230040"/>
          <a:ext cx="103632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Algorithm to help support in trying to identify patterns or find connections in data. </a:t>
          </a:r>
        </a:p>
      </dsp:txBody>
      <dsp:txXfrm>
        <a:off x="26930" y="256970"/>
        <a:ext cx="10309340" cy="497795"/>
      </dsp:txXfrm>
    </dsp:sp>
    <dsp:sp modelId="{380A59EA-5EB4-4295-8AE9-C78E2CB45960}">
      <dsp:nvSpPr>
        <dsp:cNvPr id="0" name=""/>
        <dsp:cNvSpPr/>
      </dsp:nvSpPr>
      <dsp:spPr>
        <a:xfrm>
          <a:off x="0" y="847935"/>
          <a:ext cx="103632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Type of ML</a:t>
          </a:r>
        </a:p>
      </dsp:txBody>
      <dsp:txXfrm>
        <a:off x="26930" y="874865"/>
        <a:ext cx="10309340" cy="497795"/>
      </dsp:txXfrm>
    </dsp:sp>
    <dsp:sp modelId="{866887DF-72C3-48A0-96A0-99FA732E6D6D}">
      <dsp:nvSpPr>
        <dsp:cNvPr id="0" name=""/>
        <dsp:cNvSpPr/>
      </dsp:nvSpPr>
      <dsp:spPr>
        <a:xfrm>
          <a:off x="0" y="1399590"/>
          <a:ext cx="10363200" cy="271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Supervised learning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model relationships and dependencies between the target prediction output and the input features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Unsupervised Learning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mainly used in pattern detection and descriptive modeling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Semi-supervised Learning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Falls between the two above mentioned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Reinforcement Learning (branch of AI)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reward feedback is required for the agent to learn its behavior; this is known as the reinforcement signal</a:t>
          </a:r>
        </a:p>
      </dsp:txBody>
      <dsp:txXfrm>
        <a:off x="0" y="1399590"/>
        <a:ext cx="10363200" cy="2713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633E96-F5BD-4CA2-8E8C-9565B5AB8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90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A41F-B851-4866-B1ED-15797D67CBC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14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High Human Dependence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/>
              <a:t>Relies on drill to observe and recognize performance patterns, wellbore conditions, and instantaneously and continuously know and apply optimal parameters</a:t>
            </a:r>
            <a:endParaRPr lang="en-US" b="1"/>
          </a:p>
          <a:p>
            <a:endParaRPr lang="en-US" b="1"/>
          </a:p>
          <a:p>
            <a:r>
              <a:rPr lang="en-US" b="1"/>
              <a:t>Reduced Human Dependence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Using digital twin and machine learning algorithms against its historical unlimited data sets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/>
              <a:t>Instantaneously assesses wellbore conditions and drilling performance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/>
              <a:t>Apply optimal setpoints</a:t>
            </a:r>
          </a:p>
          <a:p>
            <a:endParaRPr lang="en-US" b="1"/>
          </a:p>
          <a:p>
            <a:endParaRPr lang="en-US" b="1"/>
          </a:p>
          <a:p>
            <a:r>
              <a:rPr lang="en-US" b="1"/>
              <a:t>Manual Drilling Dysfunction Mitigation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/>
              <a:t>Potential for unrecognized and addressed dysfunction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/>
              <a:t>Slow response time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/>
              <a:t>Overcorrection causing additional dysfunction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/>
              <a:t>Automated Drilling Dysfunction Mitigation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/>
              <a:t>Automatically detects and mitigates drilling dysfunction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/>
              <a:t>Optimizes parameter selection for efficient dysfunction mitigation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84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4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1335D-C6E6-4B31-AD7F-0F9C29DF1BD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49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47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High Human Dependence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/>
              <a:t>Relies on drill to observe and recognize performance patterns, wellbore conditions, and instantaneously and continuously know and apply optimal parameters</a:t>
            </a:r>
            <a:endParaRPr lang="en-US" b="1"/>
          </a:p>
          <a:p>
            <a:endParaRPr lang="en-US" b="1"/>
          </a:p>
          <a:p>
            <a:r>
              <a:rPr lang="en-US" b="1"/>
              <a:t>Reduced Human Dependence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Using digital twin and machine learning algorithms against its historical unlimited data sets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/>
              <a:t>Instantaneously assesses wellbore conditions and drilling performance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/>
              <a:t>Apply optimal setpoints</a:t>
            </a:r>
          </a:p>
          <a:p>
            <a:endParaRPr lang="en-US" b="1"/>
          </a:p>
          <a:p>
            <a:endParaRPr lang="en-US" b="1"/>
          </a:p>
          <a:p>
            <a:r>
              <a:rPr lang="en-US" b="1"/>
              <a:t>Manual Drilling Dysfunction Mitigation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/>
              <a:t>Potential for unrecognized and addressed dysfunction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/>
              <a:t>Slow response time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/>
              <a:t>Overcorrection causing additional dysfunction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/>
              <a:t>Automated Drilling Dysfunction Mitigation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/>
              <a:t>Automatically detects and mitigates drilling dysfunction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/>
              <a:t>Optimizes parameter selection for efficient dysfunction mitigation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84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4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1335D-C6E6-4B31-AD7F-0F9C29DF1BD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49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0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71616-21E7-45D2-91D5-AA848529E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71616-21E7-45D2-91D5-AA848529E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1B0D-AAD7-4CD2-A110-395690DEA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F83E2-8357-4616-AF50-4DACCCB5D8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250194"/>
            <a:ext cx="10363200" cy="348987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2C9C8E3-6AB1-4DC4-91C5-04829F8E47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2140296"/>
            <a:ext cx="10363200" cy="380330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689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6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1198880"/>
            <a:ext cx="11369040" cy="501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825624"/>
            <a:ext cx="11369040" cy="4697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8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14748-2BCF-C117-00EE-0758A932D2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" y="5916129"/>
            <a:ext cx="3429001" cy="9418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370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698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8">
            <a:extLst>
              <a:ext uri="{FF2B5EF4-FFF2-40B4-BE49-F238E27FC236}">
                <a16:creationId xmlns:a16="http://schemas.microsoft.com/office/drawing/2014/main" id="{68A81E75-51EC-47EF-8734-F1E2BDA5CD9C}"/>
              </a:ext>
            </a:extLst>
          </p:cNvPr>
          <p:cNvSpPr txBox="1">
            <a:spLocks/>
          </p:cNvSpPr>
          <p:nvPr/>
        </p:nvSpPr>
        <p:spPr>
          <a:xfrm>
            <a:off x="6374830" y="6628389"/>
            <a:ext cx="5364956" cy="900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700">
                <a:solidFill>
                  <a:srgbClr val="75787B"/>
                </a:solidFill>
                <a:latin typeface="Calibri" panose="020F0502020204030204" pitchFamily="34" charset="0"/>
              </a:rPr>
              <a:t>©2019 NOV | Proprietary and confidential.</a:t>
            </a:r>
            <a:endParaRPr lang="en-GB" sz="700">
              <a:solidFill>
                <a:srgbClr val="75787B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CCF1C9-4D6F-4D0C-9F01-62BD8399B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2" b="5975"/>
          <a:stretch/>
        </p:blipFill>
        <p:spPr>
          <a:xfrm>
            <a:off x="-100444" y="7938"/>
            <a:ext cx="12292444" cy="69309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852245-83F3-43A1-BF29-051EE00605BF}"/>
              </a:ext>
            </a:extLst>
          </p:cNvPr>
          <p:cNvSpPr txBox="1">
            <a:spLocks/>
          </p:cNvSpPr>
          <p:nvPr/>
        </p:nvSpPr>
        <p:spPr>
          <a:xfrm>
            <a:off x="-111077" y="2667000"/>
            <a:ext cx="12292444" cy="3650894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DRILLING OPTIMIZER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  <a:defRPr/>
            </a:pPr>
            <a:r>
              <a:rPr lang="en-US" altLang="en-US" sz="4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Automation with Machine Learning and Digital Twin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5CD65-BFB9-4CA8-8E73-EB62C99DECBC}"/>
              </a:ext>
            </a:extLst>
          </p:cNvPr>
          <p:cNvSpPr/>
          <p:nvPr/>
        </p:nvSpPr>
        <p:spPr>
          <a:xfrm>
            <a:off x="4660330" y="5349610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/>
            </a:pPr>
            <a:endParaRPr lang="en-US" altLang="en-US" sz="1600" b="1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/>
            </a:pPr>
            <a:r>
              <a:rPr lang="en-US" altLang="en-US" sz="20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Rodrigo Serrano (NOV)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/>
            </a:pPr>
            <a:r>
              <a:rPr lang="en-US" altLang="en-US" sz="20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 PLM - Kaizen</a:t>
            </a:r>
            <a:endParaRPr lang="en-US" altLang="en-US" sz="2000" b="1" dirty="0">
              <a:solidFill>
                <a:schemeClr val="bg1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8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06A20-F4AC-E2D1-1186-40F1DB7E6AFF}"/>
              </a:ext>
            </a:extLst>
          </p:cNvPr>
          <p:cNvSpPr txBox="1"/>
          <p:nvPr/>
        </p:nvSpPr>
        <p:spPr>
          <a:xfrm>
            <a:off x="159957" y="1817842"/>
            <a:ext cx="6283874" cy="16494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5425" marR="0" lvl="0" indent="-22542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/>
              </a:rPr>
              <a:t>Drilling Cycle Time Reduction</a:t>
            </a:r>
          </a:p>
          <a:p>
            <a:pPr marL="225425" indent="-225425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ea typeface="Calibri" panose="020F0502020204030204" pitchFamily="34" charset="0"/>
                <a:cs typeface="Times New Roman"/>
              </a:rPr>
              <a:t>75% outperformed average target</a:t>
            </a:r>
          </a:p>
          <a:p>
            <a:pPr marL="225425" indent="-225425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ea typeface="Calibri" panose="020F0502020204030204" pitchFamily="34" charset="0"/>
                <a:cs typeface="Times New Roman"/>
              </a:rPr>
              <a:t>46% exceeded aspirational goal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47B83-0424-377C-44A6-5F246FF40A39}"/>
              </a:ext>
            </a:extLst>
          </p:cNvPr>
          <p:cNvSpPr txBox="1"/>
          <p:nvPr/>
        </p:nvSpPr>
        <p:spPr>
          <a:xfrm>
            <a:off x="159956" y="4454568"/>
            <a:ext cx="628387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Times New Roman"/>
              </a:rPr>
              <a:t>BHA &amp; Bit Trips Reduction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Times New Roman"/>
              </a:rPr>
              <a:t>75% outperformed BHA average target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Times New Roman"/>
              </a:rPr>
              <a:t>75% exceeded BHA aspirational goal</a:t>
            </a:r>
          </a:p>
        </p:txBody>
      </p:sp>
      <p:pic>
        <p:nvPicPr>
          <p:cNvPr id="3" name="Picture 2" descr="A graph with numbers and lines">
            <a:extLst>
              <a:ext uri="{FF2B5EF4-FFF2-40B4-BE49-F238E27FC236}">
                <a16:creationId xmlns:a16="http://schemas.microsoft.com/office/drawing/2014/main" id="{1C76AB03-DDDA-9924-1F26-66D11A491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256" y="1121197"/>
            <a:ext cx="5336321" cy="2693039"/>
          </a:xfrm>
          <a:prstGeom prst="rect">
            <a:avLst/>
          </a:prstGeom>
        </p:spPr>
      </p:pic>
      <p:pic>
        <p:nvPicPr>
          <p:cNvPr id="4" name="Picture 3" descr="A graph with blue and red lines">
            <a:extLst>
              <a:ext uri="{FF2B5EF4-FFF2-40B4-BE49-F238E27FC236}">
                <a16:creationId xmlns:a16="http://schemas.microsoft.com/office/drawing/2014/main" id="{ABF07EFB-A824-50D7-E7B5-4207A1FD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34" y="3928347"/>
            <a:ext cx="5328677" cy="2693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5B2AE4-BE8A-4DA7-7214-06B467A5FE0B}"/>
              </a:ext>
            </a:extLst>
          </p:cNvPr>
          <p:cNvSpPr txBox="1"/>
          <p:nvPr/>
        </p:nvSpPr>
        <p:spPr>
          <a:xfrm>
            <a:off x="6705600" y="6492875"/>
            <a:ext cx="175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SPE-215087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DFA4EA-1822-2FF7-F1FA-93F447C2BB8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/>
              <a:t>Proven Results – Lateral Permian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073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2458-1C83-9B61-59C7-8F6C8E37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4A7-B62C-5A2D-4290-0FDE346E04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1524000"/>
            <a:ext cx="10363200" cy="4419600"/>
          </a:xfrm>
        </p:spPr>
        <p:txBody>
          <a:bodyPr>
            <a:normAutofit/>
          </a:bodyPr>
          <a:lstStyle/>
          <a:p>
            <a:r>
              <a:rPr lang="en-US" sz="3200" dirty="0"/>
              <a:t>Reduction in drilling cost</a:t>
            </a:r>
          </a:p>
          <a:p>
            <a:pPr lvl="1"/>
            <a:r>
              <a:rPr lang="en-US" sz="3200" dirty="0"/>
              <a:t>Saved Trips due to Drill Bit and BHA tool failures</a:t>
            </a:r>
          </a:p>
          <a:p>
            <a:pPr lvl="1"/>
            <a:r>
              <a:rPr lang="en-US" sz="3200" dirty="0"/>
              <a:t>BHA configuration exhibits different feedback and dysfunctions</a:t>
            </a:r>
          </a:p>
          <a:p>
            <a:r>
              <a:rPr lang="en-US" sz="3200" dirty="0"/>
              <a:t>Optimized drilling parameters compared to traditional drill off tests</a:t>
            </a:r>
          </a:p>
          <a:p>
            <a:r>
              <a:rPr lang="en-US" sz="3200" dirty="0"/>
              <a:t>Top tier drilling performance consistency was achieve</a:t>
            </a:r>
          </a:p>
        </p:txBody>
      </p:sp>
    </p:spTree>
    <p:extLst>
      <p:ext uri="{BB962C8B-B14F-4D97-AF65-F5344CB8AC3E}">
        <p14:creationId xmlns:p14="http://schemas.microsoft.com/office/powerpoint/2010/main" val="222528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2458-1C83-9B61-59C7-8F6C8E37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/>
              <a:t>What is Machine Learning</a:t>
            </a:r>
            <a:endParaRPr lang="en-US" b="1" dirty="0"/>
          </a:p>
        </p:txBody>
      </p:sp>
      <p:graphicFrame>
        <p:nvGraphicFramePr>
          <p:cNvPr id="33" name="Content Placeholder 3">
            <a:extLst>
              <a:ext uri="{FF2B5EF4-FFF2-40B4-BE49-F238E27FC236}">
                <a16:creationId xmlns:a16="http://schemas.microsoft.com/office/drawing/2014/main" id="{699237D8-27C0-6ADA-1F5F-212D5B17D82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58345459"/>
              </p:ext>
            </p:extLst>
          </p:nvPr>
        </p:nvGraphicFramePr>
        <p:xfrm>
          <a:off x="914400" y="1600200"/>
          <a:ext cx="10363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19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2458-1C83-9B61-59C7-8F6C8E37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 dirty="0"/>
              <a:t>ML Examples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1559B6-CA06-E0F8-FCFB-78C58C412954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56" y="1338004"/>
            <a:ext cx="994888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A9C4F-E228-F876-7154-EE4B708A1B28}"/>
              </a:ext>
            </a:extLst>
          </p:cNvPr>
          <p:cNvSpPr txBox="1"/>
          <p:nvPr/>
        </p:nvSpPr>
        <p:spPr>
          <a:xfrm>
            <a:off x="9601200" y="6323598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from en.proft.me</a:t>
            </a:r>
          </a:p>
        </p:txBody>
      </p:sp>
    </p:spTree>
    <p:extLst>
      <p:ext uri="{BB962C8B-B14F-4D97-AF65-F5344CB8AC3E}">
        <p14:creationId xmlns:p14="http://schemas.microsoft.com/office/powerpoint/2010/main" val="274886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2458-1C83-9B61-59C7-8F6C8E37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 dirty="0"/>
              <a:t>Digital Twin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4A7-B62C-5A2D-4290-0FDE346E04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1524000"/>
            <a:ext cx="10363200" cy="4419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Its the physics model or mechanical model.</a:t>
            </a:r>
          </a:p>
          <a:p>
            <a:pPr lvl="1"/>
            <a:r>
              <a:rPr lang="en-US" sz="2800" dirty="0"/>
              <a:t>Digital Twin is reference to one being the model and the other being the real-time sensors data being picked up.</a:t>
            </a:r>
          </a:p>
          <a:p>
            <a:r>
              <a:rPr lang="en-US" sz="3200" dirty="0"/>
              <a:t>This can model:</a:t>
            </a:r>
          </a:p>
          <a:p>
            <a:pPr lvl="1"/>
            <a:r>
              <a:rPr lang="en-US" sz="2800" dirty="0"/>
              <a:t>Torque and Drag</a:t>
            </a:r>
          </a:p>
          <a:p>
            <a:pPr lvl="1"/>
            <a:r>
              <a:rPr lang="en-US" sz="2800" dirty="0"/>
              <a:t>Side forces</a:t>
            </a:r>
          </a:p>
          <a:p>
            <a:pPr lvl="1"/>
            <a:r>
              <a:rPr lang="en-US" sz="2800" dirty="0"/>
              <a:t>Resonance frequency (vibrations)</a:t>
            </a:r>
          </a:p>
          <a:p>
            <a:pPr lvl="1"/>
            <a:r>
              <a:rPr lang="en-US" sz="2800" dirty="0"/>
              <a:t>Downhole WOB and RPM</a:t>
            </a:r>
          </a:p>
          <a:p>
            <a:pPr lvl="1"/>
            <a:r>
              <a:rPr lang="en-US" sz="2800" dirty="0"/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100972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2458-1C83-9B61-59C7-8F6C8E37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dirty="0"/>
              <a:t>How do they work together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98CA25-8F8B-BBCC-32F7-9D2D1D873F27}"/>
              </a:ext>
            </a:extLst>
          </p:cNvPr>
          <p:cNvGrpSpPr/>
          <p:nvPr/>
        </p:nvGrpSpPr>
        <p:grpSpPr>
          <a:xfrm>
            <a:off x="1447800" y="1600200"/>
            <a:ext cx="8839200" cy="4206875"/>
            <a:chOff x="1232258" y="1076220"/>
            <a:chExt cx="10029459" cy="5027477"/>
          </a:xfrm>
        </p:grpSpPr>
        <p:pic>
          <p:nvPicPr>
            <p:cNvPr id="30" name="Picture 2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1C64180-FAA8-AB74-9716-7FA6D4209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5" t="8629" r="15461" b="28286"/>
            <a:stretch/>
          </p:blipFill>
          <p:spPr>
            <a:xfrm>
              <a:off x="1380704" y="2582998"/>
              <a:ext cx="1777607" cy="1659991"/>
            </a:xfrm>
            <a:prstGeom prst="rect">
              <a:avLst/>
            </a:prstGeom>
          </p:spPr>
        </p:pic>
        <p:pic>
          <p:nvPicPr>
            <p:cNvPr id="31" name="Picture 3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565D2C1-3CB3-5327-CD2E-ED46B4393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5" t="8629" r="15461" b="28286"/>
            <a:stretch/>
          </p:blipFill>
          <p:spPr>
            <a:xfrm>
              <a:off x="5207195" y="4089777"/>
              <a:ext cx="1777607" cy="1659991"/>
            </a:xfrm>
            <a:prstGeom prst="rect">
              <a:avLst/>
            </a:prstGeom>
          </p:spPr>
        </p:pic>
        <p:pic>
          <p:nvPicPr>
            <p:cNvPr id="32" name="Picture 3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666F7CA-4AC1-8976-EBAE-12700C68F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5" t="8629" r="15461" b="28286"/>
            <a:stretch/>
          </p:blipFill>
          <p:spPr>
            <a:xfrm>
              <a:off x="9379655" y="2509115"/>
              <a:ext cx="1777607" cy="1659991"/>
            </a:xfrm>
            <a:prstGeom prst="rect">
              <a:avLst/>
            </a:prstGeom>
          </p:spPr>
        </p:pic>
        <p:pic>
          <p:nvPicPr>
            <p:cNvPr id="33" name="Picture 3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490ECC1-4270-52F6-442B-32A19A5F2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5" t="8629" r="15461" b="28286"/>
            <a:stretch/>
          </p:blipFill>
          <p:spPr>
            <a:xfrm>
              <a:off x="5265761" y="1076220"/>
              <a:ext cx="1777607" cy="1659991"/>
            </a:xfrm>
            <a:prstGeom prst="rect">
              <a:avLst/>
            </a:prstGeom>
          </p:spPr>
        </p:pic>
        <p:pic>
          <p:nvPicPr>
            <p:cNvPr id="34" name="Picture 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B7F2EB6-BAEE-0D3B-08CE-4E3554E9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65"/>
            <a:stretch/>
          </p:blipFill>
          <p:spPr>
            <a:xfrm>
              <a:off x="1426860" y="2706458"/>
              <a:ext cx="1609492" cy="1294583"/>
            </a:xfrm>
            <a:prstGeom prst="rect">
              <a:avLst/>
            </a:prstGeom>
          </p:spPr>
        </p:pic>
        <p:pic>
          <p:nvPicPr>
            <p:cNvPr id="35" name="Picture 3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8C88FDC-AAE1-5C47-57B1-F00B0696D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5" r="15054" b="19549"/>
            <a:stretch/>
          </p:blipFill>
          <p:spPr>
            <a:xfrm>
              <a:off x="9589190" y="2581972"/>
              <a:ext cx="1291469" cy="1448672"/>
            </a:xfrm>
            <a:prstGeom prst="rect">
              <a:avLst/>
            </a:prstGeom>
          </p:spPr>
        </p:pic>
        <p:pic>
          <p:nvPicPr>
            <p:cNvPr id="36" name="Picture 3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9D637E2-6F1B-769F-262E-3F24F0DC1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0" t="2954" r="19320" b="23409"/>
            <a:stretch/>
          </p:blipFill>
          <p:spPr>
            <a:xfrm>
              <a:off x="5492885" y="4203527"/>
              <a:ext cx="1206229" cy="1417090"/>
            </a:xfrm>
            <a:prstGeom prst="rect">
              <a:avLst/>
            </a:prstGeom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06CBF45-9554-4929-5CA8-D7F535DE101A}"/>
                </a:ext>
              </a:extLst>
            </p:cNvPr>
            <p:cNvSpPr/>
            <p:nvPr/>
          </p:nvSpPr>
          <p:spPr>
            <a:xfrm>
              <a:off x="1232258" y="2198059"/>
              <a:ext cx="1986519" cy="3693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Machine Learning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600C2EB-4ABB-C68D-7DD9-55E60C8ED666}"/>
                </a:ext>
              </a:extLst>
            </p:cNvPr>
            <p:cNvSpPr/>
            <p:nvPr/>
          </p:nvSpPr>
          <p:spPr>
            <a:xfrm>
              <a:off x="9275199" y="2139783"/>
              <a:ext cx="1986518" cy="3693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Digital Twin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8A9919C-EB0D-721E-769B-F043E50FBE58}"/>
                </a:ext>
              </a:extLst>
            </p:cNvPr>
            <p:cNvSpPr/>
            <p:nvPr/>
          </p:nvSpPr>
          <p:spPr>
            <a:xfrm>
              <a:off x="5078638" y="5734365"/>
              <a:ext cx="2151855" cy="3693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Artificial Intelligence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A8B6857-491E-F3C1-0404-D7AD28E13006}"/>
                </a:ext>
              </a:extLst>
            </p:cNvPr>
            <p:cNvCxnSpPr>
              <a:cxnSpLocks/>
              <a:stCxn id="31" idx="1"/>
              <a:endCxn id="30" idx="3"/>
            </p:cNvCxnSpPr>
            <p:nvPr/>
          </p:nvCxnSpPr>
          <p:spPr>
            <a:xfrm flipH="1" flipV="1">
              <a:off x="3158311" y="3412994"/>
              <a:ext cx="2048884" cy="1506779"/>
            </a:xfrm>
            <a:prstGeom prst="straightConnector1">
              <a:avLst/>
            </a:prstGeom>
            <a:ln w="47625">
              <a:solidFill>
                <a:srgbClr val="C0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D736E7D-2076-C5DC-14BF-AC65619BB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3" r="8450" b="32553"/>
            <a:stretch/>
          </p:blipFill>
          <p:spPr>
            <a:xfrm>
              <a:off x="5646014" y="1455049"/>
              <a:ext cx="1015192" cy="818985"/>
            </a:xfrm>
            <a:prstGeom prst="rect">
              <a:avLst/>
            </a:prstGeom>
          </p:spPr>
        </p:pic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40391D4-0E7C-26D1-DFE0-B208D5D6EA9F}"/>
                </a:ext>
              </a:extLst>
            </p:cNvPr>
            <p:cNvSpPr/>
            <p:nvPr/>
          </p:nvSpPr>
          <p:spPr>
            <a:xfrm>
              <a:off x="5102741" y="2686415"/>
              <a:ext cx="1986518" cy="3693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Real Time Data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BB20C20-8C0B-8061-1D4A-027FD18BDAC8}"/>
                </a:ext>
              </a:extLst>
            </p:cNvPr>
            <p:cNvCxnSpPr>
              <a:cxnSpLocks/>
              <a:stCxn id="33" idx="1"/>
              <a:endCxn id="30" idx="3"/>
            </p:cNvCxnSpPr>
            <p:nvPr/>
          </p:nvCxnSpPr>
          <p:spPr>
            <a:xfrm flipH="1">
              <a:off x="3158311" y="1906216"/>
              <a:ext cx="2107450" cy="1506778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127BACE-4F1C-932E-9D58-78562E2B5655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7043368" y="1906216"/>
              <a:ext cx="2190500" cy="1308376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820DDE9-0C9A-E1F4-1F67-B369DD669E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4694" y="3353750"/>
              <a:ext cx="6136154" cy="59244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0D329FE-8D54-6727-0D17-C302750050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0877" y="3616000"/>
              <a:ext cx="2048173" cy="1303773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822A1B0-C154-6912-0CC9-D5D58408B7F7}"/>
                </a:ext>
              </a:extLst>
            </p:cNvPr>
            <p:cNvCxnSpPr>
              <a:cxnSpLocks/>
              <a:stCxn id="31" idx="0"/>
              <a:endCxn id="42" idx="2"/>
            </p:cNvCxnSpPr>
            <p:nvPr/>
          </p:nvCxnSpPr>
          <p:spPr>
            <a:xfrm flipV="1">
              <a:off x="6095999" y="3055747"/>
              <a:ext cx="1" cy="1034030"/>
            </a:xfrm>
            <a:prstGeom prst="straightConnector1">
              <a:avLst/>
            </a:prstGeom>
            <a:ln w="44450">
              <a:solidFill>
                <a:srgbClr val="C0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56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02D2B95-D643-455B-86CD-BA0DC33E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0" y="1285119"/>
            <a:ext cx="11201401" cy="45650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29FF4D9-E3AC-CF55-C651-9F8F9F6E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/>
              <a:t>Manual vs Automated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13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9FF4D9-E3AC-CF55-C651-9F8F9F6E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 dirty="0"/>
              <a:t>Manual vs Automated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710E6-990C-E660-F9DE-BFBDC6430088}"/>
              </a:ext>
            </a:extLst>
          </p:cNvPr>
          <p:cNvSpPr txBox="1"/>
          <p:nvPr/>
        </p:nvSpPr>
        <p:spPr>
          <a:xfrm>
            <a:off x="609600" y="1524000"/>
            <a:ext cx="457200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latin typeface="+mn-lt"/>
              </a:rPr>
              <a:t>Current Status: High Human Involvement</a:t>
            </a:r>
          </a:p>
          <a:p>
            <a:pPr eaLnBrk="1" hangingPunct="1"/>
            <a:endParaRPr lang="en-US" sz="2000" b="1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Drilling is performed mostly by human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Engineering teams perform pre-analysis of the process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 Create road maps, etc. to help drillers drill faster and safer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Drillers use road maps, their experiences, and live drilling data to perform their job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F4124-B34C-D710-9B5A-19887E14F103}"/>
              </a:ext>
            </a:extLst>
          </p:cNvPr>
          <p:cNvSpPr txBox="1"/>
          <p:nvPr/>
        </p:nvSpPr>
        <p:spPr>
          <a:xfrm>
            <a:off x="7162800" y="1524000"/>
            <a:ext cx="41910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latin typeface="+mn-lt"/>
              </a:rPr>
              <a:t>Future: Autonomous Drilling Rigs </a:t>
            </a:r>
          </a:p>
          <a:p>
            <a:pPr eaLnBrk="1" hangingPunct="1"/>
            <a:endParaRPr lang="en-US" sz="2000" b="1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Minimizes engineering work required for each well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Helps with directional drilling decisions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Minimizes real-time review of the drilling job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Safer, Faster, and Cheaper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AD994B7-1FEE-F62F-B18F-ED3CB9DF38C2}"/>
              </a:ext>
            </a:extLst>
          </p:cNvPr>
          <p:cNvSpPr/>
          <p:nvPr/>
        </p:nvSpPr>
        <p:spPr>
          <a:xfrm>
            <a:off x="5181600" y="2682875"/>
            <a:ext cx="1981200" cy="609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A7A27-A3EF-5863-0AD5-120D7CF8CF5E}"/>
              </a:ext>
            </a:extLst>
          </p:cNvPr>
          <p:cNvSpPr txBox="1"/>
          <p:nvPr/>
        </p:nvSpPr>
        <p:spPr>
          <a:xfrm>
            <a:off x="5380900" y="2133600"/>
            <a:ext cx="1430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Optimizer</a:t>
            </a:r>
          </a:p>
        </p:txBody>
      </p:sp>
    </p:spTree>
    <p:extLst>
      <p:ext uri="{BB962C8B-B14F-4D97-AF65-F5344CB8AC3E}">
        <p14:creationId xmlns:p14="http://schemas.microsoft.com/office/powerpoint/2010/main" val="198008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2458-1C83-9B61-59C7-8F6C8E37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 dirty="0"/>
              <a:t>Automation and Acceptance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4A7-B62C-5A2D-4290-0FDE346E04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1524000"/>
            <a:ext cx="10363200" cy="4419600"/>
          </a:xfrm>
        </p:spPr>
        <p:txBody>
          <a:bodyPr/>
          <a:lstStyle/>
          <a:p>
            <a:r>
              <a:rPr lang="en-US" dirty="0"/>
              <a:t>O&amp;G is: </a:t>
            </a:r>
          </a:p>
          <a:p>
            <a:pPr lvl="1"/>
            <a:r>
              <a:rPr lang="en-US" dirty="0"/>
              <a:t>Very risk-averse</a:t>
            </a:r>
          </a:p>
          <a:p>
            <a:pPr lvl="1"/>
            <a:r>
              <a:rPr lang="en-US" dirty="0"/>
              <a:t>Change is done at a very slow pace</a:t>
            </a:r>
          </a:p>
          <a:p>
            <a:pPr lvl="1"/>
            <a:r>
              <a:rPr lang="en-US" dirty="0"/>
              <a:t>Understanding new technology and how to apply into the workflow</a:t>
            </a:r>
          </a:p>
          <a:p>
            <a:pPr lvl="1"/>
            <a:r>
              <a:rPr lang="en-US" dirty="0"/>
              <a:t>Hard to change to culture of “its not broke why fix it”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0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06A20-F4AC-E2D1-1186-40F1DB7E6AFF}"/>
              </a:ext>
            </a:extLst>
          </p:cNvPr>
          <p:cNvSpPr txBox="1"/>
          <p:nvPr/>
        </p:nvSpPr>
        <p:spPr>
          <a:xfrm>
            <a:off x="118333" y="1759503"/>
            <a:ext cx="6174148" cy="2034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5425" marR="0" lvl="0" indent="-22542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/>
              </a:rPr>
              <a:t>Drilling Cycle Time Reduction</a:t>
            </a:r>
            <a:endParaRPr lang="en-US" sz="2800" dirty="0">
              <a:ea typeface="Calibri" panose="020F0502020204030204" pitchFamily="34" charset="0"/>
              <a:cs typeface="Times New Roman"/>
            </a:endParaRPr>
          </a:p>
          <a:p>
            <a:pPr marL="225425" marR="0" lvl="0" indent="-22542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ea typeface="Calibri" panose="020F0502020204030204" pitchFamily="34" charset="0"/>
                <a:cs typeface="Times New Roman"/>
              </a:rPr>
              <a:t>100% outperformed average target</a:t>
            </a:r>
          </a:p>
          <a:p>
            <a:pPr marL="225425" indent="-225425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ea typeface="Calibri" panose="020F0502020204030204" pitchFamily="34" charset="0"/>
                <a:cs typeface="Times New Roman"/>
              </a:rPr>
              <a:t>85% exceeded aspirational goal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1600" dirty="0"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11" name="Picture 10" descr="A graph with numbers and lines">
            <a:extLst>
              <a:ext uri="{FF2B5EF4-FFF2-40B4-BE49-F238E27FC236}">
                <a16:creationId xmlns:a16="http://schemas.microsoft.com/office/drawing/2014/main" id="{BBFE3145-D8B5-990D-E13B-02609C6EB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510" y="1171195"/>
            <a:ext cx="5613581" cy="2538288"/>
          </a:xfrm>
          <a:prstGeom prst="rect">
            <a:avLst/>
          </a:prstGeom>
        </p:spPr>
      </p:pic>
      <p:pic>
        <p:nvPicPr>
          <p:cNvPr id="12" name="Picture 11" descr="A graph with numbers and lines">
            <a:extLst>
              <a:ext uri="{FF2B5EF4-FFF2-40B4-BE49-F238E27FC236}">
                <a16:creationId xmlns:a16="http://schemas.microsoft.com/office/drawing/2014/main" id="{642F379E-FC40-8E04-1EB2-1E66BE8CA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748" y="3715325"/>
            <a:ext cx="5727077" cy="28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947B83-0424-377C-44A6-5F246FF40A39}"/>
              </a:ext>
            </a:extLst>
          </p:cNvPr>
          <p:cNvSpPr txBox="1"/>
          <p:nvPr/>
        </p:nvSpPr>
        <p:spPr>
          <a:xfrm>
            <a:off x="118333" y="4081039"/>
            <a:ext cx="617414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Times New Roman"/>
              </a:rPr>
              <a:t>BHA &amp; Bit Trips Reduction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Times New Roman"/>
              </a:rPr>
              <a:t>74% outperformed BHA average target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Times New Roman"/>
              </a:rPr>
              <a:t>68% exceeded BHA aspirational goal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7D9DBE-CEEB-BDF2-C922-8667CFE582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/>
              <a:t>Proven Results – Lateral Permian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18435-9A35-4C58-24D3-B1EB88B00796}"/>
              </a:ext>
            </a:extLst>
          </p:cNvPr>
          <p:cNvSpPr txBox="1"/>
          <p:nvPr/>
        </p:nvSpPr>
        <p:spPr>
          <a:xfrm>
            <a:off x="6477000" y="6454715"/>
            <a:ext cx="175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SPE-215087</a:t>
            </a:r>
          </a:p>
        </p:txBody>
      </p:sp>
    </p:spTree>
    <p:extLst>
      <p:ext uri="{BB962C8B-B14F-4D97-AF65-F5344CB8AC3E}">
        <p14:creationId xmlns:p14="http://schemas.microsoft.com/office/powerpoint/2010/main" val="6335263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8677</TotalTime>
  <Words>599</Words>
  <Application>Microsoft Office PowerPoint</Application>
  <PresentationFormat>Widescreen</PresentationFormat>
  <Paragraphs>115</Paragraphs>
  <Slides>11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</vt:lpstr>
      <vt:lpstr>1_Office Theme</vt:lpstr>
      <vt:lpstr>PowerPoint Presentation</vt:lpstr>
      <vt:lpstr>What is Machine Learning</vt:lpstr>
      <vt:lpstr>ML Examples</vt:lpstr>
      <vt:lpstr>Digital Twin</vt:lpstr>
      <vt:lpstr>How do they work together</vt:lpstr>
      <vt:lpstr>Manual vs Automated</vt:lpstr>
      <vt:lpstr>Manual vs Automated</vt:lpstr>
      <vt:lpstr>Automation and Acceptance 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Fluids Management Group</dc:title>
  <dc:creator>Carolyn Berry</dc:creator>
  <cp:lastModifiedBy>Serrano, Rodrigo</cp:lastModifiedBy>
  <cp:revision>18</cp:revision>
  <dcterms:created xsi:type="dcterms:W3CDTF">2020-11-04T16:53:04Z</dcterms:created>
  <dcterms:modified xsi:type="dcterms:W3CDTF">2023-11-10T18:58:10Z</dcterms:modified>
</cp:coreProperties>
</file>