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56" r:id="rId2"/>
  </p:sldIdLst>
  <p:sldSz cx="51206400" cy="32918400"/>
  <p:notesSz cx="7102475" cy="85947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0368">
          <p15:clr>
            <a:srgbClr val="A4A3A4"/>
          </p15:clr>
        </p15:guide>
        <p15:guide id="2" pos="1612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1111"/>
    <a:srgbClr val="0000FF"/>
    <a:srgbClr val="FF0000"/>
    <a:srgbClr val="4FB4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3748" autoAdjust="0"/>
    <p:restoredTop sz="90929"/>
  </p:normalViewPr>
  <p:slideViewPr>
    <p:cSldViewPr>
      <p:cViewPr>
        <p:scale>
          <a:sx n="75" d="100"/>
          <a:sy n="75" d="100"/>
        </p:scale>
        <p:origin x="54" y="-810"/>
      </p:cViewPr>
      <p:guideLst>
        <p:guide orient="horz" pos="10368"/>
        <p:guide pos="1612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43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4313" y="0"/>
            <a:ext cx="3078162" cy="43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164513"/>
            <a:ext cx="3078163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1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4313" y="8164513"/>
            <a:ext cx="3078162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D4D0A015-1644-4762-9DA3-66B656C8C0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5271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40163" y="10226675"/>
            <a:ext cx="43526075" cy="70548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80325" y="18653125"/>
            <a:ext cx="35845750" cy="84137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FDD91A9-6FDF-4063-AC2E-FF3BFCC2FE1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B313F09-C421-40B3-9902-710AC3B1D90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6485513" y="2925763"/>
            <a:ext cx="10880725" cy="2633503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40163" y="2925763"/>
            <a:ext cx="32492950" cy="2633503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6EC1370-A284-4269-B8E9-366B0A477F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F02ABAE-CA11-44A2-AACD-07DB4420CC5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44950" y="21153438"/>
            <a:ext cx="43526075" cy="653732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44950" y="13952538"/>
            <a:ext cx="43526075" cy="72009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EB9EED-4F57-4DDD-B8E1-88179BE01DE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40163" y="9509125"/>
            <a:ext cx="21686837" cy="19751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679400" y="9509125"/>
            <a:ext cx="21686838" cy="19751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6AA77A-C9D6-4CD5-A03B-8D5F05552A3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638" y="1317625"/>
            <a:ext cx="46085125" cy="54864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60638" y="7369175"/>
            <a:ext cx="22625050" cy="30702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60638" y="10439400"/>
            <a:ext cx="22625050" cy="189658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6012775" y="7369175"/>
            <a:ext cx="22632988" cy="30702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6012775" y="10439400"/>
            <a:ext cx="22632988" cy="189658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B230F5A-36A2-4C67-A5AC-360C608FAA5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E51D112-F385-46B7-82AF-DBE171DD446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0B23522-5203-4476-93A1-DBE67E29ACD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638" y="1311275"/>
            <a:ext cx="16846550" cy="557688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019963" y="1311275"/>
            <a:ext cx="28625800" cy="2809398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638" y="6888163"/>
            <a:ext cx="16846550" cy="225171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B4214C1-7E08-4796-AC28-8B546BBC2CA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36175" y="23042563"/>
            <a:ext cx="30724475" cy="27209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36175" y="2941638"/>
            <a:ext cx="30724475" cy="1975008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36175" y="25763538"/>
            <a:ext cx="30724475" cy="38623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177D45-6D26-4C18-9A85-3A9A76E5E17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40163" y="2925763"/>
            <a:ext cx="43526075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80709" tIns="240355" rIns="480709" bIns="24035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40163" y="9509125"/>
            <a:ext cx="43526075" cy="1975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80709" tIns="240355" rIns="480709" bIns="24035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840163" y="29992638"/>
            <a:ext cx="10668000" cy="219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80709" tIns="240355" rIns="480709" bIns="240355" numCol="1" anchor="t" anchorCtr="0" compatLnSpc="1">
            <a:prstTxWarp prst="textNoShape">
              <a:avLst/>
            </a:prstTxWarp>
          </a:bodyPr>
          <a:lstStyle>
            <a:lvl1pPr>
              <a:defRPr sz="7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7495838" y="29992638"/>
            <a:ext cx="16214725" cy="219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80709" tIns="240355" rIns="480709" bIns="240355" numCol="1" anchor="t" anchorCtr="0" compatLnSpc="1">
            <a:prstTxWarp prst="textNoShape">
              <a:avLst/>
            </a:prstTxWarp>
          </a:bodyPr>
          <a:lstStyle>
            <a:lvl1pPr algn="ctr">
              <a:defRPr sz="7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6698238" y="29992638"/>
            <a:ext cx="10668000" cy="219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80709" tIns="240355" rIns="480709" bIns="240355" numCol="1" anchor="t" anchorCtr="0" compatLnSpc="1">
            <a:prstTxWarp prst="textNoShape">
              <a:avLst/>
            </a:prstTxWarp>
          </a:bodyPr>
          <a:lstStyle>
            <a:lvl1pPr algn="r">
              <a:defRPr sz="7400"/>
            </a:lvl1pPr>
          </a:lstStyle>
          <a:p>
            <a:fld id="{423D29D7-7559-4EFF-99CC-81D80C2B81C0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defTabSz="4806950" rtl="0" eaLnBrk="0" fontAlgn="base" hangingPunct="0">
        <a:spcBef>
          <a:spcPct val="0"/>
        </a:spcBef>
        <a:spcAft>
          <a:spcPct val="0"/>
        </a:spcAft>
        <a:defRPr sz="23100">
          <a:solidFill>
            <a:schemeClr val="tx2"/>
          </a:solidFill>
          <a:latin typeface="+mj-lt"/>
          <a:ea typeface="+mj-ea"/>
          <a:cs typeface="+mj-cs"/>
        </a:defRPr>
      </a:lvl1pPr>
      <a:lvl2pPr algn="ctr" defTabSz="4806950" rtl="0" eaLnBrk="0" fontAlgn="base" hangingPunct="0">
        <a:spcBef>
          <a:spcPct val="0"/>
        </a:spcBef>
        <a:spcAft>
          <a:spcPct val="0"/>
        </a:spcAft>
        <a:defRPr sz="23100">
          <a:solidFill>
            <a:schemeClr val="tx2"/>
          </a:solidFill>
          <a:latin typeface="Times New Roman" pitchFamily="18" charset="0"/>
        </a:defRPr>
      </a:lvl2pPr>
      <a:lvl3pPr algn="ctr" defTabSz="4806950" rtl="0" eaLnBrk="0" fontAlgn="base" hangingPunct="0">
        <a:spcBef>
          <a:spcPct val="0"/>
        </a:spcBef>
        <a:spcAft>
          <a:spcPct val="0"/>
        </a:spcAft>
        <a:defRPr sz="23100">
          <a:solidFill>
            <a:schemeClr val="tx2"/>
          </a:solidFill>
          <a:latin typeface="Times New Roman" pitchFamily="18" charset="0"/>
        </a:defRPr>
      </a:lvl3pPr>
      <a:lvl4pPr algn="ctr" defTabSz="4806950" rtl="0" eaLnBrk="0" fontAlgn="base" hangingPunct="0">
        <a:spcBef>
          <a:spcPct val="0"/>
        </a:spcBef>
        <a:spcAft>
          <a:spcPct val="0"/>
        </a:spcAft>
        <a:defRPr sz="23100">
          <a:solidFill>
            <a:schemeClr val="tx2"/>
          </a:solidFill>
          <a:latin typeface="Times New Roman" pitchFamily="18" charset="0"/>
        </a:defRPr>
      </a:lvl4pPr>
      <a:lvl5pPr algn="ctr" defTabSz="4806950" rtl="0" eaLnBrk="0" fontAlgn="base" hangingPunct="0">
        <a:spcBef>
          <a:spcPct val="0"/>
        </a:spcBef>
        <a:spcAft>
          <a:spcPct val="0"/>
        </a:spcAft>
        <a:defRPr sz="23100">
          <a:solidFill>
            <a:schemeClr val="tx2"/>
          </a:solidFill>
          <a:latin typeface="Times New Roman" pitchFamily="18" charset="0"/>
        </a:defRPr>
      </a:lvl5pPr>
      <a:lvl6pPr marL="457200" algn="ctr" defTabSz="4806950" rtl="0" fontAlgn="base">
        <a:spcBef>
          <a:spcPct val="0"/>
        </a:spcBef>
        <a:spcAft>
          <a:spcPct val="0"/>
        </a:spcAft>
        <a:defRPr sz="23100">
          <a:solidFill>
            <a:schemeClr val="tx2"/>
          </a:solidFill>
          <a:latin typeface="Times New Roman" pitchFamily="18" charset="0"/>
        </a:defRPr>
      </a:lvl6pPr>
      <a:lvl7pPr marL="914400" algn="ctr" defTabSz="4806950" rtl="0" fontAlgn="base">
        <a:spcBef>
          <a:spcPct val="0"/>
        </a:spcBef>
        <a:spcAft>
          <a:spcPct val="0"/>
        </a:spcAft>
        <a:defRPr sz="23100">
          <a:solidFill>
            <a:schemeClr val="tx2"/>
          </a:solidFill>
          <a:latin typeface="Times New Roman" pitchFamily="18" charset="0"/>
        </a:defRPr>
      </a:lvl7pPr>
      <a:lvl8pPr marL="1371600" algn="ctr" defTabSz="4806950" rtl="0" fontAlgn="base">
        <a:spcBef>
          <a:spcPct val="0"/>
        </a:spcBef>
        <a:spcAft>
          <a:spcPct val="0"/>
        </a:spcAft>
        <a:defRPr sz="23100">
          <a:solidFill>
            <a:schemeClr val="tx2"/>
          </a:solidFill>
          <a:latin typeface="Times New Roman" pitchFamily="18" charset="0"/>
        </a:defRPr>
      </a:lvl8pPr>
      <a:lvl9pPr marL="1828800" algn="ctr" defTabSz="4806950" rtl="0" fontAlgn="base">
        <a:spcBef>
          <a:spcPct val="0"/>
        </a:spcBef>
        <a:spcAft>
          <a:spcPct val="0"/>
        </a:spcAft>
        <a:defRPr sz="23100">
          <a:solidFill>
            <a:schemeClr val="tx2"/>
          </a:solidFill>
          <a:latin typeface="Times New Roman" pitchFamily="18" charset="0"/>
        </a:defRPr>
      </a:lvl9pPr>
    </p:titleStyle>
    <p:bodyStyle>
      <a:lvl1pPr marL="1803400" indent="-1803400" algn="l" defTabSz="4806950" rtl="0" eaLnBrk="0" fontAlgn="base" hangingPunct="0">
        <a:spcBef>
          <a:spcPct val="20000"/>
        </a:spcBef>
        <a:spcAft>
          <a:spcPct val="0"/>
        </a:spcAft>
        <a:buChar char="•"/>
        <a:defRPr sz="16800">
          <a:solidFill>
            <a:schemeClr val="tx1"/>
          </a:solidFill>
          <a:latin typeface="+mn-lt"/>
          <a:ea typeface="+mn-ea"/>
          <a:cs typeface="+mn-cs"/>
        </a:defRPr>
      </a:lvl1pPr>
      <a:lvl2pPr marL="3905250" indent="-1501775" algn="l" defTabSz="4806950" rtl="0" eaLnBrk="0" fontAlgn="base" hangingPunct="0">
        <a:spcBef>
          <a:spcPct val="20000"/>
        </a:spcBef>
        <a:spcAft>
          <a:spcPct val="0"/>
        </a:spcAft>
        <a:buChar char="–"/>
        <a:defRPr sz="14700">
          <a:solidFill>
            <a:schemeClr val="tx1"/>
          </a:solidFill>
          <a:latin typeface="+mn-lt"/>
        </a:defRPr>
      </a:lvl2pPr>
      <a:lvl3pPr marL="6008688" indent="-1201738" algn="l" defTabSz="4806950" rtl="0" eaLnBrk="0" fontAlgn="base" hangingPunct="0">
        <a:spcBef>
          <a:spcPct val="20000"/>
        </a:spcBef>
        <a:spcAft>
          <a:spcPct val="0"/>
        </a:spcAft>
        <a:buChar char="•"/>
        <a:defRPr sz="12600">
          <a:solidFill>
            <a:schemeClr val="tx1"/>
          </a:solidFill>
          <a:latin typeface="+mn-lt"/>
        </a:defRPr>
      </a:lvl3pPr>
      <a:lvl4pPr marL="8412163" indent="-1201738" algn="l" defTabSz="4806950" rtl="0" eaLnBrk="0" fontAlgn="base" hangingPunct="0">
        <a:spcBef>
          <a:spcPct val="20000"/>
        </a:spcBef>
        <a:spcAft>
          <a:spcPct val="0"/>
        </a:spcAft>
        <a:buChar char="–"/>
        <a:defRPr sz="10500">
          <a:solidFill>
            <a:schemeClr val="tx1"/>
          </a:solidFill>
          <a:latin typeface="+mn-lt"/>
        </a:defRPr>
      </a:lvl4pPr>
      <a:lvl5pPr marL="10815638" indent="-1201738" algn="l" defTabSz="4806950" rtl="0" eaLnBrk="0" fontAlgn="base" hangingPunct="0">
        <a:spcBef>
          <a:spcPct val="20000"/>
        </a:spcBef>
        <a:spcAft>
          <a:spcPct val="0"/>
        </a:spcAft>
        <a:buChar char="»"/>
        <a:defRPr sz="10500">
          <a:solidFill>
            <a:schemeClr val="tx1"/>
          </a:solidFill>
          <a:latin typeface="+mn-lt"/>
        </a:defRPr>
      </a:lvl5pPr>
      <a:lvl6pPr marL="11272838" indent="-1201738" algn="l" defTabSz="4806950" rtl="0" fontAlgn="base">
        <a:spcBef>
          <a:spcPct val="20000"/>
        </a:spcBef>
        <a:spcAft>
          <a:spcPct val="0"/>
        </a:spcAft>
        <a:buChar char="»"/>
        <a:defRPr sz="10500">
          <a:solidFill>
            <a:schemeClr val="tx1"/>
          </a:solidFill>
          <a:latin typeface="+mn-lt"/>
        </a:defRPr>
      </a:lvl6pPr>
      <a:lvl7pPr marL="11730038" indent="-1201738" algn="l" defTabSz="4806950" rtl="0" fontAlgn="base">
        <a:spcBef>
          <a:spcPct val="20000"/>
        </a:spcBef>
        <a:spcAft>
          <a:spcPct val="0"/>
        </a:spcAft>
        <a:buChar char="»"/>
        <a:defRPr sz="10500">
          <a:solidFill>
            <a:schemeClr val="tx1"/>
          </a:solidFill>
          <a:latin typeface="+mn-lt"/>
        </a:defRPr>
      </a:lvl7pPr>
      <a:lvl8pPr marL="12187238" indent="-1201738" algn="l" defTabSz="4806950" rtl="0" fontAlgn="base">
        <a:spcBef>
          <a:spcPct val="20000"/>
        </a:spcBef>
        <a:spcAft>
          <a:spcPct val="0"/>
        </a:spcAft>
        <a:buChar char="»"/>
        <a:defRPr sz="10500">
          <a:solidFill>
            <a:schemeClr val="tx1"/>
          </a:solidFill>
          <a:latin typeface="+mn-lt"/>
        </a:defRPr>
      </a:lvl8pPr>
      <a:lvl9pPr marL="12644438" indent="-1201738" algn="l" defTabSz="4806950" rtl="0" fontAlgn="base">
        <a:spcBef>
          <a:spcPct val="20000"/>
        </a:spcBef>
        <a:spcAft>
          <a:spcPct val="0"/>
        </a:spcAft>
        <a:buChar char="»"/>
        <a:defRPr sz="105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6232525" y="4756150"/>
            <a:ext cx="38588950" cy="2336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lIns="196169" tIns="101091" rIns="196169" bIns="101091"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n-CA" sz="8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20" charset="0"/>
                <a:cs typeface="+mn-cs"/>
              </a:rPr>
              <a:t>Name, email@email.edu, University Name, Code</a:t>
            </a:r>
            <a:br>
              <a:rPr lang="en-CA" sz="8000" b="1" baseline="30000" dirty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20" charset="0"/>
                <a:cs typeface="+mn-cs"/>
              </a:rPr>
            </a:br>
            <a:endParaRPr lang="en-US" sz="6000" b="1" dirty="0">
              <a:effectLst>
                <a:outerShdw blurRad="38100" dist="38100" dir="2700000" algn="tl">
                  <a:srgbClr val="C0C0C0"/>
                </a:outerShdw>
              </a:effectLst>
              <a:latin typeface="Verdana" pitchFamily="20" charset="0"/>
              <a:cs typeface="+mn-cs"/>
            </a:endParaRPr>
          </a:p>
        </p:txBody>
      </p:sp>
      <p:sp>
        <p:nvSpPr>
          <p:cNvPr id="2053" name="AutoShape 5"/>
          <p:cNvSpPr>
            <a:spLocks noChangeArrowheads="1"/>
          </p:cNvSpPr>
          <p:nvPr/>
        </p:nvSpPr>
        <p:spPr bwMode="auto">
          <a:xfrm>
            <a:off x="19964400" y="7467600"/>
            <a:ext cx="11658600" cy="9144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50800">
            <a:solidFill>
              <a:srgbClr val="FF0000"/>
            </a:solidFill>
            <a:round/>
            <a:headEnd/>
            <a:tailEnd/>
          </a:ln>
          <a:effectLst>
            <a:outerShdw dist="251447" dir="2700000" algn="ctr" rotWithShape="0">
              <a:srgbClr val="787878"/>
            </a:outerShdw>
          </a:effectLst>
        </p:spPr>
        <p:txBody>
          <a:bodyPr lIns="43748" tIns="21122" rIns="43748" bIns="21122" anchor="ctr"/>
          <a:lstStyle/>
          <a:p>
            <a:pPr algn="ctr" defTabSz="412750" eaLnBrk="0" hangingPunct="0">
              <a:defRPr/>
            </a:pPr>
            <a:r>
              <a:rPr lang="en-US" sz="44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" charset="0"/>
                <a:cs typeface="+mn-cs"/>
              </a:rPr>
              <a:t>Approach</a:t>
            </a:r>
            <a:endParaRPr lang="en-US" sz="4400" b="1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Verdana" pitchFamily="20" charset="0"/>
              <a:cs typeface="+mn-cs"/>
            </a:endParaRPr>
          </a:p>
        </p:txBody>
      </p:sp>
      <p:sp>
        <p:nvSpPr>
          <p:cNvPr id="2054" name="AutoShape 6"/>
          <p:cNvSpPr>
            <a:spLocks noChangeArrowheads="1"/>
          </p:cNvSpPr>
          <p:nvPr/>
        </p:nvSpPr>
        <p:spPr bwMode="auto">
          <a:xfrm>
            <a:off x="35737800" y="19583400"/>
            <a:ext cx="11658600" cy="9144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50800">
            <a:solidFill>
              <a:srgbClr val="FF0000"/>
            </a:solidFill>
            <a:round/>
            <a:headEnd/>
            <a:tailEnd/>
          </a:ln>
          <a:effectLst>
            <a:outerShdw dist="251447" dir="2700000" algn="ctr" rotWithShape="0">
              <a:srgbClr val="787878"/>
            </a:outerShdw>
          </a:effectLst>
        </p:spPr>
        <p:txBody>
          <a:bodyPr wrap="none" lIns="43748" tIns="21122" rIns="43748" bIns="21122" anchor="ctr"/>
          <a:lstStyle/>
          <a:p>
            <a:pPr algn="ctr" defTabSz="412750" eaLnBrk="0" hangingPunct="0">
              <a:defRPr/>
            </a:pPr>
            <a:r>
              <a:rPr lang="en-US" sz="4400" b="1">
                <a:solidFill>
                  <a:srgbClr val="FF0000"/>
                </a:solidFill>
                <a:latin typeface="Verdana" pitchFamily="20" charset="0"/>
                <a:cs typeface="+mn-cs"/>
              </a:rPr>
              <a:t>Conclusions</a:t>
            </a:r>
            <a:endParaRPr lang="en-US" sz="4400" b="1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Verdana" pitchFamily="20" charset="0"/>
              <a:cs typeface="+mn-cs"/>
            </a:endParaRPr>
          </a:p>
        </p:txBody>
      </p:sp>
      <p:sp>
        <p:nvSpPr>
          <p:cNvPr id="2057" name="AutoShape 9"/>
          <p:cNvSpPr>
            <a:spLocks noChangeArrowheads="1"/>
          </p:cNvSpPr>
          <p:nvPr/>
        </p:nvSpPr>
        <p:spPr bwMode="auto">
          <a:xfrm>
            <a:off x="2743200" y="15087600"/>
            <a:ext cx="11658600" cy="9144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50800">
            <a:solidFill>
              <a:srgbClr val="FF0000"/>
            </a:solidFill>
            <a:round/>
            <a:headEnd/>
            <a:tailEnd/>
          </a:ln>
          <a:effectLst>
            <a:outerShdw dist="251447" dir="2700000" algn="ctr" rotWithShape="0">
              <a:srgbClr val="787878"/>
            </a:outerShdw>
          </a:effectLst>
        </p:spPr>
        <p:txBody>
          <a:bodyPr wrap="none" lIns="43748" tIns="21122" rIns="43748" bIns="21122" anchor="ctr"/>
          <a:lstStyle/>
          <a:p>
            <a:pPr algn="ctr" defTabSz="412750" eaLnBrk="0" hangingPunct="0">
              <a:defRPr/>
            </a:pPr>
            <a:r>
              <a:rPr lang="en-US" sz="44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20" charset="0"/>
                <a:cs typeface="+mn-cs"/>
              </a:rPr>
              <a:t>	Background</a:t>
            </a:r>
          </a:p>
        </p:txBody>
      </p:sp>
      <p:sp>
        <p:nvSpPr>
          <p:cNvPr id="2060" name="AutoShape 12"/>
          <p:cNvSpPr>
            <a:spLocks noChangeArrowheads="1"/>
          </p:cNvSpPr>
          <p:nvPr/>
        </p:nvSpPr>
        <p:spPr bwMode="auto">
          <a:xfrm>
            <a:off x="2743200" y="7162800"/>
            <a:ext cx="11658600" cy="9144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50800">
            <a:solidFill>
              <a:srgbClr val="FF0000"/>
            </a:solidFill>
            <a:round/>
            <a:headEnd/>
            <a:tailEnd/>
          </a:ln>
          <a:effectLst>
            <a:outerShdw dist="251447" dir="2700000" algn="ctr" rotWithShape="0">
              <a:srgbClr val="787878"/>
            </a:outerShdw>
          </a:effectLst>
        </p:spPr>
        <p:txBody>
          <a:bodyPr wrap="none" lIns="43748" tIns="21122" rIns="43748" bIns="21122" anchor="ctr"/>
          <a:lstStyle/>
          <a:p>
            <a:pPr algn="ctr" defTabSz="412750" eaLnBrk="0" hangingPunct="0">
              <a:defRPr/>
            </a:pPr>
            <a:r>
              <a:rPr lang="en-US" sz="44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20" charset="0"/>
                <a:cs typeface="+mn-cs"/>
              </a:rPr>
              <a:t>	Introduction</a:t>
            </a:r>
          </a:p>
        </p:txBody>
      </p:sp>
      <p:sp>
        <p:nvSpPr>
          <p:cNvPr id="14342" name="Text Box 15"/>
          <p:cNvSpPr txBox="1">
            <a:spLocks noChangeArrowheads="1"/>
          </p:cNvSpPr>
          <p:nvPr/>
        </p:nvSpPr>
        <p:spPr bwMode="auto">
          <a:xfrm>
            <a:off x="1447800" y="9982200"/>
            <a:ext cx="10439400" cy="172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196169" tIns="101091" rIns="196169" bIns="101091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0000" b="1">
                <a:solidFill>
                  <a:schemeClr val="bg1"/>
                </a:solidFill>
                <a:latin typeface="Arial" charset="0"/>
              </a:rPr>
              <a:t>k</a:t>
            </a:r>
          </a:p>
        </p:txBody>
      </p:sp>
      <p:sp>
        <p:nvSpPr>
          <p:cNvPr id="14343" name="Line 34"/>
          <p:cNvSpPr>
            <a:spLocks noChangeShapeType="1"/>
          </p:cNvSpPr>
          <p:nvPr/>
        </p:nvSpPr>
        <p:spPr bwMode="auto">
          <a:xfrm flipV="1">
            <a:off x="838200" y="0"/>
            <a:ext cx="0" cy="32918400"/>
          </a:xfrm>
          <a:prstGeom prst="line">
            <a:avLst/>
          </a:prstGeom>
          <a:noFill/>
          <a:ln w="19050">
            <a:noFill/>
            <a:round/>
            <a:headEnd/>
            <a:tailEnd/>
          </a:ln>
        </p:spPr>
        <p:txBody>
          <a:bodyPr lIns="196169" tIns="101091" rIns="196169" bIns="101091" anchor="ctr"/>
          <a:lstStyle/>
          <a:p>
            <a:endParaRPr lang="en-US"/>
          </a:p>
        </p:txBody>
      </p:sp>
      <p:sp>
        <p:nvSpPr>
          <p:cNvPr id="14344" name="Line 35"/>
          <p:cNvSpPr>
            <a:spLocks noChangeShapeType="1"/>
          </p:cNvSpPr>
          <p:nvPr/>
        </p:nvSpPr>
        <p:spPr bwMode="auto">
          <a:xfrm flipV="1">
            <a:off x="12496800" y="7239000"/>
            <a:ext cx="0" cy="25679400"/>
          </a:xfrm>
          <a:prstGeom prst="line">
            <a:avLst/>
          </a:prstGeom>
          <a:noFill/>
          <a:ln w="19050">
            <a:noFill/>
            <a:round/>
            <a:headEnd/>
            <a:tailEnd/>
          </a:ln>
        </p:spPr>
        <p:txBody>
          <a:bodyPr lIns="196169" tIns="101091" rIns="196169" bIns="101091" anchor="ctr"/>
          <a:lstStyle/>
          <a:p>
            <a:endParaRPr lang="en-US"/>
          </a:p>
        </p:txBody>
      </p:sp>
      <p:sp>
        <p:nvSpPr>
          <p:cNvPr id="14345" name="Line 41"/>
          <p:cNvSpPr>
            <a:spLocks noChangeShapeType="1"/>
          </p:cNvSpPr>
          <p:nvPr/>
        </p:nvSpPr>
        <p:spPr bwMode="auto">
          <a:xfrm flipV="1">
            <a:off x="50215800" y="0"/>
            <a:ext cx="0" cy="32918400"/>
          </a:xfrm>
          <a:prstGeom prst="line">
            <a:avLst/>
          </a:prstGeom>
          <a:noFill/>
          <a:ln w="19050">
            <a:noFill/>
            <a:round/>
            <a:headEnd/>
            <a:tailEnd/>
          </a:ln>
        </p:spPr>
        <p:txBody>
          <a:bodyPr lIns="196169" tIns="101091" rIns="196169" bIns="101091" anchor="ctr"/>
          <a:lstStyle/>
          <a:p>
            <a:endParaRPr lang="en-US"/>
          </a:p>
        </p:txBody>
      </p:sp>
      <p:sp>
        <p:nvSpPr>
          <p:cNvPr id="14346" name="Line 42"/>
          <p:cNvSpPr>
            <a:spLocks noChangeShapeType="1"/>
          </p:cNvSpPr>
          <p:nvPr/>
        </p:nvSpPr>
        <p:spPr bwMode="auto">
          <a:xfrm>
            <a:off x="-76200" y="838200"/>
            <a:ext cx="51206400" cy="0"/>
          </a:xfrm>
          <a:prstGeom prst="line">
            <a:avLst/>
          </a:prstGeom>
          <a:noFill/>
          <a:ln w="15875">
            <a:noFill/>
            <a:round/>
            <a:headEnd/>
            <a:tailEnd/>
          </a:ln>
        </p:spPr>
        <p:txBody>
          <a:bodyPr lIns="196169" tIns="101091" rIns="196169" bIns="101091" anchor="ctr"/>
          <a:lstStyle/>
          <a:p>
            <a:endParaRPr lang="en-US"/>
          </a:p>
        </p:txBody>
      </p:sp>
      <p:sp>
        <p:nvSpPr>
          <p:cNvPr id="2098" name="AutoShape 50"/>
          <p:cNvSpPr>
            <a:spLocks noChangeArrowheads="1"/>
          </p:cNvSpPr>
          <p:nvPr/>
        </p:nvSpPr>
        <p:spPr bwMode="auto">
          <a:xfrm>
            <a:off x="8001000" y="914400"/>
            <a:ext cx="37109400" cy="3748088"/>
          </a:xfrm>
          <a:prstGeom prst="roundRect">
            <a:avLst>
              <a:gd name="adj" fmla="val 50000"/>
            </a:avLst>
          </a:prstGeom>
          <a:solidFill>
            <a:srgbClr val="FF1111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dist="278822" dir="1804115" algn="ctr" rotWithShape="0">
              <a:srgbClr val="787878"/>
            </a:outerShdw>
          </a:effectLst>
        </p:spPr>
        <p:txBody>
          <a:bodyPr lIns="196169" tIns="182880" rIns="196169" bIns="101091" anchor="ctr" anchorCtr="1"/>
          <a:lstStyle/>
          <a:p>
            <a:pPr algn="ctr" defTabSz="4806950">
              <a:defRPr/>
            </a:pPr>
            <a:r>
              <a:rPr lang="en-CA" sz="96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20" charset="0"/>
                <a:cs typeface="+mn-cs"/>
              </a:rPr>
              <a:t>   Poster Title</a:t>
            </a:r>
            <a:endParaRPr lang="en-US" sz="9600" b="1" i="1" baseline="3000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 pitchFamily="20" charset="0"/>
              <a:cs typeface="+mn-cs"/>
            </a:endParaRPr>
          </a:p>
        </p:txBody>
      </p:sp>
      <p:sp>
        <p:nvSpPr>
          <p:cNvPr id="14348" name="Line 54"/>
          <p:cNvSpPr>
            <a:spLocks noChangeShapeType="1"/>
          </p:cNvSpPr>
          <p:nvPr/>
        </p:nvSpPr>
        <p:spPr bwMode="auto">
          <a:xfrm>
            <a:off x="0" y="7239000"/>
            <a:ext cx="51206400" cy="0"/>
          </a:xfrm>
          <a:prstGeom prst="line">
            <a:avLst/>
          </a:prstGeom>
          <a:noFill/>
          <a:ln w="15875">
            <a:noFill/>
            <a:round/>
            <a:headEnd/>
            <a:tailEnd/>
          </a:ln>
        </p:spPr>
        <p:txBody>
          <a:bodyPr lIns="196169" tIns="101091" rIns="196169" bIns="101091" anchor="ctr"/>
          <a:lstStyle/>
          <a:p>
            <a:endParaRPr lang="en-US"/>
          </a:p>
        </p:txBody>
      </p:sp>
      <p:sp>
        <p:nvSpPr>
          <p:cNvPr id="6148" name="AutoShape 4"/>
          <p:cNvSpPr>
            <a:spLocks noChangeArrowheads="1"/>
          </p:cNvSpPr>
          <p:nvPr/>
        </p:nvSpPr>
        <p:spPr bwMode="auto">
          <a:xfrm>
            <a:off x="2514600" y="23469600"/>
            <a:ext cx="11658600" cy="9144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50800">
            <a:solidFill>
              <a:srgbClr val="FF0000"/>
            </a:solidFill>
            <a:round/>
            <a:headEnd/>
            <a:tailEnd/>
          </a:ln>
          <a:effectLst>
            <a:outerShdw dist="251447" dir="2700000" algn="ctr" rotWithShape="0">
              <a:srgbClr val="787878"/>
            </a:outerShdw>
          </a:effectLst>
        </p:spPr>
        <p:txBody>
          <a:bodyPr wrap="none" lIns="43748" tIns="21122" rIns="43748" bIns="21122" anchor="ctr"/>
          <a:lstStyle/>
          <a:p>
            <a:pPr algn="ctr" defTabSz="412750" eaLnBrk="0" hangingPunct="0">
              <a:defRPr/>
            </a:pPr>
            <a:r>
              <a:rPr lang="en-US" sz="44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20" charset="0"/>
                <a:cs typeface="+mn-cs"/>
              </a:rPr>
              <a:t>Experimental Facility</a:t>
            </a:r>
          </a:p>
        </p:txBody>
      </p:sp>
      <p:sp>
        <p:nvSpPr>
          <p:cNvPr id="14350" name="Rectangle 6610"/>
          <p:cNvSpPr>
            <a:spLocks noChangeArrowheads="1"/>
          </p:cNvSpPr>
          <p:nvPr/>
        </p:nvSpPr>
        <p:spPr bwMode="auto">
          <a:xfrm>
            <a:off x="990600" y="18440400"/>
            <a:ext cx="762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 </a:t>
            </a:r>
            <a:endParaRPr lang="en-US"/>
          </a:p>
        </p:txBody>
      </p:sp>
      <p:sp>
        <p:nvSpPr>
          <p:cNvPr id="14351" name="Rectangle 13181"/>
          <p:cNvSpPr>
            <a:spLocks noChangeArrowheads="1"/>
          </p:cNvSpPr>
          <p:nvPr/>
        </p:nvSpPr>
        <p:spPr bwMode="auto">
          <a:xfrm>
            <a:off x="3752850" y="21910675"/>
            <a:ext cx="635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solidFill>
                  <a:srgbClr val="000000"/>
                </a:solidFill>
              </a:rPr>
              <a:t> </a:t>
            </a:r>
            <a:endParaRPr lang="en-US"/>
          </a:p>
        </p:txBody>
      </p:sp>
      <p:sp>
        <p:nvSpPr>
          <p:cNvPr id="14352" name="Rectangle 13186"/>
          <p:cNvSpPr>
            <a:spLocks noChangeArrowheads="1"/>
          </p:cNvSpPr>
          <p:nvPr/>
        </p:nvSpPr>
        <p:spPr bwMode="auto">
          <a:xfrm>
            <a:off x="9163050" y="23598188"/>
            <a:ext cx="317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 b="1">
                <a:solidFill>
                  <a:srgbClr val="000000"/>
                </a:solidFill>
              </a:rPr>
              <a:t> </a:t>
            </a:r>
            <a:endParaRPr lang="en-US"/>
          </a:p>
        </p:txBody>
      </p:sp>
      <p:sp>
        <p:nvSpPr>
          <p:cNvPr id="14353" name="Rectangle 13189"/>
          <p:cNvSpPr>
            <a:spLocks noChangeArrowheads="1"/>
          </p:cNvSpPr>
          <p:nvPr/>
        </p:nvSpPr>
        <p:spPr bwMode="auto">
          <a:xfrm>
            <a:off x="4362450" y="23598188"/>
            <a:ext cx="317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 b="1">
                <a:solidFill>
                  <a:srgbClr val="000000"/>
                </a:solidFill>
              </a:rPr>
              <a:t> </a:t>
            </a:r>
            <a:endParaRPr lang="en-US"/>
          </a:p>
        </p:txBody>
      </p:sp>
      <p:sp>
        <p:nvSpPr>
          <p:cNvPr id="14354" name="Rectangle 112505"/>
          <p:cNvSpPr>
            <a:spLocks noChangeArrowheads="1"/>
          </p:cNvSpPr>
          <p:nvPr/>
        </p:nvSpPr>
        <p:spPr bwMode="auto">
          <a:xfrm>
            <a:off x="533400" y="18669000"/>
            <a:ext cx="118872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/>
            <a:r>
              <a:rPr lang="en-US" altLang="zh-CN" sz="3000">
                <a:solidFill>
                  <a:schemeClr val="accent2"/>
                </a:solidFill>
                <a:ea typeface="SimSun" pitchFamily="2" charset="-122"/>
              </a:rPr>
              <a:t>	</a:t>
            </a:r>
            <a:endParaRPr lang="en-US" altLang="zh-CN" sz="3000">
              <a:solidFill>
                <a:schemeClr val="accent2"/>
              </a:solidFill>
              <a:latin typeface="Arial" charset="0"/>
              <a:ea typeface="SimSun" pitchFamily="2" charset="-122"/>
            </a:endParaRPr>
          </a:p>
        </p:txBody>
      </p:sp>
      <p:sp>
        <p:nvSpPr>
          <p:cNvPr id="14355" name="Line 112507"/>
          <p:cNvSpPr>
            <a:spLocks noChangeShapeType="1"/>
          </p:cNvSpPr>
          <p:nvPr/>
        </p:nvSpPr>
        <p:spPr bwMode="auto">
          <a:xfrm flipH="1">
            <a:off x="17526000" y="6858000"/>
            <a:ext cx="0" cy="24765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56" name="Line 112508"/>
          <p:cNvSpPr>
            <a:spLocks noChangeShapeType="1"/>
          </p:cNvSpPr>
          <p:nvPr/>
        </p:nvSpPr>
        <p:spPr bwMode="auto">
          <a:xfrm flipH="1">
            <a:off x="33985200" y="6858000"/>
            <a:ext cx="0" cy="24765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8666" name="AutoShape 112522"/>
          <p:cNvSpPr>
            <a:spLocks noChangeArrowheads="1"/>
          </p:cNvSpPr>
          <p:nvPr/>
        </p:nvSpPr>
        <p:spPr bwMode="auto">
          <a:xfrm>
            <a:off x="19888200" y="19735800"/>
            <a:ext cx="11658600" cy="9144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50800">
            <a:solidFill>
              <a:srgbClr val="FF0000"/>
            </a:solidFill>
            <a:round/>
            <a:headEnd/>
            <a:tailEnd/>
          </a:ln>
          <a:effectLst>
            <a:outerShdw dist="251447" dir="2700000" algn="ctr" rotWithShape="0">
              <a:srgbClr val="787878"/>
            </a:outerShdw>
          </a:effectLst>
        </p:spPr>
        <p:txBody>
          <a:bodyPr lIns="43748" tIns="21122" rIns="43748" bIns="21122" anchor="ctr"/>
          <a:lstStyle/>
          <a:p>
            <a:pPr algn="ctr" defTabSz="412750" eaLnBrk="0" hangingPunct="0">
              <a:defRPr/>
            </a:pPr>
            <a:r>
              <a:rPr lang="en-US" sz="44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20" charset="0"/>
                <a:cs typeface="+mn-cs"/>
              </a:rPr>
              <a:t>Key Findings / Results</a:t>
            </a:r>
          </a:p>
        </p:txBody>
      </p:sp>
      <p:sp>
        <p:nvSpPr>
          <p:cNvPr id="118680" name="AutoShape 112536"/>
          <p:cNvSpPr>
            <a:spLocks noChangeArrowheads="1"/>
          </p:cNvSpPr>
          <p:nvPr/>
        </p:nvSpPr>
        <p:spPr bwMode="auto">
          <a:xfrm>
            <a:off x="35966400" y="7315200"/>
            <a:ext cx="11658600" cy="9144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50800">
            <a:solidFill>
              <a:srgbClr val="FF0000"/>
            </a:solidFill>
            <a:round/>
            <a:headEnd/>
            <a:tailEnd/>
          </a:ln>
          <a:effectLst>
            <a:outerShdw dist="251447" dir="2700000" algn="ctr" rotWithShape="0">
              <a:srgbClr val="787878"/>
            </a:outerShdw>
          </a:effectLst>
        </p:spPr>
        <p:txBody>
          <a:bodyPr lIns="43748" tIns="21122" rIns="43748" bIns="21122" anchor="ctr"/>
          <a:lstStyle/>
          <a:p>
            <a:pPr algn="ctr" defTabSz="412750" eaLnBrk="0" hangingPunct="0">
              <a:defRPr/>
            </a:pPr>
            <a:r>
              <a:rPr lang="en-US" sz="44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20" charset="0"/>
                <a:cs typeface="+mn-cs"/>
              </a:rPr>
              <a:t>Applicability</a:t>
            </a:r>
          </a:p>
        </p:txBody>
      </p:sp>
      <p:pic>
        <p:nvPicPr>
          <p:cNvPr id="14359" name="Picture 11256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14400" y="990600"/>
            <a:ext cx="6170613" cy="3436938"/>
          </a:xfrm>
          <a:prstGeom prst="rect">
            <a:avLst/>
          </a:prstGeom>
          <a:noFill/>
          <a:ln w="76200">
            <a:solidFill>
              <a:srgbClr val="FF0000"/>
            </a:solidFill>
            <a:miter lim="800000"/>
            <a:headEnd/>
            <a:tailEnd/>
          </a:ln>
        </p:spPr>
      </p:pic>
      <p:sp>
        <p:nvSpPr>
          <p:cNvPr id="14360" name="Rectangle 112565"/>
          <p:cNvSpPr>
            <a:spLocks noChangeArrowheads="1"/>
          </p:cNvSpPr>
          <p:nvPr/>
        </p:nvSpPr>
        <p:spPr bwMode="auto">
          <a:xfrm>
            <a:off x="46024800" y="1143000"/>
            <a:ext cx="4191000" cy="3048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000"/>
              <a:t>School Logo</a:t>
            </a:r>
          </a:p>
        </p:txBody>
      </p:sp>
      <p:sp>
        <p:nvSpPr>
          <p:cNvPr id="14361" name="Text Box 112567"/>
          <p:cNvSpPr txBox="1">
            <a:spLocks noChangeArrowheads="1"/>
          </p:cNvSpPr>
          <p:nvPr/>
        </p:nvSpPr>
        <p:spPr bwMode="auto">
          <a:xfrm>
            <a:off x="457200" y="4572000"/>
            <a:ext cx="7848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2024 AADE Fluids Technical Conference </a:t>
            </a:r>
            <a:r>
              <a:rPr lang="en-US"/>
              <a:t>and Exhibition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2101</TotalTime>
  <Words>44</Words>
  <Application>Microsoft Office PowerPoint</Application>
  <PresentationFormat>Custom</PresentationFormat>
  <Paragraphs>17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SimSun</vt:lpstr>
      <vt:lpstr>Arial</vt:lpstr>
      <vt:lpstr>Helvetica</vt:lpstr>
      <vt:lpstr>Times New Roman</vt:lpstr>
      <vt:lpstr>Verdana</vt:lpstr>
      <vt:lpstr>Default Design</vt:lpstr>
      <vt:lpstr>PowerPoint Presentation</vt:lpstr>
    </vt:vector>
  </TitlesOfParts>
  <Company>NCO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Anil</dc:creator>
  <cp:lastModifiedBy>Mary Dimataris</cp:lastModifiedBy>
  <cp:revision>26</cp:revision>
  <dcterms:created xsi:type="dcterms:W3CDTF">2001-10-19T17:06:49Z</dcterms:created>
  <dcterms:modified xsi:type="dcterms:W3CDTF">2024-03-26T18:51:27Z</dcterms:modified>
</cp:coreProperties>
</file>