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27" r:id="rId1"/>
  </p:sldMasterIdLst>
  <p:notesMasterIdLst>
    <p:notesMasterId r:id="rId28"/>
  </p:notesMasterIdLst>
  <p:handoutMasterIdLst>
    <p:handoutMasterId r:id="rId29"/>
  </p:handoutMasterIdLst>
  <p:sldIdLst>
    <p:sldId id="1061" r:id="rId2"/>
    <p:sldId id="1160" r:id="rId3"/>
    <p:sldId id="1141" r:id="rId4"/>
    <p:sldId id="1142" r:id="rId5"/>
    <p:sldId id="1145" r:id="rId6"/>
    <p:sldId id="1148" r:id="rId7"/>
    <p:sldId id="1162" r:id="rId8"/>
    <p:sldId id="1163" r:id="rId9"/>
    <p:sldId id="1143" r:id="rId10"/>
    <p:sldId id="1165" r:id="rId11"/>
    <p:sldId id="1170" r:id="rId12"/>
    <p:sldId id="1175" r:id="rId13"/>
    <p:sldId id="1176" r:id="rId14"/>
    <p:sldId id="1169" r:id="rId15"/>
    <p:sldId id="1168" r:id="rId16"/>
    <p:sldId id="1135" r:id="rId17"/>
    <p:sldId id="1182" r:id="rId18"/>
    <p:sldId id="1132" r:id="rId19"/>
    <p:sldId id="1183" r:id="rId20"/>
    <p:sldId id="1134" r:id="rId21"/>
    <p:sldId id="1136" r:id="rId22"/>
    <p:sldId id="1137" r:id="rId23"/>
    <p:sldId id="1138" r:id="rId24"/>
    <p:sldId id="1147" r:id="rId25"/>
    <p:sldId id="1036" r:id="rId26"/>
    <p:sldId id="1037" r:id="rId27"/>
  </p:sldIdLst>
  <p:sldSz cx="9144000" cy="6858000" type="screen4x3"/>
  <p:notesSz cx="6805613" cy="9939338"/>
  <p:defaultTextStyle>
    <a:defPPr>
      <a:defRPr lang="en-GB"/>
    </a:defPPr>
    <a:lvl1pPr algn="l" rtl="0" fontAlgn="base">
      <a:spcBef>
        <a:spcPct val="0"/>
      </a:spcBef>
      <a:spcAft>
        <a:spcPct val="0"/>
      </a:spcAft>
      <a:defRPr sz="3200" b="1" kern="1200">
        <a:solidFill>
          <a:schemeClr val="tx1"/>
        </a:solidFill>
        <a:latin typeface="Times New Roman" pitchFamily="18" charset="0"/>
        <a:ea typeface="+mn-ea"/>
        <a:cs typeface="+mn-cs"/>
      </a:defRPr>
    </a:lvl1pPr>
    <a:lvl2pPr marL="457200" algn="l" rtl="0" fontAlgn="base">
      <a:spcBef>
        <a:spcPct val="0"/>
      </a:spcBef>
      <a:spcAft>
        <a:spcPct val="0"/>
      </a:spcAft>
      <a:defRPr sz="3200" b="1" kern="1200">
        <a:solidFill>
          <a:schemeClr val="tx1"/>
        </a:solidFill>
        <a:latin typeface="Times New Roman" pitchFamily="18" charset="0"/>
        <a:ea typeface="+mn-ea"/>
        <a:cs typeface="+mn-cs"/>
      </a:defRPr>
    </a:lvl2pPr>
    <a:lvl3pPr marL="914400" algn="l" rtl="0" fontAlgn="base">
      <a:spcBef>
        <a:spcPct val="0"/>
      </a:spcBef>
      <a:spcAft>
        <a:spcPct val="0"/>
      </a:spcAft>
      <a:defRPr sz="3200" b="1" kern="1200">
        <a:solidFill>
          <a:schemeClr val="tx1"/>
        </a:solidFill>
        <a:latin typeface="Times New Roman" pitchFamily="18" charset="0"/>
        <a:ea typeface="+mn-ea"/>
        <a:cs typeface="+mn-cs"/>
      </a:defRPr>
    </a:lvl3pPr>
    <a:lvl4pPr marL="1371600" algn="l" rtl="0" fontAlgn="base">
      <a:spcBef>
        <a:spcPct val="0"/>
      </a:spcBef>
      <a:spcAft>
        <a:spcPct val="0"/>
      </a:spcAft>
      <a:defRPr sz="3200" b="1" kern="1200">
        <a:solidFill>
          <a:schemeClr val="tx1"/>
        </a:solidFill>
        <a:latin typeface="Times New Roman" pitchFamily="18" charset="0"/>
        <a:ea typeface="+mn-ea"/>
        <a:cs typeface="+mn-cs"/>
      </a:defRPr>
    </a:lvl4pPr>
    <a:lvl5pPr marL="1828800" algn="l" rtl="0" fontAlgn="base">
      <a:spcBef>
        <a:spcPct val="0"/>
      </a:spcBef>
      <a:spcAft>
        <a:spcPct val="0"/>
      </a:spcAft>
      <a:defRPr sz="3200" b="1" kern="1200">
        <a:solidFill>
          <a:schemeClr val="tx1"/>
        </a:solidFill>
        <a:latin typeface="Times New Roman" pitchFamily="18" charset="0"/>
        <a:ea typeface="+mn-ea"/>
        <a:cs typeface="+mn-cs"/>
      </a:defRPr>
    </a:lvl5pPr>
    <a:lvl6pPr marL="2286000" algn="l" defTabSz="914400" rtl="0" eaLnBrk="1" latinLnBrk="0" hangingPunct="1">
      <a:defRPr sz="3200" b="1" kern="1200">
        <a:solidFill>
          <a:schemeClr val="tx1"/>
        </a:solidFill>
        <a:latin typeface="Times New Roman" pitchFamily="18" charset="0"/>
        <a:ea typeface="+mn-ea"/>
        <a:cs typeface="+mn-cs"/>
      </a:defRPr>
    </a:lvl6pPr>
    <a:lvl7pPr marL="2743200" algn="l" defTabSz="914400" rtl="0" eaLnBrk="1" latinLnBrk="0" hangingPunct="1">
      <a:defRPr sz="3200" b="1" kern="1200">
        <a:solidFill>
          <a:schemeClr val="tx1"/>
        </a:solidFill>
        <a:latin typeface="Times New Roman" pitchFamily="18" charset="0"/>
        <a:ea typeface="+mn-ea"/>
        <a:cs typeface="+mn-cs"/>
      </a:defRPr>
    </a:lvl7pPr>
    <a:lvl8pPr marL="3200400" algn="l" defTabSz="914400" rtl="0" eaLnBrk="1" latinLnBrk="0" hangingPunct="1">
      <a:defRPr sz="3200" b="1" kern="1200">
        <a:solidFill>
          <a:schemeClr val="tx1"/>
        </a:solidFill>
        <a:latin typeface="Times New Roman" pitchFamily="18" charset="0"/>
        <a:ea typeface="+mn-ea"/>
        <a:cs typeface="+mn-cs"/>
      </a:defRPr>
    </a:lvl8pPr>
    <a:lvl9pPr marL="3657600" algn="l" defTabSz="914400" rtl="0" eaLnBrk="1" latinLnBrk="0" hangingPunct="1">
      <a:defRPr sz="32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6600"/>
    <a:srgbClr val="FFA7A7"/>
    <a:srgbClr val="FF5050"/>
    <a:srgbClr val="FF7C80"/>
    <a:srgbClr val="FF8F8F"/>
    <a:srgbClr val="006666"/>
    <a:srgbClr val="B4F886"/>
    <a:srgbClr val="008000"/>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99" autoAdjust="0"/>
    <p:restoredTop sz="80639" autoAdjust="0"/>
  </p:normalViewPr>
  <p:slideViewPr>
    <p:cSldViewPr>
      <p:cViewPr>
        <p:scale>
          <a:sx n="95" d="100"/>
          <a:sy n="95" d="100"/>
        </p:scale>
        <p:origin x="-1301" y="-2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76" d="100"/>
          <a:sy n="76" d="100"/>
        </p:scale>
        <p:origin x="-1380" y="-108"/>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E7BBE-BF9C-4A8E-9110-7027EADADD1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18120A6-43A1-411D-9F9D-902915DF4E80}">
      <dgm:prSet phldrT="[Text]" custT="1"/>
      <dgm:spPr>
        <a:xfrm>
          <a:off x="1519269" y="1822896"/>
          <a:ext cx="2635426" cy="57666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dirty="0" smtClean="0">
              <a:solidFill>
                <a:sysClr val="window" lastClr="FFFFFF"/>
              </a:solidFill>
              <a:latin typeface="Calibri"/>
              <a:ea typeface="+mn-ea"/>
              <a:cs typeface="+mn-cs"/>
            </a:rPr>
            <a:t>Seabed Pumping</a:t>
          </a:r>
          <a:endParaRPr lang="en-US" sz="1400" dirty="0">
            <a:solidFill>
              <a:sysClr val="window" lastClr="FFFFFF"/>
            </a:solidFill>
            <a:latin typeface="Calibri"/>
            <a:ea typeface="+mn-ea"/>
            <a:cs typeface="+mn-cs"/>
          </a:endParaRPr>
        </a:p>
      </dgm:t>
    </dgm:pt>
    <dgm:pt modelId="{31110C4A-DD38-4E7E-8C4F-864DE2E31CFD}" type="parTrans" cxnId="{3B2B6323-CE7B-464D-AEDF-FEF2B414B226}">
      <dgm:prSet/>
      <dgm:spPr>
        <a:xfrm>
          <a:off x="2836982" y="1424036"/>
          <a:ext cx="3056407" cy="398860"/>
        </a:xfrm>
        <a:custGeom>
          <a:avLst/>
          <a:gdLst/>
          <a:ahLst/>
          <a:cxnLst/>
          <a:rect l="0" t="0" r="0" b="0"/>
          <a:pathLst>
            <a:path>
              <a:moveTo>
                <a:pt x="3056407" y="0"/>
              </a:moveTo>
              <a:lnTo>
                <a:pt x="3056407" y="199430"/>
              </a:lnTo>
              <a:lnTo>
                <a:pt x="0" y="199430"/>
              </a:lnTo>
              <a:lnTo>
                <a:pt x="0" y="39886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FCAE3404-EF7E-4448-AC93-9B81BDE5A4ED}" type="sibTrans" cxnId="{3B2B6323-CE7B-464D-AEDF-FEF2B414B226}">
      <dgm:prSet/>
      <dgm:spPr/>
      <dgm:t>
        <a:bodyPr/>
        <a:lstStyle/>
        <a:p>
          <a:endParaRPr lang="en-US" sz="4000"/>
        </a:p>
      </dgm:t>
    </dgm:pt>
    <dgm:pt modelId="{3A31DC08-7628-49B0-B38F-C852A84701C3}">
      <dgm:prSet phldrT="[Text]" custT="1"/>
      <dgm:spPr>
        <a:xfrm>
          <a:off x="1508260" y="3835999"/>
          <a:ext cx="1146503" cy="755881"/>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200" b="1" dirty="0" smtClean="0">
              <a:solidFill>
                <a:sysClr val="window" lastClr="FFFFFF"/>
              </a:solidFill>
              <a:latin typeface="Calibri"/>
              <a:ea typeface="+mn-ea"/>
              <a:cs typeface="+mn-cs"/>
            </a:rPr>
            <a:t>M</a:t>
          </a:r>
          <a:r>
            <a:rPr lang="en-US" sz="1200" b="0" dirty="0" smtClean="0">
              <a:solidFill>
                <a:sysClr val="window" lastClr="FFFFFF"/>
              </a:solidFill>
              <a:latin typeface="Calibri"/>
              <a:ea typeface="+mn-ea"/>
              <a:cs typeface="+mn-cs"/>
            </a:rPr>
            <a:t>ax                </a:t>
          </a:r>
          <a:r>
            <a:rPr lang="en-US" sz="1200" b="1" dirty="0" smtClean="0">
              <a:solidFill>
                <a:sysClr val="window" lastClr="FFFFFF"/>
              </a:solidFill>
              <a:latin typeface="Calibri"/>
              <a:ea typeface="+mn-ea"/>
              <a:cs typeface="+mn-cs"/>
            </a:rPr>
            <a:t>L</a:t>
          </a:r>
          <a:r>
            <a:rPr lang="en-US" sz="1200" b="0" dirty="0" smtClean="0">
              <a:solidFill>
                <a:sysClr val="window" lastClr="FFFFFF"/>
              </a:solidFill>
              <a:latin typeface="Calibri"/>
              <a:ea typeface="+mn-ea"/>
              <a:cs typeface="+mn-cs"/>
            </a:rPr>
            <a:t>ift           </a:t>
          </a:r>
          <a:r>
            <a:rPr lang="en-US" sz="1200" b="1" dirty="0" smtClean="0">
              <a:solidFill>
                <a:sysClr val="window" lastClr="FFFFFF"/>
              </a:solidFill>
              <a:latin typeface="Calibri"/>
              <a:ea typeface="+mn-ea"/>
              <a:cs typeface="+mn-cs"/>
            </a:rPr>
            <a:t>D</a:t>
          </a:r>
          <a:r>
            <a:rPr lang="en-US" sz="1200" b="0" dirty="0" smtClean="0">
              <a:solidFill>
                <a:sysClr val="window" lastClr="FFFFFF"/>
              </a:solidFill>
              <a:latin typeface="Calibri"/>
              <a:ea typeface="+mn-ea"/>
              <a:cs typeface="+mn-cs"/>
            </a:rPr>
            <a:t>rilling</a:t>
          </a:r>
          <a:endParaRPr lang="en-US" sz="1200" b="0" dirty="0">
            <a:solidFill>
              <a:sysClr val="window" lastClr="FFFFFF"/>
            </a:solidFill>
            <a:latin typeface="Calibri"/>
            <a:ea typeface="+mn-ea"/>
            <a:cs typeface="+mn-cs"/>
          </a:endParaRPr>
        </a:p>
      </dgm:t>
    </dgm:pt>
    <dgm:pt modelId="{167C1AA6-92F3-438E-9BDF-3D1889BEF246}" type="parTrans" cxnId="{E9F4A9A5-C1E1-4E90-A78C-60508A3B8860}">
      <dgm:prSet/>
      <dgm:spPr>
        <a:xfrm>
          <a:off x="2081512" y="2399559"/>
          <a:ext cx="755469" cy="1436440"/>
        </a:xfrm>
        <a:custGeom>
          <a:avLst/>
          <a:gdLst/>
          <a:ahLst/>
          <a:cxnLst/>
          <a:rect l="0" t="0" r="0" b="0"/>
          <a:pathLst>
            <a:path>
              <a:moveTo>
                <a:pt x="755469" y="0"/>
              </a:moveTo>
              <a:lnTo>
                <a:pt x="755469" y="718220"/>
              </a:lnTo>
              <a:lnTo>
                <a:pt x="0" y="718220"/>
              </a:lnTo>
              <a:lnTo>
                <a:pt x="0" y="143644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E6D5FD8E-F79E-4B1E-AEB2-936388553E61}" type="sibTrans" cxnId="{E9F4A9A5-C1E1-4E90-A78C-60508A3B8860}">
      <dgm:prSet/>
      <dgm:spPr/>
      <dgm:t>
        <a:bodyPr/>
        <a:lstStyle/>
        <a:p>
          <a:endParaRPr lang="en-US" sz="4000"/>
        </a:p>
      </dgm:t>
    </dgm:pt>
    <dgm:pt modelId="{F453D44B-31AC-47C3-BE66-2D09FE09297B}">
      <dgm:prSet phldrT="[Text]" custT="1"/>
      <dgm:spPr>
        <a:xfrm>
          <a:off x="2794890" y="3831176"/>
          <a:ext cx="1170608" cy="755881"/>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200" b="1" dirty="0" smtClean="0">
              <a:solidFill>
                <a:sysClr val="window" lastClr="FFFFFF"/>
              </a:solidFill>
              <a:latin typeface="Calibri"/>
              <a:ea typeface="+mn-ea"/>
              <a:cs typeface="+mn-cs"/>
            </a:rPr>
            <a:t>C</a:t>
          </a:r>
          <a:r>
            <a:rPr lang="en-US" sz="1200" dirty="0" smtClean="0">
              <a:solidFill>
                <a:sysClr val="window" lastClr="FFFFFF"/>
              </a:solidFill>
              <a:latin typeface="Calibri"/>
              <a:ea typeface="+mn-ea"/>
              <a:cs typeface="+mn-cs"/>
            </a:rPr>
            <a:t>ontrolled   </a:t>
          </a:r>
          <a:r>
            <a:rPr lang="en-US" sz="1200" b="1" dirty="0" smtClean="0">
              <a:solidFill>
                <a:sysClr val="window" lastClr="FFFFFF"/>
              </a:solidFill>
              <a:latin typeface="Calibri"/>
              <a:ea typeface="+mn-ea"/>
              <a:cs typeface="+mn-cs"/>
            </a:rPr>
            <a:t>M</a:t>
          </a:r>
          <a:r>
            <a:rPr lang="en-US" sz="1200" dirty="0" smtClean="0">
              <a:solidFill>
                <a:sysClr val="window" lastClr="FFFFFF"/>
              </a:solidFill>
              <a:latin typeface="Calibri"/>
              <a:ea typeface="+mn-ea"/>
              <a:cs typeface="+mn-cs"/>
            </a:rPr>
            <a:t>ud       </a:t>
          </a:r>
          <a:r>
            <a:rPr lang="en-US" sz="1200" b="1" dirty="0" smtClean="0">
              <a:solidFill>
                <a:sysClr val="window" lastClr="FFFFFF"/>
              </a:solidFill>
              <a:latin typeface="Calibri"/>
              <a:ea typeface="+mn-ea"/>
              <a:cs typeface="+mn-cs"/>
            </a:rPr>
            <a:t>P</a:t>
          </a:r>
          <a:r>
            <a:rPr lang="en-US" sz="1200" dirty="0" smtClean="0">
              <a:solidFill>
                <a:sysClr val="window" lastClr="FFFFFF"/>
              </a:solidFill>
              <a:latin typeface="Calibri"/>
              <a:ea typeface="+mn-ea"/>
              <a:cs typeface="+mn-cs"/>
            </a:rPr>
            <a:t>ressure</a:t>
          </a:r>
          <a:endParaRPr lang="en-US" sz="1200" dirty="0">
            <a:solidFill>
              <a:sysClr val="window" lastClr="FFFFFF"/>
            </a:solidFill>
            <a:latin typeface="Calibri"/>
            <a:ea typeface="+mn-ea"/>
            <a:cs typeface="+mn-cs"/>
          </a:endParaRPr>
        </a:p>
      </dgm:t>
    </dgm:pt>
    <dgm:pt modelId="{20725014-95C2-4CA5-A0C9-E03B42A652FB}" type="parTrans" cxnId="{4D7A2ED6-4ACB-4100-9018-75DE031C8E3E}">
      <dgm:prSet/>
      <dgm:spPr>
        <a:xfrm>
          <a:off x="2836982" y="2399559"/>
          <a:ext cx="543212" cy="1431617"/>
        </a:xfrm>
        <a:custGeom>
          <a:avLst/>
          <a:gdLst/>
          <a:ahLst/>
          <a:cxnLst/>
          <a:rect l="0" t="0" r="0" b="0"/>
          <a:pathLst>
            <a:path>
              <a:moveTo>
                <a:pt x="0" y="0"/>
              </a:moveTo>
              <a:lnTo>
                <a:pt x="0" y="715808"/>
              </a:lnTo>
              <a:lnTo>
                <a:pt x="543212" y="715808"/>
              </a:lnTo>
              <a:lnTo>
                <a:pt x="543212" y="1431617"/>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CBE672B8-FAEE-4647-9E96-589C8DCB84F8}" type="sibTrans" cxnId="{4D7A2ED6-4ACB-4100-9018-75DE031C8E3E}">
      <dgm:prSet/>
      <dgm:spPr/>
      <dgm:t>
        <a:bodyPr/>
        <a:lstStyle/>
        <a:p>
          <a:endParaRPr lang="en-US" sz="4000"/>
        </a:p>
      </dgm:t>
    </dgm:pt>
    <dgm:pt modelId="{B95F65A2-2FD6-466C-A0C4-096B1D621468}">
      <dgm:prSet phldrT="[Text]" custT="1"/>
      <dgm:spPr>
        <a:xfrm>
          <a:off x="4677672" y="1817614"/>
          <a:ext cx="1336934" cy="58863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dirty="0" smtClean="0">
              <a:solidFill>
                <a:sysClr val="window" lastClr="FFFFFF"/>
              </a:solidFill>
              <a:latin typeface="Calibri"/>
              <a:ea typeface="+mn-ea"/>
              <a:cs typeface="+mn-cs"/>
            </a:rPr>
            <a:t>Dilution</a:t>
          </a:r>
          <a:endParaRPr lang="en-US" sz="1400" dirty="0">
            <a:solidFill>
              <a:sysClr val="window" lastClr="FFFFFF"/>
            </a:solidFill>
            <a:latin typeface="Calibri"/>
            <a:ea typeface="+mn-ea"/>
            <a:cs typeface="+mn-cs"/>
          </a:endParaRPr>
        </a:p>
      </dgm:t>
    </dgm:pt>
    <dgm:pt modelId="{DA50EA71-EED7-4C6E-9F8E-5AB4E0C7E6B4}" type="parTrans" cxnId="{08421EDC-F894-4B1A-87AE-AE40CA376238}">
      <dgm:prSet/>
      <dgm:spPr>
        <a:xfrm>
          <a:off x="5346139" y="1424036"/>
          <a:ext cx="547250" cy="393577"/>
        </a:xfrm>
        <a:custGeom>
          <a:avLst/>
          <a:gdLst/>
          <a:ahLst/>
          <a:cxnLst/>
          <a:rect l="0" t="0" r="0" b="0"/>
          <a:pathLst>
            <a:path>
              <a:moveTo>
                <a:pt x="547250" y="0"/>
              </a:moveTo>
              <a:lnTo>
                <a:pt x="547250" y="196788"/>
              </a:lnTo>
              <a:lnTo>
                <a:pt x="0" y="196788"/>
              </a:lnTo>
              <a:lnTo>
                <a:pt x="0" y="393577"/>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EFBAD7C5-9A8B-4649-9CE9-5ADC971DDE4E}" type="sibTrans" cxnId="{08421EDC-F894-4B1A-87AE-AE40CA376238}">
      <dgm:prSet/>
      <dgm:spPr/>
      <dgm:t>
        <a:bodyPr/>
        <a:lstStyle/>
        <a:p>
          <a:endParaRPr lang="en-US" sz="4000"/>
        </a:p>
      </dgm:t>
    </dgm:pt>
    <dgm:pt modelId="{CD366942-9852-4591-A5D1-FCA3DC9C74E9}">
      <dgm:prSet phldrT="[Text]" custT="1"/>
      <dgm:spPr>
        <a:xfrm>
          <a:off x="4308165" y="3115947"/>
          <a:ext cx="886442" cy="5764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050" dirty="0" smtClean="0">
              <a:solidFill>
                <a:sysClr val="window" lastClr="FFFFFF"/>
              </a:solidFill>
              <a:latin typeface="Calibri"/>
              <a:ea typeface="+mn-ea"/>
              <a:cs typeface="+mn-cs"/>
            </a:rPr>
            <a:t>With Liquids</a:t>
          </a:r>
          <a:endParaRPr lang="en-US" sz="1050" dirty="0">
            <a:solidFill>
              <a:sysClr val="window" lastClr="FFFFFF"/>
            </a:solidFill>
            <a:latin typeface="Calibri"/>
            <a:ea typeface="+mn-ea"/>
            <a:cs typeface="+mn-cs"/>
          </a:endParaRPr>
        </a:p>
      </dgm:t>
    </dgm:pt>
    <dgm:pt modelId="{78BD06B7-D794-4B5E-B416-FA76F8B7624B}" type="parTrans" cxnId="{143EEB13-3FB1-4A1B-91B0-1F7929EEC01D}">
      <dgm:prSet/>
      <dgm:spPr>
        <a:xfrm>
          <a:off x="4751386" y="2406250"/>
          <a:ext cx="594753" cy="709696"/>
        </a:xfrm>
        <a:custGeom>
          <a:avLst/>
          <a:gdLst/>
          <a:ahLst/>
          <a:cxnLst/>
          <a:rect l="0" t="0" r="0" b="0"/>
          <a:pathLst>
            <a:path>
              <a:moveTo>
                <a:pt x="594753" y="0"/>
              </a:moveTo>
              <a:lnTo>
                <a:pt x="594753" y="354848"/>
              </a:lnTo>
              <a:lnTo>
                <a:pt x="0" y="354848"/>
              </a:lnTo>
              <a:lnTo>
                <a:pt x="0" y="7096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D27B223C-4A99-4707-8240-16EF434F742A}" type="sibTrans" cxnId="{143EEB13-3FB1-4A1B-91B0-1F7929EEC01D}">
      <dgm:prSet/>
      <dgm:spPr/>
      <dgm:t>
        <a:bodyPr/>
        <a:lstStyle/>
        <a:p>
          <a:endParaRPr lang="en-US" sz="4000"/>
        </a:p>
      </dgm:t>
    </dgm:pt>
    <dgm:pt modelId="{DBBAA631-9CAC-412B-8C86-8962587DF5A5}">
      <dgm:prSet phldrT="[Text]" custT="1"/>
      <dgm:spPr>
        <a:xfrm>
          <a:off x="5356337" y="3115947"/>
          <a:ext cx="616184" cy="5764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050" dirty="0" smtClean="0">
              <a:solidFill>
                <a:sysClr val="window" lastClr="FFFFFF"/>
              </a:solidFill>
              <a:latin typeface="Calibri"/>
              <a:ea typeface="+mn-ea"/>
              <a:cs typeface="+mn-cs"/>
            </a:rPr>
            <a:t>With Solids</a:t>
          </a:r>
          <a:endParaRPr lang="en-US" sz="1050" dirty="0">
            <a:solidFill>
              <a:sysClr val="window" lastClr="FFFFFF"/>
            </a:solidFill>
            <a:latin typeface="Calibri"/>
            <a:ea typeface="+mn-ea"/>
            <a:cs typeface="+mn-cs"/>
          </a:endParaRPr>
        </a:p>
      </dgm:t>
    </dgm:pt>
    <dgm:pt modelId="{AFB07EB8-D510-4020-976C-041789211644}" type="parTrans" cxnId="{F6664236-A12F-4AFC-A629-119D1717209A}">
      <dgm:prSet/>
      <dgm:spPr>
        <a:xfrm>
          <a:off x="5346139" y="2406250"/>
          <a:ext cx="318289" cy="709696"/>
        </a:xfrm>
        <a:custGeom>
          <a:avLst/>
          <a:gdLst/>
          <a:ahLst/>
          <a:cxnLst/>
          <a:rect l="0" t="0" r="0" b="0"/>
          <a:pathLst>
            <a:path>
              <a:moveTo>
                <a:pt x="0" y="0"/>
              </a:moveTo>
              <a:lnTo>
                <a:pt x="0" y="354848"/>
              </a:lnTo>
              <a:lnTo>
                <a:pt x="318289" y="354848"/>
              </a:lnTo>
              <a:lnTo>
                <a:pt x="318289" y="7096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C354BC78-9675-4292-9814-3B4EEA57AFE4}" type="sibTrans" cxnId="{F6664236-A12F-4AFC-A629-119D1717209A}">
      <dgm:prSet/>
      <dgm:spPr/>
      <dgm:t>
        <a:bodyPr/>
        <a:lstStyle/>
        <a:p>
          <a:endParaRPr lang="en-US" sz="4000"/>
        </a:p>
      </dgm:t>
    </dgm:pt>
    <dgm:pt modelId="{34AA3AAE-A6CB-44C9-9590-AAA3131BEBFC}">
      <dgm:prSet phldrT="[Text]" custT="1"/>
      <dgm:spPr>
        <a:xfrm>
          <a:off x="6311318" y="3115947"/>
          <a:ext cx="616184" cy="5764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050" dirty="0" smtClean="0">
              <a:solidFill>
                <a:sysClr val="window" lastClr="FFFFFF"/>
              </a:solidFill>
              <a:latin typeface="Calibri"/>
              <a:ea typeface="+mn-ea"/>
              <a:cs typeface="+mn-cs"/>
            </a:rPr>
            <a:t>With Gas</a:t>
          </a:r>
          <a:endParaRPr lang="en-US" sz="1050" dirty="0">
            <a:solidFill>
              <a:sysClr val="window" lastClr="FFFFFF"/>
            </a:solidFill>
            <a:latin typeface="Calibri"/>
            <a:ea typeface="+mn-ea"/>
            <a:cs typeface="+mn-cs"/>
          </a:endParaRPr>
        </a:p>
      </dgm:t>
    </dgm:pt>
    <dgm:pt modelId="{BAD555AC-8B85-4C1C-A539-2A06FCB36C7C}" type="parTrans" cxnId="{D6E4954C-CF69-4AB9-804A-707AF77713D9}">
      <dgm:prSet/>
      <dgm:spPr>
        <a:xfrm>
          <a:off x="5346139" y="2406250"/>
          <a:ext cx="1273270" cy="709696"/>
        </a:xfrm>
        <a:custGeom>
          <a:avLst/>
          <a:gdLst/>
          <a:ahLst/>
          <a:cxnLst/>
          <a:rect l="0" t="0" r="0" b="0"/>
          <a:pathLst>
            <a:path>
              <a:moveTo>
                <a:pt x="0" y="0"/>
              </a:moveTo>
              <a:lnTo>
                <a:pt x="0" y="354848"/>
              </a:lnTo>
              <a:lnTo>
                <a:pt x="1273270" y="354848"/>
              </a:lnTo>
              <a:lnTo>
                <a:pt x="1273270" y="7096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5922D6A9-7936-4B98-9839-F69A15574B29}" type="sibTrans" cxnId="{D6E4954C-CF69-4AB9-804A-707AF77713D9}">
      <dgm:prSet/>
      <dgm:spPr/>
      <dgm:t>
        <a:bodyPr/>
        <a:lstStyle/>
        <a:p>
          <a:endParaRPr lang="en-US" sz="4000"/>
        </a:p>
      </dgm:t>
    </dgm:pt>
    <dgm:pt modelId="{30A6793B-EBDA-459D-AD02-790815716E5E}">
      <dgm:prSet phldrT="[Text]" custT="1"/>
      <dgm:spPr>
        <a:xfrm>
          <a:off x="4107436" y="3846569"/>
          <a:ext cx="1285569" cy="751157"/>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100" b="1" dirty="0" smtClean="0">
              <a:solidFill>
                <a:sysClr val="window" lastClr="FFFFFF"/>
              </a:solidFill>
              <a:latin typeface="Calibri"/>
              <a:ea typeface="+mn-ea"/>
              <a:cs typeface="+mn-cs"/>
            </a:rPr>
            <a:t>C</a:t>
          </a:r>
          <a:r>
            <a:rPr lang="en-US" sz="1100" dirty="0" smtClean="0">
              <a:solidFill>
                <a:sysClr val="window" lastClr="FFFFFF"/>
              </a:solidFill>
              <a:latin typeface="Calibri"/>
              <a:ea typeface="+mn-ea"/>
              <a:cs typeface="+mn-cs"/>
            </a:rPr>
            <a:t>ontinuous  </a:t>
          </a:r>
          <a:r>
            <a:rPr lang="en-US" sz="1100" b="1" dirty="0" smtClean="0">
              <a:solidFill>
                <a:sysClr val="window" lastClr="FFFFFF"/>
              </a:solidFill>
              <a:latin typeface="Calibri"/>
              <a:ea typeface="+mn-ea"/>
              <a:cs typeface="+mn-cs"/>
            </a:rPr>
            <a:t>A</a:t>
          </a:r>
          <a:r>
            <a:rPr lang="en-US" sz="1100" dirty="0" smtClean="0">
              <a:solidFill>
                <a:sysClr val="window" lastClr="FFFFFF"/>
              </a:solidFill>
              <a:latin typeface="Calibri"/>
              <a:ea typeface="+mn-ea"/>
              <a:cs typeface="+mn-cs"/>
            </a:rPr>
            <a:t>nnular       </a:t>
          </a:r>
          <a:r>
            <a:rPr lang="en-US" sz="1100" b="1" dirty="0" smtClean="0">
              <a:solidFill>
                <a:sysClr val="window" lastClr="FFFFFF"/>
              </a:solidFill>
              <a:latin typeface="Calibri"/>
              <a:ea typeface="+mn-ea"/>
              <a:cs typeface="+mn-cs"/>
            </a:rPr>
            <a:t>P</a:t>
          </a:r>
          <a:r>
            <a:rPr lang="en-US" sz="1100" dirty="0" smtClean="0">
              <a:solidFill>
                <a:sysClr val="window" lastClr="FFFFFF"/>
              </a:solidFill>
              <a:latin typeface="Calibri"/>
              <a:ea typeface="+mn-ea"/>
              <a:cs typeface="+mn-cs"/>
            </a:rPr>
            <a:t>ressure </a:t>
          </a:r>
          <a:r>
            <a:rPr lang="en-US" sz="1100" b="1" dirty="0" smtClean="0">
              <a:solidFill>
                <a:sysClr val="window" lastClr="FFFFFF"/>
              </a:solidFill>
              <a:latin typeface="Calibri"/>
              <a:ea typeface="+mn-ea"/>
              <a:cs typeface="+mn-cs"/>
            </a:rPr>
            <a:t>M</a:t>
          </a:r>
          <a:r>
            <a:rPr lang="en-US" sz="1100" dirty="0" smtClean="0">
              <a:solidFill>
                <a:sysClr val="window" lastClr="FFFFFF"/>
              </a:solidFill>
              <a:latin typeface="Calibri"/>
              <a:ea typeface="+mn-ea"/>
              <a:cs typeface="+mn-cs"/>
            </a:rPr>
            <a:t>anagement</a:t>
          </a:r>
          <a:endParaRPr lang="en-US" sz="1100" dirty="0">
            <a:solidFill>
              <a:sysClr val="window" lastClr="FFFFFF"/>
            </a:solidFill>
            <a:latin typeface="Calibri"/>
            <a:ea typeface="+mn-ea"/>
            <a:cs typeface="+mn-cs"/>
          </a:endParaRPr>
        </a:p>
      </dgm:t>
    </dgm:pt>
    <dgm:pt modelId="{395A513D-AA3C-4881-B902-91853733C8F9}" type="parTrans" cxnId="{D1622B5D-8262-4682-B7A2-8A47BB092102}">
      <dgm:prSet/>
      <dgm:spPr>
        <a:xfrm>
          <a:off x="4704501" y="3692436"/>
          <a:ext cx="91440" cy="154132"/>
        </a:xfrm>
        <a:custGeom>
          <a:avLst/>
          <a:gdLst/>
          <a:ahLst/>
          <a:cxnLst/>
          <a:rect l="0" t="0" r="0" b="0"/>
          <a:pathLst>
            <a:path>
              <a:moveTo>
                <a:pt x="46884" y="0"/>
              </a:moveTo>
              <a:lnTo>
                <a:pt x="46884" y="77066"/>
              </a:lnTo>
              <a:lnTo>
                <a:pt x="45720" y="77066"/>
              </a:lnTo>
              <a:lnTo>
                <a:pt x="45720" y="15413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1422A850-A4BD-4E33-B98F-14D182FE1791}" type="sibTrans" cxnId="{D1622B5D-8262-4682-B7A2-8A47BB092102}">
      <dgm:prSet/>
      <dgm:spPr/>
      <dgm:t>
        <a:bodyPr/>
        <a:lstStyle/>
        <a:p>
          <a:endParaRPr lang="en-US" sz="4000"/>
        </a:p>
      </dgm:t>
    </dgm:pt>
    <dgm:pt modelId="{B9A40747-5DF1-4D5A-89BA-9F06B63CAFB3}">
      <dgm:prSet phldrT="[Text]" custT="1"/>
      <dgm:spPr>
        <a:xfrm>
          <a:off x="6534685" y="1817630"/>
          <a:ext cx="2257150" cy="527987"/>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dirty="0" smtClean="0">
              <a:solidFill>
                <a:sysClr val="window" lastClr="FFFFFF"/>
              </a:solidFill>
              <a:latin typeface="Calibri"/>
              <a:ea typeface="+mn-ea"/>
              <a:cs typeface="+mn-cs"/>
            </a:rPr>
            <a:t>Controlled Mud Level</a:t>
          </a:r>
          <a:endParaRPr lang="en-US" sz="1400" dirty="0">
            <a:solidFill>
              <a:sysClr val="window" lastClr="FFFFFF"/>
            </a:solidFill>
            <a:latin typeface="Calibri"/>
            <a:ea typeface="+mn-ea"/>
            <a:cs typeface="+mn-cs"/>
          </a:endParaRPr>
        </a:p>
      </dgm:t>
    </dgm:pt>
    <dgm:pt modelId="{61B0D33F-3174-4556-B1F4-1DD2F9DF4A4C}" type="parTrans" cxnId="{032A010F-4512-47F4-B6C1-643C89D056E3}">
      <dgm:prSet/>
      <dgm:spPr>
        <a:xfrm>
          <a:off x="5893389" y="1424036"/>
          <a:ext cx="1769870" cy="393593"/>
        </a:xfrm>
        <a:custGeom>
          <a:avLst/>
          <a:gdLst/>
          <a:ahLst/>
          <a:cxnLst/>
          <a:rect l="0" t="0" r="0" b="0"/>
          <a:pathLst>
            <a:path>
              <a:moveTo>
                <a:pt x="0" y="0"/>
              </a:moveTo>
              <a:lnTo>
                <a:pt x="0" y="196796"/>
              </a:lnTo>
              <a:lnTo>
                <a:pt x="1769870" y="196796"/>
              </a:lnTo>
              <a:lnTo>
                <a:pt x="1769870" y="39359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3C838473-6E94-4FF1-A7E1-FE7626D42D78}" type="sibTrans" cxnId="{032A010F-4512-47F4-B6C1-643C89D056E3}">
      <dgm:prSet/>
      <dgm:spPr/>
      <dgm:t>
        <a:bodyPr/>
        <a:lstStyle/>
        <a:p>
          <a:endParaRPr lang="en-US" sz="4000"/>
        </a:p>
      </dgm:t>
    </dgm:pt>
    <dgm:pt modelId="{EE773709-03C3-4857-95DB-AF97E05FA060}">
      <dgm:prSet phldrT="[Text]" custT="1"/>
      <dgm:spPr>
        <a:xfrm>
          <a:off x="7177214" y="3887508"/>
          <a:ext cx="965696" cy="6953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200" b="1" dirty="0" smtClean="0">
              <a:solidFill>
                <a:sysClr val="window" lastClr="FFFFFF"/>
              </a:solidFill>
              <a:latin typeface="Calibri"/>
              <a:ea typeface="+mn-ea"/>
              <a:cs typeface="+mn-cs"/>
            </a:rPr>
            <a:t>EC-D</a:t>
          </a:r>
          <a:r>
            <a:rPr lang="en-US" sz="1200" b="0" dirty="0" smtClean="0">
              <a:solidFill>
                <a:sysClr val="window" lastClr="FFFFFF"/>
              </a:solidFill>
              <a:latin typeface="Calibri"/>
              <a:ea typeface="+mn-ea"/>
              <a:cs typeface="+mn-cs"/>
            </a:rPr>
            <a:t>rill</a:t>
          </a:r>
          <a:endParaRPr lang="en-US" sz="1200" b="0" dirty="0">
            <a:solidFill>
              <a:sysClr val="window" lastClr="FFFFFF"/>
            </a:solidFill>
            <a:latin typeface="Calibri"/>
            <a:ea typeface="+mn-ea"/>
            <a:cs typeface="+mn-cs"/>
          </a:endParaRPr>
        </a:p>
      </dgm:t>
    </dgm:pt>
    <dgm:pt modelId="{DBE4155B-B9C8-4009-A30C-3A0E0969A6FE}" type="parTrans" cxnId="{0D787F09-0394-457E-A72A-264B7D86EF8C}">
      <dgm:prSet/>
      <dgm:spPr>
        <a:xfrm>
          <a:off x="7614342" y="2345618"/>
          <a:ext cx="91440" cy="1541890"/>
        </a:xfrm>
        <a:custGeom>
          <a:avLst/>
          <a:gdLst/>
          <a:ahLst/>
          <a:cxnLst/>
          <a:rect l="0" t="0" r="0" b="0"/>
          <a:pathLst>
            <a:path>
              <a:moveTo>
                <a:pt x="48917" y="0"/>
              </a:moveTo>
              <a:lnTo>
                <a:pt x="48917" y="770945"/>
              </a:lnTo>
              <a:lnTo>
                <a:pt x="45720" y="770945"/>
              </a:lnTo>
              <a:lnTo>
                <a:pt x="45720" y="154189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4000"/>
        </a:p>
      </dgm:t>
    </dgm:pt>
    <dgm:pt modelId="{72703045-BF2C-4783-AA7F-AE05AF82E0ED}" type="sibTrans" cxnId="{0D787F09-0394-457E-A72A-264B7D86EF8C}">
      <dgm:prSet/>
      <dgm:spPr/>
      <dgm:t>
        <a:bodyPr/>
        <a:lstStyle/>
        <a:p>
          <a:endParaRPr lang="en-US" sz="4000"/>
        </a:p>
      </dgm:t>
    </dgm:pt>
    <dgm:pt modelId="{A9C8BCEA-1B55-4ED9-8C5F-116E8FC35A73}">
      <dgm:prSet phldrT="[Text]" custT="1"/>
      <dgm:spPr>
        <a:xfrm>
          <a:off x="4407" y="1009295"/>
          <a:ext cx="1566469" cy="40853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smtClean="0">
              <a:solidFill>
                <a:sysClr val="window" lastClr="FFFFFF"/>
              </a:solidFill>
              <a:latin typeface="Calibri"/>
              <a:ea typeface="+mn-ea"/>
              <a:cs typeface="+mn-cs"/>
            </a:rPr>
            <a:t>Pre-BOP </a:t>
          </a:r>
          <a:endParaRPr lang="en-US" sz="1400" b="1" dirty="0">
            <a:solidFill>
              <a:sysClr val="window" lastClr="FFFFFF"/>
            </a:solidFill>
            <a:latin typeface="Calibri"/>
            <a:ea typeface="+mn-ea"/>
            <a:cs typeface="+mn-cs"/>
          </a:endParaRPr>
        </a:p>
      </dgm:t>
    </dgm:pt>
    <dgm:pt modelId="{D02C0436-6939-41C1-B9DE-198C83AFAE6B}" type="sibTrans" cxnId="{39688BC2-7AF1-4CEA-8A17-27BA69B88515}">
      <dgm:prSet/>
      <dgm:spPr/>
      <dgm:t>
        <a:bodyPr/>
        <a:lstStyle/>
        <a:p>
          <a:endParaRPr lang="en-US" sz="4000"/>
        </a:p>
      </dgm:t>
    </dgm:pt>
    <dgm:pt modelId="{D4B6314E-80E0-4F16-9B87-BA782CDEA94B}" type="parTrans" cxnId="{39688BC2-7AF1-4CEA-8A17-27BA69B88515}">
      <dgm:prSet/>
      <dgm:spPr>
        <a:xfrm>
          <a:off x="787642" y="754072"/>
          <a:ext cx="3738670" cy="255223"/>
        </a:xfrm>
        <a:custGeom>
          <a:avLst/>
          <a:gdLst/>
          <a:ahLst/>
          <a:cxnLst/>
          <a:rect l="0" t="0" r="0" b="0"/>
          <a:pathLst>
            <a:path>
              <a:moveTo>
                <a:pt x="3738670" y="0"/>
              </a:moveTo>
              <a:lnTo>
                <a:pt x="3738670" y="127611"/>
              </a:lnTo>
              <a:lnTo>
                <a:pt x="0" y="127611"/>
              </a:lnTo>
              <a:lnTo>
                <a:pt x="0" y="255223"/>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sz="4000"/>
        </a:p>
      </dgm:t>
    </dgm:pt>
    <dgm:pt modelId="{5D1813EE-27FB-45F7-A2FA-45EF362ADA2A}">
      <dgm:prSet phldrT="[Text]" custT="1"/>
      <dgm:spPr>
        <a:xfrm>
          <a:off x="3698137" y="343282"/>
          <a:ext cx="1656352" cy="4107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dirty="0" smtClean="0">
              <a:solidFill>
                <a:sysClr val="window" lastClr="FFFFFF"/>
              </a:solidFill>
              <a:latin typeface="Calibri"/>
              <a:ea typeface="+mn-ea"/>
              <a:cs typeface="+mn-cs"/>
            </a:rPr>
            <a:t>DGD Systems</a:t>
          </a:r>
          <a:endParaRPr lang="en-US" sz="1400" b="1" dirty="0">
            <a:solidFill>
              <a:sysClr val="window" lastClr="FFFFFF"/>
            </a:solidFill>
            <a:latin typeface="Calibri"/>
            <a:ea typeface="+mn-ea"/>
            <a:cs typeface="+mn-cs"/>
          </a:endParaRPr>
        </a:p>
      </dgm:t>
    </dgm:pt>
    <dgm:pt modelId="{B09EFE41-4A1E-4833-BC73-8196C551CE94}" type="parTrans" cxnId="{E7E659B0-B074-4FEE-BBD9-865D81D38C8C}">
      <dgm:prSet/>
      <dgm:spPr/>
      <dgm:t>
        <a:bodyPr/>
        <a:lstStyle/>
        <a:p>
          <a:endParaRPr lang="en-US" sz="1800"/>
        </a:p>
      </dgm:t>
    </dgm:pt>
    <dgm:pt modelId="{C790BE2B-E643-4340-857F-27CA5DFB51B4}" type="sibTrans" cxnId="{E7E659B0-B074-4FEE-BBD9-865D81D38C8C}">
      <dgm:prSet/>
      <dgm:spPr/>
      <dgm:t>
        <a:bodyPr/>
        <a:lstStyle/>
        <a:p>
          <a:endParaRPr lang="en-US" sz="1800"/>
        </a:p>
      </dgm:t>
    </dgm:pt>
    <dgm:pt modelId="{D108D3BB-BBA5-4280-B919-4A3FE1E0C73A}">
      <dgm:prSet phldrT="[Text]" custT="1"/>
      <dgm:spPr>
        <a:xfrm>
          <a:off x="4150787" y="1013247"/>
          <a:ext cx="3485205" cy="410789"/>
        </a:xfrm>
        <a:prstGeom prst="roundRect">
          <a:avLst>
            <a:gd name="adj" fmla="val 10000"/>
          </a:avLst>
        </a:prstGeom>
        <a:solidFill>
          <a:srgbClr val="4F81BD"/>
        </a:solidFill>
        <a:ln w="25400" cap="flat" cmpd="sng" algn="ctr">
          <a:solidFill>
            <a:sysClr val="window" lastClr="FFFFFF">
              <a:hueOff val="0"/>
              <a:satOff val="0"/>
              <a:lumOff val="0"/>
              <a:alphaOff val="0"/>
            </a:sysClr>
          </a:solidFill>
          <a:prstDash val="solid"/>
        </a:ln>
        <a:effectLst/>
      </dgm:spPr>
      <dgm:t>
        <a:bodyPr/>
        <a:lstStyle/>
        <a:p>
          <a:r>
            <a:rPr lang="en-US" sz="1400" b="1" dirty="0" smtClean="0">
              <a:solidFill>
                <a:sysClr val="window" lastClr="FFFFFF"/>
              </a:solidFill>
              <a:latin typeface="Calibri"/>
              <a:ea typeface="+mn-ea"/>
              <a:cs typeface="+mn-cs"/>
            </a:rPr>
            <a:t>Post-BOP</a:t>
          </a:r>
          <a:endParaRPr lang="en-US" sz="1400" b="1" dirty="0">
            <a:solidFill>
              <a:sysClr val="window" lastClr="FFFFFF"/>
            </a:solidFill>
            <a:latin typeface="Calibri"/>
            <a:ea typeface="+mn-ea"/>
            <a:cs typeface="+mn-cs"/>
          </a:endParaRPr>
        </a:p>
      </dgm:t>
    </dgm:pt>
    <dgm:pt modelId="{C5A52E58-163C-4D75-90FA-8BD2CADEEB10}" type="parTrans" cxnId="{338929E5-F2A8-4A61-B68B-22035FE33905}">
      <dgm:prSet/>
      <dgm:spPr>
        <a:xfrm>
          <a:off x="4526313" y="754072"/>
          <a:ext cx="1367076" cy="259175"/>
        </a:xfrm>
        <a:custGeom>
          <a:avLst/>
          <a:gdLst/>
          <a:ahLst/>
          <a:cxnLst/>
          <a:rect l="0" t="0" r="0" b="0"/>
          <a:pathLst>
            <a:path>
              <a:moveTo>
                <a:pt x="0" y="0"/>
              </a:moveTo>
              <a:lnTo>
                <a:pt x="0" y="129587"/>
              </a:lnTo>
              <a:lnTo>
                <a:pt x="1367076" y="129587"/>
              </a:lnTo>
              <a:lnTo>
                <a:pt x="1367076" y="25917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sz="1800"/>
        </a:p>
      </dgm:t>
    </dgm:pt>
    <dgm:pt modelId="{35B2B189-B45F-405E-81B2-389B23E0D3D8}" type="sibTrans" cxnId="{338929E5-F2A8-4A61-B68B-22035FE33905}">
      <dgm:prSet/>
      <dgm:spPr/>
      <dgm:t>
        <a:bodyPr/>
        <a:lstStyle/>
        <a:p>
          <a:endParaRPr lang="en-US" sz="1800"/>
        </a:p>
      </dgm:t>
    </dgm:pt>
    <dgm:pt modelId="{D818CAD3-A1F8-4119-A84D-4A98C70E3988}">
      <dgm:prSet phldrT="[Text]" custT="1"/>
      <dgm:spPr>
        <a:xfrm>
          <a:off x="265401" y="3827652"/>
          <a:ext cx="1034893" cy="74527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200" b="1" dirty="0" err="1" smtClean="0">
              <a:solidFill>
                <a:sysClr val="window" lastClr="FFFFFF"/>
              </a:solidFill>
              <a:latin typeface="Calibri"/>
              <a:ea typeface="+mn-ea"/>
              <a:cs typeface="+mn-cs"/>
            </a:rPr>
            <a:t>R</a:t>
          </a:r>
          <a:r>
            <a:rPr lang="en-US" sz="1200" b="0" dirty="0" err="1" smtClean="0">
              <a:solidFill>
                <a:sysClr val="window" lastClr="FFFFFF"/>
              </a:solidFill>
              <a:latin typeface="Calibri"/>
              <a:ea typeface="+mn-ea"/>
              <a:cs typeface="+mn-cs"/>
            </a:rPr>
            <a:t>iserless</a:t>
          </a:r>
          <a:r>
            <a:rPr lang="en-US" sz="1200" b="0" dirty="0" smtClean="0">
              <a:solidFill>
                <a:sysClr val="window" lastClr="FFFFFF"/>
              </a:solidFill>
              <a:latin typeface="Calibri"/>
              <a:ea typeface="+mn-ea"/>
              <a:cs typeface="+mn-cs"/>
            </a:rPr>
            <a:t>   </a:t>
          </a:r>
          <a:r>
            <a:rPr lang="en-US" sz="1200" b="1" dirty="0" smtClean="0">
              <a:solidFill>
                <a:sysClr val="window" lastClr="FFFFFF"/>
              </a:solidFill>
              <a:latin typeface="Calibri"/>
              <a:ea typeface="+mn-ea"/>
              <a:cs typeface="+mn-cs"/>
            </a:rPr>
            <a:t>M</a:t>
          </a:r>
          <a:r>
            <a:rPr lang="en-US" sz="1200" b="0" dirty="0" smtClean="0">
              <a:solidFill>
                <a:sysClr val="window" lastClr="FFFFFF"/>
              </a:solidFill>
              <a:latin typeface="Calibri"/>
              <a:ea typeface="+mn-ea"/>
              <a:cs typeface="+mn-cs"/>
            </a:rPr>
            <a:t>ud      </a:t>
          </a:r>
          <a:r>
            <a:rPr lang="en-US" sz="1200" b="1" dirty="0" smtClean="0">
              <a:solidFill>
                <a:sysClr val="window" lastClr="FFFFFF"/>
              </a:solidFill>
              <a:latin typeface="Calibri"/>
              <a:ea typeface="+mn-ea"/>
              <a:cs typeface="+mn-cs"/>
            </a:rPr>
            <a:t>R</a:t>
          </a:r>
          <a:r>
            <a:rPr lang="en-US" sz="1200" b="0" dirty="0" smtClean="0">
              <a:solidFill>
                <a:sysClr val="window" lastClr="FFFFFF"/>
              </a:solidFill>
              <a:latin typeface="Calibri"/>
              <a:ea typeface="+mn-ea"/>
              <a:cs typeface="+mn-cs"/>
            </a:rPr>
            <a:t>eturn</a:t>
          </a:r>
          <a:endParaRPr lang="en-US" sz="1200" b="0" dirty="0">
            <a:solidFill>
              <a:sysClr val="window" lastClr="FFFFFF"/>
            </a:solidFill>
            <a:latin typeface="Calibri"/>
            <a:ea typeface="+mn-ea"/>
            <a:cs typeface="+mn-cs"/>
          </a:endParaRPr>
        </a:p>
      </dgm:t>
    </dgm:pt>
    <dgm:pt modelId="{FD8F214F-2B05-41A6-A88A-6788E5C4629B}" type="parTrans" cxnId="{8EC87792-7F86-467B-82F4-5E44E649FE18}">
      <dgm:prSet/>
      <dgm:spPr>
        <a:xfrm>
          <a:off x="737128" y="1417825"/>
          <a:ext cx="91440" cy="2409826"/>
        </a:xfrm>
        <a:custGeom>
          <a:avLst/>
          <a:gdLst/>
          <a:ahLst/>
          <a:cxnLst/>
          <a:rect l="0" t="0" r="0" b="0"/>
          <a:pathLst>
            <a:path>
              <a:moveTo>
                <a:pt x="50513" y="0"/>
              </a:moveTo>
              <a:lnTo>
                <a:pt x="50513" y="1204913"/>
              </a:lnTo>
              <a:lnTo>
                <a:pt x="45720" y="1204913"/>
              </a:lnTo>
              <a:lnTo>
                <a:pt x="45720" y="240982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sz="1800"/>
        </a:p>
      </dgm:t>
    </dgm:pt>
    <dgm:pt modelId="{F4872ED9-26C5-4A58-9CAE-9457319322E6}" type="sibTrans" cxnId="{8EC87792-7F86-467B-82F4-5E44E649FE18}">
      <dgm:prSet/>
      <dgm:spPr/>
      <dgm:t>
        <a:bodyPr/>
        <a:lstStyle/>
        <a:p>
          <a:endParaRPr lang="en-US" sz="1800"/>
        </a:p>
      </dgm:t>
    </dgm:pt>
    <dgm:pt modelId="{44D538B5-044D-4FDA-892B-DC29DF645A1D}" type="pres">
      <dgm:prSet presAssocID="{B88E7BBE-BF9C-4A8E-9110-7027EADADD1A}" presName="mainComposite" presStyleCnt="0">
        <dgm:presLayoutVars>
          <dgm:chPref val="1"/>
          <dgm:dir/>
          <dgm:animOne val="branch"/>
          <dgm:animLvl val="lvl"/>
          <dgm:resizeHandles val="exact"/>
        </dgm:presLayoutVars>
      </dgm:prSet>
      <dgm:spPr/>
      <dgm:t>
        <a:bodyPr/>
        <a:lstStyle/>
        <a:p>
          <a:endParaRPr lang="en-US"/>
        </a:p>
      </dgm:t>
    </dgm:pt>
    <dgm:pt modelId="{BFA54CA9-1D4C-4244-98F5-125780B0F33F}" type="pres">
      <dgm:prSet presAssocID="{B88E7BBE-BF9C-4A8E-9110-7027EADADD1A}" presName="hierFlow" presStyleCnt="0"/>
      <dgm:spPr/>
    </dgm:pt>
    <dgm:pt modelId="{A9C3EDA8-314D-4048-BD95-2A62C17F1EFC}" type="pres">
      <dgm:prSet presAssocID="{B88E7BBE-BF9C-4A8E-9110-7027EADADD1A}" presName="hierChild1" presStyleCnt="0">
        <dgm:presLayoutVars>
          <dgm:chPref val="1"/>
          <dgm:animOne val="branch"/>
          <dgm:animLvl val="lvl"/>
        </dgm:presLayoutVars>
      </dgm:prSet>
      <dgm:spPr/>
    </dgm:pt>
    <dgm:pt modelId="{4A2CCE67-AD60-47EF-8B59-B84551A3D854}" type="pres">
      <dgm:prSet presAssocID="{5D1813EE-27FB-45F7-A2FA-45EF362ADA2A}" presName="Name14" presStyleCnt="0"/>
      <dgm:spPr/>
    </dgm:pt>
    <dgm:pt modelId="{11DBD928-8431-46EA-9606-81CA2168B8B6}" type="pres">
      <dgm:prSet presAssocID="{5D1813EE-27FB-45F7-A2FA-45EF362ADA2A}" presName="level1Shape" presStyleLbl="node0" presStyleIdx="0" presStyleCnt="1" custScaleX="268808" custLinFactX="76076" custLinFactNeighborX="100000" custLinFactNeighborY="-75574">
        <dgm:presLayoutVars>
          <dgm:chPref val="3"/>
        </dgm:presLayoutVars>
      </dgm:prSet>
      <dgm:spPr/>
      <dgm:t>
        <a:bodyPr/>
        <a:lstStyle/>
        <a:p>
          <a:endParaRPr lang="en-US"/>
        </a:p>
      </dgm:t>
    </dgm:pt>
    <dgm:pt modelId="{70DCC998-1989-4E58-AA6C-271B8C38684C}" type="pres">
      <dgm:prSet presAssocID="{5D1813EE-27FB-45F7-A2FA-45EF362ADA2A}" presName="hierChild2" presStyleCnt="0"/>
      <dgm:spPr/>
    </dgm:pt>
    <dgm:pt modelId="{64EE94E4-4780-45C1-9998-FAA3FABE8737}" type="pres">
      <dgm:prSet presAssocID="{D4B6314E-80E0-4F16-9B87-BA782CDEA94B}" presName="Name19" presStyleLbl="parChTrans1D2" presStyleIdx="0" presStyleCnt="2"/>
      <dgm:spPr/>
      <dgm:t>
        <a:bodyPr/>
        <a:lstStyle/>
        <a:p>
          <a:endParaRPr lang="en-US"/>
        </a:p>
      </dgm:t>
    </dgm:pt>
    <dgm:pt modelId="{2C24CD4F-48EC-4446-A404-55EA9B7840CC}" type="pres">
      <dgm:prSet presAssocID="{A9C8BCEA-1B55-4ED9-8C5F-116E8FC35A73}" presName="Name21" presStyleCnt="0"/>
      <dgm:spPr/>
    </dgm:pt>
    <dgm:pt modelId="{BD6799B7-7A71-4443-9069-0EA9A01667C3}" type="pres">
      <dgm:prSet presAssocID="{A9C8BCEA-1B55-4ED9-8C5F-116E8FC35A73}" presName="level2Shape" presStyleLbl="node2" presStyleIdx="0" presStyleCnt="2" custScaleX="254221" custScaleY="99450" custLinFactNeighborX="662" custLinFactNeighborY="-53444"/>
      <dgm:spPr/>
      <dgm:t>
        <a:bodyPr/>
        <a:lstStyle/>
        <a:p>
          <a:endParaRPr lang="en-US"/>
        </a:p>
      </dgm:t>
    </dgm:pt>
    <dgm:pt modelId="{EBBD53DC-E53C-4F2D-92ED-71E8B682305E}" type="pres">
      <dgm:prSet presAssocID="{A9C8BCEA-1B55-4ED9-8C5F-116E8FC35A73}" presName="hierChild3" presStyleCnt="0"/>
      <dgm:spPr/>
    </dgm:pt>
    <dgm:pt modelId="{DABA3653-509E-420A-86E4-C0BAA513E939}" type="pres">
      <dgm:prSet presAssocID="{FD8F214F-2B05-41A6-A88A-6788E5C4629B}" presName="Name19" presStyleLbl="parChTrans1D3" presStyleIdx="0" presStyleCnt="4"/>
      <dgm:spPr/>
      <dgm:t>
        <a:bodyPr/>
        <a:lstStyle/>
        <a:p>
          <a:endParaRPr lang="en-US"/>
        </a:p>
      </dgm:t>
    </dgm:pt>
    <dgm:pt modelId="{DEBD118B-468D-4550-92CE-1FBA1D5B5314}" type="pres">
      <dgm:prSet presAssocID="{D818CAD3-A1F8-4119-A84D-4A98C70E3988}" presName="Name21" presStyleCnt="0"/>
      <dgm:spPr/>
    </dgm:pt>
    <dgm:pt modelId="{54FD585E-E9A5-4B6C-836B-B8A41F6C9290}" type="pres">
      <dgm:prSet presAssocID="{D818CAD3-A1F8-4119-A84D-4A98C70E3988}" presName="level2Shape" presStyleLbl="node3" presStyleIdx="0" presStyleCnt="4" custScaleX="167952" custScaleY="181424" custLinFactY="200000" custLinFactNeighborX="-116" custLinFactNeighborY="293189"/>
      <dgm:spPr/>
      <dgm:t>
        <a:bodyPr/>
        <a:lstStyle/>
        <a:p>
          <a:endParaRPr lang="en-US"/>
        </a:p>
      </dgm:t>
    </dgm:pt>
    <dgm:pt modelId="{CB9DC936-3BC3-4967-859B-D9C5BE2F9699}" type="pres">
      <dgm:prSet presAssocID="{D818CAD3-A1F8-4119-A84D-4A98C70E3988}" presName="hierChild3" presStyleCnt="0"/>
      <dgm:spPr/>
    </dgm:pt>
    <dgm:pt modelId="{5242FF14-0939-4DC1-AE0B-3070342EEC22}" type="pres">
      <dgm:prSet presAssocID="{C5A52E58-163C-4D75-90FA-8BD2CADEEB10}" presName="Name19" presStyleLbl="parChTrans1D2" presStyleIdx="1" presStyleCnt="2"/>
      <dgm:spPr/>
      <dgm:t>
        <a:bodyPr/>
        <a:lstStyle/>
        <a:p>
          <a:endParaRPr lang="en-US"/>
        </a:p>
      </dgm:t>
    </dgm:pt>
    <dgm:pt modelId="{62175A6C-6FFD-4E3F-AA93-1BE71487AD0D}" type="pres">
      <dgm:prSet presAssocID="{D108D3BB-BBA5-4280-B919-4A3FE1E0C73A}" presName="Name21" presStyleCnt="0"/>
      <dgm:spPr/>
    </dgm:pt>
    <dgm:pt modelId="{4BD084D2-EF4A-46A8-B6AC-07FDBD315C6E}" type="pres">
      <dgm:prSet presAssocID="{D108D3BB-BBA5-4280-B919-4A3FE1E0C73A}" presName="level2Shape" presStyleLbl="node2" presStyleIdx="1" presStyleCnt="2" custScaleX="565611" custLinFactX="22301" custLinFactNeighborX="100000" custLinFactNeighborY="-52482"/>
      <dgm:spPr/>
      <dgm:t>
        <a:bodyPr/>
        <a:lstStyle/>
        <a:p>
          <a:endParaRPr lang="en-US"/>
        </a:p>
      </dgm:t>
    </dgm:pt>
    <dgm:pt modelId="{0F2012CF-F4FC-46C8-AC3C-1A3FF17EA50D}" type="pres">
      <dgm:prSet presAssocID="{D108D3BB-BBA5-4280-B919-4A3FE1E0C73A}" presName="hierChild3" presStyleCnt="0"/>
      <dgm:spPr/>
    </dgm:pt>
    <dgm:pt modelId="{A788B18C-F7DF-4620-BC73-4E3DD11309A9}" type="pres">
      <dgm:prSet presAssocID="{31110C4A-DD38-4E7E-8C4F-864DE2E31CFD}" presName="Name19" presStyleLbl="parChTrans1D3" presStyleIdx="1" presStyleCnt="4"/>
      <dgm:spPr/>
      <dgm:t>
        <a:bodyPr/>
        <a:lstStyle/>
        <a:p>
          <a:endParaRPr lang="en-US"/>
        </a:p>
      </dgm:t>
    </dgm:pt>
    <dgm:pt modelId="{B13BC823-DEF4-47B0-8718-96B0B1DD51DB}" type="pres">
      <dgm:prSet presAssocID="{918120A6-43A1-411D-9F9D-902915DF4E80}" presName="Name21" presStyleCnt="0"/>
      <dgm:spPr/>
    </dgm:pt>
    <dgm:pt modelId="{F7593260-2F9E-416C-B64F-8A7E15DC686F}" type="pres">
      <dgm:prSet presAssocID="{918120A6-43A1-411D-9F9D-902915DF4E80}" presName="level2Shape" presStyleLbl="node3" presStyleIdx="1" presStyleCnt="4" custScaleX="427701" custScaleY="140379" custLinFactNeighborX="5421" custLinFactNeighborY="4614"/>
      <dgm:spPr/>
      <dgm:t>
        <a:bodyPr/>
        <a:lstStyle/>
        <a:p>
          <a:endParaRPr lang="en-US"/>
        </a:p>
      </dgm:t>
    </dgm:pt>
    <dgm:pt modelId="{B8771AAB-083F-4A32-B15A-799B7B177A86}" type="pres">
      <dgm:prSet presAssocID="{918120A6-43A1-411D-9F9D-902915DF4E80}" presName="hierChild3" presStyleCnt="0"/>
      <dgm:spPr/>
    </dgm:pt>
    <dgm:pt modelId="{A6ED818F-DBDC-4155-8498-2C4B4B9B1A33}" type="pres">
      <dgm:prSet presAssocID="{167C1AA6-92F3-438E-9BDF-3D1889BEF246}" presName="Name19" presStyleLbl="parChTrans1D4" presStyleIdx="0" presStyleCnt="7"/>
      <dgm:spPr/>
      <dgm:t>
        <a:bodyPr/>
        <a:lstStyle/>
        <a:p>
          <a:endParaRPr lang="en-US"/>
        </a:p>
      </dgm:t>
    </dgm:pt>
    <dgm:pt modelId="{05198C9D-D0B1-45A3-A468-DCAD63641CFB}" type="pres">
      <dgm:prSet presAssocID="{3A31DC08-7628-49B0-B38F-C852A84701C3}" presName="Name21" presStyleCnt="0"/>
      <dgm:spPr/>
    </dgm:pt>
    <dgm:pt modelId="{9D6B1825-5DA8-4AC9-938E-D09DA44D81E0}" type="pres">
      <dgm:prSet presAssocID="{3A31DC08-7628-49B0-B38F-C852A84701C3}" presName="level2Shape" presStyleLbl="node4" presStyleIdx="0" presStyleCnt="7" custScaleX="186065" custScaleY="184007" custLinFactY="114292" custLinFactNeighborX="-7195" custLinFactNeighborY="200000"/>
      <dgm:spPr/>
      <dgm:t>
        <a:bodyPr/>
        <a:lstStyle/>
        <a:p>
          <a:endParaRPr lang="en-US"/>
        </a:p>
      </dgm:t>
    </dgm:pt>
    <dgm:pt modelId="{12F43331-58C3-4F50-90C3-0F93AE640BE0}" type="pres">
      <dgm:prSet presAssocID="{3A31DC08-7628-49B0-B38F-C852A84701C3}" presName="hierChild3" presStyleCnt="0"/>
      <dgm:spPr/>
    </dgm:pt>
    <dgm:pt modelId="{FFD2E19E-DF4B-431C-AF9F-CADBD12A8327}" type="pres">
      <dgm:prSet presAssocID="{20725014-95C2-4CA5-A0C9-E03B42A652FB}" presName="Name19" presStyleLbl="parChTrans1D4" presStyleIdx="1" presStyleCnt="7"/>
      <dgm:spPr/>
      <dgm:t>
        <a:bodyPr/>
        <a:lstStyle/>
        <a:p>
          <a:endParaRPr lang="en-US"/>
        </a:p>
      </dgm:t>
    </dgm:pt>
    <dgm:pt modelId="{205C2EA7-0450-4C24-B32A-054B2DBABA09}" type="pres">
      <dgm:prSet presAssocID="{F453D44B-31AC-47C3-BE66-2D09FE09297B}" presName="Name21" presStyleCnt="0"/>
      <dgm:spPr/>
    </dgm:pt>
    <dgm:pt modelId="{4AE04D95-F9C2-44BA-951A-DB501741FCB7}" type="pres">
      <dgm:prSet presAssocID="{F453D44B-31AC-47C3-BE66-2D09FE09297B}" presName="level2Shape" presStyleLbl="node4" presStyleIdx="1" presStyleCnt="7" custScaleX="189977" custScaleY="184007" custLinFactY="113118" custLinFactNeighborX="-14454" custLinFactNeighborY="200000"/>
      <dgm:spPr/>
      <dgm:t>
        <a:bodyPr/>
        <a:lstStyle/>
        <a:p>
          <a:endParaRPr lang="en-US"/>
        </a:p>
      </dgm:t>
    </dgm:pt>
    <dgm:pt modelId="{AD82EB6A-CD6D-4197-A1BE-08AC59CC8888}" type="pres">
      <dgm:prSet presAssocID="{F453D44B-31AC-47C3-BE66-2D09FE09297B}" presName="hierChild3" presStyleCnt="0"/>
      <dgm:spPr/>
    </dgm:pt>
    <dgm:pt modelId="{66F31CFA-3620-4587-8728-6016DB0C7FAB}" type="pres">
      <dgm:prSet presAssocID="{DA50EA71-EED7-4C6E-9F8E-5AB4E0C7E6B4}" presName="Name19" presStyleLbl="parChTrans1D3" presStyleIdx="2" presStyleCnt="4"/>
      <dgm:spPr/>
      <dgm:t>
        <a:bodyPr/>
        <a:lstStyle/>
        <a:p>
          <a:endParaRPr lang="en-US"/>
        </a:p>
      </dgm:t>
    </dgm:pt>
    <dgm:pt modelId="{23E032D3-1B5D-42FF-B642-4311BC02B865}" type="pres">
      <dgm:prSet presAssocID="{B95F65A2-2FD6-466C-A0C4-096B1D621468}" presName="Name21" presStyleCnt="0"/>
      <dgm:spPr/>
    </dgm:pt>
    <dgm:pt modelId="{04B3567C-ECC3-499F-8CF6-597D3A67BE2C}" type="pres">
      <dgm:prSet presAssocID="{B95F65A2-2FD6-466C-A0C4-096B1D621468}" presName="level2Shape" presStyleLbl="node3" presStyleIdx="2" presStyleCnt="4" custScaleX="216970" custScaleY="143294" custLinFactNeighborX="-54708" custLinFactNeighborY="3328"/>
      <dgm:spPr/>
      <dgm:t>
        <a:bodyPr/>
        <a:lstStyle/>
        <a:p>
          <a:endParaRPr lang="en-US"/>
        </a:p>
      </dgm:t>
    </dgm:pt>
    <dgm:pt modelId="{7BC0D35C-9069-4E7B-BEC3-28735DD96C4D}" type="pres">
      <dgm:prSet presAssocID="{B95F65A2-2FD6-466C-A0C4-096B1D621468}" presName="hierChild3" presStyleCnt="0"/>
      <dgm:spPr/>
    </dgm:pt>
    <dgm:pt modelId="{CB92A3D0-3324-47FD-AE6F-321DDF49EE81}" type="pres">
      <dgm:prSet presAssocID="{78BD06B7-D794-4B5E-B416-FA76F8B7624B}" presName="Name19" presStyleLbl="parChTrans1D4" presStyleIdx="2" presStyleCnt="7"/>
      <dgm:spPr/>
      <dgm:t>
        <a:bodyPr/>
        <a:lstStyle/>
        <a:p>
          <a:endParaRPr lang="en-US"/>
        </a:p>
      </dgm:t>
    </dgm:pt>
    <dgm:pt modelId="{8246AB69-40CB-473F-A498-8C417C10FCC8}" type="pres">
      <dgm:prSet presAssocID="{CD366942-9852-4591-A5D1-FCA3DC9C74E9}" presName="Name21" presStyleCnt="0"/>
      <dgm:spPr/>
    </dgm:pt>
    <dgm:pt modelId="{5C802EDC-7CBB-4B2C-AAAF-4496F9206E12}" type="pres">
      <dgm:prSet presAssocID="{CD366942-9852-4591-A5D1-FCA3DC9C74E9}" presName="level2Shape" presStyleLbl="node4" presStyleIdx="2" presStyleCnt="7" custScaleX="143860" custScaleY="140337" custLinFactY="36092" custLinFactNeighborX="-21230" custLinFactNeighborY="100000"/>
      <dgm:spPr/>
      <dgm:t>
        <a:bodyPr/>
        <a:lstStyle/>
        <a:p>
          <a:endParaRPr lang="en-US"/>
        </a:p>
      </dgm:t>
    </dgm:pt>
    <dgm:pt modelId="{0B0B39E4-F938-4BC9-8027-7FA472341D9D}" type="pres">
      <dgm:prSet presAssocID="{CD366942-9852-4591-A5D1-FCA3DC9C74E9}" presName="hierChild3" presStyleCnt="0"/>
      <dgm:spPr/>
    </dgm:pt>
    <dgm:pt modelId="{AE19FB38-9B5D-4D05-8F2C-2B6AE8445E16}" type="pres">
      <dgm:prSet presAssocID="{395A513D-AA3C-4881-B902-91853733C8F9}" presName="Name19" presStyleLbl="parChTrans1D4" presStyleIdx="3" presStyleCnt="7"/>
      <dgm:spPr/>
      <dgm:t>
        <a:bodyPr/>
        <a:lstStyle/>
        <a:p>
          <a:endParaRPr lang="en-US"/>
        </a:p>
      </dgm:t>
    </dgm:pt>
    <dgm:pt modelId="{49664B8A-39C8-49DF-9C7A-2C12D0C70E44}" type="pres">
      <dgm:prSet presAssocID="{30A6793B-EBDA-459D-AD02-790815716E5E}" presName="Name21" presStyleCnt="0"/>
      <dgm:spPr/>
    </dgm:pt>
    <dgm:pt modelId="{93279769-0ACF-44B8-83CE-5FB563B522A1}" type="pres">
      <dgm:prSet presAssocID="{30A6793B-EBDA-459D-AD02-790815716E5E}" presName="level2Shape" presStyleLbl="node4" presStyleIdx="3" presStyleCnt="7" custScaleX="208634" custScaleY="182857" custLinFactY="33613" custLinFactNeighborX="-21419" custLinFactNeighborY="100000"/>
      <dgm:spPr/>
      <dgm:t>
        <a:bodyPr/>
        <a:lstStyle/>
        <a:p>
          <a:endParaRPr lang="en-US"/>
        </a:p>
      </dgm:t>
    </dgm:pt>
    <dgm:pt modelId="{4F7E6607-5B01-4253-90B2-8D96690A8EF7}" type="pres">
      <dgm:prSet presAssocID="{30A6793B-EBDA-459D-AD02-790815716E5E}" presName="hierChild3" presStyleCnt="0"/>
      <dgm:spPr/>
    </dgm:pt>
    <dgm:pt modelId="{A870EDD8-CE6A-450B-BCEF-B3F93405EDFF}" type="pres">
      <dgm:prSet presAssocID="{AFB07EB8-D510-4020-976C-041789211644}" presName="Name19" presStyleLbl="parChTrans1D4" presStyleIdx="4" presStyleCnt="7"/>
      <dgm:spPr/>
      <dgm:t>
        <a:bodyPr/>
        <a:lstStyle/>
        <a:p>
          <a:endParaRPr lang="en-US"/>
        </a:p>
      </dgm:t>
    </dgm:pt>
    <dgm:pt modelId="{5BF062A7-9930-454F-BFE6-8681596A0EA3}" type="pres">
      <dgm:prSet presAssocID="{DBBAA631-9CAC-412B-8C86-8962587DF5A5}" presName="Name21" presStyleCnt="0"/>
      <dgm:spPr/>
    </dgm:pt>
    <dgm:pt modelId="{687317E2-2E41-4C23-8C4A-BC558A4F4C42}" type="pres">
      <dgm:prSet presAssocID="{DBBAA631-9CAC-412B-8C86-8962587DF5A5}" presName="level2Shape" presStyleLbl="node4" presStyleIdx="4" presStyleCnt="7" custScaleY="140337" custLinFactY="36092" custLinFactNeighborX="-24983" custLinFactNeighborY="100000"/>
      <dgm:spPr/>
      <dgm:t>
        <a:bodyPr/>
        <a:lstStyle/>
        <a:p>
          <a:endParaRPr lang="en-US"/>
        </a:p>
      </dgm:t>
    </dgm:pt>
    <dgm:pt modelId="{F2ED4515-1F23-4F69-AAE3-FD1F368CBB01}" type="pres">
      <dgm:prSet presAssocID="{DBBAA631-9CAC-412B-8C86-8962587DF5A5}" presName="hierChild3" presStyleCnt="0"/>
      <dgm:spPr/>
    </dgm:pt>
    <dgm:pt modelId="{49EE5EC6-7E81-4F5B-BB4A-4A79E37CC26D}" type="pres">
      <dgm:prSet presAssocID="{BAD555AC-8B85-4C1C-A539-2A06FCB36C7C}" presName="Name19" presStyleLbl="parChTrans1D4" presStyleIdx="5" presStyleCnt="7"/>
      <dgm:spPr/>
      <dgm:t>
        <a:bodyPr/>
        <a:lstStyle/>
        <a:p>
          <a:endParaRPr lang="en-US"/>
        </a:p>
      </dgm:t>
    </dgm:pt>
    <dgm:pt modelId="{143CB73E-FC85-4220-9897-EFBFD26D1D0E}" type="pres">
      <dgm:prSet presAssocID="{34AA3AAE-A6CB-44C9-9590-AAA3131BEBFC}" presName="Name21" presStyleCnt="0"/>
      <dgm:spPr/>
    </dgm:pt>
    <dgm:pt modelId="{7BFA8C4A-13F0-4AE4-A4C9-9BE70ACC50E1}" type="pres">
      <dgm:prSet presAssocID="{34AA3AAE-A6CB-44C9-9590-AAA3131BEBFC}" presName="level2Shape" presStyleLbl="node4" presStyleIdx="5" presStyleCnt="7" custScaleY="140337" custLinFactY="36092" custLinFactNeighborY="100000"/>
      <dgm:spPr/>
      <dgm:t>
        <a:bodyPr/>
        <a:lstStyle/>
        <a:p>
          <a:endParaRPr lang="en-US"/>
        </a:p>
      </dgm:t>
    </dgm:pt>
    <dgm:pt modelId="{BCDF8ADC-5BF3-44E1-B472-0DD6653573B5}" type="pres">
      <dgm:prSet presAssocID="{34AA3AAE-A6CB-44C9-9590-AAA3131BEBFC}" presName="hierChild3" presStyleCnt="0"/>
      <dgm:spPr/>
    </dgm:pt>
    <dgm:pt modelId="{A1BC04F0-B4E0-4C2C-B78E-C06B6C8FE0C2}" type="pres">
      <dgm:prSet presAssocID="{61B0D33F-3174-4556-B1F4-1DD2F9DF4A4C}" presName="Name19" presStyleLbl="parChTrans1D3" presStyleIdx="3" presStyleCnt="4"/>
      <dgm:spPr/>
      <dgm:t>
        <a:bodyPr/>
        <a:lstStyle/>
        <a:p>
          <a:endParaRPr lang="en-US"/>
        </a:p>
      </dgm:t>
    </dgm:pt>
    <dgm:pt modelId="{E0D0845F-5DE6-428F-BAEA-B3D4ABBB1391}" type="pres">
      <dgm:prSet presAssocID="{B9A40747-5DF1-4D5A-89BA-9F06B63CAFB3}" presName="Name21" presStyleCnt="0"/>
      <dgm:spPr/>
    </dgm:pt>
    <dgm:pt modelId="{CAE310BF-FE2A-4D98-9B43-96750FEB0227}" type="pres">
      <dgm:prSet presAssocID="{B9A40747-5DF1-4D5A-89BA-9F06B63CAFB3}" presName="level2Shape" presStyleLbl="node3" presStyleIdx="3" presStyleCnt="4" custScaleX="366311" custScaleY="128530" custLinFactNeighborX="-305" custLinFactNeighborY="3332"/>
      <dgm:spPr/>
      <dgm:t>
        <a:bodyPr/>
        <a:lstStyle/>
        <a:p>
          <a:endParaRPr lang="en-US"/>
        </a:p>
      </dgm:t>
    </dgm:pt>
    <dgm:pt modelId="{B475E53F-971A-41A6-9017-D2A4CB237AA5}" type="pres">
      <dgm:prSet presAssocID="{B9A40747-5DF1-4D5A-89BA-9F06B63CAFB3}" presName="hierChild3" presStyleCnt="0"/>
      <dgm:spPr/>
    </dgm:pt>
    <dgm:pt modelId="{0501D07F-DF64-4227-876C-3076E6F6A9CC}" type="pres">
      <dgm:prSet presAssocID="{DBE4155B-B9C8-4009-A30C-3A0E0969A6FE}" presName="Name19" presStyleLbl="parChTrans1D4" presStyleIdx="6" presStyleCnt="7"/>
      <dgm:spPr/>
      <dgm:t>
        <a:bodyPr/>
        <a:lstStyle/>
        <a:p>
          <a:endParaRPr lang="en-US"/>
        </a:p>
      </dgm:t>
    </dgm:pt>
    <dgm:pt modelId="{BF0483E7-4478-48F9-A886-E31784F1B1A0}" type="pres">
      <dgm:prSet presAssocID="{EE773709-03C3-4857-95DB-AF97E05FA060}" presName="Name21" presStyleCnt="0"/>
      <dgm:spPr/>
    </dgm:pt>
    <dgm:pt modelId="{D75ADA04-BCE8-4A66-8764-1F84E932B6B0}" type="pres">
      <dgm:prSet presAssocID="{EE773709-03C3-4857-95DB-AF97E05FA060}" presName="level2Shape" presStyleLbl="node4" presStyleIdx="6" presStyleCnt="7" custScaleX="156722" custScaleY="169277" custLinFactY="138680" custLinFactNeighborX="-824" custLinFactNeighborY="200000"/>
      <dgm:spPr/>
      <dgm:t>
        <a:bodyPr/>
        <a:lstStyle/>
        <a:p>
          <a:endParaRPr lang="en-US"/>
        </a:p>
      </dgm:t>
    </dgm:pt>
    <dgm:pt modelId="{4B31641F-C7F7-484B-996F-0F02181F281D}" type="pres">
      <dgm:prSet presAssocID="{EE773709-03C3-4857-95DB-AF97E05FA060}" presName="hierChild3" presStyleCnt="0"/>
      <dgm:spPr/>
    </dgm:pt>
    <dgm:pt modelId="{1E6C24D1-6EE7-4304-8EDA-00567CAD5D10}" type="pres">
      <dgm:prSet presAssocID="{B88E7BBE-BF9C-4A8E-9110-7027EADADD1A}" presName="bgShapesFlow" presStyleCnt="0"/>
      <dgm:spPr/>
    </dgm:pt>
  </dgm:ptLst>
  <dgm:cxnLst>
    <dgm:cxn modelId="{0D787F09-0394-457E-A72A-264B7D86EF8C}" srcId="{B9A40747-5DF1-4D5A-89BA-9F06B63CAFB3}" destId="{EE773709-03C3-4857-95DB-AF97E05FA060}" srcOrd="0" destOrd="0" parTransId="{DBE4155B-B9C8-4009-A30C-3A0E0969A6FE}" sibTransId="{72703045-BF2C-4783-AA7F-AE05AF82E0ED}"/>
    <dgm:cxn modelId="{BCA75491-517A-4BB0-A9CB-7EB4930D2292}" type="presOf" srcId="{B9A40747-5DF1-4D5A-89BA-9F06B63CAFB3}" destId="{CAE310BF-FE2A-4D98-9B43-96750FEB0227}" srcOrd="0" destOrd="0" presId="urn:microsoft.com/office/officeart/2005/8/layout/hierarchy6"/>
    <dgm:cxn modelId="{E3D4B01D-CBA9-447D-B4FE-FBE72B32DE0A}" type="presOf" srcId="{C5A52E58-163C-4D75-90FA-8BD2CADEEB10}" destId="{5242FF14-0939-4DC1-AE0B-3070342EEC22}" srcOrd="0" destOrd="0" presId="urn:microsoft.com/office/officeart/2005/8/layout/hierarchy6"/>
    <dgm:cxn modelId="{C0BDA99E-C090-47B4-B4E2-BAEEFCC64B73}" type="presOf" srcId="{61B0D33F-3174-4556-B1F4-1DD2F9DF4A4C}" destId="{A1BC04F0-B4E0-4C2C-B78E-C06B6C8FE0C2}" srcOrd="0" destOrd="0" presId="urn:microsoft.com/office/officeart/2005/8/layout/hierarchy6"/>
    <dgm:cxn modelId="{EB08F4E2-5FFC-4ABC-AF63-1A342B90E6A1}" type="presOf" srcId="{BAD555AC-8B85-4C1C-A539-2A06FCB36C7C}" destId="{49EE5EC6-7E81-4F5B-BB4A-4A79E37CC26D}" srcOrd="0" destOrd="0" presId="urn:microsoft.com/office/officeart/2005/8/layout/hierarchy6"/>
    <dgm:cxn modelId="{4D7A2ED6-4ACB-4100-9018-75DE031C8E3E}" srcId="{918120A6-43A1-411D-9F9D-902915DF4E80}" destId="{F453D44B-31AC-47C3-BE66-2D09FE09297B}" srcOrd="1" destOrd="0" parTransId="{20725014-95C2-4CA5-A0C9-E03B42A652FB}" sibTransId="{CBE672B8-FAEE-4647-9E96-589C8DCB84F8}"/>
    <dgm:cxn modelId="{2FF9AA27-AD3F-4DCE-85FB-D47485D42487}" type="presOf" srcId="{CD366942-9852-4591-A5D1-FCA3DC9C74E9}" destId="{5C802EDC-7CBB-4B2C-AAAF-4496F9206E12}" srcOrd="0" destOrd="0" presId="urn:microsoft.com/office/officeart/2005/8/layout/hierarchy6"/>
    <dgm:cxn modelId="{7E796054-AAD6-4DCC-B350-DA603E029EC7}" type="presOf" srcId="{EE773709-03C3-4857-95DB-AF97E05FA060}" destId="{D75ADA04-BCE8-4A66-8764-1F84E932B6B0}" srcOrd="0" destOrd="0" presId="urn:microsoft.com/office/officeart/2005/8/layout/hierarchy6"/>
    <dgm:cxn modelId="{DCBAAF9D-D3F6-424C-BEBA-6324761CB21E}" type="presOf" srcId="{5D1813EE-27FB-45F7-A2FA-45EF362ADA2A}" destId="{11DBD928-8431-46EA-9606-81CA2168B8B6}" srcOrd="0" destOrd="0" presId="urn:microsoft.com/office/officeart/2005/8/layout/hierarchy6"/>
    <dgm:cxn modelId="{143EEB13-3FB1-4A1B-91B0-1F7929EEC01D}" srcId="{B95F65A2-2FD6-466C-A0C4-096B1D621468}" destId="{CD366942-9852-4591-A5D1-FCA3DC9C74E9}" srcOrd="0" destOrd="0" parTransId="{78BD06B7-D794-4B5E-B416-FA76F8B7624B}" sibTransId="{D27B223C-4A99-4707-8240-16EF434F742A}"/>
    <dgm:cxn modelId="{05997329-E691-4B19-AF9B-0961E2BF2FBB}" type="presOf" srcId="{D4B6314E-80E0-4F16-9B87-BA782CDEA94B}" destId="{64EE94E4-4780-45C1-9998-FAA3FABE8737}" srcOrd="0" destOrd="0" presId="urn:microsoft.com/office/officeart/2005/8/layout/hierarchy6"/>
    <dgm:cxn modelId="{C4222B2F-7EFD-46AA-872E-83F5F6F27929}" type="presOf" srcId="{78BD06B7-D794-4B5E-B416-FA76F8B7624B}" destId="{CB92A3D0-3324-47FD-AE6F-321DDF49EE81}" srcOrd="0" destOrd="0" presId="urn:microsoft.com/office/officeart/2005/8/layout/hierarchy6"/>
    <dgm:cxn modelId="{1BFED650-19D7-4973-8C92-4E6F36F6495E}" type="presOf" srcId="{B95F65A2-2FD6-466C-A0C4-096B1D621468}" destId="{04B3567C-ECC3-499F-8CF6-597D3A67BE2C}" srcOrd="0" destOrd="0" presId="urn:microsoft.com/office/officeart/2005/8/layout/hierarchy6"/>
    <dgm:cxn modelId="{385E74DD-D5F6-431E-9B92-88B579EA2626}" type="presOf" srcId="{FD8F214F-2B05-41A6-A88A-6788E5C4629B}" destId="{DABA3653-509E-420A-86E4-C0BAA513E939}" srcOrd="0" destOrd="0" presId="urn:microsoft.com/office/officeart/2005/8/layout/hierarchy6"/>
    <dgm:cxn modelId="{3BECF607-DC71-4DFD-AD95-D27C5C9FDB1E}" type="presOf" srcId="{AFB07EB8-D510-4020-976C-041789211644}" destId="{A870EDD8-CE6A-450B-BCEF-B3F93405EDFF}" srcOrd="0" destOrd="0" presId="urn:microsoft.com/office/officeart/2005/8/layout/hierarchy6"/>
    <dgm:cxn modelId="{08421EDC-F894-4B1A-87AE-AE40CA376238}" srcId="{D108D3BB-BBA5-4280-B919-4A3FE1E0C73A}" destId="{B95F65A2-2FD6-466C-A0C4-096B1D621468}" srcOrd="1" destOrd="0" parTransId="{DA50EA71-EED7-4C6E-9F8E-5AB4E0C7E6B4}" sibTransId="{EFBAD7C5-9A8B-4649-9CE9-5ADC971DDE4E}"/>
    <dgm:cxn modelId="{7FBF2707-817D-4C8D-982F-EF09E3227365}" type="presOf" srcId="{DBE4155B-B9C8-4009-A30C-3A0E0969A6FE}" destId="{0501D07F-DF64-4227-876C-3076E6F6A9CC}" srcOrd="0" destOrd="0" presId="urn:microsoft.com/office/officeart/2005/8/layout/hierarchy6"/>
    <dgm:cxn modelId="{1BAC5379-7865-4001-8D71-C16045237492}" type="presOf" srcId="{F453D44B-31AC-47C3-BE66-2D09FE09297B}" destId="{4AE04D95-F9C2-44BA-951A-DB501741FCB7}" srcOrd="0" destOrd="0" presId="urn:microsoft.com/office/officeart/2005/8/layout/hierarchy6"/>
    <dgm:cxn modelId="{E7E659B0-B074-4FEE-BBD9-865D81D38C8C}" srcId="{B88E7BBE-BF9C-4A8E-9110-7027EADADD1A}" destId="{5D1813EE-27FB-45F7-A2FA-45EF362ADA2A}" srcOrd="0" destOrd="0" parTransId="{B09EFE41-4A1E-4833-BC73-8196C551CE94}" sibTransId="{C790BE2B-E643-4340-857F-27CA5DFB51B4}"/>
    <dgm:cxn modelId="{FB40F221-A176-4E05-8BFE-6075FDE47846}" type="presOf" srcId="{A9C8BCEA-1B55-4ED9-8C5F-116E8FC35A73}" destId="{BD6799B7-7A71-4443-9069-0EA9A01667C3}" srcOrd="0" destOrd="0" presId="urn:microsoft.com/office/officeart/2005/8/layout/hierarchy6"/>
    <dgm:cxn modelId="{DAFB75EB-983E-4508-989C-AD21ACD0C2A0}" type="presOf" srcId="{34AA3AAE-A6CB-44C9-9590-AAA3131BEBFC}" destId="{7BFA8C4A-13F0-4AE4-A4C9-9BE70ACC50E1}" srcOrd="0" destOrd="0" presId="urn:microsoft.com/office/officeart/2005/8/layout/hierarchy6"/>
    <dgm:cxn modelId="{9EDACBF8-5C65-4D0E-A3C0-7D75832316BD}" type="presOf" srcId="{D108D3BB-BBA5-4280-B919-4A3FE1E0C73A}" destId="{4BD084D2-EF4A-46A8-B6AC-07FDBD315C6E}" srcOrd="0" destOrd="0" presId="urn:microsoft.com/office/officeart/2005/8/layout/hierarchy6"/>
    <dgm:cxn modelId="{892C4F3C-EAB3-4127-9F62-0642CE0B126D}" type="presOf" srcId="{3A31DC08-7628-49B0-B38F-C852A84701C3}" destId="{9D6B1825-5DA8-4AC9-938E-D09DA44D81E0}" srcOrd="0" destOrd="0" presId="urn:microsoft.com/office/officeart/2005/8/layout/hierarchy6"/>
    <dgm:cxn modelId="{E00882D8-49E5-4DF7-A304-509D23BC35D4}" type="presOf" srcId="{DA50EA71-EED7-4C6E-9F8E-5AB4E0C7E6B4}" destId="{66F31CFA-3620-4587-8728-6016DB0C7FAB}" srcOrd="0" destOrd="0" presId="urn:microsoft.com/office/officeart/2005/8/layout/hierarchy6"/>
    <dgm:cxn modelId="{D1622B5D-8262-4682-B7A2-8A47BB092102}" srcId="{CD366942-9852-4591-A5D1-FCA3DC9C74E9}" destId="{30A6793B-EBDA-459D-AD02-790815716E5E}" srcOrd="0" destOrd="0" parTransId="{395A513D-AA3C-4881-B902-91853733C8F9}" sibTransId="{1422A850-A4BD-4E33-B98F-14D182FE1791}"/>
    <dgm:cxn modelId="{E704D343-B353-4FB5-86A0-3B236E7E6EDB}" type="presOf" srcId="{20725014-95C2-4CA5-A0C9-E03B42A652FB}" destId="{FFD2E19E-DF4B-431C-AF9F-CADBD12A8327}" srcOrd="0" destOrd="0" presId="urn:microsoft.com/office/officeart/2005/8/layout/hierarchy6"/>
    <dgm:cxn modelId="{032A010F-4512-47F4-B6C1-643C89D056E3}" srcId="{D108D3BB-BBA5-4280-B919-4A3FE1E0C73A}" destId="{B9A40747-5DF1-4D5A-89BA-9F06B63CAFB3}" srcOrd="2" destOrd="0" parTransId="{61B0D33F-3174-4556-B1F4-1DD2F9DF4A4C}" sibTransId="{3C838473-6E94-4FF1-A7E1-FE7626D42D78}"/>
    <dgm:cxn modelId="{AC1A1CE4-70ED-48B1-94E3-A0EFD10070B5}" type="presOf" srcId="{B88E7BBE-BF9C-4A8E-9110-7027EADADD1A}" destId="{44D538B5-044D-4FDA-892B-DC29DF645A1D}" srcOrd="0" destOrd="0" presId="urn:microsoft.com/office/officeart/2005/8/layout/hierarchy6"/>
    <dgm:cxn modelId="{E58A1AB2-A3ED-46C7-BD53-BB48B8ED2A6D}" type="presOf" srcId="{D818CAD3-A1F8-4119-A84D-4A98C70E3988}" destId="{54FD585E-E9A5-4B6C-836B-B8A41F6C9290}" srcOrd="0" destOrd="0" presId="urn:microsoft.com/office/officeart/2005/8/layout/hierarchy6"/>
    <dgm:cxn modelId="{39688BC2-7AF1-4CEA-8A17-27BA69B88515}" srcId="{5D1813EE-27FB-45F7-A2FA-45EF362ADA2A}" destId="{A9C8BCEA-1B55-4ED9-8C5F-116E8FC35A73}" srcOrd="0" destOrd="0" parTransId="{D4B6314E-80E0-4F16-9B87-BA782CDEA94B}" sibTransId="{D02C0436-6939-41C1-B9DE-198C83AFAE6B}"/>
    <dgm:cxn modelId="{3B2B6323-CE7B-464D-AEDF-FEF2B414B226}" srcId="{D108D3BB-BBA5-4280-B919-4A3FE1E0C73A}" destId="{918120A6-43A1-411D-9F9D-902915DF4E80}" srcOrd="0" destOrd="0" parTransId="{31110C4A-DD38-4E7E-8C4F-864DE2E31CFD}" sibTransId="{FCAE3404-EF7E-4448-AC93-9B81BDE5A4ED}"/>
    <dgm:cxn modelId="{F6664236-A12F-4AFC-A629-119D1717209A}" srcId="{B95F65A2-2FD6-466C-A0C4-096B1D621468}" destId="{DBBAA631-9CAC-412B-8C86-8962587DF5A5}" srcOrd="1" destOrd="0" parTransId="{AFB07EB8-D510-4020-976C-041789211644}" sibTransId="{C354BC78-9675-4292-9814-3B4EEA57AFE4}"/>
    <dgm:cxn modelId="{6AF1C18B-B7E0-438F-8D5E-88D3F852B30F}" type="presOf" srcId="{30A6793B-EBDA-459D-AD02-790815716E5E}" destId="{93279769-0ACF-44B8-83CE-5FB563B522A1}" srcOrd="0" destOrd="0" presId="urn:microsoft.com/office/officeart/2005/8/layout/hierarchy6"/>
    <dgm:cxn modelId="{D6E4954C-CF69-4AB9-804A-707AF77713D9}" srcId="{B95F65A2-2FD6-466C-A0C4-096B1D621468}" destId="{34AA3AAE-A6CB-44C9-9590-AAA3131BEBFC}" srcOrd="2" destOrd="0" parTransId="{BAD555AC-8B85-4C1C-A539-2A06FCB36C7C}" sibTransId="{5922D6A9-7936-4B98-9839-F69A15574B29}"/>
    <dgm:cxn modelId="{FFDFEF94-C722-42DE-A3C4-497DE8264275}" type="presOf" srcId="{167C1AA6-92F3-438E-9BDF-3D1889BEF246}" destId="{A6ED818F-DBDC-4155-8498-2C4B4B9B1A33}" srcOrd="0" destOrd="0" presId="urn:microsoft.com/office/officeart/2005/8/layout/hierarchy6"/>
    <dgm:cxn modelId="{338929E5-F2A8-4A61-B68B-22035FE33905}" srcId="{5D1813EE-27FB-45F7-A2FA-45EF362ADA2A}" destId="{D108D3BB-BBA5-4280-B919-4A3FE1E0C73A}" srcOrd="1" destOrd="0" parTransId="{C5A52E58-163C-4D75-90FA-8BD2CADEEB10}" sibTransId="{35B2B189-B45F-405E-81B2-389B23E0D3D8}"/>
    <dgm:cxn modelId="{29D8560E-D8D7-48C5-B82F-D395BBB7EA21}" type="presOf" srcId="{DBBAA631-9CAC-412B-8C86-8962587DF5A5}" destId="{687317E2-2E41-4C23-8C4A-BC558A4F4C42}" srcOrd="0" destOrd="0" presId="urn:microsoft.com/office/officeart/2005/8/layout/hierarchy6"/>
    <dgm:cxn modelId="{1AE8A9A1-0C94-483B-B81D-F432AE1EAACB}" type="presOf" srcId="{395A513D-AA3C-4881-B902-91853733C8F9}" destId="{AE19FB38-9B5D-4D05-8F2C-2B6AE8445E16}" srcOrd="0" destOrd="0" presId="urn:microsoft.com/office/officeart/2005/8/layout/hierarchy6"/>
    <dgm:cxn modelId="{8EC87792-7F86-467B-82F4-5E44E649FE18}" srcId="{A9C8BCEA-1B55-4ED9-8C5F-116E8FC35A73}" destId="{D818CAD3-A1F8-4119-A84D-4A98C70E3988}" srcOrd="0" destOrd="0" parTransId="{FD8F214F-2B05-41A6-A88A-6788E5C4629B}" sibTransId="{F4872ED9-26C5-4A58-9CAE-9457319322E6}"/>
    <dgm:cxn modelId="{21BE41BC-A493-4C9A-B9D1-388B24655B05}" type="presOf" srcId="{918120A6-43A1-411D-9F9D-902915DF4E80}" destId="{F7593260-2F9E-416C-B64F-8A7E15DC686F}" srcOrd="0" destOrd="0" presId="urn:microsoft.com/office/officeart/2005/8/layout/hierarchy6"/>
    <dgm:cxn modelId="{E9F4A9A5-C1E1-4E90-A78C-60508A3B8860}" srcId="{918120A6-43A1-411D-9F9D-902915DF4E80}" destId="{3A31DC08-7628-49B0-B38F-C852A84701C3}" srcOrd="0" destOrd="0" parTransId="{167C1AA6-92F3-438E-9BDF-3D1889BEF246}" sibTransId="{E6D5FD8E-F79E-4B1E-AEB2-936388553E61}"/>
    <dgm:cxn modelId="{16117156-A411-480D-AF8F-65074545224D}" type="presOf" srcId="{31110C4A-DD38-4E7E-8C4F-864DE2E31CFD}" destId="{A788B18C-F7DF-4620-BC73-4E3DD11309A9}" srcOrd="0" destOrd="0" presId="urn:microsoft.com/office/officeart/2005/8/layout/hierarchy6"/>
    <dgm:cxn modelId="{34BCD69C-DE2C-4890-936C-8192FDF85046}" type="presParOf" srcId="{44D538B5-044D-4FDA-892B-DC29DF645A1D}" destId="{BFA54CA9-1D4C-4244-98F5-125780B0F33F}" srcOrd="0" destOrd="0" presId="urn:microsoft.com/office/officeart/2005/8/layout/hierarchy6"/>
    <dgm:cxn modelId="{A9BEB1CF-9C11-40D0-90BB-69DFB26733CF}" type="presParOf" srcId="{BFA54CA9-1D4C-4244-98F5-125780B0F33F}" destId="{A9C3EDA8-314D-4048-BD95-2A62C17F1EFC}" srcOrd="0" destOrd="0" presId="urn:microsoft.com/office/officeart/2005/8/layout/hierarchy6"/>
    <dgm:cxn modelId="{B4AD1D9A-9C74-411F-BADC-41BF8186413B}" type="presParOf" srcId="{A9C3EDA8-314D-4048-BD95-2A62C17F1EFC}" destId="{4A2CCE67-AD60-47EF-8B59-B84551A3D854}" srcOrd="0" destOrd="0" presId="urn:microsoft.com/office/officeart/2005/8/layout/hierarchy6"/>
    <dgm:cxn modelId="{D26187F4-5F82-4538-980A-4CFFA37BF3B9}" type="presParOf" srcId="{4A2CCE67-AD60-47EF-8B59-B84551A3D854}" destId="{11DBD928-8431-46EA-9606-81CA2168B8B6}" srcOrd="0" destOrd="0" presId="urn:microsoft.com/office/officeart/2005/8/layout/hierarchy6"/>
    <dgm:cxn modelId="{695AB686-BE33-4351-BE23-9DF6862A4D38}" type="presParOf" srcId="{4A2CCE67-AD60-47EF-8B59-B84551A3D854}" destId="{70DCC998-1989-4E58-AA6C-271B8C38684C}" srcOrd="1" destOrd="0" presId="urn:microsoft.com/office/officeart/2005/8/layout/hierarchy6"/>
    <dgm:cxn modelId="{C909BD33-353E-475E-9981-7723420400AF}" type="presParOf" srcId="{70DCC998-1989-4E58-AA6C-271B8C38684C}" destId="{64EE94E4-4780-45C1-9998-FAA3FABE8737}" srcOrd="0" destOrd="0" presId="urn:microsoft.com/office/officeart/2005/8/layout/hierarchy6"/>
    <dgm:cxn modelId="{3B71A1D7-1812-40AC-89DA-9B8C0EC995D3}" type="presParOf" srcId="{70DCC998-1989-4E58-AA6C-271B8C38684C}" destId="{2C24CD4F-48EC-4446-A404-55EA9B7840CC}" srcOrd="1" destOrd="0" presId="urn:microsoft.com/office/officeart/2005/8/layout/hierarchy6"/>
    <dgm:cxn modelId="{A3E89CB7-E058-44E7-93E5-4168815BDD58}" type="presParOf" srcId="{2C24CD4F-48EC-4446-A404-55EA9B7840CC}" destId="{BD6799B7-7A71-4443-9069-0EA9A01667C3}" srcOrd="0" destOrd="0" presId="urn:microsoft.com/office/officeart/2005/8/layout/hierarchy6"/>
    <dgm:cxn modelId="{27DB5A19-7174-4D0A-8B77-58BFEE0F05ED}" type="presParOf" srcId="{2C24CD4F-48EC-4446-A404-55EA9B7840CC}" destId="{EBBD53DC-E53C-4F2D-92ED-71E8B682305E}" srcOrd="1" destOrd="0" presId="urn:microsoft.com/office/officeart/2005/8/layout/hierarchy6"/>
    <dgm:cxn modelId="{4D8535FD-5059-4EC4-84A4-5F6D9ED0F279}" type="presParOf" srcId="{EBBD53DC-E53C-4F2D-92ED-71E8B682305E}" destId="{DABA3653-509E-420A-86E4-C0BAA513E939}" srcOrd="0" destOrd="0" presId="urn:microsoft.com/office/officeart/2005/8/layout/hierarchy6"/>
    <dgm:cxn modelId="{C5C359DE-3A56-48FA-B77F-3342028A36C3}" type="presParOf" srcId="{EBBD53DC-E53C-4F2D-92ED-71E8B682305E}" destId="{DEBD118B-468D-4550-92CE-1FBA1D5B5314}" srcOrd="1" destOrd="0" presId="urn:microsoft.com/office/officeart/2005/8/layout/hierarchy6"/>
    <dgm:cxn modelId="{BAA35E22-250D-4876-B0B1-991E385F8D0C}" type="presParOf" srcId="{DEBD118B-468D-4550-92CE-1FBA1D5B5314}" destId="{54FD585E-E9A5-4B6C-836B-B8A41F6C9290}" srcOrd="0" destOrd="0" presId="urn:microsoft.com/office/officeart/2005/8/layout/hierarchy6"/>
    <dgm:cxn modelId="{13D49335-0F12-483B-B84F-2FEDEDA85DC9}" type="presParOf" srcId="{DEBD118B-468D-4550-92CE-1FBA1D5B5314}" destId="{CB9DC936-3BC3-4967-859B-D9C5BE2F9699}" srcOrd="1" destOrd="0" presId="urn:microsoft.com/office/officeart/2005/8/layout/hierarchy6"/>
    <dgm:cxn modelId="{883E6DEF-BC64-49C2-A23D-C5BFB95CA466}" type="presParOf" srcId="{70DCC998-1989-4E58-AA6C-271B8C38684C}" destId="{5242FF14-0939-4DC1-AE0B-3070342EEC22}" srcOrd="2" destOrd="0" presId="urn:microsoft.com/office/officeart/2005/8/layout/hierarchy6"/>
    <dgm:cxn modelId="{25AC85B1-1511-48DF-8AF0-EE54701EF46E}" type="presParOf" srcId="{70DCC998-1989-4E58-AA6C-271B8C38684C}" destId="{62175A6C-6FFD-4E3F-AA93-1BE71487AD0D}" srcOrd="3" destOrd="0" presId="urn:microsoft.com/office/officeart/2005/8/layout/hierarchy6"/>
    <dgm:cxn modelId="{73D09A0A-AA1D-4C60-9C7A-40C8921FF3DE}" type="presParOf" srcId="{62175A6C-6FFD-4E3F-AA93-1BE71487AD0D}" destId="{4BD084D2-EF4A-46A8-B6AC-07FDBD315C6E}" srcOrd="0" destOrd="0" presId="urn:microsoft.com/office/officeart/2005/8/layout/hierarchy6"/>
    <dgm:cxn modelId="{DE21AD6E-A000-4D52-A100-D0B9DEDD9EDA}" type="presParOf" srcId="{62175A6C-6FFD-4E3F-AA93-1BE71487AD0D}" destId="{0F2012CF-F4FC-46C8-AC3C-1A3FF17EA50D}" srcOrd="1" destOrd="0" presId="urn:microsoft.com/office/officeart/2005/8/layout/hierarchy6"/>
    <dgm:cxn modelId="{11860F9D-B208-410A-960E-C05F5CB47B79}" type="presParOf" srcId="{0F2012CF-F4FC-46C8-AC3C-1A3FF17EA50D}" destId="{A788B18C-F7DF-4620-BC73-4E3DD11309A9}" srcOrd="0" destOrd="0" presId="urn:microsoft.com/office/officeart/2005/8/layout/hierarchy6"/>
    <dgm:cxn modelId="{D1E33EF3-6D6F-435E-B43C-8B5B2185454E}" type="presParOf" srcId="{0F2012CF-F4FC-46C8-AC3C-1A3FF17EA50D}" destId="{B13BC823-DEF4-47B0-8718-96B0B1DD51DB}" srcOrd="1" destOrd="0" presId="urn:microsoft.com/office/officeart/2005/8/layout/hierarchy6"/>
    <dgm:cxn modelId="{8112BEA8-D996-4EE2-A79A-0E7DD332D19D}" type="presParOf" srcId="{B13BC823-DEF4-47B0-8718-96B0B1DD51DB}" destId="{F7593260-2F9E-416C-B64F-8A7E15DC686F}" srcOrd="0" destOrd="0" presId="urn:microsoft.com/office/officeart/2005/8/layout/hierarchy6"/>
    <dgm:cxn modelId="{ABCC8EFD-E224-48D2-9A74-7BCDFBA64B01}" type="presParOf" srcId="{B13BC823-DEF4-47B0-8718-96B0B1DD51DB}" destId="{B8771AAB-083F-4A32-B15A-799B7B177A86}" srcOrd="1" destOrd="0" presId="urn:microsoft.com/office/officeart/2005/8/layout/hierarchy6"/>
    <dgm:cxn modelId="{284A78EB-A586-4129-A0C4-6CE4AD799E1A}" type="presParOf" srcId="{B8771AAB-083F-4A32-B15A-799B7B177A86}" destId="{A6ED818F-DBDC-4155-8498-2C4B4B9B1A33}" srcOrd="0" destOrd="0" presId="urn:microsoft.com/office/officeart/2005/8/layout/hierarchy6"/>
    <dgm:cxn modelId="{5A725B09-FBC9-4A5A-8CE4-397A3BB585DC}" type="presParOf" srcId="{B8771AAB-083F-4A32-B15A-799B7B177A86}" destId="{05198C9D-D0B1-45A3-A468-DCAD63641CFB}" srcOrd="1" destOrd="0" presId="urn:microsoft.com/office/officeart/2005/8/layout/hierarchy6"/>
    <dgm:cxn modelId="{4A1DD60F-88DA-4A7E-9FF8-CABA68B8E4AF}" type="presParOf" srcId="{05198C9D-D0B1-45A3-A468-DCAD63641CFB}" destId="{9D6B1825-5DA8-4AC9-938E-D09DA44D81E0}" srcOrd="0" destOrd="0" presId="urn:microsoft.com/office/officeart/2005/8/layout/hierarchy6"/>
    <dgm:cxn modelId="{D2309104-30C6-422E-B9FE-EB80B8FE892C}" type="presParOf" srcId="{05198C9D-D0B1-45A3-A468-DCAD63641CFB}" destId="{12F43331-58C3-4F50-90C3-0F93AE640BE0}" srcOrd="1" destOrd="0" presId="urn:microsoft.com/office/officeart/2005/8/layout/hierarchy6"/>
    <dgm:cxn modelId="{43DFFFD7-69B1-41C1-9FEE-2A7D3FD1E263}" type="presParOf" srcId="{B8771AAB-083F-4A32-B15A-799B7B177A86}" destId="{FFD2E19E-DF4B-431C-AF9F-CADBD12A8327}" srcOrd="2" destOrd="0" presId="urn:microsoft.com/office/officeart/2005/8/layout/hierarchy6"/>
    <dgm:cxn modelId="{A1EF6063-3A97-491D-8C17-875F9CE287A2}" type="presParOf" srcId="{B8771AAB-083F-4A32-B15A-799B7B177A86}" destId="{205C2EA7-0450-4C24-B32A-054B2DBABA09}" srcOrd="3" destOrd="0" presId="urn:microsoft.com/office/officeart/2005/8/layout/hierarchy6"/>
    <dgm:cxn modelId="{C9806025-B5B9-4006-A124-89E6D81A1816}" type="presParOf" srcId="{205C2EA7-0450-4C24-B32A-054B2DBABA09}" destId="{4AE04D95-F9C2-44BA-951A-DB501741FCB7}" srcOrd="0" destOrd="0" presId="urn:microsoft.com/office/officeart/2005/8/layout/hierarchy6"/>
    <dgm:cxn modelId="{C07C2A52-6A47-4E63-B1ED-7D47C7DCFD34}" type="presParOf" srcId="{205C2EA7-0450-4C24-B32A-054B2DBABA09}" destId="{AD82EB6A-CD6D-4197-A1BE-08AC59CC8888}" srcOrd="1" destOrd="0" presId="urn:microsoft.com/office/officeart/2005/8/layout/hierarchy6"/>
    <dgm:cxn modelId="{044D5B0A-373F-45DC-9763-952B6FBCC0B3}" type="presParOf" srcId="{0F2012CF-F4FC-46C8-AC3C-1A3FF17EA50D}" destId="{66F31CFA-3620-4587-8728-6016DB0C7FAB}" srcOrd="2" destOrd="0" presId="urn:microsoft.com/office/officeart/2005/8/layout/hierarchy6"/>
    <dgm:cxn modelId="{D4203EDE-48AF-4546-9C01-323168097E8B}" type="presParOf" srcId="{0F2012CF-F4FC-46C8-AC3C-1A3FF17EA50D}" destId="{23E032D3-1B5D-42FF-B642-4311BC02B865}" srcOrd="3" destOrd="0" presId="urn:microsoft.com/office/officeart/2005/8/layout/hierarchy6"/>
    <dgm:cxn modelId="{209E3D89-2A4C-4755-9C3D-96506AF7FCC3}" type="presParOf" srcId="{23E032D3-1B5D-42FF-B642-4311BC02B865}" destId="{04B3567C-ECC3-499F-8CF6-597D3A67BE2C}" srcOrd="0" destOrd="0" presId="urn:microsoft.com/office/officeart/2005/8/layout/hierarchy6"/>
    <dgm:cxn modelId="{697355DB-6AC7-490E-B52A-419833158E2E}" type="presParOf" srcId="{23E032D3-1B5D-42FF-B642-4311BC02B865}" destId="{7BC0D35C-9069-4E7B-BEC3-28735DD96C4D}" srcOrd="1" destOrd="0" presId="urn:microsoft.com/office/officeart/2005/8/layout/hierarchy6"/>
    <dgm:cxn modelId="{52FA34F0-137E-444E-99B3-FFB1F2D7829E}" type="presParOf" srcId="{7BC0D35C-9069-4E7B-BEC3-28735DD96C4D}" destId="{CB92A3D0-3324-47FD-AE6F-321DDF49EE81}" srcOrd="0" destOrd="0" presId="urn:microsoft.com/office/officeart/2005/8/layout/hierarchy6"/>
    <dgm:cxn modelId="{ED8A06CD-B74E-4494-A36C-997EE78912DF}" type="presParOf" srcId="{7BC0D35C-9069-4E7B-BEC3-28735DD96C4D}" destId="{8246AB69-40CB-473F-A498-8C417C10FCC8}" srcOrd="1" destOrd="0" presId="urn:microsoft.com/office/officeart/2005/8/layout/hierarchy6"/>
    <dgm:cxn modelId="{5C3EB0FF-E80B-43F4-A83F-D1D47D2BA5A5}" type="presParOf" srcId="{8246AB69-40CB-473F-A498-8C417C10FCC8}" destId="{5C802EDC-7CBB-4B2C-AAAF-4496F9206E12}" srcOrd="0" destOrd="0" presId="urn:microsoft.com/office/officeart/2005/8/layout/hierarchy6"/>
    <dgm:cxn modelId="{BEAC5B04-D70C-4434-A88D-3E1B78BD7032}" type="presParOf" srcId="{8246AB69-40CB-473F-A498-8C417C10FCC8}" destId="{0B0B39E4-F938-4BC9-8027-7FA472341D9D}" srcOrd="1" destOrd="0" presId="urn:microsoft.com/office/officeart/2005/8/layout/hierarchy6"/>
    <dgm:cxn modelId="{8D31C28B-F3DD-4BE1-8351-6E50EF0D8AC2}" type="presParOf" srcId="{0B0B39E4-F938-4BC9-8027-7FA472341D9D}" destId="{AE19FB38-9B5D-4D05-8F2C-2B6AE8445E16}" srcOrd="0" destOrd="0" presId="urn:microsoft.com/office/officeart/2005/8/layout/hierarchy6"/>
    <dgm:cxn modelId="{882EF90A-67F9-46D9-B151-47B0C7636698}" type="presParOf" srcId="{0B0B39E4-F938-4BC9-8027-7FA472341D9D}" destId="{49664B8A-39C8-49DF-9C7A-2C12D0C70E44}" srcOrd="1" destOrd="0" presId="urn:microsoft.com/office/officeart/2005/8/layout/hierarchy6"/>
    <dgm:cxn modelId="{E2B516A3-305D-473B-B5C9-F21729B67593}" type="presParOf" srcId="{49664B8A-39C8-49DF-9C7A-2C12D0C70E44}" destId="{93279769-0ACF-44B8-83CE-5FB563B522A1}" srcOrd="0" destOrd="0" presId="urn:microsoft.com/office/officeart/2005/8/layout/hierarchy6"/>
    <dgm:cxn modelId="{81EC1534-9D47-4D6D-AF04-96E0A7C26437}" type="presParOf" srcId="{49664B8A-39C8-49DF-9C7A-2C12D0C70E44}" destId="{4F7E6607-5B01-4253-90B2-8D96690A8EF7}" srcOrd="1" destOrd="0" presId="urn:microsoft.com/office/officeart/2005/8/layout/hierarchy6"/>
    <dgm:cxn modelId="{1CD05365-034B-47EA-9B93-6F132FA59C3B}" type="presParOf" srcId="{7BC0D35C-9069-4E7B-BEC3-28735DD96C4D}" destId="{A870EDD8-CE6A-450B-BCEF-B3F93405EDFF}" srcOrd="2" destOrd="0" presId="urn:microsoft.com/office/officeart/2005/8/layout/hierarchy6"/>
    <dgm:cxn modelId="{16D19EA7-24F1-4C7C-85CC-ED506E31C4F7}" type="presParOf" srcId="{7BC0D35C-9069-4E7B-BEC3-28735DD96C4D}" destId="{5BF062A7-9930-454F-BFE6-8681596A0EA3}" srcOrd="3" destOrd="0" presId="urn:microsoft.com/office/officeart/2005/8/layout/hierarchy6"/>
    <dgm:cxn modelId="{54A1A7E4-9776-4D27-B038-273D580DA692}" type="presParOf" srcId="{5BF062A7-9930-454F-BFE6-8681596A0EA3}" destId="{687317E2-2E41-4C23-8C4A-BC558A4F4C42}" srcOrd="0" destOrd="0" presId="urn:microsoft.com/office/officeart/2005/8/layout/hierarchy6"/>
    <dgm:cxn modelId="{58CCA542-DF0B-4CE5-9769-91307AF1990A}" type="presParOf" srcId="{5BF062A7-9930-454F-BFE6-8681596A0EA3}" destId="{F2ED4515-1F23-4F69-AAE3-FD1F368CBB01}" srcOrd="1" destOrd="0" presId="urn:microsoft.com/office/officeart/2005/8/layout/hierarchy6"/>
    <dgm:cxn modelId="{45F67FFB-840A-4D41-92DE-04A37504DB89}" type="presParOf" srcId="{7BC0D35C-9069-4E7B-BEC3-28735DD96C4D}" destId="{49EE5EC6-7E81-4F5B-BB4A-4A79E37CC26D}" srcOrd="4" destOrd="0" presId="urn:microsoft.com/office/officeart/2005/8/layout/hierarchy6"/>
    <dgm:cxn modelId="{993600E5-4B79-4736-B2A5-3DFA3D9EA64A}" type="presParOf" srcId="{7BC0D35C-9069-4E7B-BEC3-28735DD96C4D}" destId="{143CB73E-FC85-4220-9897-EFBFD26D1D0E}" srcOrd="5" destOrd="0" presId="urn:microsoft.com/office/officeart/2005/8/layout/hierarchy6"/>
    <dgm:cxn modelId="{2CCFA0F0-470F-4837-AA0C-78A362DBDD16}" type="presParOf" srcId="{143CB73E-FC85-4220-9897-EFBFD26D1D0E}" destId="{7BFA8C4A-13F0-4AE4-A4C9-9BE70ACC50E1}" srcOrd="0" destOrd="0" presId="urn:microsoft.com/office/officeart/2005/8/layout/hierarchy6"/>
    <dgm:cxn modelId="{36BFB07E-B095-4237-9489-F7CE20F6FDAA}" type="presParOf" srcId="{143CB73E-FC85-4220-9897-EFBFD26D1D0E}" destId="{BCDF8ADC-5BF3-44E1-B472-0DD6653573B5}" srcOrd="1" destOrd="0" presId="urn:microsoft.com/office/officeart/2005/8/layout/hierarchy6"/>
    <dgm:cxn modelId="{0651CBB4-065C-4518-8B50-17B273286D9B}" type="presParOf" srcId="{0F2012CF-F4FC-46C8-AC3C-1A3FF17EA50D}" destId="{A1BC04F0-B4E0-4C2C-B78E-C06B6C8FE0C2}" srcOrd="4" destOrd="0" presId="urn:microsoft.com/office/officeart/2005/8/layout/hierarchy6"/>
    <dgm:cxn modelId="{464EFF90-3D4F-440F-8B56-18018C5B5288}" type="presParOf" srcId="{0F2012CF-F4FC-46C8-AC3C-1A3FF17EA50D}" destId="{E0D0845F-5DE6-428F-BAEA-B3D4ABBB1391}" srcOrd="5" destOrd="0" presId="urn:microsoft.com/office/officeart/2005/8/layout/hierarchy6"/>
    <dgm:cxn modelId="{0960211B-567E-4616-AE9C-83C92EE75868}" type="presParOf" srcId="{E0D0845F-5DE6-428F-BAEA-B3D4ABBB1391}" destId="{CAE310BF-FE2A-4D98-9B43-96750FEB0227}" srcOrd="0" destOrd="0" presId="urn:microsoft.com/office/officeart/2005/8/layout/hierarchy6"/>
    <dgm:cxn modelId="{F6084971-9403-4318-8BF1-39FE92283DF8}" type="presParOf" srcId="{E0D0845F-5DE6-428F-BAEA-B3D4ABBB1391}" destId="{B475E53F-971A-41A6-9017-D2A4CB237AA5}" srcOrd="1" destOrd="0" presId="urn:microsoft.com/office/officeart/2005/8/layout/hierarchy6"/>
    <dgm:cxn modelId="{DE584C9D-AA74-49DD-B17A-8252085B7CB6}" type="presParOf" srcId="{B475E53F-971A-41A6-9017-D2A4CB237AA5}" destId="{0501D07F-DF64-4227-876C-3076E6F6A9CC}" srcOrd="0" destOrd="0" presId="urn:microsoft.com/office/officeart/2005/8/layout/hierarchy6"/>
    <dgm:cxn modelId="{22759AE5-A7AB-4B93-8B46-A86C1E8064DB}" type="presParOf" srcId="{B475E53F-971A-41A6-9017-D2A4CB237AA5}" destId="{BF0483E7-4478-48F9-A886-E31784F1B1A0}" srcOrd="1" destOrd="0" presId="urn:microsoft.com/office/officeart/2005/8/layout/hierarchy6"/>
    <dgm:cxn modelId="{93EC08B5-FC49-404E-BDF1-91DB655078CF}" type="presParOf" srcId="{BF0483E7-4478-48F9-A886-E31784F1B1A0}" destId="{D75ADA04-BCE8-4A66-8764-1F84E932B6B0}" srcOrd="0" destOrd="0" presId="urn:microsoft.com/office/officeart/2005/8/layout/hierarchy6"/>
    <dgm:cxn modelId="{C6B26458-4185-4D18-B453-F0E0B106DF94}" type="presParOf" srcId="{BF0483E7-4478-48F9-A886-E31784F1B1A0}" destId="{4B31641F-C7F7-484B-996F-0F02181F281D}" srcOrd="1" destOrd="0" presId="urn:microsoft.com/office/officeart/2005/8/layout/hierarchy6"/>
    <dgm:cxn modelId="{72AA6579-A9BD-4640-8465-E6DD2D931D23}" type="presParOf" srcId="{44D538B5-044D-4FDA-892B-DC29DF645A1D}" destId="{1E6C24D1-6EE7-4304-8EDA-00567CAD5D1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BD928-8431-46EA-9606-81CA2168B8B6}">
      <dsp:nvSpPr>
        <dsp:cNvPr id="0" name=""/>
        <dsp:cNvSpPr/>
      </dsp:nvSpPr>
      <dsp:spPr>
        <a:xfrm>
          <a:off x="3698137" y="343282"/>
          <a:ext cx="1656352" cy="4107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ysClr val="window" lastClr="FFFFFF"/>
              </a:solidFill>
              <a:latin typeface="Calibri"/>
              <a:ea typeface="+mn-ea"/>
              <a:cs typeface="+mn-cs"/>
            </a:rPr>
            <a:t>DGD Systems</a:t>
          </a:r>
          <a:endParaRPr lang="en-US" sz="1400" b="1" kern="1200" dirty="0">
            <a:solidFill>
              <a:sysClr val="window" lastClr="FFFFFF"/>
            </a:solidFill>
            <a:latin typeface="Calibri"/>
            <a:ea typeface="+mn-ea"/>
            <a:cs typeface="+mn-cs"/>
          </a:endParaRPr>
        </a:p>
      </dsp:txBody>
      <dsp:txXfrm>
        <a:off x="3710169" y="355314"/>
        <a:ext cx="1632288" cy="386725"/>
      </dsp:txXfrm>
    </dsp:sp>
    <dsp:sp modelId="{64EE94E4-4780-45C1-9998-FAA3FABE8737}">
      <dsp:nvSpPr>
        <dsp:cNvPr id="0" name=""/>
        <dsp:cNvSpPr/>
      </dsp:nvSpPr>
      <dsp:spPr>
        <a:xfrm>
          <a:off x="787642" y="754072"/>
          <a:ext cx="3738670" cy="255223"/>
        </a:xfrm>
        <a:custGeom>
          <a:avLst/>
          <a:gdLst/>
          <a:ahLst/>
          <a:cxnLst/>
          <a:rect l="0" t="0" r="0" b="0"/>
          <a:pathLst>
            <a:path>
              <a:moveTo>
                <a:pt x="3738670" y="0"/>
              </a:moveTo>
              <a:lnTo>
                <a:pt x="3738670" y="127611"/>
              </a:lnTo>
              <a:lnTo>
                <a:pt x="0" y="127611"/>
              </a:lnTo>
              <a:lnTo>
                <a:pt x="0" y="255223"/>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D6799B7-7A71-4443-9069-0EA9A01667C3}">
      <dsp:nvSpPr>
        <dsp:cNvPr id="0" name=""/>
        <dsp:cNvSpPr/>
      </dsp:nvSpPr>
      <dsp:spPr>
        <a:xfrm>
          <a:off x="4407" y="1009295"/>
          <a:ext cx="1566469" cy="40853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ysClr val="window" lastClr="FFFFFF"/>
              </a:solidFill>
              <a:latin typeface="Calibri"/>
              <a:ea typeface="+mn-ea"/>
              <a:cs typeface="+mn-cs"/>
            </a:rPr>
            <a:t>Pre-BOP </a:t>
          </a:r>
          <a:endParaRPr lang="en-US" sz="1400" b="1" kern="1200" dirty="0">
            <a:solidFill>
              <a:sysClr val="window" lastClr="FFFFFF"/>
            </a:solidFill>
            <a:latin typeface="Calibri"/>
            <a:ea typeface="+mn-ea"/>
            <a:cs typeface="+mn-cs"/>
          </a:endParaRPr>
        </a:p>
      </dsp:txBody>
      <dsp:txXfrm>
        <a:off x="16372" y="1021260"/>
        <a:ext cx="1542539" cy="384600"/>
      </dsp:txXfrm>
    </dsp:sp>
    <dsp:sp modelId="{DABA3653-509E-420A-86E4-C0BAA513E939}">
      <dsp:nvSpPr>
        <dsp:cNvPr id="0" name=""/>
        <dsp:cNvSpPr/>
      </dsp:nvSpPr>
      <dsp:spPr>
        <a:xfrm>
          <a:off x="737128" y="1417825"/>
          <a:ext cx="91440" cy="2409826"/>
        </a:xfrm>
        <a:custGeom>
          <a:avLst/>
          <a:gdLst/>
          <a:ahLst/>
          <a:cxnLst/>
          <a:rect l="0" t="0" r="0" b="0"/>
          <a:pathLst>
            <a:path>
              <a:moveTo>
                <a:pt x="50513" y="0"/>
              </a:moveTo>
              <a:lnTo>
                <a:pt x="50513" y="1204913"/>
              </a:lnTo>
              <a:lnTo>
                <a:pt x="45720" y="1204913"/>
              </a:lnTo>
              <a:lnTo>
                <a:pt x="45720" y="240982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4FD585E-E9A5-4B6C-836B-B8A41F6C9290}">
      <dsp:nvSpPr>
        <dsp:cNvPr id="0" name=""/>
        <dsp:cNvSpPr/>
      </dsp:nvSpPr>
      <dsp:spPr>
        <a:xfrm>
          <a:off x="265401" y="3827652"/>
          <a:ext cx="1034893" cy="74527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err="1" smtClean="0">
              <a:solidFill>
                <a:sysClr val="window" lastClr="FFFFFF"/>
              </a:solidFill>
              <a:latin typeface="Calibri"/>
              <a:ea typeface="+mn-ea"/>
              <a:cs typeface="+mn-cs"/>
            </a:rPr>
            <a:t>R</a:t>
          </a:r>
          <a:r>
            <a:rPr lang="en-US" sz="1200" b="0" kern="1200" dirty="0" err="1" smtClean="0">
              <a:solidFill>
                <a:sysClr val="window" lastClr="FFFFFF"/>
              </a:solidFill>
              <a:latin typeface="Calibri"/>
              <a:ea typeface="+mn-ea"/>
              <a:cs typeface="+mn-cs"/>
            </a:rPr>
            <a:t>iserless</a:t>
          </a:r>
          <a:r>
            <a:rPr lang="en-US" sz="1200" b="0" kern="1200" dirty="0" smtClean="0">
              <a:solidFill>
                <a:sysClr val="window" lastClr="FFFFFF"/>
              </a:solidFill>
              <a:latin typeface="Calibri"/>
              <a:ea typeface="+mn-ea"/>
              <a:cs typeface="+mn-cs"/>
            </a:rPr>
            <a:t>   </a:t>
          </a:r>
          <a:r>
            <a:rPr lang="en-US" sz="1200" b="1" kern="1200" dirty="0" smtClean="0">
              <a:solidFill>
                <a:sysClr val="window" lastClr="FFFFFF"/>
              </a:solidFill>
              <a:latin typeface="Calibri"/>
              <a:ea typeface="+mn-ea"/>
              <a:cs typeface="+mn-cs"/>
            </a:rPr>
            <a:t>M</a:t>
          </a:r>
          <a:r>
            <a:rPr lang="en-US" sz="1200" b="0" kern="1200" dirty="0" smtClean="0">
              <a:solidFill>
                <a:sysClr val="window" lastClr="FFFFFF"/>
              </a:solidFill>
              <a:latin typeface="Calibri"/>
              <a:ea typeface="+mn-ea"/>
              <a:cs typeface="+mn-cs"/>
            </a:rPr>
            <a:t>ud      </a:t>
          </a:r>
          <a:r>
            <a:rPr lang="en-US" sz="1200" b="1" kern="1200" dirty="0" smtClean="0">
              <a:solidFill>
                <a:sysClr val="window" lastClr="FFFFFF"/>
              </a:solidFill>
              <a:latin typeface="Calibri"/>
              <a:ea typeface="+mn-ea"/>
              <a:cs typeface="+mn-cs"/>
            </a:rPr>
            <a:t>R</a:t>
          </a:r>
          <a:r>
            <a:rPr lang="en-US" sz="1200" b="0" kern="1200" dirty="0" smtClean="0">
              <a:solidFill>
                <a:sysClr val="window" lastClr="FFFFFF"/>
              </a:solidFill>
              <a:latin typeface="Calibri"/>
              <a:ea typeface="+mn-ea"/>
              <a:cs typeface="+mn-cs"/>
            </a:rPr>
            <a:t>eturn</a:t>
          </a:r>
          <a:endParaRPr lang="en-US" sz="1200" b="0" kern="1200" dirty="0">
            <a:solidFill>
              <a:sysClr val="window" lastClr="FFFFFF"/>
            </a:solidFill>
            <a:latin typeface="Calibri"/>
            <a:ea typeface="+mn-ea"/>
            <a:cs typeface="+mn-cs"/>
          </a:endParaRPr>
        </a:p>
      </dsp:txBody>
      <dsp:txXfrm>
        <a:off x="287229" y="3849480"/>
        <a:ext cx="991237" cy="701614"/>
      </dsp:txXfrm>
    </dsp:sp>
    <dsp:sp modelId="{5242FF14-0939-4DC1-AE0B-3070342EEC22}">
      <dsp:nvSpPr>
        <dsp:cNvPr id="0" name=""/>
        <dsp:cNvSpPr/>
      </dsp:nvSpPr>
      <dsp:spPr>
        <a:xfrm>
          <a:off x="4526313" y="754072"/>
          <a:ext cx="1367076" cy="259175"/>
        </a:xfrm>
        <a:custGeom>
          <a:avLst/>
          <a:gdLst/>
          <a:ahLst/>
          <a:cxnLst/>
          <a:rect l="0" t="0" r="0" b="0"/>
          <a:pathLst>
            <a:path>
              <a:moveTo>
                <a:pt x="0" y="0"/>
              </a:moveTo>
              <a:lnTo>
                <a:pt x="0" y="129587"/>
              </a:lnTo>
              <a:lnTo>
                <a:pt x="1367076" y="129587"/>
              </a:lnTo>
              <a:lnTo>
                <a:pt x="1367076" y="25917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BD084D2-EF4A-46A8-B6AC-07FDBD315C6E}">
      <dsp:nvSpPr>
        <dsp:cNvPr id="0" name=""/>
        <dsp:cNvSpPr/>
      </dsp:nvSpPr>
      <dsp:spPr>
        <a:xfrm>
          <a:off x="4150787" y="1013247"/>
          <a:ext cx="3485205" cy="410789"/>
        </a:xfrm>
        <a:prstGeom prst="roundRect">
          <a:avLst>
            <a:gd name="adj" fmla="val 10000"/>
          </a:avLst>
        </a:prstGeom>
        <a:solidFill>
          <a:srgbClr val="4F81B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ysClr val="window" lastClr="FFFFFF"/>
              </a:solidFill>
              <a:latin typeface="Calibri"/>
              <a:ea typeface="+mn-ea"/>
              <a:cs typeface="+mn-cs"/>
            </a:rPr>
            <a:t>Post-BOP</a:t>
          </a:r>
          <a:endParaRPr lang="en-US" sz="1400" b="1" kern="1200" dirty="0">
            <a:solidFill>
              <a:sysClr val="window" lastClr="FFFFFF"/>
            </a:solidFill>
            <a:latin typeface="Calibri"/>
            <a:ea typeface="+mn-ea"/>
            <a:cs typeface="+mn-cs"/>
          </a:endParaRPr>
        </a:p>
      </dsp:txBody>
      <dsp:txXfrm>
        <a:off x="4162819" y="1025279"/>
        <a:ext cx="3461141" cy="386725"/>
      </dsp:txXfrm>
    </dsp:sp>
    <dsp:sp modelId="{A788B18C-F7DF-4620-BC73-4E3DD11309A9}">
      <dsp:nvSpPr>
        <dsp:cNvPr id="0" name=""/>
        <dsp:cNvSpPr/>
      </dsp:nvSpPr>
      <dsp:spPr>
        <a:xfrm>
          <a:off x="2836982" y="1424036"/>
          <a:ext cx="3056407" cy="398860"/>
        </a:xfrm>
        <a:custGeom>
          <a:avLst/>
          <a:gdLst/>
          <a:ahLst/>
          <a:cxnLst/>
          <a:rect l="0" t="0" r="0" b="0"/>
          <a:pathLst>
            <a:path>
              <a:moveTo>
                <a:pt x="3056407" y="0"/>
              </a:moveTo>
              <a:lnTo>
                <a:pt x="3056407" y="199430"/>
              </a:lnTo>
              <a:lnTo>
                <a:pt x="0" y="199430"/>
              </a:lnTo>
              <a:lnTo>
                <a:pt x="0" y="39886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7593260-2F9E-416C-B64F-8A7E15DC686F}">
      <dsp:nvSpPr>
        <dsp:cNvPr id="0" name=""/>
        <dsp:cNvSpPr/>
      </dsp:nvSpPr>
      <dsp:spPr>
        <a:xfrm>
          <a:off x="1519269" y="1822896"/>
          <a:ext cx="2635426" cy="57666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a:ea typeface="+mn-ea"/>
              <a:cs typeface="+mn-cs"/>
            </a:rPr>
            <a:t>Seabed Pumping</a:t>
          </a:r>
          <a:endParaRPr lang="en-US" sz="1400" kern="1200" dirty="0">
            <a:solidFill>
              <a:sysClr val="window" lastClr="FFFFFF"/>
            </a:solidFill>
            <a:latin typeface="Calibri"/>
            <a:ea typeface="+mn-ea"/>
            <a:cs typeface="+mn-cs"/>
          </a:endParaRPr>
        </a:p>
      </dsp:txBody>
      <dsp:txXfrm>
        <a:off x="1536159" y="1839786"/>
        <a:ext cx="2601646" cy="542882"/>
      </dsp:txXfrm>
    </dsp:sp>
    <dsp:sp modelId="{A6ED818F-DBDC-4155-8498-2C4B4B9B1A33}">
      <dsp:nvSpPr>
        <dsp:cNvPr id="0" name=""/>
        <dsp:cNvSpPr/>
      </dsp:nvSpPr>
      <dsp:spPr>
        <a:xfrm>
          <a:off x="2081512" y="2399559"/>
          <a:ext cx="755469" cy="1436440"/>
        </a:xfrm>
        <a:custGeom>
          <a:avLst/>
          <a:gdLst/>
          <a:ahLst/>
          <a:cxnLst/>
          <a:rect l="0" t="0" r="0" b="0"/>
          <a:pathLst>
            <a:path>
              <a:moveTo>
                <a:pt x="755469" y="0"/>
              </a:moveTo>
              <a:lnTo>
                <a:pt x="755469" y="718220"/>
              </a:lnTo>
              <a:lnTo>
                <a:pt x="0" y="718220"/>
              </a:lnTo>
              <a:lnTo>
                <a:pt x="0" y="143644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D6B1825-5DA8-4AC9-938E-D09DA44D81E0}">
      <dsp:nvSpPr>
        <dsp:cNvPr id="0" name=""/>
        <dsp:cNvSpPr/>
      </dsp:nvSpPr>
      <dsp:spPr>
        <a:xfrm>
          <a:off x="1508260" y="3835999"/>
          <a:ext cx="1146503" cy="755881"/>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 lastClr="FFFFFF"/>
              </a:solidFill>
              <a:latin typeface="Calibri"/>
              <a:ea typeface="+mn-ea"/>
              <a:cs typeface="+mn-cs"/>
            </a:rPr>
            <a:t>M</a:t>
          </a:r>
          <a:r>
            <a:rPr lang="en-US" sz="1200" b="0" kern="1200" dirty="0" smtClean="0">
              <a:solidFill>
                <a:sysClr val="window" lastClr="FFFFFF"/>
              </a:solidFill>
              <a:latin typeface="Calibri"/>
              <a:ea typeface="+mn-ea"/>
              <a:cs typeface="+mn-cs"/>
            </a:rPr>
            <a:t>ax                </a:t>
          </a:r>
          <a:r>
            <a:rPr lang="en-US" sz="1200" b="1" kern="1200" dirty="0" smtClean="0">
              <a:solidFill>
                <a:sysClr val="window" lastClr="FFFFFF"/>
              </a:solidFill>
              <a:latin typeface="Calibri"/>
              <a:ea typeface="+mn-ea"/>
              <a:cs typeface="+mn-cs"/>
            </a:rPr>
            <a:t>L</a:t>
          </a:r>
          <a:r>
            <a:rPr lang="en-US" sz="1200" b="0" kern="1200" dirty="0" smtClean="0">
              <a:solidFill>
                <a:sysClr val="window" lastClr="FFFFFF"/>
              </a:solidFill>
              <a:latin typeface="Calibri"/>
              <a:ea typeface="+mn-ea"/>
              <a:cs typeface="+mn-cs"/>
            </a:rPr>
            <a:t>ift           </a:t>
          </a:r>
          <a:r>
            <a:rPr lang="en-US" sz="1200" b="1" kern="1200" dirty="0" smtClean="0">
              <a:solidFill>
                <a:sysClr val="window" lastClr="FFFFFF"/>
              </a:solidFill>
              <a:latin typeface="Calibri"/>
              <a:ea typeface="+mn-ea"/>
              <a:cs typeface="+mn-cs"/>
            </a:rPr>
            <a:t>D</a:t>
          </a:r>
          <a:r>
            <a:rPr lang="en-US" sz="1200" b="0" kern="1200" dirty="0" smtClean="0">
              <a:solidFill>
                <a:sysClr val="window" lastClr="FFFFFF"/>
              </a:solidFill>
              <a:latin typeface="Calibri"/>
              <a:ea typeface="+mn-ea"/>
              <a:cs typeface="+mn-cs"/>
            </a:rPr>
            <a:t>rilling</a:t>
          </a:r>
          <a:endParaRPr lang="en-US" sz="1200" b="0" kern="1200" dirty="0">
            <a:solidFill>
              <a:sysClr val="window" lastClr="FFFFFF"/>
            </a:solidFill>
            <a:latin typeface="Calibri"/>
            <a:ea typeface="+mn-ea"/>
            <a:cs typeface="+mn-cs"/>
          </a:endParaRPr>
        </a:p>
      </dsp:txBody>
      <dsp:txXfrm>
        <a:off x="1530399" y="3858138"/>
        <a:ext cx="1102225" cy="711603"/>
      </dsp:txXfrm>
    </dsp:sp>
    <dsp:sp modelId="{FFD2E19E-DF4B-431C-AF9F-CADBD12A8327}">
      <dsp:nvSpPr>
        <dsp:cNvPr id="0" name=""/>
        <dsp:cNvSpPr/>
      </dsp:nvSpPr>
      <dsp:spPr>
        <a:xfrm>
          <a:off x="2836982" y="2399559"/>
          <a:ext cx="543212" cy="1431617"/>
        </a:xfrm>
        <a:custGeom>
          <a:avLst/>
          <a:gdLst/>
          <a:ahLst/>
          <a:cxnLst/>
          <a:rect l="0" t="0" r="0" b="0"/>
          <a:pathLst>
            <a:path>
              <a:moveTo>
                <a:pt x="0" y="0"/>
              </a:moveTo>
              <a:lnTo>
                <a:pt x="0" y="715808"/>
              </a:lnTo>
              <a:lnTo>
                <a:pt x="543212" y="715808"/>
              </a:lnTo>
              <a:lnTo>
                <a:pt x="543212" y="1431617"/>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AE04D95-F9C2-44BA-951A-DB501741FCB7}">
      <dsp:nvSpPr>
        <dsp:cNvPr id="0" name=""/>
        <dsp:cNvSpPr/>
      </dsp:nvSpPr>
      <dsp:spPr>
        <a:xfrm>
          <a:off x="2794890" y="3831176"/>
          <a:ext cx="1170608" cy="755881"/>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 lastClr="FFFFFF"/>
              </a:solidFill>
              <a:latin typeface="Calibri"/>
              <a:ea typeface="+mn-ea"/>
              <a:cs typeface="+mn-cs"/>
            </a:rPr>
            <a:t>C</a:t>
          </a:r>
          <a:r>
            <a:rPr lang="en-US" sz="1200" kern="1200" dirty="0" smtClean="0">
              <a:solidFill>
                <a:sysClr val="window" lastClr="FFFFFF"/>
              </a:solidFill>
              <a:latin typeface="Calibri"/>
              <a:ea typeface="+mn-ea"/>
              <a:cs typeface="+mn-cs"/>
            </a:rPr>
            <a:t>ontrolled   </a:t>
          </a:r>
          <a:r>
            <a:rPr lang="en-US" sz="1200" b="1" kern="1200" dirty="0" smtClean="0">
              <a:solidFill>
                <a:sysClr val="window" lastClr="FFFFFF"/>
              </a:solidFill>
              <a:latin typeface="Calibri"/>
              <a:ea typeface="+mn-ea"/>
              <a:cs typeface="+mn-cs"/>
            </a:rPr>
            <a:t>M</a:t>
          </a:r>
          <a:r>
            <a:rPr lang="en-US" sz="1200" kern="1200" dirty="0" smtClean="0">
              <a:solidFill>
                <a:sysClr val="window" lastClr="FFFFFF"/>
              </a:solidFill>
              <a:latin typeface="Calibri"/>
              <a:ea typeface="+mn-ea"/>
              <a:cs typeface="+mn-cs"/>
            </a:rPr>
            <a:t>ud       </a:t>
          </a:r>
          <a:r>
            <a:rPr lang="en-US" sz="1200" b="1" kern="1200" dirty="0" smtClean="0">
              <a:solidFill>
                <a:sysClr val="window" lastClr="FFFFFF"/>
              </a:solidFill>
              <a:latin typeface="Calibri"/>
              <a:ea typeface="+mn-ea"/>
              <a:cs typeface="+mn-cs"/>
            </a:rPr>
            <a:t>P</a:t>
          </a:r>
          <a:r>
            <a:rPr lang="en-US" sz="1200" kern="1200" dirty="0" smtClean="0">
              <a:solidFill>
                <a:sysClr val="window" lastClr="FFFFFF"/>
              </a:solidFill>
              <a:latin typeface="Calibri"/>
              <a:ea typeface="+mn-ea"/>
              <a:cs typeface="+mn-cs"/>
            </a:rPr>
            <a:t>ressure</a:t>
          </a:r>
          <a:endParaRPr lang="en-US" sz="1200" kern="1200" dirty="0">
            <a:solidFill>
              <a:sysClr val="window" lastClr="FFFFFF"/>
            </a:solidFill>
            <a:latin typeface="Calibri"/>
            <a:ea typeface="+mn-ea"/>
            <a:cs typeface="+mn-cs"/>
          </a:endParaRPr>
        </a:p>
      </dsp:txBody>
      <dsp:txXfrm>
        <a:off x="2817029" y="3853315"/>
        <a:ext cx="1126330" cy="711603"/>
      </dsp:txXfrm>
    </dsp:sp>
    <dsp:sp modelId="{66F31CFA-3620-4587-8728-6016DB0C7FAB}">
      <dsp:nvSpPr>
        <dsp:cNvPr id="0" name=""/>
        <dsp:cNvSpPr/>
      </dsp:nvSpPr>
      <dsp:spPr>
        <a:xfrm>
          <a:off x="5346139" y="1424036"/>
          <a:ext cx="547250" cy="393577"/>
        </a:xfrm>
        <a:custGeom>
          <a:avLst/>
          <a:gdLst/>
          <a:ahLst/>
          <a:cxnLst/>
          <a:rect l="0" t="0" r="0" b="0"/>
          <a:pathLst>
            <a:path>
              <a:moveTo>
                <a:pt x="547250" y="0"/>
              </a:moveTo>
              <a:lnTo>
                <a:pt x="547250" y="196788"/>
              </a:lnTo>
              <a:lnTo>
                <a:pt x="0" y="196788"/>
              </a:lnTo>
              <a:lnTo>
                <a:pt x="0" y="393577"/>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4B3567C-ECC3-499F-8CF6-597D3A67BE2C}">
      <dsp:nvSpPr>
        <dsp:cNvPr id="0" name=""/>
        <dsp:cNvSpPr/>
      </dsp:nvSpPr>
      <dsp:spPr>
        <a:xfrm>
          <a:off x="4677672" y="1817614"/>
          <a:ext cx="1336934" cy="58863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a:ea typeface="+mn-ea"/>
              <a:cs typeface="+mn-cs"/>
            </a:rPr>
            <a:t>Dilution</a:t>
          </a:r>
          <a:endParaRPr lang="en-US" sz="1400" kern="1200" dirty="0">
            <a:solidFill>
              <a:sysClr val="window" lastClr="FFFFFF"/>
            </a:solidFill>
            <a:latin typeface="Calibri"/>
            <a:ea typeface="+mn-ea"/>
            <a:cs typeface="+mn-cs"/>
          </a:endParaRPr>
        </a:p>
      </dsp:txBody>
      <dsp:txXfrm>
        <a:off x="4694913" y="1834855"/>
        <a:ext cx="1302452" cy="554154"/>
      </dsp:txXfrm>
    </dsp:sp>
    <dsp:sp modelId="{CB92A3D0-3324-47FD-AE6F-321DDF49EE81}">
      <dsp:nvSpPr>
        <dsp:cNvPr id="0" name=""/>
        <dsp:cNvSpPr/>
      </dsp:nvSpPr>
      <dsp:spPr>
        <a:xfrm>
          <a:off x="4751386" y="2406250"/>
          <a:ext cx="594753" cy="709696"/>
        </a:xfrm>
        <a:custGeom>
          <a:avLst/>
          <a:gdLst/>
          <a:ahLst/>
          <a:cxnLst/>
          <a:rect l="0" t="0" r="0" b="0"/>
          <a:pathLst>
            <a:path>
              <a:moveTo>
                <a:pt x="594753" y="0"/>
              </a:moveTo>
              <a:lnTo>
                <a:pt x="594753" y="354848"/>
              </a:lnTo>
              <a:lnTo>
                <a:pt x="0" y="354848"/>
              </a:lnTo>
              <a:lnTo>
                <a:pt x="0" y="70969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C802EDC-7CBB-4B2C-AAAF-4496F9206E12}">
      <dsp:nvSpPr>
        <dsp:cNvPr id="0" name=""/>
        <dsp:cNvSpPr/>
      </dsp:nvSpPr>
      <dsp:spPr>
        <a:xfrm>
          <a:off x="4308165" y="3115947"/>
          <a:ext cx="886442" cy="5764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ysClr val="window" lastClr="FFFFFF"/>
              </a:solidFill>
              <a:latin typeface="Calibri"/>
              <a:ea typeface="+mn-ea"/>
              <a:cs typeface="+mn-cs"/>
            </a:rPr>
            <a:t>With Liquids</a:t>
          </a:r>
          <a:endParaRPr lang="en-US" sz="1050" kern="1200" dirty="0">
            <a:solidFill>
              <a:sysClr val="window" lastClr="FFFFFF"/>
            </a:solidFill>
            <a:latin typeface="Calibri"/>
            <a:ea typeface="+mn-ea"/>
            <a:cs typeface="+mn-cs"/>
          </a:endParaRPr>
        </a:p>
      </dsp:txBody>
      <dsp:txXfrm>
        <a:off x="4325050" y="3132832"/>
        <a:ext cx="852672" cy="542719"/>
      </dsp:txXfrm>
    </dsp:sp>
    <dsp:sp modelId="{AE19FB38-9B5D-4D05-8F2C-2B6AE8445E16}">
      <dsp:nvSpPr>
        <dsp:cNvPr id="0" name=""/>
        <dsp:cNvSpPr/>
      </dsp:nvSpPr>
      <dsp:spPr>
        <a:xfrm>
          <a:off x="4704501" y="3692436"/>
          <a:ext cx="91440" cy="154132"/>
        </a:xfrm>
        <a:custGeom>
          <a:avLst/>
          <a:gdLst/>
          <a:ahLst/>
          <a:cxnLst/>
          <a:rect l="0" t="0" r="0" b="0"/>
          <a:pathLst>
            <a:path>
              <a:moveTo>
                <a:pt x="46884" y="0"/>
              </a:moveTo>
              <a:lnTo>
                <a:pt x="46884" y="77066"/>
              </a:lnTo>
              <a:lnTo>
                <a:pt x="45720" y="77066"/>
              </a:lnTo>
              <a:lnTo>
                <a:pt x="45720" y="15413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3279769-0ACF-44B8-83CE-5FB563B522A1}">
      <dsp:nvSpPr>
        <dsp:cNvPr id="0" name=""/>
        <dsp:cNvSpPr/>
      </dsp:nvSpPr>
      <dsp:spPr>
        <a:xfrm>
          <a:off x="4107436" y="3846569"/>
          <a:ext cx="1285569" cy="751157"/>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ysClr val="window" lastClr="FFFFFF"/>
              </a:solidFill>
              <a:latin typeface="Calibri"/>
              <a:ea typeface="+mn-ea"/>
              <a:cs typeface="+mn-cs"/>
            </a:rPr>
            <a:t>C</a:t>
          </a:r>
          <a:r>
            <a:rPr lang="en-US" sz="1100" kern="1200" dirty="0" smtClean="0">
              <a:solidFill>
                <a:sysClr val="window" lastClr="FFFFFF"/>
              </a:solidFill>
              <a:latin typeface="Calibri"/>
              <a:ea typeface="+mn-ea"/>
              <a:cs typeface="+mn-cs"/>
            </a:rPr>
            <a:t>ontinuous  </a:t>
          </a:r>
          <a:r>
            <a:rPr lang="en-US" sz="1100" b="1" kern="1200" dirty="0" smtClean="0">
              <a:solidFill>
                <a:sysClr val="window" lastClr="FFFFFF"/>
              </a:solidFill>
              <a:latin typeface="Calibri"/>
              <a:ea typeface="+mn-ea"/>
              <a:cs typeface="+mn-cs"/>
            </a:rPr>
            <a:t>A</a:t>
          </a:r>
          <a:r>
            <a:rPr lang="en-US" sz="1100" kern="1200" dirty="0" smtClean="0">
              <a:solidFill>
                <a:sysClr val="window" lastClr="FFFFFF"/>
              </a:solidFill>
              <a:latin typeface="Calibri"/>
              <a:ea typeface="+mn-ea"/>
              <a:cs typeface="+mn-cs"/>
            </a:rPr>
            <a:t>nnular       </a:t>
          </a:r>
          <a:r>
            <a:rPr lang="en-US" sz="1100" b="1" kern="1200" dirty="0" smtClean="0">
              <a:solidFill>
                <a:sysClr val="window" lastClr="FFFFFF"/>
              </a:solidFill>
              <a:latin typeface="Calibri"/>
              <a:ea typeface="+mn-ea"/>
              <a:cs typeface="+mn-cs"/>
            </a:rPr>
            <a:t>P</a:t>
          </a:r>
          <a:r>
            <a:rPr lang="en-US" sz="1100" kern="1200" dirty="0" smtClean="0">
              <a:solidFill>
                <a:sysClr val="window" lastClr="FFFFFF"/>
              </a:solidFill>
              <a:latin typeface="Calibri"/>
              <a:ea typeface="+mn-ea"/>
              <a:cs typeface="+mn-cs"/>
            </a:rPr>
            <a:t>ressure </a:t>
          </a:r>
          <a:r>
            <a:rPr lang="en-US" sz="1100" b="1" kern="1200" dirty="0" smtClean="0">
              <a:solidFill>
                <a:sysClr val="window" lastClr="FFFFFF"/>
              </a:solidFill>
              <a:latin typeface="Calibri"/>
              <a:ea typeface="+mn-ea"/>
              <a:cs typeface="+mn-cs"/>
            </a:rPr>
            <a:t>M</a:t>
          </a:r>
          <a:r>
            <a:rPr lang="en-US" sz="1100" kern="1200" dirty="0" smtClean="0">
              <a:solidFill>
                <a:sysClr val="window" lastClr="FFFFFF"/>
              </a:solidFill>
              <a:latin typeface="Calibri"/>
              <a:ea typeface="+mn-ea"/>
              <a:cs typeface="+mn-cs"/>
            </a:rPr>
            <a:t>anagement</a:t>
          </a:r>
          <a:endParaRPr lang="en-US" sz="1100" kern="1200" dirty="0">
            <a:solidFill>
              <a:sysClr val="window" lastClr="FFFFFF"/>
            </a:solidFill>
            <a:latin typeface="Calibri"/>
            <a:ea typeface="+mn-ea"/>
            <a:cs typeface="+mn-cs"/>
          </a:endParaRPr>
        </a:p>
      </dsp:txBody>
      <dsp:txXfrm>
        <a:off x="4129437" y="3868570"/>
        <a:ext cx="1241567" cy="707155"/>
      </dsp:txXfrm>
    </dsp:sp>
    <dsp:sp modelId="{A870EDD8-CE6A-450B-BCEF-B3F93405EDFF}">
      <dsp:nvSpPr>
        <dsp:cNvPr id="0" name=""/>
        <dsp:cNvSpPr/>
      </dsp:nvSpPr>
      <dsp:spPr>
        <a:xfrm>
          <a:off x="5346139" y="2406250"/>
          <a:ext cx="318289" cy="709696"/>
        </a:xfrm>
        <a:custGeom>
          <a:avLst/>
          <a:gdLst/>
          <a:ahLst/>
          <a:cxnLst/>
          <a:rect l="0" t="0" r="0" b="0"/>
          <a:pathLst>
            <a:path>
              <a:moveTo>
                <a:pt x="0" y="0"/>
              </a:moveTo>
              <a:lnTo>
                <a:pt x="0" y="354848"/>
              </a:lnTo>
              <a:lnTo>
                <a:pt x="318289" y="354848"/>
              </a:lnTo>
              <a:lnTo>
                <a:pt x="318289" y="70969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87317E2-2E41-4C23-8C4A-BC558A4F4C42}">
      <dsp:nvSpPr>
        <dsp:cNvPr id="0" name=""/>
        <dsp:cNvSpPr/>
      </dsp:nvSpPr>
      <dsp:spPr>
        <a:xfrm>
          <a:off x="5356337" y="3115947"/>
          <a:ext cx="616184" cy="5764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ysClr val="window" lastClr="FFFFFF"/>
              </a:solidFill>
              <a:latin typeface="Calibri"/>
              <a:ea typeface="+mn-ea"/>
              <a:cs typeface="+mn-cs"/>
            </a:rPr>
            <a:t>With Solids</a:t>
          </a:r>
          <a:endParaRPr lang="en-US" sz="1050" kern="1200" dirty="0">
            <a:solidFill>
              <a:sysClr val="window" lastClr="FFFFFF"/>
            </a:solidFill>
            <a:latin typeface="Calibri"/>
            <a:ea typeface="+mn-ea"/>
            <a:cs typeface="+mn-cs"/>
          </a:endParaRPr>
        </a:p>
      </dsp:txBody>
      <dsp:txXfrm>
        <a:off x="5373222" y="3132832"/>
        <a:ext cx="582414" cy="542719"/>
      </dsp:txXfrm>
    </dsp:sp>
    <dsp:sp modelId="{49EE5EC6-7E81-4F5B-BB4A-4A79E37CC26D}">
      <dsp:nvSpPr>
        <dsp:cNvPr id="0" name=""/>
        <dsp:cNvSpPr/>
      </dsp:nvSpPr>
      <dsp:spPr>
        <a:xfrm>
          <a:off x="5346139" y="2406250"/>
          <a:ext cx="1273270" cy="709696"/>
        </a:xfrm>
        <a:custGeom>
          <a:avLst/>
          <a:gdLst/>
          <a:ahLst/>
          <a:cxnLst/>
          <a:rect l="0" t="0" r="0" b="0"/>
          <a:pathLst>
            <a:path>
              <a:moveTo>
                <a:pt x="0" y="0"/>
              </a:moveTo>
              <a:lnTo>
                <a:pt x="0" y="354848"/>
              </a:lnTo>
              <a:lnTo>
                <a:pt x="1273270" y="354848"/>
              </a:lnTo>
              <a:lnTo>
                <a:pt x="1273270" y="70969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BFA8C4A-13F0-4AE4-A4C9-9BE70ACC50E1}">
      <dsp:nvSpPr>
        <dsp:cNvPr id="0" name=""/>
        <dsp:cNvSpPr/>
      </dsp:nvSpPr>
      <dsp:spPr>
        <a:xfrm>
          <a:off x="6311318" y="3115947"/>
          <a:ext cx="616184" cy="57648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ysClr val="window" lastClr="FFFFFF"/>
              </a:solidFill>
              <a:latin typeface="Calibri"/>
              <a:ea typeface="+mn-ea"/>
              <a:cs typeface="+mn-cs"/>
            </a:rPr>
            <a:t>With Gas</a:t>
          </a:r>
          <a:endParaRPr lang="en-US" sz="1050" kern="1200" dirty="0">
            <a:solidFill>
              <a:sysClr val="window" lastClr="FFFFFF"/>
            </a:solidFill>
            <a:latin typeface="Calibri"/>
            <a:ea typeface="+mn-ea"/>
            <a:cs typeface="+mn-cs"/>
          </a:endParaRPr>
        </a:p>
      </dsp:txBody>
      <dsp:txXfrm>
        <a:off x="6328203" y="3132832"/>
        <a:ext cx="582414" cy="542719"/>
      </dsp:txXfrm>
    </dsp:sp>
    <dsp:sp modelId="{A1BC04F0-B4E0-4C2C-B78E-C06B6C8FE0C2}">
      <dsp:nvSpPr>
        <dsp:cNvPr id="0" name=""/>
        <dsp:cNvSpPr/>
      </dsp:nvSpPr>
      <dsp:spPr>
        <a:xfrm>
          <a:off x="5893389" y="1424036"/>
          <a:ext cx="1769870" cy="393593"/>
        </a:xfrm>
        <a:custGeom>
          <a:avLst/>
          <a:gdLst/>
          <a:ahLst/>
          <a:cxnLst/>
          <a:rect l="0" t="0" r="0" b="0"/>
          <a:pathLst>
            <a:path>
              <a:moveTo>
                <a:pt x="0" y="0"/>
              </a:moveTo>
              <a:lnTo>
                <a:pt x="0" y="196796"/>
              </a:lnTo>
              <a:lnTo>
                <a:pt x="1769870" y="196796"/>
              </a:lnTo>
              <a:lnTo>
                <a:pt x="1769870" y="393593"/>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AE310BF-FE2A-4D98-9B43-96750FEB0227}">
      <dsp:nvSpPr>
        <dsp:cNvPr id="0" name=""/>
        <dsp:cNvSpPr/>
      </dsp:nvSpPr>
      <dsp:spPr>
        <a:xfrm>
          <a:off x="6534685" y="1817630"/>
          <a:ext cx="2257150" cy="527987"/>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a:ea typeface="+mn-ea"/>
              <a:cs typeface="+mn-cs"/>
            </a:rPr>
            <a:t>Controlled Mud Level</a:t>
          </a:r>
          <a:endParaRPr lang="en-US" sz="1400" kern="1200" dirty="0">
            <a:solidFill>
              <a:sysClr val="window" lastClr="FFFFFF"/>
            </a:solidFill>
            <a:latin typeface="Calibri"/>
            <a:ea typeface="+mn-ea"/>
            <a:cs typeface="+mn-cs"/>
          </a:endParaRPr>
        </a:p>
      </dsp:txBody>
      <dsp:txXfrm>
        <a:off x="6550149" y="1833094"/>
        <a:ext cx="2226222" cy="497059"/>
      </dsp:txXfrm>
    </dsp:sp>
    <dsp:sp modelId="{0501D07F-DF64-4227-876C-3076E6F6A9CC}">
      <dsp:nvSpPr>
        <dsp:cNvPr id="0" name=""/>
        <dsp:cNvSpPr/>
      </dsp:nvSpPr>
      <dsp:spPr>
        <a:xfrm>
          <a:off x="7614342" y="2345618"/>
          <a:ext cx="91440" cy="1541890"/>
        </a:xfrm>
        <a:custGeom>
          <a:avLst/>
          <a:gdLst/>
          <a:ahLst/>
          <a:cxnLst/>
          <a:rect l="0" t="0" r="0" b="0"/>
          <a:pathLst>
            <a:path>
              <a:moveTo>
                <a:pt x="48917" y="0"/>
              </a:moveTo>
              <a:lnTo>
                <a:pt x="48917" y="770945"/>
              </a:lnTo>
              <a:lnTo>
                <a:pt x="45720" y="770945"/>
              </a:lnTo>
              <a:lnTo>
                <a:pt x="45720" y="154189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75ADA04-BCE8-4A66-8764-1F84E932B6B0}">
      <dsp:nvSpPr>
        <dsp:cNvPr id="0" name=""/>
        <dsp:cNvSpPr/>
      </dsp:nvSpPr>
      <dsp:spPr>
        <a:xfrm>
          <a:off x="7177214" y="3887508"/>
          <a:ext cx="965696" cy="6953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 lastClr="FFFFFF"/>
              </a:solidFill>
              <a:latin typeface="Calibri"/>
              <a:ea typeface="+mn-ea"/>
              <a:cs typeface="+mn-cs"/>
            </a:rPr>
            <a:t>EC-D</a:t>
          </a:r>
          <a:r>
            <a:rPr lang="en-US" sz="1200" b="0" kern="1200" dirty="0" smtClean="0">
              <a:solidFill>
                <a:sysClr val="window" lastClr="FFFFFF"/>
              </a:solidFill>
              <a:latin typeface="Calibri"/>
              <a:ea typeface="+mn-ea"/>
              <a:cs typeface="+mn-cs"/>
            </a:rPr>
            <a:t>rill</a:t>
          </a:r>
          <a:endParaRPr lang="en-US" sz="1200" b="0" kern="1200" dirty="0">
            <a:solidFill>
              <a:sysClr val="window" lastClr="FFFFFF"/>
            </a:solidFill>
            <a:latin typeface="Calibri"/>
            <a:ea typeface="+mn-ea"/>
            <a:cs typeface="+mn-cs"/>
          </a:endParaRPr>
        </a:p>
      </dsp:txBody>
      <dsp:txXfrm>
        <a:off x="7197581" y="3907875"/>
        <a:ext cx="924962" cy="6546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2947781" cy="496427"/>
          </a:xfrm>
          <a:prstGeom prst="rect">
            <a:avLst/>
          </a:prstGeom>
          <a:noFill/>
          <a:ln w="9525">
            <a:noFill/>
            <a:miter lim="800000"/>
            <a:headEnd/>
            <a:tailEnd/>
          </a:ln>
          <a:effectLst/>
        </p:spPr>
        <p:txBody>
          <a:bodyPr vert="horz" wrap="square" lIns="91891" tIns="45946" rIns="91891" bIns="45946" numCol="1" anchor="t" anchorCtr="0" compatLnSpc="1">
            <a:prstTxWarp prst="textNoShape">
              <a:avLst/>
            </a:prstTxWarp>
          </a:bodyPr>
          <a:lstStyle>
            <a:lvl1pPr algn="l" defTabSz="918993">
              <a:defRPr sz="1200" b="0"/>
            </a:lvl1pPr>
          </a:lstStyle>
          <a:p>
            <a:pPr>
              <a:defRPr/>
            </a:pPr>
            <a:endParaRPr lang="en-GB"/>
          </a:p>
        </p:txBody>
      </p:sp>
      <p:sp>
        <p:nvSpPr>
          <p:cNvPr id="7171" name="Rectangle 3"/>
          <p:cNvSpPr>
            <a:spLocks noGrp="1" noChangeArrowheads="1"/>
          </p:cNvSpPr>
          <p:nvPr>
            <p:ph type="dt" sz="quarter" idx="1"/>
          </p:nvPr>
        </p:nvSpPr>
        <p:spPr bwMode="auto">
          <a:xfrm>
            <a:off x="3857834" y="1"/>
            <a:ext cx="2947780" cy="496427"/>
          </a:xfrm>
          <a:prstGeom prst="rect">
            <a:avLst/>
          </a:prstGeom>
          <a:noFill/>
          <a:ln w="9525">
            <a:noFill/>
            <a:miter lim="800000"/>
            <a:headEnd/>
            <a:tailEnd/>
          </a:ln>
          <a:effectLst/>
        </p:spPr>
        <p:txBody>
          <a:bodyPr vert="horz" wrap="square" lIns="91891" tIns="45946" rIns="91891" bIns="45946" numCol="1" anchor="t" anchorCtr="0" compatLnSpc="1">
            <a:prstTxWarp prst="textNoShape">
              <a:avLst/>
            </a:prstTxWarp>
          </a:bodyPr>
          <a:lstStyle>
            <a:lvl1pPr algn="r" defTabSz="918993">
              <a:defRPr sz="1200" b="0"/>
            </a:lvl1pPr>
          </a:lstStyle>
          <a:p>
            <a:pPr>
              <a:defRPr/>
            </a:pPr>
            <a:endParaRPr lang="en-GB"/>
          </a:p>
        </p:txBody>
      </p:sp>
      <p:sp>
        <p:nvSpPr>
          <p:cNvPr id="7172" name="Rectangle 4"/>
          <p:cNvSpPr>
            <a:spLocks noGrp="1" noChangeArrowheads="1"/>
          </p:cNvSpPr>
          <p:nvPr>
            <p:ph type="ftr" sz="quarter" idx="2"/>
          </p:nvPr>
        </p:nvSpPr>
        <p:spPr bwMode="auto">
          <a:xfrm>
            <a:off x="0" y="9442911"/>
            <a:ext cx="2947781" cy="496427"/>
          </a:xfrm>
          <a:prstGeom prst="rect">
            <a:avLst/>
          </a:prstGeom>
          <a:noFill/>
          <a:ln w="9525">
            <a:noFill/>
            <a:miter lim="800000"/>
            <a:headEnd/>
            <a:tailEnd/>
          </a:ln>
          <a:effectLst/>
        </p:spPr>
        <p:txBody>
          <a:bodyPr vert="horz" wrap="square" lIns="91891" tIns="45946" rIns="91891" bIns="45946" numCol="1" anchor="b" anchorCtr="0" compatLnSpc="1">
            <a:prstTxWarp prst="textNoShape">
              <a:avLst/>
            </a:prstTxWarp>
          </a:bodyPr>
          <a:lstStyle>
            <a:lvl1pPr algn="l" defTabSz="918993">
              <a:defRPr sz="1200" b="0"/>
            </a:lvl1pPr>
          </a:lstStyle>
          <a:p>
            <a:pPr>
              <a:defRPr/>
            </a:pPr>
            <a:endParaRPr lang="en-GB"/>
          </a:p>
        </p:txBody>
      </p:sp>
      <p:sp>
        <p:nvSpPr>
          <p:cNvPr id="7173" name="Rectangle 5"/>
          <p:cNvSpPr>
            <a:spLocks noGrp="1" noChangeArrowheads="1"/>
          </p:cNvSpPr>
          <p:nvPr>
            <p:ph type="sldNum" sz="quarter" idx="3"/>
          </p:nvPr>
        </p:nvSpPr>
        <p:spPr bwMode="auto">
          <a:xfrm>
            <a:off x="3857834" y="9442911"/>
            <a:ext cx="2947780" cy="496427"/>
          </a:xfrm>
          <a:prstGeom prst="rect">
            <a:avLst/>
          </a:prstGeom>
          <a:noFill/>
          <a:ln w="9525">
            <a:noFill/>
            <a:miter lim="800000"/>
            <a:headEnd/>
            <a:tailEnd/>
          </a:ln>
          <a:effectLst/>
        </p:spPr>
        <p:txBody>
          <a:bodyPr vert="horz" wrap="square" lIns="91891" tIns="45946" rIns="91891" bIns="45946" numCol="1" anchor="b" anchorCtr="0" compatLnSpc="1">
            <a:prstTxWarp prst="textNoShape">
              <a:avLst/>
            </a:prstTxWarp>
          </a:bodyPr>
          <a:lstStyle>
            <a:lvl1pPr algn="r" defTabSz="918993">
              <a:defRPr sz="1200" b="0"/>
            </a:lvl1pPr>
          </a:lstStyle>
          <a:p>
            <a:pPr>
              <a:defRPr/>
            </a:pPr>
            <a:fld id="{F868F739-63F9-4609-A29B-DF8CE35A6713}" type="slidenum">
              <a:rPr lang="en-GB"/>
              <a:pPr>
                <a:defRPr/>
              </a:pPr>
              <a:t>‹#›</a:t>
            </a:fld>
            <a:endParaRPr lang="en-GB"/>
          </a:p>
        </p:txBody>
      </p:sp>
    </p:spTree>
    <p:extLst>
      <p:ext uri="{BB962C8B-B14F-4D97-AF65-F5344CB8AC3E}">
        <p14:creationId xmlns:p14="http://schemas.microsoft.com/office/powerpoint/2010/main" val="846466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1"/>
            <a:ext cx="2917344" cy="534970"/>
          </a:xfrm>
          <a:prstGeom prst="rect">
            <a:avLst/>
          </a:prstGeom>
          <a:noFill/>
          <a:ln w="9525">
            <a:noFill/>
            <a:miter lim="800000"/>
            <a:headEnd/>
            <a:tailEnd/>
          </a:ln>
          <a:effectLst/>
        </p:spPr>
        <p:txBody>
          <a:bodyPr vert="horz" wrap="square" lIns="91905" tIns="45952" rIns="91905" bIns="45952" numCol="1" anchor="t" anchorCtr="0" compatLnSpc="1">
            <a:prstTxWarp prst="textNoShape">
              <a:avLst/>
            </a:prstTxWarp>
          </a:bodyPr>
          <a:lstStyle>
            <a:lvl1pPr algn="l" defTabSz="918993">
              <a:defRPr sz="1200" b="0"/>
            </a:lvl1pPr>
          </a:lstStyle>
          <a:p>
            <a:pPr>
              <a:defRPr/>
            </a:pPr>
            <a:endParaRPr lang="en-GB"/>
          </a:p>
        </p:txBody>
      </p:sp>
      <p:sp>
        <p:nvSpPr>
          <p:cNvPr id="48131" name="Rectangle 3"/>
          <p:cNvSpPr>
            <a:spLocks noGrp="1" noChangeArrowheads="1"/>
          </p:cNvSpPr>
          <p:nvPr>
            <p:ph type="dt" idx="1"/>
          </p:nvPr>
        </p:nvSpPr>
        <p:spPr bwMode="auto">
          <a:xfrm>
            <a:off x="3838050" y="1"/>
            <a:ext cx="2993435" cy="534970"/>
          </a:xfrm>
          <a:prstGeom prst="rect">
            <a:avLst/>
          </a:prstGeom>
          <a:noFill/>
          <a:ln w="9525">
            <a:noFill/>
            <a:miter lim="800000"/>
            <a:headEnd/>
            <a:tailEnd/>
          </a:ln>
          <a:effectLst/>
        </p:spPr>
        <p:txBody>
          <a:bodyPr vert="horz" wrap="square" lIns="91905" tIns="45952" rIns="91905" bIns="45952" numCol="1" anchor="t" anchorCtr="0" compatLnSpc="1">
            <a:prstTxWarp prst="textNoShape">
              <a:avLst/>
            </a:prstTxWarp>
          </a:bodyPr>
          <a:lstStyle>
            <a:lvl1pPr algn="r" defTabSz="918993">
              <a:defRPr sz="1200" b="0"/>
            </a:lvl1pPr>
          </a:lstStyle>
          <a:p>
            <a:pPr>
              <a:defRPr/>
            </a:pPr>
            <a:endParaRPr lang="en-GB"/>
          </a:p>
        </p:txBody>
      </p:sp>
      <p:sp>
        <p:nvSpPr>
          <p:cNvPr id="6148" name="Rectangle 4"/>
          <p:cNvSpPr>
            <a:spLocks noGrp="1" noRot="1" noChangeAspect="1" noChangeArrowheads="1" noTextEdit="1"/>
          </p:cNvSpPr>
          <p:nvPr>
            <p:ph type="sldImg" idx="2"/>
          </p:nvPr>
        </p:nvSpPr>
        <p:spPr bwMode="auto">
          <a:xfrm>
            <a:off x="968375" y="766763"/>
            <a:ext cx="4895850" cy="3671887"/>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919184" y="4745351"/>
            <a:ext cx="4993117" cy="4440095"/>
          </a:xfrm>
          <a:prstGeom prst="rect">
            <a:avLst/>
          </a:prstGeom>
          <a:noFill/>
          <a:ln w="9525">
            <a:noFill/>
            <a:miter lim="800000"/>
            <a:headEnd/>
            <a:tailEnd/>
          </a:ln>
          <a:effectLst/>
        </p:spPr>
        <p:txBody>
          <a:bodyPr vert="horz" wrap="square" lIns="91905" tIns="45952" rIns="91905" bIns="45952"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8134" name="Rectangle 6"/>
          <p:cNvSpPr>
            <a:spLocks noGrp="1" noChangeArrowheads="1"/>
          </p:cNvSpPr>
          <p:nvPr>
            <p:ph type="ftr" sz="quarter" idx="4"/>
          </p:nvPr>
        </p:nvSpPr>
        <p:spPr bwMode="auto">
          <a:xfrm>
            <a:off x="0" y="9416702"/>
            <a:ext cx="2917344" cy="533428"/>
          </a:xfrm>
          <a:prstGeom prst="rect">
            <a:avLst/>
          </a:prstGeom>
          <a:noFill/>
          <a:ln w="9525">
            <a:noFill/>
            <a:miter lim="800000"/>
            <a:headEnd/>
            <a:tailEnd/>
          </a:ln>
          <a:effectLst/>
        </p:spPr>
        <p:txBody>
          <a:bodyPr vert="horz" wrap="square" lIns="91905" tIns="45952" rIns="91905" bIns="45952" numCol="1" anchor="b" anchorCtr="0" compatLnSpc="1">
            <a:prstTxWarp prst="textNoShape">
              <a:avLst/>
            </a:prstTxWarp>
          </a:bodyPr>
          <a:lstStyle>
            <a:lvl1pPr algn="l" defTabSz="918993">
              <a:defRPr sz="1200" b="0"/>
            </a:lvl1pPr>
          </a:lstStyle>
          <a:p>
            <a:pPr>
              <a:defRPr/>
            </a:pPr>
            <a:endParaRPr lang="en-GB"/>
          </a:p>
        </p:txBody>
      </p:sp>
      <p:sp>
        <p:nvSpPr>
          <p:cNvPr id="48135" name="Rectangle 7"/>
          <p:cNvSpPr>
            <a:spLocks noGrp="1" noChangeArrowheads="1"/>
          </p:cNvSpPr>
          <p:nvPr>
            <p:ph type="sldNum" sz="quarter" idx="5"/>
          </p:nvPr>
        </p:nvSpPr>
        <p:spPr bwMode="auto">
          <a:xfrm>
            <a:off x="3838050" y="9416702"/>
            <a:ext cx="2993435" cy="533428"/>
          </a:xfrm>
          <a:prstGeom prst="rect">
            <a:avLst/>
          </a:prstGeom>
          <a:noFill/>
          <a:ln w="9525">
            <a:noFill/>
            <a:miter lim="800000"/>
            <a:headEnd/>
            <a:tailEnd/>
          </a:ln>
          <a:effectLst/>
        </p:spPr>
        <p:txBody>
          <a:bodyPr vert="horz" wrap="square" lIns="91905" tIns="45952" rIns="91905" bIns="45952" numCol="1" anchor="b" anchorCtr="0" compatLnSpc="1">
            <a:prstTxWarp prst="textNoShape">
              <a:avLst/>
            </a:prstTxWarp>
          </a:bodyPr>
          <a:lstStyle>
            <a:lvl1pPr algn="r" defTabSz="918993">
              <a:defRPr sz="1200" b="0"/>
            </a:lvl1pPr>
          </a:lstStyle>
          <a:p>
            <a:pPr>
              <a:defRPr/>
            </a:pPr>
            <a:fld id="{92C7EB7F-D1A0-4BAC-9C1B-259DDA7D1EE7}" type="slidenum">
              <a:rPr lang="en-GB"/>
              <a:pPr>
                <a:defRPr/>
              </a:pPr>
              <a:t>‹#›</a:t>
            </a:fld>
            <a:endParaRPr lang="en-GB"/>
          </a:p>
        </p:txBody>
      </p:sp>
    </p:spTree>
    <p:extLst>
      <p:ext uri="{BB962C8B-B14F-4D97-AF65-F5344CB8AC3E}">
        <p14:creationId xmlns:p14="http://schemas.microsoft.com/office/powerpoint/2010/main" val="2750054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pPr defTabSz="938627"/>
            <a:fld id="{738D27E5-3FD8-4563-927E-3C5D7E174D56}" type="slidenum">
              <a:rPr lang="en-US" smtClean="0">
                <a:solidFill>
                  <a:prstClr val="black"/>
                </a:solidFill>
              </a:rPr>
              <a:pPr defTabSz="938627"/>
              <a:t>1</a:t>
            </a:fld>
            <a:endParaRPr lang="en-US" dirty="0" smtClean="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r>
              <a:rPr lang="en-US" dirty="0" smtClean="0"/>
              <a:t>Good Morning,</a:t>
            </a:r>
          </a:p>
          <a:p>
            <a:pPr eaLnBrk="1" hangingPunct="1"/>
            <a:endParaRPr lang="en-US" dirty="0" smtClean="0"/>
          </a:p>
          <a:p>
            <a:pPr eaLnBrk="1" hangingPunct="1"/>
            <a:r>
              <a:rPr lang="en-US" dirty="0" smtClean="0"/>
              <a:t>I am going</a:t>
            </a:r>
            <a:r>
              <a:rPr lang="en-US" baseline="0" dirty="0" smtClean="0"/>
              <a:t> to touch on a subject that might be considered slightly controversial by making the statement that</a:t>
            </a:r>
          </a:p>
          <a:p>
            <a:pPr eaLnBrk="1" hangingPunct="1"/>
            <a:endParaRPr lang="en-US" baseline="0" dirty="0" smtClean="0"/>
          </a:p>
          <a:p>
            <a:pPr eaLnBrk="1" hangingPunct="1"/>
            <a:r>
              <a:rPr lang="en-US" baseline="0" dirty="0" smtClean="0"/>
              <a:t> “Closed Loop Circulating Systems Enhance Well Control while also Increasing the efficiency of the drilling and completion of a well”</a:t>
            </a:r>
          </a:p>
          <a:p>
            <a:pPr eaLnBrk="1" hangingPunct="1"/>
            <a:endParaRPr lang="en-US" baseline="0" dirty="0" smtClean="0"/>
          </a:p>
          <a:p>
            <a:pPr eaLnBrk="1" hangingPunct="1"/>
            <a:r>
              <a:rPr lang="en-US" baseline="0" dirty="0" smtClean="0"/>
              <a:t>Over the next 20 minutes, I plan on walking through the steps that brought us to the point that allow me to feel comfortable in making this statement.</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B879D2-A94F-47CF-BDE2-05467A9BFABB}" type="slidenum">
              <a:rPr lang="en-US"/>
              <a:pPr/>
              <a:t>16</a:t>
            </a:fld>
            <a:endParaRPr lang="en-US"/>
          </a:p>
        </p:txBody>
      </p:sp>
      <p:sp>
        <p:nvSpPr>
          <p:cNvPr id="2365444" name="Rectangle 4"/>
          <p:cNvSpPr>
            <a:spLocks noGrp="1" noRot="1" noChangeAspect="1" noChangeArrowheads="1" noTextEdit="1"/>
          </p:cNvSpPr>
          <p:nvPr>
            <p:ph type="sldImg"/>
          </p:nvPr>
        </p:nvSpPr>
        <p:spPr>
          <a:xfrm>
            <a:off x="273050" y="623888"/>
            <a:ext cx="3238500" cy="2430462"/>
          </a:xfrm>
          <a:ln/>
        </p:spPr>
      </p:sp>
      <p:sp>
        <p:nvSpPr>
          <p:cNvPr id="2365445" name="Rectangle 5"/>
          <p:cNvSpPr>
            <a:spLocks noGrp="1" noChangeArrowheads="1"/>
          </p:cNvSpPr>
          <p:nvPr>
            <p:ph type="body" idx="1"/>
          </p:nvPr>
        </p:nvSpPr>
        <p:spPr>
          <a:ln/>
        </p:spPr>
        <p:txBody>
          <a:bodyPr/>
          <a:lstStyle/>
          <a:p>
            <a:pPr>
              <a:lnSpc>
                <a:spcPct val="80000"/>
              </a:lnSpc>
            </a:pPr>
            <a:r>
              <a:rPr lang="en-US" sz="1000" dirty="0"/>
              <a:t>Describe the process of how compressible fluids are injected into a well using membrane nitrogen as example.  </a:t>
            </a:r>
          </a:p>
          <a:p>
            <a:pPr>
              <a:lnSpc>
                <a:spcPct val="80000"/>
              </a:lnSpc>
            </a:pPr>
            <a:r>
              <a:rPr lang="en-US" sz="1000" dirty="0"/>
              <a:t>Air is taken from the atmosphere, compressed </a:t>
            </a:r>
            <a:r>
              <a:rPr lang="en-US" sz="1000" dirty="0" smtClean="0"/>
              <a:t>and send to </a:t>
            </a:r>
            <a:r>
              <a:rPr lang="en-US" sz="1000" dirty="0"/>
              <a:t>a NPU which divides it into a </a:t>
            </a:r>
            <a:r>
              <a:rPr lang="en-US" sz="1000" dirty="0" smtClean="0"/>
              <a:t>rich oxygen </a:t>
            </a:r>
            <a:r>
              <a:rPr lang="en-US" sz="1000" dirty="0"/>
              <a:t>and </a:t>
            </a:r>
            <a:r>
              <a:rPr lang="en-US" sz="1000" dirty="0" smtClean="0"/>
              <a:t>poor oxygen air.  </a:t>
            </a:r>
            <a:r>
              <a:rPr lang="en-US" sz="1000" dirty="0"/>
              <a:t>The oxygen </a:t>
            </a:r>
            <a:r>
              <a:rPr lang="en-US" sz="1000" dirty="0" smtClean="0"/>
              <a:t>rich air is </a:t>
            </a:r>
            <a:r>
              <a:rPr lang="en-US" sz="1000" dirty="0"/>
              <a:t>discarded and the oxygen </a:t>
            </a:r>
            <a:r>
              <a:rPr lang="en-US" sz="1000" dirty="0" smtClean="0"/>
              <a:t>poor air </a:t>
            </a:r>
            <a:r>
              <a:rPr lang="en-US" sz="1000" dirty="0"/>
              <a:t>(Membrane Nitrogen) used to drill. The booster compresses membrane nitrogen to the required pressure to pump it into the hole. </a:t>
            </a:r>
          </a:p>
          <a:p>
            <a:pPr>
              <a:lnSpc>
                <a:spcPct val="80000"/>
              </a:lnSpc>
            </a:pPr>
            <a:r>
              <a:rPr lang="en-US" sz="1000" dirty="0"/>
              <a:t>Gasses may then mix with liquid.  We usually don’t provide the liquids but we do provide the pump to mist or foam and we do provide chemicals to mist or foam. </a:t>
            </a:r>
          </a:p>
          <a:p>
            <a:pPr>
              <a:lnSpc>
                <a:spcPct val="80000"/>
              </a:lnSpc>
            </a:pPr>
            <a:r>
              <a:rPr lang="en-US" sz="1000" dirty="0"/>
              <a:t>The NPU is not required drilling with air .</a:t>
            </a:r>
            <a:r>
              <a:rPr lang="en-US" sz="1000" dirty="0" smtClean="0"/>
              <a:t> Cryogenic </a:t>
            </a:r>
            <a:r>
              <a:rPr lang="en-US" sz="1000" dirty="0"/>
              <a:t>Nitrogen </a:t>
            </a:r>
            <a:r>
              <a:rPr lang="en-US" sz="1000" dirty="0" err="1" smtClean="0"/>
              <a:t>andnatural</a:t>
            </a:r>
            <a:r>
              <a:rPr lang="en-US" sz="1000" dirty="0" smtClean="0"/>
              <a:t> goes do </a:t>
            </a:r>
            <a:r>
              <a:rPr lang="en-US" sz="1000" dirty="0"/>
              <a:t>not require compressors </a:t>
            </a:r>
            <a:r>
              <a:rPr lang="en-US" sz="1000" dirty="0" smtClean="0"/>
              <a:t>nor </a:t>
            </a:r>
            <a:r>
              <a:rPr lang="en-US" sz="1000" dirty="0"/>
              <a:t>NPU.</a:t>
            </a:r>
          </a:p>
          <a:p>
            <a:pPr>
              <a:lnSpc>
                <a:spcPct val="80000"/>
              </a:lnSpc>
            </a:pPr>
            <a:r>
              <a:rPr lang="en-US" sz="1000" dirty="0" smtClean="0"/>
              <a:t>When returning fluids pass </a:t>
            </a:r>
            <a:r>
              <a:rPr lang="en-US" sz="1000" dirty="0"/>
              <a:t>by </a:t>
            </a:r>
            <a:r>
              <a:rPr lang="en-US" sz="1000" dirty="0" smtClean="0"/>
              <a:t>the Rotating </a:t>
            </a:r>
            <a:r>
              <a:rPr lang="en-US" sz="1000" dirty="0"/>
              <a:t>Control Device (RCD):  </a:t>
            </a:r>
          </a:p>
          <a:p>
            <a:pPr>
              <a:lnSpc>
                <a:spcPct val="80000"/>
              </a:lnSpc>
            </a:pPr>
            <a:r>
              <a:rPr lang="en-US" sz="1000" dirty="0"/>
              <a:t>Ask students why is a RCD required in CPD if it is not required in conventional drilling?</a:t>
            </a:r>
          </a:p>
          <a:p>
            <a:pPr>
              <a:lnSpc>
                <a:spcPct val="80000"/>
              </a:lnSpc>
              <a:tabLst>
                <a:tab pos="342900" algn="l"/>
              </a:tabLst>
            </a:pPr>
            <a:r>
              <a:rPr lang="en-US" sz="1000" dirty="0" smtClean="0"/>
              <a:t>	Drilling </a:t>
            </a:r>
            <a:r>
              <a:rPr lang="en-US" sz="1000" dirty="0"/>
              <a:t>with pressure at the wellhead and with compressible fluids.  We need the RCD to be able </a:t>
            </a:r>
            <a:r>
              <a:rPr lang="en-US" sz="1000" dirty="0" smtClean="0"/>
              <a:t>to </a:t>
            </a:r>
            <a:r>
              <a:rPr lang="en-US" sz="1000" dirty="0"/>
              <a:t>maintain </a:t>
            </a:r>
            <a:r>
              <a:rPr lang="en-US" sz="1000" dirty="0" smtClean="0"/>
              <a:t>	pressure </a:t>
            </a:r>
            <a:r>
              <a:rPr lang="en-US" sz="1000" dirty="0"/>
              <a:t>at the wellhead and to redirect fast fluids so they don’t keep going by inertia to the rig floor.</a:t>
            </a:r>
          </a:p>
          <a:p>
            <a:pPr>
              <a:lnSpc>
                <a:spcPct val="80000"/>
              </a:lnSpc>
            </a:pPr>
            <a:r>
              <a:rPr lang="en-US" sz="1000" dirty="0"/>
              <a:t>- Then </a:t>
            </a:r>
            <a:r>
              <a:rPr lang="en-US" sz="1000" dirty="0" smtClean="0"/>
              <a:t>the fluids may go </a:t>
            </a:r>
            <a:r>
              <a:rPr lang="en-US" sz="1000" dirty="0"/>
              <a:t>to a choke,  Why do we need a choke?</a:t>
            </a:r>
          </a:p>
          <a:p>
            <a:pPr>
              <a:lnSpc>
                <a:spcPct val="80000"/>
              </a:lnSpc>
              <a:tabLst>
                <a:tab pos="342900" algn="l"/>
              </a:tabLst>
            </a:pPr>
            <a:r>
              <a:rPr lang="en-US" sz="1000" dirty="0" smtClean="0"/>
              <a:t>	To </a:t>
            </a:r>
            <a:r>
              <a:rPr lang="en-US" sz="1000" dirty="0"/>
              <a:t>reduce the pressure from whatever pressure is required at the wellhead to control the well to the </a:t>
            </a:r>
            <a:r>
              <a:rPr lang="en-US" sz="1000" dirty="0" smtClean="0"/>
              <a:t>	working </a:t>
            </a:r>
            <a:r>
              <a:rPr lang="en-US" sz="1000" dirty="0"/>
              <a:t>pressure of the separator downstream.  Also because we need the reduce velocities in the flow line </a:t>
            </a:r>
            <a:r>
              <a:rPr lang="en-US" sz="1000" dirty="0" smtClean="0"/>
              <a:t>	to </a:t>
            </a:r>
            <a:r>
              <a:rPr lang="en-US" sz="1000" dirty="0"/>
              <a:t>reduce erosion. </a:t>
            </a:r>
          </a:p>
          <a:p>
            <a:pPr>
              <a:lnSpc>
                <a:spcPct val="80000"/>
              </a:lnSpc>
            </a:pPr>
            <a:r>
              <a:rPr lang="en-US" sz="1000" dirty="0"/>
              <a:t>-  Do we always need to have a choke.</a:t>
            </a:r>
          </a:p>
          <a:p>
            <a:pPr>
              <a:lnSpc>
                <a:spcPct val="80000"/>
              </a:lnSpc>
              <a:tabLst>
                <a:tab pos="342900" algn="l"/>
              </a:tabLst>
            </a:pPr>
            <a:r>
              <a:rPr lang="en-US" sz="1000" dirty="0" smtClean="0"/>
              <a:t>	No</a:t>
            </a:r>
            <a:r>
              <a:rPr lang="en-US" sz="1000" dirty="0"/>
              <a:t>.  The choke is not used when the application does not require back pressure (air, mist or foam with </a:t>
            </a:r>
            <a:r>
              <a:rPr lang="en-US" sz="1000" dirty="0" smtClean="0"/>
              <a:t>	</a:t>
            </a:r>
            <a:r>
              <a:rPr lang="en-US" sz="1000" dirty="0" err="1" smtClean="0"/>
              <a:t>blooie</a:t>
            </a:r>
            <a:r>
              <a:rPr lang="en-US" sz="1000" dirty="0" smtClean="0"/>
              <a:t> </a:t>
            </a:r>
            <a:r>
              <a:rPr lang="en-US" sz="1000" dirty="0"/>
              <a:t>line and some two phase applications). </a:t>
            </a:r>
          </a:p>
          <a:p>
            <a:pPr>
              <a:lnSpc>
                <a:spcPct val="80000"/>
              </a:lnSpc>
            </a:pPr>
            <a:r>
              <a:rPr lang="en-US" sz="1000" dirty="0"/>
              <a:t>Then we </a:t>
            </a:r>
            <a:r>
              <a:rPr lang="en-US" sz="1000" dirty="0" smtClean="0"/>
              <a:t>fluids got to </a:t>
            </a:r>
            <a:r>
              <a:rPr lang="en-US" sz="1000" dirty="0"/>
              <a:t>the separator.  Why do we need a separator?</a:t>
            </a:r>
          </a:p>
          <a:p>
            <a:pPr>
              <a:lnSpc>
                <a:spcPct val="80000"/>
              </a:lnSpc>
              <a:tabLst>
                <a:tab pos="342900" algn="l"/>
              </a:tabLst>
            </a:pPr>
            <a:r>
              <a:rPr lang="en-US" sz="1000" dirty="0" smtClean="0"/>
              <a:t>	To </a:t>
            </a:r>
            <a:r>
              <a:rPr lang="en-US" sz="1000" dirty="0"/>
              <a:t>separate gases, water based liquids and hydrocarbons.  A separator (atmospheric or pressurized) </a:t>
            </a:r>
            <a:r>
              <a:rPr lang="en-US" sz="1000" dirty="0" smtClean="0"/>
              <a:t>	required </a:t>
            </a:r>
            <a:r>
              <a:rPr lang="en-US" sz="1000" dirty="0"/>
              <a:t>with two phase fluids.  There are not required for air, mist or foam when environmental </a:t>
            </a:r>
            <a:r>
              <a:rPr lang="en-US" sz="1000" dirty="0" smtClean="0"/>
              <a:t>	regulations </a:t>
            </a:r>
            <a:r>
              <a:rPr lang="en-US" sz="1000" dirty="0"/>
              <a:t>allow it.</a:t>
            </a:r>
          </a:p>
          <a:p>
            <a:pPr>
              <a:lnSpc>
                <a:spcPct val="80000"/>
              </a:lnSpc>
            </a:pPr>
            <a:r>
              <a:rPr lang="en-US" sz="1000" dirty="0"/>
              <a:t>Now indicate we need data acquisition in order to track what is happening in the well.  </a:t>
            </a:r>
          </a:p>
          <a:p>
            <a:pPr>
              <a:lnSpc>
                <a:spcPct val="80000"/>
              </a:lnSpc>
            </a:pPr>
            <a:r>
              <a:rPr lang="en-US" sz="1000" dirty="0"/>
              <a:t>The above equipment is commonly provided by WFT and renting equipment it is how we primarily make </a:t>
            </a:r>
            <a:r>
              <a:rPr lang="en-US" sz="1000" dirty="0" smtClean="0"/>
              <a:t>money!!!</a:t>
            </a:r>
          </a:p>
          <a:p>
            <a:pPr>
              <a:lnSpc>
                <a:spcPct val="80000"/>
              </a:lnSpc>
            </a:pPr>
            <a:endParaRPr 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E27789-5D02-4840-804B-DE11506B53D7}" type="slidenum">
              <a:rPr lang="en-US"/>
              <a:pPr/>
              <a:t>17</a:t>
            </a:fld>
            <a:endParaRPr lang="en-US"/>
          </a:p>
        </p:txBody>
      </p:sp>
      <p:sp>
        <p:nvSpPr>
          <p:cNvPr id="2807810" name="Rectangle 2"/>
          <p:cNvSpPr>
            <a:spLocks noGrp="1" noRot="1" noChangeAspect="1" noChangeArrowheads="1" noTextEdit="1"/>
          </p:cNvSpPr>
          <p:nvPr>
            <p:ph type="sldImg"/>
          </p:nvPr>
        </p:nvSpPr>
        <p:spPr>
          <a:xfrm>
            <a:off x="252413" y="608013"/>
            <a:ext cx="3268662" cy="2452687"/>
          </a:xfrm>
          <a:ln/>
        </p:spPr>
      </p:sp>
      <p:sp>
        <p:nvSpPr>
          <p:cNvPr id="2807811" name="Rectangle 3"/>
          <p:cNvSpPr>
            <a:spLocks noGrp="1" noChangeArrowheads="1"/>
          </p:cNvSpPr>
          <p:nvPr>
            <p:ph type="body" idx="1"/>
          </p:nvPr>
        </p:nvSpPr>
        <p:spPr>
          <a:ln/>
        </p:spPr>
        <p:txBody>
          <a:bodyPr/>
          <a:lstStyle/>
          <a:p>
            <a:pPr>
              <a:buFontTx/>
              <a:buChar char="•"/>
            </a:pPr>
            <a:r>
              <a:rPr lang="en-US"/>
              <a:t>Note that a liner and tie back are required. </a:t>
            </a:r>
          </a:p>
          <a:p>
            <a:pPr>
              <a:buFontTx/>
              <a:buChar char="•"/>
            </a:pPr>
            <a:r>
              <a:rPr lang="en-US"/>
              <a:t>The tie back may be pulled out after finished drilling the well when the following string is a liner</a:t>
            </a:r>
          </a:p>
          <a:p>
            <a:pPr>
              <a:buFontTx/>
              <a:buChar char="•"/>
            </a:pPr>
            <a:r>
              <a:rPr lang="en-US"/>
              <a:t>Gas goes to simple holes in the casing.  Some people have proposed the use of gas lifting valves but it has not been considered worth the excess complication. </a:t>
            </a:r>
          </a:p>
          <a:p>
            <a:pPr>
              <a:buFontTx/>
              <a:buChar char="•"/>
            </a:pPr>
            <a:r>
              <a:rPr lang="en-US"/>
              <a:t>Gas injection can be started when tripping to bottom before going into the target formation facilitating tripping without fluid loss,</a:t>
            </a:r>
          </a:p>
          <a:p>
            <a:pPr>
              <a:buFontTx/>
              <a:buChar char="•"/>
            </a:pPr>
            <a:r>
              <a:rPr lang="en-US"/>
              <a:t>There is a accumulator effect that makes the flow of gas to be in batches and may result in extra gas flowing from the annular during connections and less gas flowing immediately after connections</a:t>
            </a:r>
          </a:p>
          <a:p>
            <a:pPr>
              <a:buFontTx/>
              <a:buChar char="•"/>
            </a:pPr>
            <a:r>
              <a:rPr lang="en-US"/>
              <a:t>Holding backpressure during connection can help reduce the accumulator effect</a:t>
            </a:r>
          </a:p>
          <a:p>
            <a:pPr>
              <a:buFontTx/>
              <a:buChar char="•"/>
            </a:pPr>
            <a:endParaRPr lang="en-US"/>
          </a:p>
          <a:p>
            <a:endParaRPr lang="en-US"/>
          </a:p>
        </p:txBody>
      </p:sp>
      <p:pic>
        <p:nvPicPr>
          <p:cNvPr id="3065857" name="Picture 1"/>
          <p:cNvPicPr>
            <a:picLocks noChangeAspect="1" noChangeArrowheads="1"/>
          </p:cNvPicPr>
          <p:nvPr/>
        </p:nvPicPr>
        <p:blipFill>
          <a:blip r:embed="rId3"/>
          <a:srcRect/>
          <a:stretch>
            <a:fillRect/>
          </a:stretch>
        </p:blipFill>
        <p:spPr bwMode="auto">
          <a:xfrm>
            <a:off x="3430547" y="536344"/>
            <a:ext cx="2993162" cy="4351855"/>
          </a:xfrm>
          <a:prstGeom prst="rect">
            <a:avLst/>
          </a:prstGeom>
          <a:noFill/>
          <a:ln w="9525">
            <a:noFill/>
            <a:miter lim="800000"/>
            <a:headEnd/>
            <a:tailEnd/>
          </a:ln>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FE9576-4660-45CA-8304-8C7045B5DCFE}" type="slidenum">
              <a:rPr lang="en-US"/>
              <a:pPr/>
              <a:t>18</a:t>
            </a:fld>
            <a:endParaRPr lang="en-US"/>
          </a:p>
        </p:txBody>
      </p:sp>
      <p:sp>
        <p:nvSpPr>
          <p:cNvPr id="2809858" name="Rectangle 2"/>
          <p:cNvSpPr>
            <a:spLocks noGrp="1" noRot="1" noChangeAspect="1" noChangeArrowheads="1" noTextEdit="1"/>
          </p:cNvSpPr>
          <p:nvPr>
            <p:ph type="sldImg"/>
          </p:nvPr>
        </p:nvSpPr>
        <p:spPr>
          <a:xfrm>
            <a:off x="252413" y="608013"/>
            <a:ext cx="3268662" cy="2452687"/>
          </a:xfrm>
          <a:ln/>
        </p:spPr>
      </p:sp>
      <p:sp>
        <p:nvSpPr>
          <p:cNvPr id="2809859" name="Rectangle 3"/>
          <p:cNvSpPr>
            <a:spLocks noGrp="1" noChangeArrowheads="1"/>
          </p:cNvSpPr>
          <p:nvPr>
            <p:ph type="body" idx="1"/>
          </p:nvPr>
        </p:nvSpPr>
        <p:spPr>
          <a:ln/>
        </p:spPr>
        <p:txBody>
          <a:bodyPr/>
          <a:lstStyle/>
          <a:p>
            <a:pPr>
              <a:lnSpc>
                <a:spcPct val="90000"/>
              </a:lnSpc>
            </a:pPr>
            <a:r>
              <a:rPr lang="en-US"/>
              <a:t>Advantages</a:t>
            </a:r>
          </a:p>
          <a:p>
            <a:pPr>
              <a:lnSpc>
                <a:spcPct val="90000"/>
              </a:lnSpc>
              <a:buFontTx/>
              <a:buChar char="•"/>
            </a:pPr>
            <a:r>
              <a:rPr lang="en-US"/>
              <a:t>Single phase in offers a more stable fluid system in open hole and reduced velocities that reduce the risk of erosion,</a:t>
            </a:r>
          </a:p>
          <a:p>
            <a:pPr>
              <a:lnSpc>
                <a:spcPct val="90000"/>
              </a:lnSpc>
              <a:buFontTx/>
              <a:buChar char="•"/>
            </a:pPr>
            <a:r>
              <a:rPr lang="en-US"/>
              <a:t>Gas injection can be stopped or maintained during connections.  </a:t>
            </a:r>
          </a:p>
          <a:p>
            <a:pPr>
              <a:lnSpc>
                <a:spcPct val="90000"/>
              </a:lnSpc>
              <a:buFontTx/>
              <a:buChar char="•"/>
            </a:pPr>
            <a:r>
              <a:rPr lang="en-US"/>
              <a:t>Depending on well characteristics it may be desirable to maintain or cut the gas injection for connections. Strictly from the fluid loss point of vie maintaining gas injection should be preferred. </a:t>
            </a:r>
          </a:p>
          <a:p>
            <a:pPr>
              <a:lnSpc>
                <a:spcPct val="90000"/>
              </a:lnSpc>
              <a:buFontTx/>
              <a:buChar char="•"/>
            </a:pPr>
            <a:r>
              <a:rPr lang="en-US"/>
              <a:t>The concentric casing tie back can be pulled out and the casing use in other wells without leaving weak casing points. </a:t>
            </a:r>
          </a:p>
          <a:p>
            <a:pPr>
              <a:lnSpc>
                <a:spcPct val="90000"/>
              </a:lnSpc>
            </a:pPr>
            <a:endParaRPr lang="en-US"/>
          </a:p>
          <a:p>
            <a:pPr>
              <a:lnSpc>
                <a:spcPct val="90000"/>
              </a:lnSpc>
            </a:pPr>
            <a:r>
              <a:rPr lang="en-US"/>
              <a:t>Drawbacks</a:t>
            </a:r>
          </a:p>
          <a:p>
            <a:pPr>
              <a:lnSpc>
                <a:spcPct val="90000"/>
              </a:lnSpc>
              <a:buFontTx/>
              <a:buChar char="•"/>
            </a:pPr>
            <a:r>
              <a:rPr lang="en-US"/>
              <a:t>It requires liner + tie back with injection collar on bottom.</a:t>
            </a:r>
          </a:p>
          <a:p>
            <a:pPr>
              <a:lnSpc>
                <a:spcPct val="90000"/>
              </a:lnSpc>
              <a:buFontTx/>
              <a:buChar char="•"/>
            </a:pPr>
            <a:r>
              <a:rPr lang="en-US"/>
              <a:t>The injection point 3-4 joint above the liner hanger or higher.</a:t>
            </a:r>
          </a:p>
          <a:p>
            <a:pPr lvl="1">
              <a:lnSpc>
                <a:spcPct val="90000"/>
              </a:lnSpc>
              <a:buFontTx/>
              <a:buChar char="•"/>
            </a:pPr>
            <a:r>
              <a:rPr lang="en-US"/>
              <a:t>The injection point can be a casing string with ports </a:t>
            </a:r>
          </a:p>
          <a:p>
            <a:pPr>
              <a:lnSpc>
                <a:spcPct val="90000"/>
              </a:lnSpc>
              <a:buFontTx/>
              <a:buChar char="•"/>
            </a:pPr>
            <a:r>
              <a:rPr lang="en-US"/>
              <a:t>The bottomhole pressure reduction is limited because gas can only be in the section above the injection point.  Liquid hydrostatic will be present down below. </a:t>
            </a:r>
          </a:p>
          <a:p>
            <a:pPr>
              <a:lnSpc>
                <a:spcPct val="90000"/>
              </a:lnSpc>
              <a:buFontTx/>
              <a:buChar char="•"/>
            </a:pPr>
            <a:r>
              <a:rPr lang="en-US"/>
              <a:t>The injection point requires the wellhead to be modified to allow gas injection and hanging the tieback.  </a:t>
            </a:r>
          </a:p>
          <a:p>
            <a:pPr>
              <a:lnSpc>
                <a:spcPct val="90000"/>
              </a:lnSpc>
              <a:buFontTx/>
              <a:buChar char="•"/>
            </a:pPr>
            <a:r>
              <a:rPr lang="en-US"/>
              <a:t>Well control need to be guarantied in the annular. </a:t>
            </a:r>
          </a:p>
          <a:p>
            <a:pPr>
              <a:lnSpc>
                <a:spcPct val="90000"/>
              </a:lnSpc>
              <a:buFontTx/>
              <a:buChar char="•"/>
            </a:pPr>
            <a:endParaRPr lang="en-US"/>
          </a:p>
        </p:txBody>
      </p:sp>
      <p:pic>
        <p:nvPicPr>
          <p:cNvPr id="3063809" name="Picture 1"/>
          <p:cNvPicPr>
            <a:picLocks noChangeAspect="1" noChangeArrowheads="1"/>
          </p:cNvPicPr>
          <p:nvPr/>
        </p:nvPicPr>
        <p:blipFill>
          <a:blip r:embed="rId3"/>
          <a:srcRect/>
          <a:stretch>
            <a:fillRect/>
          </a:stretch>
        </p:blipFill>
        <p:spPr bwMode="auto">
          <a:xfrm>
            <a:off x="3418219" y="536344"/>
            <a:ext cx="2993163" cy="4351855"/>
          </a:xfrm>
          <a:prstGeom prst="rect">
            <a:avLst/>
          </a:prstGeom>
          <a:noFill/>
          <a:ln w="9525">
            <a:noFill/>
            <a:miter lim="800000"/>
            <a:headEnd/>
            <a:tailEnd/>
          </a:ln>
        </p:spPr>
      </p:pic>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7FEF2-9023-4E07-A143-8EE51DA2AF6E}" type="slidenum">
              <a:rPr lang="en-US"/>
              <a:pPr/>
              <a:t>19</a:t>
            </a:fld>
            <a:endParaRPr lang="en-US"/>
          </a:p>
        </p:txBody>
      </p:sp>
      <p:sp>
        <p:nvSpPr>
          <p:cNvPr id="2811906" name="Rectangle 2"/>
          <p:cNvSpPr>
            <a:spLocks noGrp="1" noRot="1" noChangeAspect="1" noChangeArrowheads="1" noTextEdit="1"/>
          </p:cNvSpPr>
          <p:nvPr>
            <p:ph type="sldImg"/>
          </p:nvPr>
        </p:nvSpPr>
        <p:spPr>
          <a:xfrm>
            <a:off x="252413" y="608013"/>
            <a:ext cx="3268662" cy="2452687"/>
          </a:xfrm>
          <a:ln/>
        </p:spPr>
      </p:sp>
      <p:sp>
        <p:nvSpPr>
          <p:cNvPr id="2811907" name="Rectangle 3"/>
          <p:cNvSpPr>
            <a:spLocks noGrp="1" noChangeArrowheads="1"/>
          </p:cNvSpPr>
          <p:nvPr>
            <p:ph type="body" idx="1"/>
          </p:nvPr>
        </p:nvSpPr>
        <p:spPr>
          <a:ln/>
        </p:spPr>
        <p:txBody>
          <a:bodyPr/>
          <a:lstStyle/>
          <a:p>
            <a:pPr>
              <a:buFontTx/>
              <a:buChar char="•"/>
            </a:pPr>
            <a:r>
              <a:rPr lang="en-US"/>
              <a:t>Similar to the concentric casing injection but gas is injected thru a small (1-2”) pipe at the side called parasite string,</a:t>
            </a:r>
          </a:p>
          <a:p>
            <a:pPr>
              <a:buFontTx/>
              <a:buChar char="•"/>
            </a:pPr>
            <a:r>
              <a:rPr lang="en-US"/>
              <a:t>The parasite string can be joined pipe or coiled tubing, </a:t>
            </a:r>
          </a:p>
          <a:p>
            <a:pPr>
              <a:buFontTx/>
              <a:buChar char="•"/>
            </a:pPr>
            <a:r>
              <a:rPr lang="en-US"/>
              <a:t>Gas goes into the annular in a special piece of casing called “injection collar”,</a:t>
            </a:r>
          </a:p>
          <a:p>
            <a:pPr>
              <a:buFontTx/>
              <a:buChar char="•"/>
            </a:pPr>
            <a:r>
              <a:rPr lang="en-US"/>
              <a:t>The hole in the previous sections needs to accommodate both the casing and the parasite string </a:t>
            </a:r>
            <a:r>
              <a:rPr lang="en-US">
                <a:sym typeface="Wingdings" pitchFamily="2" charset="2"/>
              </a:rPr>
              <a:t> bigger hole size </a:t>
            </a:r>
          </a:p>
          <a:p>
            <a:pPr>
              <a:buFontTx/>
              <a:buChar char="•"/>
            </a:pPr>
            <a:r>
              <a:rPr lang="en-US">
                <a:sym typeface="Wingdings" pitchFamily="2" charset="2"/>
              </a:rPr>
              <a:t>Parasite strings are usually cemented when they are not required anymore. </a:t>
            </a:r>
            <a:endParaRPr lang="en-US"/>
          </a:p>
          <a:p>
            <a:pPr>
              <a:buFontTx/>
              <a:buChar char="•"/>
            </a:pPr>
            <a:endParaRPr lang="en-US"/>
          </a:p>
          <a:p>
            <a:endParaRPr lang="en-US"/>
          </a:p>
        </p:txBody>
      </p:sp>
      <p:pic>
        <p:nvPicPr>
          <p:cNvPr id="3098625" name="Picture 1"/>
          <p:cNvPicPr>
            <a:picLocks noChangeAspect="1" noChangeArrowheads="1"/>
          </p:cNvPicPr>
          <p:nvPr/>
        </p:nvPicPr>
        <p:blipFill>
          <a:blip r:embed="rId3"/>
          <a:srcRect/>
          <a:stretch>
            <a:fillRect/>
          </a:stretch>
        </p:blipFill>
        <p:spPr bwMode="auto">
          <a:xfrm>
            <a:off x="3433630" y="522766"/>
            <a:ext cx="2960166" cy="4338277"/>
          </a:xfrm>
          <a:prstGeom prst="rect">
            <a:avLst/>
          </a:prstGeom>
          <a:noFill/>
          <a:ln w="9525">
            <a:noFill/>
            <a:miter lim="800000"/>
            <a:headEnd/>
            <a:tailEnd/>
          </a:ln>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F0EDD3-237E-4413-A0E4-B764504C6B4F}" type="slidenum">
              <a:rPr lang="en-US"/>
              <a:pPr/>
              <a:t>20</a:t>
            </a:fld>
            <a:endParaRPr lang="en-US"/>
          </a:p>
        </p:txBody>
      </p:sp>
      <p:sp>
        <p:nvSpPr>
          <p:cNvPr id="2813954" name="Rectangle 2"/>
          <p:cNvSpPr>
            <a:spLocks noGrp="1" noRot="1" noChangeAspect="1" noChangeArrowheads="1" noTextEdit="1"/>
          </p:cNvSpPr>
          <p:nvPr>
            <p:ph type="sldImg"/>
          </p:nvPr>
        </p:nvSpPr>
        <p:spPr>
          <a:xfrm>
            <a:off x="252413" y="608013"/>
            <a:ext cx="3268662" cy="2452687"/>
          </a:xfrm>
          <a:ln/>
        </p:spPr>
      </p:sp>
      <p:sp>
        <p:nvSpPr>
          <p:cNvPr id="2813955" name="Rectangle 3"/>
          <p:cNvSpPr>
            <a:spLocks noGrp="1" noChangeArrowheads="1"/>
          </p:cNvSpPr>
          <p:nvPr>
            <p:ph type="body" idx="1"/>
          </p:nvPr>
        </p:nvSpPr>
        <p:spPr>
          <a:ln/>
        </p:spPr>
        <p:txBody>
          <a:bodyPr/>
          <a:lstStyle/>
          <a:p>
            <a:r>
              <a:rPr lang="en-US"/>
              <a:t>Advantages:</a:t>
            </a:r>
          </a:p>
          <a:p>
            <a:pPr>
              <a:buFontTx/>
              <a:buChar char="•"/>
            </a:pPr>
            <a:r>
              <a:rPr lang="en-US"/>
              <a:t>Presents similar advantages as concentric casing over drill string injection</a:t>
            </a:r>
          </a:p>
          <a:p>
            <a:pPr>
              <a:buFontTx/>
              <a:buChar char="•"/>
            </a:pPr>
            <a:r>
              <a:rPr lang="en-US"/>
              <a:t>The total parasite string volume is much smaller than the annular resulting in minimum accumulator effect, </a:t>
            </a:r>
          </a:p>
          <a:p>
            <a:pPr>
              <a:buFontTx/>
              <a:buChar char="•"/>
            </a:pPr>
            <a:endParaRPr lang="en-US"/>
          </a:p>
          <a:p>
            <a:r>
              <a:rPr lang="en-US"/>
              <a:t>Disadvantages:</a:t>
            </a:r>
          </a:p>
          <a:p>
            <a:pPr>
              <a:buFontTx/>
              <a:buChar char="•"/>
            </a:pPr>
            <a:r>
              <a:rPr lang="en-US"/>
              <a:t>A parasite string needs to be run with the casing, if not run already cannot be introduced. </a:t>
            </a:r>
          </a:p>
          <a:p>
            <a:pPr>
              <a:buFontTx/>
              <a:buChar char="•"/>
            </a:pPr>
            <a:r>
              <a:rPr lang="en-US"/>
              <a:t>The injection point is a weak point in the casing that stays into the productive stage,</a:t>
            </a:r>
          </a:p>
          <a:p>
            <a:pPr>
              <a:buFontTx/>
              <a:buChar char="•"/>
            </a:pPr>
            <a:r>
              <a:rPr lang="en-US"/>
              <a:t>As the concentric casing it requires modifications to the wellhead to be able to have a conduit (the parasite) coming out of the annular between casings, </a:t>
            </a:r>
          </a:p>
          <a:p>
            <a:pPr>
              <a:buFontTx/>
              <a:buChar char="•"/>
            </a:pPr>
            <a:r>
              <a:rPr lang="en-US"/>
              <a:t>Injection pressures are generally higher than in concentric casing for the same injection depth due to the smaller area of flow, </a:t>
            </a:r>
          </a:p>
          <a:p>
            <a:pPr>
              <a:buFontTx/>
              <a:buChar char="•"/>
            </a:pPr>
            <a:r>
              <a:rPr lang="en-US"/>
              <a:t>Special considerations are required not to damage the parasite running casing. </a:t>
            </a:r>
          </a:p>
          <a:p>
            <a:pPr lvl="1">
              <a:buFontTx/>
              <a:buChar char="•"/>
            </a:pPr>
            <a:r>
              <a:rPr lang="en-US"/>
              <a:t>It will be damaged by rotation on setting too much stresses on the parasite string.</a:t>
            </a:r>
          </a:p>
          <a:p>
            <a:pPr lvl="1">
              <a:buFontTx/>
              <a:buChar char="•"/>
            </a:pPr>
            <a:r>
              <a:rPr lang="en-US"/>
              <a:t>Do not set the slips on the parasite string (slips need to allow space for parasite),  </a:t>
            </a:r>
          </a:p>
          <a:p>
            <a:pPr lvl="1">
              <a:buFontTx/>
              <a:buChar char="•"/>
            </a:pPr>
            <a:r>
              <a:rPr lang="en-US"/>
              <a:t>The parasite small pipe will not stand the stresses required to run it in highly deviated wells,</a:t>
            </a:r>
          </a:p>
          <a:p>
            <a:pPr>
              <a:buFontTx/>
              <a:buChar char="•"/>
            </a:pPr>
            <a:r>
              <a:rPr lang="en-US"/>
              <a:t>It requires a larger hole size to accommodate parasite and casing, </a:t>
            </a:r>
          </a:p>
          <a:p>
            <a:pPr>
              <a:buFontTx/>
              <a:buChar char="•"/>
            </a:pPr>
            <a:endParaRPr lang="en-US"/>
          </a:p>
          <a:p>
            <a:endParaRPr lang="en-US"/>
          </a:p>
        </p:txBody>
      </p:sp>
      <p:pic>
        <p:nvPicPr>
          <p:cNvPr id="3096577" name="Picture 1"/>
          <p:cNvPicPr>
            <a:picLocks noChangeAspect="1" noChangeArrowheads="1"/>
          </p:cNvPicPr>
          <p:nvPr/>
        </p:nvPicPr>
        <p:blipFill>
          <a:blip r:embed="rId3"/>
          <a:srcRect/>
          <a:stretch>
            <a:fillRect/>
          </a:stretch>
        </p:blipFill>
        <p:spPr bwMode="auto">
          <a:xfrm>
            <a:off x="3433630" y="509188"/>
            <a:ext cx="2978696" cy="4365433"/>
          </a:xfrm>
          <a:prstGeom prst="rect">
            <a:avLst/>
          </a:prstGeom>
          <a:noFill/>
          <a:ln w="9525">
            <a:noFill/>
            <a:miter lim="800000"/>
            <a:headEnd/>
            <a:tailEnd/>
          </a:ln>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pPr defTabSz="938627"/>
            <a:fld id="{738D27E5-3FD8-4563-927E-3C5D7E174D56}" type="slidenum">
              <a:rPr lang="en-US" smtClean="0">
                <a:solidFill>
                  <a:prstClr val="black"/>
                </a:solidFill>
              </a:rPr>
              <a:pPr defTabSz="938627"/>
              <a:t>25</a:t>
            </a:fld>
            <a:endParaRPr lang="en-US" dirty="0" smtClean="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r>
              <a:rPr lang="en-US" dirty="0" smtClean="0"/>
              <a:t>Good Morning,</a:t>
            </a:r>
          </a:p>
          <a:p>
            <a:pPr eaLnBrk="1" hangingPunct="1"/>
            <a:endParaRPr lang="en-US" dirty="0" smtClean="0"/>
          </a:p>
          <a:p>
            <a:pPr eaLnBrk="1" hangingPunct="1"/>
            <a:r>
              <a:rPr lang="en-US" dirty="0" smtClean="0"/>
              <a:t>I am going</a:t>
            </a:r>
            <a:r>
              <a:rPr lang="en-US" baseline="0" dirty="0" smtClean="0"/>
              <a:t> to touch on a subject that might be considered slightly controversial by making the statement that</a:t>
            </a:r>
          </a:p>
          <a:p>
            <a:pPr eaLnBrk="1" hangingPunct="1"/>
            <a:endParaRPr lang="en-US" baseline="0" dirty="0" smtClean="0"/>
          </a:p>
          <a:p>
            <a:pPr eaLnBrk="1" hangingPunct="1"/>
            <a:r>
              <a:rPr lang="en-US" baseline="0" dirty="0" smtClean="0"/>
              <a:t> “Closed Loop Circulating Systems Enhance Well Control while also Increasing the efficiency of the drilling and completion of a well”</a:t>
            </a:r>
          </a:p>
          <a:p>
            <a:pPr eaLnBrk="1" hangingPunct="1"/>
            <a:endParaRPr lang="en-US" baseline="0" dirty="0" smtClean="0"/>
          </a:p>
          <a:p>
            <a:pPr eaLnBrk="1" hangingPunct="1"/>
            <a:r>
              <a:rPr lang="en-US" baseline="0" dirty="0" smtClean="0"/>
              <a:t>Over the next 20 minutes, I plan on walking through the steps that brought us to the point that allow me to feel comfortable in making this statement.</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pPr defTabSz="938627"/>
            <a:fld id="{738D27E5-3FD8-4563-927E-3C5D7E174D56}" type="slidenum">
              <a:rPr lang="en-US" smtClean="0">
                <a:solidFill>
                  <a:prstClr val="black"/>
                </a:solidFill>
              </a:rPr>
              <a:pPr defTabSz="938627"/>
              <a:t>26</a:t>
            </a:fld>
            <a:endParaRPr lang="en-US" dirty="0" smtClean="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r>
              <a:rPr lang="en-US" dirty="0" smtClean="0"/>
              <a:t>Good Morning,</a:t>
            </a:r>
          </a:p>
          <a:p>
            <a:pPr eaLnBrk="1" hangingPunct="1"/>
            <a:endParaRPr lang="en-US" dirty="0" smtClean="0"/>
          </a:p>
          <a:p>
            <a:pPr eaLnBrk="1" hangingPunct="1"/>
            <a:r>
              <a:rPr lang="en-US" dirty="0" smtClean="0"/>
              <a:t>I am going</a:t>
            </a:r>
            <a:r>
              <a:rPr lang="en-US" baseline="0" dirty="0" smtClean="0"/>
              <a:t> to touch on a subject that might be considered slightly controversial by making the statement that</a:t>
            </a:r>
          </a:p>
          <a:p>
            <a:pPr eaLnBrk="1" hangingPunct="1"/>
            <a:endParaRPr lang="en-US" baseline="0" dirty="0" smtClean="0"/>
          </a:p>
          <a:p>
            <a:pPr eaLnBrk="1" hangingPunct="1"/>
            <a:r>
              <a:rPr lang="en-US" baseline="0" dirty="0" smtClean="0"/>
              <a:t> “Closed Loop Circulating Systems Enhance Well Control while also Increasing the efficiency of the drilling and completion of a well”</a:t>
            </a:r>
          </a:p>
          <a:p>
            <a:pPr eaLnBrk="1" hangingPunct="1"/>
            <a:endParaRPr lang="en-US" baseline="0" dirty="0" smtClean="0"/>
          </a:p>
          <a:p>
            <a:pPr eaLnBrk="1" hangingPunct="1"/>
            <a:r>
              <a:rPr lang="en-US" baseline="0" dirty="0" smtClean="0"/>
              <a:t>Over the next 20 minutes, I plan on walking through the steps that brought us to the point that allow me to feel comfortable in making this statement.</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2" descr="H:\WORK files\1 Corporate Templates\CORP PPT\PPT_Backgrounds_REG-01.png"/>
          <p:cNvPicPr>
            <a:picLocks noChangeAspect="1" noChangeArrowheads="1"/>
          </p:cNvPicPr>
          <p:nvPr userDrawn="1"/>
        </p:nvPicPr>
        <p:blipFill>
          <a:blip r:embed="rId2" cstate="print"/>
          <a:srcRect/>
          <a:stretch>
            <a:fillRect/>
          </a:stretch>
        </p:blipFill>
        <p:spPr bwMode="auto">
          <a:xfrm>
            <a:off x="-1" y="2216150"/>
            <a:ext cx="9144001" cy="4641850"/>
          </a:xfrm>
          <a:prstGeom prst="rect">
            <a:avLst/>
          </a:prstGeom>
          <a:noFill/>
        </p:spPr>
      </p:pic>
      <p:sp>
        <p:nvSpPr>
          <p:cNvPr id="5" name="Text Box 7"/>
          <p:cNvSpPr txBox="1">
            <a:spLocks noChangeArrowheads="1"/>
          </p:cNvSpPr>
          <p:nvPr userDrawn="1"/>
        </p:nvSpPr>
        <p:spPr bwMode="auto">
          <a:xfrm>
            <a:off x="7132638" y="6489700"/>
            <a:ext cx="1547812" cy="184150"/>
          </a:xfrm>
          <a:prstGeom prst="rect">
            <a:avLst/>
          </a:prstGeom>
          <a:noFill/>
          <a:ln w="9525">
            <a:noFill/>
            <a:miter lim="800000"/>
            <a:headEnd/>
            <a:tailEnd/>
          </a:ln>
          <a:effectLst/>
        </p:spPr>
        <p:txBody>
          <a:bodyPr wrap="none">
            <a:spAutoFit/>
          </a:bodyPr>
          <a:lstStyle/>
          <a:p>
            <a:pPr eaLnBrk="0" hangingPunct="0">
              <a:defRPr/>
            </a:pPr>
            <a:r>
              <a:rPr lang="en-US" sz="600" b="0" i="1" dirty="0">
                <a:solidFill>
                  <a:srgbClr val="808080"/>
                </a:solidFill>
                <a:latin typeface="Arial" charset="0"/>
              </a:rPr>
              <a:t>© </a:t>
            </a:r>
            <a:r>
              <a:rPr lang="en-US" sz="600" b="0" i="1" dirty="0" smtClean="0">
                <a:solidFill>
                  <a:srgbClr val="808080"/>
                </a:solidFill>
                <a:latin typeface="Arial" charset="0"/>
              </a:rPr>
              <a:t>2011 </a:t>
            </a:r>
            <a:r>
              <a:rPr lang="en-US" sz="600" b="0" i="1" dirty="0">
                <a:solidFill>
                  <a:srgbClr val="808080"/>
                </a:solidFill>
                <a:latin typeface="Arial" charset="0"/>
              </a:rPr>
              <a:t>Weatherford. All rights reserved.</a:t>
            </a:r>
          </a:p>
        </p:txBody>
      </p:sp>
      <p:sp>
        <p:nvSpPr>
          <p:cNvPr id="1210370" name="Rectangle 2"/>
          <p:cNvSpPr>
            <a:spLocks noGrp="1" noChangeArrowheads="1"/>
          </p:cNvSpPr>
          <p:nvPr>
            <p:ph type="ctrTitle"/>
          </p:nvPr>
        </p:nvSpPr>
        <p:spPr>
          <a:xfrm>
            <a:off x="821423" y="2396154"/>
            <a:ext cx="7772400" cy="511176"/>
          </a:xfrm>
        </p:spPr>
        <p:txBody>
          <a:bodyPr anchor="t"/>
          <a:lstStyle>
            <a:lvl1pPr>
              <a:defRPr sz="3200" b="1">
                <a:solidFill>
                  <a:srgbClr val="CE1141"/>
                </a:solidFill>
              </a:defRPr>
            </a:lvl1pPr>
          </a:lstStyle>
          <a:p>
            <a:r>
              <a:rPr lang="en-US" dirty="0" smtClean="0"/>
              <a:t>Click to edit Master title style</a:t>
            </a:r>
            <a:endParaRPr lang="en-US" dirty="0"/>
          </a:p>
        </p:txBody>
      </p:sp>
      <p:sp>
        <p:nvSpPr>
          <p:cNvPr id="1210371" name="Rectangle 3"/>
          <p:cNvSpPr>
            <a:spLocks noGrp="1" noChangeArrowheads="1"/>
          </p:cNvSpPr>
          <p:nvPr>
            <p:ph type="subTitle" idx="1"/>
          </p:nvPr>
        </p:nvSpPr>
        <p:spPr>
          <a:xfrm>
            <a:off x="912812" y="5663691"/>
            <a:ext cx="6838950" cy="467301"/>
          </a:xfrm>
        </p:spPr>
        <p:txBody>
          <a:bodyPr/>
          <a:lstStyle>
            <a:lvl1pPr marL="0" indent="0">
              <a:buFontTx/>
              <a:buNone/>
              <a:defRPr/>
            </a:lvl1pPr>
          </a:lstStyle>
          <a:p>
            <a:r>
              <a:rPr lang="en-US" dirty="0"/>
              <a:t>Click to edit Master subtitle style</a:t>
            </a:r>
          </a:p>
        </p:txBody>
      </p:sp>
      <p:sp>
        <p:nvSpPr>
          <p:cNvPr id="8" name="Rectangle 6"/>
          <p:cNvSpPr>
            <a:spLocks noGrp="1" noChangeArrowheads="1"/>
          </p:cNvSpPr>
          <p:nvPr>
            <p:ph type="sldNum" sz="quarter" idx="10"/>
          </p:nvPr>
        </p:nvSpPr>
        <p:spPr>
          <a:xfrm>
            <a:off x="8548777" y="6383546"/>
            <a:ext cx="477239" cy="298241"/>
          </a:xfrm>
        </p:spPr>
        <p:txBody>
          <a:bodyPr/>
          <a:lstStyle>
            <a:lvl1pPr>
              <a:defRPr/>
            </a:lvl1pPr>
          </a:lstStyle>
          <a:p>
            <a:pPr>
              <a:defRPr/>
            </a:pPr>
            <a:fld id="{B5EF0112-8BB5-42EF-A9DB-13F935FC02F0}" type="slidenum">
              <a:rPr lang="en-US">
                <a:solidFill>
                  <a:srgbClr val="808080"/>
                </a:solidFill>
              </a:rPr>
              <a:pPr>
                <a:defRPr/>
              </a:pPr>
              <a:t>‹#›</a:t>
            </a:fld>
            <a:endParaRPr lang="en-US" dirty="0">
              <a:solidFill>
                <a:srgbClr val="808080"/>
              </a:solidFill>
            </a:endParaRPr>
          </a:p>
        </p:txBody>
      </p:sp>
      <p:sp>
        <p:nvSpPr>
          <p:cNvPr id="9" name="Rectangle 4"/>
          <p:cNvSpPr>
            <a:spLocks noGrp="1" noChangeArrowheads="1"/>
          </p:cNvSpPr>
          <p:nvPr>
            <p:ph type="dt" sz="half" idx="11"/>
          </p:nvPr>
        </p:nvSpPr>
        <p:spPr>
          <a:xfrm>
            <a:off x="685800" y="6248400"/>
            <a:ext cx="1905000" cy="457200"/>
          </a:xfrm>
        </p:spPr>
        <p:txBody>
          <a:bodyPr/>
          <a:lstStyle>
            <a:lvl1pPr>
              <a:defRPr/>
            </a:lvl1pPr>
          </a:lstStyle>
          <a:p>
            <a:pPr>
              <a:defRPr/>
            </a:pPr>
            <a:fld id="{2526A435-547A-4749-905C-DCECFFE19D1D}" type="datetime1">
              <a:rPr lang="en-US">
                <a:solidFill>
                  <a:srgbClr val="000000"/>
                </a:solidFill>
              </a:rPr>
              <a:pPr>
                <a:defRPr/>
              </a:pPr>
              <a:t>3/9/2015</a:t>
            </a:fld>
            <a:endParaRPr lang="en-US">
              <a:solidFill>
                <a:srgbClr val="000000"/>
              </a:solidFill>
            </a:endParaRPr>
          </a:p>
        </p:txBody>
      </p:sp>
      <p:sp>
        <p:nvSpPr>
          <p:cNvPr id="10" name="Rectangle 5"/>
          <p:cNvSpPr>
            <a:spLocks noGrp="1" noChangeArrowheads="1"/>
          </p:cNvSpPr>
          <p:nvPr>
            <p:ph type="ftr" sz="quarter" idx="12"/>
          </p:nvPr>
        </p:nvSpPr>
        <p:spPr>
          <a:xfrm>
            <a:off x="3124200" y="6248400"/>
            <a:ext cx="2895600" cy="457200"/>
          </a:xfrm>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5863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2" descr="H:\WORK files\1 Corporate Templates\CORP PPT\PPT_Backgrounds_REG-04.png"/>
          <p:cNvPicPr>
            <a:picLocks noChangeAspect="1" noChangeArrowheads="1"/>
          </p:cNvPicPr>
          <p:nvPr userDrawn="1"/>
        </p:nvPicPr>
        <p:blipFill>
          <a:blip r:embed="rId2" cstate="print"/>
          <a:srcRect/>
          <a:stretch>
            <a:fillRect/>
          </a:stretch>
        </p:blipFill>
        <p:spPr bwMode="auto">
          <a:xfrm>
            <a:off x="0" y="0"/>
            <a:ext cx="9144000" cy="1241659"/>
          </a:xfrm>
          <a:prstGeom prst="rect">
            <a:avLst/>
          </a:prstGeom>
          <a:noFill/>
        </p:spPr>
      </p:pic>
      <p:sp>
        <p:nvSpPr>
          <p:cNvPr id="2" name="Title 1"/>
          <p:cNvSpPr>
            <a:spLocks noGrp="1"/>
          </p:cNvSpPr>
          <p:nvPr>
            <p:ph type="title"/>
          </p:nvPr>
        </p:nvSpPr>
        <p:spPr>
          <a:xfrm>
            <a:off x="474453" y="152400"/>
            <a:ext cx="8275847" cy="762000"/>
          </a:xfrm>
          <a:noFill/>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6"/>
          <p:cNvSpPr>
            <a:spLocks noGrp="1" noChangeArrowheads="1"/>
          </p:cNvSpPr>
          <p:nvPr>
            <p:ph type="sldNum" sz="quarter" idx="10"/>
          </p:nvPr>
        </p:nvSpPr>
        <p:spPr>
          <a:xfrm>
            <a:off x="7097575" y="6314040"/>
            <a:ext cx="1905000" cy="457200"/>
          </a:xfrm>
        </p:spPr>
        <p:txBody>
          <a:bodyPr/>
          <a:lstStyle>
            <a:lvl1pPr>
              <a:defRPr/>
            </a:lvl1pPr>
          </a:lstStyle>
          <a:p>
            <a:pPr>
              <a:defRPr/>
            </a:pPr>
            <a:fld id="{FF74EFFE-7928-4DB4-A790-71753D0ACDCD}" type="slidenum">
              <a:rPr lang="en-US">
                <a:solidFill>
                  <a:srgbClr val="808080"/>
                </a:solidFill>
              </a:rPr>
              <a:pPr>
                <a:defRPr/>
              </a:pPr>
              <a:t>‹#›</a:t>
            </a:fld>
            <a:endParaRPr lang="en-US" dirty="0">
              <a:solidFill>
                <a:srgbClr val="808080"/>
              </a:solidFill>
            </a:endParaRPr>
          </a:p>
        </p:txBody>
      </p:sp>
      <p:sp>
        <p:nvSpPr>
          <p:cNvPr id="9" name="Rectangle 4"/>
          <p:cNvSpPr>
            <a:spLocks noGrp="1" noChangeArrowheads="1"/>
          </p:cNvSpPr>
          <p:nvPr>
            <p:ph type="dt" sz="half" idx="11"/>
          </p:nvPr>
        </p:nvSpPr>
        <p:spPr/>
        <p:txBody>
          <a:bodyPr/>
          <a:lstStyle>
            <a:lvl1pPr>
              <a:defRPr/>
            </a:lvl1pPr>
          </a:lstStyle>
          <a:p>
            <a:pPr>
              <a:defRPr/>
            </a:pPr>
            <a:fld id="{230454A5-6293-4043-AA3A-989A39A0F29D}" type="datetime1">
              <a:rPr lang="en-US">
                <a:solidFill>
                  <a:srgbClr val="000000"/>
                </a:solidFill>
              </a:rPr>
              <a:pPr>
                <a:defRPr/>
              </a:pPr>
              <a:t>3/9/2015</a:t>
            </a:fld>
            <a:endParaRPr lang="en-US" dirty="0">
              <a:solidFill>
                <a:srgbClr val="000000"/>
              </a:solidFill>
            </a:endParaRPr>
          </a:p>
        </p:txBody>
      </p:sp>
      <p:sp>
        <p:nvSpPr>
          <p:cNvPr id="10" name="Rectangle 5"/>
          <p:cNvSpPr>
            <a:spLocks noGrp="1" noChangeArrowheads="1"/>
          </p:cNvSpPr>
          <p:nvPr>
            <p:ph type="ftr" sz="quarter" idx="12"/>
          </p:nvPr>
        </p:nvSpPr>
        <p:spPr/>
        <p:txBody>
          <a:bodyPr/>
          <a:lstStyle>
            <a:lvl1pPr>
              <a:defRPr/>
            </a:lvl1pPr>
          </a:lstStyle>
          <a:p>
            <a:pPr>
              <a:defRPr/>
            </a:pPr>
            <a:endParaRPr lang="en-US">
              <a:solidFill>
                <a:srgbClr val="000000"/>
              </a:solidFill>
            </a:endParaRPr>
          </a:p>
        </p:txBody>
      </p:sp>
      <p:pic>
        <p:nvPicPr>
          <p:cNvPr id="13" name="Picture 4" descr="H:\WORK files\1 Corporate Templates\CORP PPT\PPT_Backgrounds_REG-07 copy.png"/>
          <p:cNvPicPr>
            <a:picLocks noChangeAspect="1" noChangeArrowheads="1"/>
          </p:cNvPicPr>
          <p:nvPr userDrawn="1"/>
        </p:nvPicPr>
        <p:blipFill>
          <a:blip r:embed="rId3" cstate="print"/>
          <a:srcRect/>
          <a:stretch>
            <a:fillRect/>
          </a:stretch>
        </p:blipFill>
        <p:spPr bwMode="auto">
          <a:xfrm>
            <a:off x="2843212" y="5888038"/>
            <a:ext cx="6300788" cy="969962"/>
          </a:xfrm>
          <a:prstGeom prst="rect">
            <a:avLst/>
          </a:prstGeom>
          <a:noFill/>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72463" b="50000"/>
          <a:stretch/>
        </p:blipFill>
        <p:spPr>
          <a:xfrm>
            <a:off x="345610" y="114964"/>
            <a:ext cx="284585" cy="211931"/>
          </a:xfrm>
          <a:prstGeom prst="rect">
            <a:avLst/>
          </a:prstGeom>
        </p:spPr>
      </p:pic>
    </p:spTree>
    <p:extLst>
      <p:ext uri="{BB962C8B-B14F-4D97-AF65-F5344CB8AC3E}">
        <p14:creationId xmlns:p14="http://schemas.microsoft.com/office/powerpoint/2010/main" val="275909635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3D1E0F-5D73-4CC0-AFC2-FF2CBEDA45FA}" type="slidenum">
              <a:rPr lang="en-US"/>
              <a:pPr>
                <a:defRPr/>
              </a:pPr>
              <a:t>‹#›</a:t>
            </a:fld>
            <a:endParaRPr lang="en-US"/>
          </a:p>
        </p:txBody>
      </p:sp>
    </p:spTree>
    <p:extLst>
      <p:ext uri="{BB962C8B-B14F-4D97-AF65-F5344CB8AC3E}">
        <p14:creationId xmlns:p14="http://schemas.microsoft.com/office/powerpoint/2010/main" val="2566320932"/>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57079B-570F-42E2-8151-0259BDF60BA2}" type="slidenum">
              <a:rPr lang="en-US"/>
              <a:pPr>
                <a:defRPr/>
              </a:pPr>
              <a:t>‹#›</a:t>
            </a:fld>
            <a:endParaRPr lang="en-US"/>
          </a:p>
        </p:txBody>
      </p:sp>
    </p:spTree>
    <p:extLst>
      <p:ext uri="{BB962C8B-B14F-4D97-AF65-F5344CB8AC3E}">
        <p14:creationId xmlns:p14="http://schemas.microsoft.com/office/powerpoint/2010/main" val="39527927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9038" y="152400"/>
            <a:ext cx="7561262"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39750" y="1203325"/>
            <a:ext cx="8212138" cy="5292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4"/>
          <p:cNvSpPr>
            <a:spLocks noGrp="1" noChangeArrowheads="1"/>
          </p:cNvSpPr>
          <p:nvPr>
            <p:ph type="dt" sz="half" idx="2"/>
          </p:nvPr>
        </p:nvSpPr>
        <p:spPr bwMode="auto">
          <a:xfrm>
            <a:off x="279400" y="62230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700" b="0"/>
            </a:lvl1pPr>
          </a:lstStyle>
          <a:p>
            <a:pPr>
              <a:defRPr/>
            </a:pPr>
            <a:fld id="{1090D00E-40BC-4DB1-AD80-1694AC0E7084}" type="datetime1">
              <a:rPr lang="en-US">
                <a:solidFill>
                  <a:srgbClr val="000000"/>
                </a:solidFill>
                <a:latin typeface="Arial" charset="0"/>
              </a:rPr>
              <a:pPr>
                <a:defRPr/>
              </a:pPr>
              <a:t>3/9/2015</a:t>
            </a:fld>
            <a:endParaRPr lang="en-US">
              <a:solidFill>
                <a:srgbClr val="000000"/>
              </a:solidFill>
              <a:latin typeface="Arial" charset="0"/>
            </a:endParaRPr>
          </a:p>
        </p:txBody>
      </p:sp>
      <p:sp>
        <p:nvSpPr>
          <p:cNvPr id="12" name="Rectangle 5"/>
          <p:cNvSpPr>
            <a:spLocks noGrp="1" noChangeArrowheads="1"/>
          </p:cNvSpPr>
          <p:nvPr>
            <p:ph type="ftr" sz="quarter" idx="3"/>
          </p:nvPr>
        </p:nvSpPr>
        <p:spPr bwMode="auto">
          <a:xfrm>
            <a:off x="3124200" y="64008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800" b="0"/>
            </a:lvl1pPr>
          </a:lstStyle>
          <a:p>
            <a:pPr>
              <a:defRPr/>
            </a:pPr>
            <a:endParaRPr lang="en-US">
              <a:solidFill>
                <a:srgbClr val="000000"/>
              </a:solidFill>
              <a:latin typeface="Arial" charset="0"/>
            </a:endParaRPr>
          </a:p>
        </p:txBody>
      </p:sp>
      <p:sp>
        <p:nvSpPr>
          <p:cNvPr id="13" name="Rectangle 6"/>
          <p:cNvSpPr>
            <a:spLocks noGrp="1" noChangeArrowheads="1"/>
          </p:cNvSpPr>
          <p:nvPr>
            <p:ph type="sldNum" sz="quarter" idx="4"/>
          </p:nvPr>
        </p:nvSpPr>
        <p:spPr bwMode="auto">
          <a:xfrm>
            <a:off x="6948488" y="6224588"/>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800" b="0">
                <a:solidFill>
                  <a:schemeClr val="bg2"/>
                </a:solidFill>
              </a:defRPr>
            </a:lvl1pPr>
          </a:lstStyle>
          <a:p>
            <a:pPr>
              <a:defRPr/>
            </a:pPr>
            <a:fld id="{4D3CEE26-E23E-4214-B8FB-D2E7D3222CE2}" type="slidenum">
              <a:rPr lang="en-US">
                <a:solidFill>
                  <a:srgbClr val="808080"/>
                </a:solidFill>
                <a:latin typeface="Arial" charset="0"/>
              </a:rPr>
              <a:pPr>
                <a:defRPr/>
              </a:pPr>
              <a:t>‹#›</a:t>
            </a:fld>
            <a:endParaRPr lang="en-US">
              <a:solidFill>
                <a:srgbClr val="808080"/>
              </a:solidFill>
              <a:latin typeface="Arial" charset="0"/>
            </a:endParaRPr>
          </a:p>
        </p:txBody>
      </p:sp>
    </p:spTree>
    <p:extLst>
      <p:ext uri="{BB962C8B-B14F-4D97-AF65-F5344CB8AC3E}">
        <p14:creationId xmlns:p14="http://schemas.microsoft.com/office/powerpoint/2010/main" val="4202859457"/>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Lst>
  <p:transition>
    <p:fade/>
  </p:transition>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800">
          <a:solidFill>
            <a:schemeClr val="accent6"/>
          </a:solidFill>
          <a:latin typeface="Arial" charset="0"/>
          <a:ea typeface="+mj-ea"/>
          <a:cs typeface="+mj-cs"/>
        </a:defRPr>
      </a:lvl1pPr>
      <a:lvl2pPr algn="l" rtl="0" eaLnBrk="0" fontAlgn="base" hangingPunct="0">
        <a:lnSpc>
          <a:spcPct val="85000"/>
        </a:lnSpc>
        <a:spcBef>
          <a:spcPct val="0"/>
        </a:spcBef>
        <a:spcAft>
          <a:spcPct val="0"/>
        </a:spcAft>
        <a:defRPr sz="2800">
          <a:solidFill>
            <a:schemeClr val="tx1"/>
          </a:solidFill>
          <a:latin typeface="Arial" charset="0"/>
        </a:defRPr>
      </a:lvl2pPr>
      <a:lvl3pPr algn="l" rtl="0" eaLnBrk="0" fontAlgn="base" hangingPunct="0">
        <a:lnSpc>
          <a:spcPct val="85000"/>
        </a:lnSpc>
        <a:spcBef>
          <a:spcPct val="0"/>
        </a:spcBef>
        <a:spcAft>
          <a:spcPct val="0"/>
        </a:spcAft>
        <a:defRPr sz="2800">
          <a:solidFill>
            <a:schemeClr val="tx1"/>
          </a:solidFill>
          <a:latin typeface="Arial" charset="0"/>
        </a:defRPr>
      </a:lvl3pPr>
      <a:lvl4pPr algn="l" rtl="0" eaLnBrk="0" fontAlgn="base" hangingPunct="0">
        <a:lnSpc>
          <a:spcPct val="85000"/>
        </a:lnSpc>
        <a:spcBef>
          <a:spcPct val="0"/>
        </a:spcBef>
        <a:spcAft>
          <a:spcPct val="0"/>
        </a:spcAft>
        <a:defRPr sz="2800">
          <a:solidFill>
            <a:schemeClr val="tx1"/>
          </a:solidFill>
          <a:latin typeface="Arial" charset="0"/>
        </a:defRPr>
      </a:lvl4pPr>
      <a:lvl5pPr algn="l" rtl="0" eaLnBrk="0" fontAlgn="base" hangingPunct="0">
        <a:lnSpc>
          <a:spcPct val="85000"/>
        </a:lnSpc>
        <a:spcBef>
          <a:spcPct val="0"/>
        </a:spcBef>
        <a:spcAft>
          <a:spcPct val="0"/>
        </a:spcAft>
        <a:defRPr sz="2800">
          <a:solidFill>
            <a:schemeClr val="tx1"/>
          </a:solidFill>
          <a:latin typeface="Arial" charset="0"/>
        </a:defRPr>
      </a:lvl5pPr>
      <a:lvl6pPr marL="457200" algn="l" rtl="0" fontAlgn="base">
        <a:lnSpc>
          <a:spcPct val="85000"/>
        </a:lnSpc>
        <a:spcBef>
          <a:spcPct val="0"/>
        </a:spcBef>
        <a:spcAft>
          <a:spcPct val="0"/>
        </a:spcAft>
        <a:defRPr sz="2800">
          <a:solidFill>
            <a:schemeClr val="tx1"/>
          </a:solidFill>
          <a:latin typeface="Arial" charset="0"/>
        </a:defRPr>
      </a:lvl6pPr>
      <a:lvl7pPr marL="914400" algn="l" rtl="0" fontAlgn="base">
        <a:lnSpc>
          <a:spcPct val="85000"/>
        </a:lnSpc>
        <a:spcBef>
          <a:spcPct val="0"/>
        </a:spcBef>
        <a:spcAft>
          <a:spcPct val="0"/>
        </a:spcAft>
        <a:defRPr sz="2800">
          <a:solidFill>
            <a:schemeClr val="tx1"/>
          </a:solidFill>
          <a:latin typeface="Arial" charset="0"/>
        </a:defRPr>
      </a:lvl7pPr>
      <a:lvl8pPr marL="1371600" algn="l" rtl="0" fontAlgn="base">
        <a:lnSpc>
          <a:spcPct val="85000"/>
        </a:lnSpc>
        <a:spcBef>
          <a:spcPct val="0"/>
        </a:spcBef>
        <a:spcAft>
          <a:spcPct val="0"/>
        </a:spcAft>
        <a:defRPr sz="2800">
          <a:solidFill>
            <a:schemeClr val="tx1"/>
          </a:solidFill>
          <a:latin typeface="Arial" charset="0"/>
        </a:defRPr>
      </a:lvl8pPr>
      <a:lvl9pPr marL="1828800" algn="l" rtl="0" fontAlgn="base">
        <a:lnSpc>
          <a:spcPct val="85000"/>
        </a:lnSpc>
        <a:spcBef>
          <a:spcPct val="0"/>
        </a:spcBef>
        <a:spcAft>
          <a:spcPct val="0"/>
        </a:spcAft>
        <a:defRPr sz="2800">
          <a:solidFill>
            <a:schemeClr val="tx1"/>
          </a:solidFill>
          <a:latin typeface="Arial" charset="0"/>
        </a:defRPr>
      </a:lvl9pPr>
    </p:titleStyle>
    <p:bodyStyle>
      <a:lvl1pPr marL="231775" indent="-231775" algn="l" rtl="0" eaLnBrk="0" fontAlgn="base" hangingPunct="0">
        <a:spcBef>
          <a:spcPct val="30000"/>
        </a:spcBef>
        <a:spcAft>
          <a:spcPct val="30000"/>
        </a:spcAft>
        <a:buClr>
          <a:srgbClr val="B61131"/>
        </a:buClr>
        <a:buChar char="•"/>
        <a:defRPr sz="2400">
          <a:solidFill>
            <a:schemeClr val="tx1"/>
          </a:solidFill>
          <a:latin typeface="Arial" charset="0"/>
          <a:ea typeface="+mn-ea"/>
          <a:cs typeface="+mn-cs"/>
        </a:defRPr>
      </a:lvl1pPr>
      <a:lvl2pPr marL="742950" indent="-285750" algn="l" rtl="0" eaLnBrk="0" fontAlgn="base" hangingPunct="0">
        <a:spcBef>
          <a:spcPct val="30000"/>
        </a:spcBef>
        <a:spcAft>
          <a:spcPct val="30000"/>
        </a:spcAft>
        <a:buClr>
          <a:srgbClr val="B61131"/>
        </a:buClr>
        <a:buChar char="–"/>
        <a:defRPr sz="2400">
          <a:solidFill>
            <a:srgbClr val="807F83"/>
          </a:solidFill>
          <a:latin typeface="Arial" charset="0"/>
        </a:defRPr>
      </a:lvl2pPr>
      <a:lvl3pPr marL="1143000" indent="-228600" algn="l" rtl="0" eaLnBrk="0" fontAlgn="base" hangingPunct="0">
        <a:spcBef>
          <a:spcPct val="30000"/>
        </a:spcBef>
        <a:spcAft>
          <a:spcPct val="30000"/>
        </a:spcAft>
        <a:buClr>
          <a:srgbClr val="B61131"/>
        </a:buClr>
        <a:buChar char="•"/>
        <a:defRPr sz="2400">
          <a:solidFill>
            <a:schemeClr val="tx1"/>
          </a:solidFill>
          <a:latin typeface="Arial" charset="0"/>
        </a:defRPr>
      </a:lvl3pPr>
      <a:lvl4pPr marL="1600200" indent="-228600" algn="l" rtl="0" eaLnBrk="0" fontAlgn="base" hangingPunct="0">
        <a:spcBef>
          <a:spcPct val="30000"/>
        </a:spcBef>
        <a:spcAft>
          <a:spcPct val="30000"/>
        </a:spcAft>
        <a:buClr>
          <a:srgbClr val="B61131"/>
        </a:buClr>
        <a:buChar char="–"/>
        <a:defRPr sz="2000">
          <a:solidFill>
            <a:schemeClr val="tx1"/>
          </a:solidFill>
          <a:latin typeface="Arial" charset="0"/>
        </a:defRPr>
      </a:lvl4pPr>
      <a:lvl5pPr marL="2057400" indent="-228600" algn="l" rtl="0" eaLnBrk="0" fontAlgn="base" hangingPunct="0">
        <a:spcBef>
          <a:spcPct val="30000"/>
        </a:spcBef>
        <a:spcAft>
          <a:spcPct val="30000"/>
        </a:spcAft>
        <a:buClr>
          <a:srgbClr val="B61131"/>
        </a:buClr>
        <a:buChar char="»"/>
        <a:defRPr sz="2000">
          <a:solidFill>
            <a:schemeClr val="tx1"/>
          </a:solidFill>
          <a:latin typeface="Arial" charset="0"/>
        </a:defRPr>
      </a:lvl5pPr>
      <a:lvl6pPr marL="2514600" indent="-228600" algn="l" rtl="0" fontAlgn="base">
        <a:spcBef>
          <a:spcPct val="30000"/>
        </a:spcBef>
        <a:spcAft>
          <a:spcPct val="30000"/>
        </a:spcAft>
        <a:buClr>
          <a:srgbClr val="B61131"/>
        </a:buClr>
        <a:buChar char="»"/>
        <a:defRPr sz="2000">
          <a:solidFill>
            <a:schemeClr val="tx1"/>
          </a:solidFill>
          <a:latin typeface="+mn-lt"/>
        </a:defRPr>
      </a:lvl6pPr>
      <a:lvl7pPr marL="2971800" indent="-228600" algn="l" rtl="0" fontAlgn="base">
        <a:spcBef>
          <a:spcPct val="30000"/>
        </a:spcBef>
        <a:spcAft>
          <a:spcPct val="30000"/>
        </a:spcAft>
        <a:buClr>
          <a:srgbClr val="B61131"/>
        </a:buClr>
        <a:buChar char="»"/>
        <a:defRPr sz="2000">
          <a:solidFill>
            <a:schemeClr val="tx1"/>
          </a:solidFill>
          <a:latin typeface="+mn-lt"/>
        </a:defRPr>
      </a:lvl7pPr>
      <a:lvl8pPr marL="3429000" indent="-228600" algn="l" rtl="0" fontAlgn="base">
        <a:spcBef>
          <a:spcPct val="30000"/>
        </a:spcBef>
        <a:spcAft>
          <a:spcPct val="30000"/>
        </a:spcAft>
        <a:buClr>
          <a:srgbClr val="B61131"/>
        </a:buClr>
        <a:buChar char="»"/>
        <a:defRPr sz="2000">
          <a:solidFill>
            <a:schemeClr val="tx1"/>
          </a:solidFill>
          <a:latin typeface="+mn-lt"/>
        </a:defRPr>
      </a:lvl8pPr>
      <a:lvl9pPr marL="3886200" indent="-228600" algn="l" rtl="0" fontAlgn="base">
        <a:spcBef>
          <a:spcPct val="30000"/>
        </a:spcBef>
        <a:spcAft>
          <a:spcPct val="30000"/>
        </a:spcAft>
        <a:buClr>
          <a:srgbClr val="B6113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Sea%20Lion%20Assembly.wm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8"/>
          <p:cNvSpPr txBox="1">
            <a:spLocks noChangeArrowheads="1"/>
          </p:cNvSpPr>
          <p:nvPr/>
        </p:nvSpPr>
        <p:spPr bwMode="auto">
          <a:xfrm>
            <a:off x="929782" y="2638311"/>
            <a:ext cx="7428605" cy="4001095"/>
          </a:xfrm>
          <a:prstGeom prst="rect">
            <a:avLst/>
          </a:prstGeom>
          <a:noFill/>
          <a:ln w="9525">
            <a:noFill/>
            <a:miter lim="800000"/>
            <a:headEnd/>
            <a:tailEnd/>
          </a:ln>
        </p:spPr>
        <p:txBody>
          <a:bodyPr wrap="square">
            <a:spAutoFit/>
          </a:bodyPr>
          <a:lstStyle/>
          <a:p>
            <a:endParaRPr lang="en-US" sz="2000" b="0" dirty="0" smtClean="0">
              <a:solidFill>
                <a:srgbClr val="000000"/>
              </a:solidFill>
              <a:latin typeface="Arial" charset="0"/>
            </a:endParaRPr>
          </a:p>
          <a:p>
            <a:endParaRPr lang="en-US" sz="2000" b="0" dirty="0" smtClean="0">
              <a:solidFill>
                <a:srgbClr val="000000"/>
              </a:solidFill>
              <a:latin typeface="Arial" charset="0"/>
            </a:endParaRPr>
          </a:p>
          <a:p>
            <a:endParaRPr lang="en-US" sz="2000" b="0" dirty="0" smtClean="0">
              <a:solidFill>
                <a:srgbClr val="000000"/>
              </a:solidFill>
              <a:latin typeface="Arial" charset="0"/>
            </a:endParaRPr>
          </a:p>
          <a:p>
            <a:endParaRPr lang="en-US" sz="2000" b="0" dirty="0">
              <a:solidFill>
                <a:srgbClr val="000000"/>
              </a:solidFill>
              <a:latin typeface="Arial" charset="0"/>
            </a:endParaRPr>
          </a:p>
          <a:p>
            <a:endParaRPr lang="en-US" sz="1600" b="0" dirty="0" smtClean="0">
              <a:solidFill>
                <a:srgbClr val="000000"/>
              </a:solidFill>
              <a:latin typeface="Arial" charset="0"/>
            </a:endParaRPr>
          </a:p>
          <a:p>
            <a:endParaRPr lang="en-US" sz="1600" b="0" dirty="0" smtClean="0">
              <a:solidFill>
                <a:srgbClr val="000000"/>
              </a:solidFill>
              <a:latin typeface="Arial" charset="0"/>
            </a:endParaRPr>
          </a:p>
          <a:p>
            <a:endParaRPr lang="en-US" sz="1600" b="0" dirty="0" smtClean="0">
              <a:solidFill>
                <a:srgbClr val="000000"/>
              </a:solidFill>
              <a:latin typeface="Arial" charset="0"/>
            </a:endParaRPr>
          </a:p>
          <a:p>
            <a:endParaRPr lang="en-US" sz="2000" b="0" dirty="0" smtClean="0">
              <a:solidFill>
                <a:srgbClr val="000000"/>
              </a:solidFill>
              <a:latin typeface="Arial" charset="0"/>
            </a:endParaRPr>
          </a:p>
          <a:p>
            <a:endParaRPr lang="en-US" sz="2000" b="0" dirty="0" smtClean="0">
              <a:solidFill>
                <a:srgbClr val="000000"/>
              </a:solidFill>
              <a:latin typeface="Arial" charset="0"/>
            </a:endParaRPr>
          </a:p>
          <a:p>
            <a:endParaRPr lang="en-US" sz="2000" b="0" dirty="0" smtClean="0">
              <a:solidFill>
                <a:srgbClr val="000000"/>
              </a:solidFill>
              <a:latin typeface="Arial" charset="0"/>
            </a:endParaRPr>
          </a:p>
          <a:p>
            <a:endParaRPr lang="en-US" sz="2000" b="0" dirty="0">
              <a:solidFill>
                <a:srgbClr val="000000"/>
              </a:solidFill>
              <a:latin typeface="Arial" charset="0"/>
            </a:endParaRPr>
          </a:p>
          <a:p>
            <a:endParaRPr lang="en-US" sz="2000" b="0" dirty="0">
              <a:solidFill>
                <a:srgbClr val="000000"/>
              </a:solidFill>
              <a:latin typeface="Arial" charset="0"/>
            </a:endParaRPr>
          </a:p>
          <a:p>
            <a:endParaRPr lang="en-US" sz="600" b="0" dirty="0" smtClean="0">
              <a:solidFill>
                <a:srgbClr val="000000"/>
              </a:solidFill>
              <a:latin typeface="Arial" charset="0"/>
            </a:endParaRPr>
          </a:p>
          <a:p>
            <a:r>
              <a:rPr lang="en-US" sz="2000" b="0" dirty="0" smtClean="0">
                <a:solidFill>
                  <a:srgbClr val="000000"/>
                </a:solidFill>
                <a:latin typeface="Arial" charset="0"/>
              </a:rPr>
              <a:t>November 20, 2014.  Houston, TX</a:t>
            </a:r>
            <a:endParaRPr lang="en-US" sz="2000" b="0" dirty="0">
              <a:solidFill>
                <a:srgbClr val="000000"/>
              </a:solidFill>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04" y="219603"/>
            <a:ext cx="2066925" cy="847725"/>
          </a:xfrm>
          <a:prstGeom prst="rect">
            <a:avLst/>
          </a:prstGeom>
        </p:spPr>
      </p:pic>
      <p:sp>
        <p:nvSpPr>
          <p:cNvPr id="3" name="Title 2"/>
          <p:cNvSpPr>
            <a:spLocks noGrp="1"/>
          </p:cNvSpPr>
          <p:nvPr>
            <p:ph type="ctrTitle"/>
          </p:nvPr>
        </p:nvSpPr>
        <p:spPr>
          <a:xfrm>
            <a:off x="1219200" y="1981200"/>
            <a:ext cx="7772400" cy="511176"/>
          </a:xfrm>
        </p:spPr>
        <p:txBody>
          <a:bodyPr/>
          <a:lstStyle/>
          <a:p>
            <a:r>
              <a:rPr lang="en-US" dirty="0" smtClean="0"/>
              <a:t>Dual Gradient basic hydraulics</a:t>
            </a:r>
            <a:br>
              <a:rPr lang="en-US" dirty="0" smtClean="0"/>
            </a:br>
            <a:r>
              <a:rPr lang="en-US" dirty="0" smtClean="0"/>
              <a:t>Gas Injection through Concentric casing or Parasite String</a:t>
            </a:r>
            <a:endParaRPr lang="en-US" dirty="0"/>
          </a:p>
        </p:txBody>
      </p:sp>
      <p:sp>
        <p:nvSpPr>
          <p:cNvPr id="5" name="Subtitle 4"/>
          <p:cNvSpPr>
            <a:spLocks noGrp="1"/>
          </p:cNvSpPr>
          <p:nvPr>
            <p:ph type="subTitle" idx="1"/>
          </p:nvPr>
        </p:nvSpPr>
        <p:spPr/>
        <p:txBody>
          <a:bodyPr/>
          <a:lstStyle/>
          <a:p>
            <a:r>
              <a:rPr lang="en-US" dirty="0" smtClean="0"/>
              <a:t>Maurizio Arnone – </a:t>
            </a:r>
            <a:r>
              <a:rPr lang="en-US" dirty="0" err="1" smtClean="0"/>
              <a:t>SDS</a:t>
            </a:r>
            <a:r>
              <a:rPr lang="en-US" dirty="0" smtClean="0"/>
              <a:t> US Engineering</a:t>
            </a:r>
            <a:endParaRPr lang="en-US" dirty="0"/>
          </a:p>
        </p:txBody>
      </p:sp>
    </p:spTree>
    <p:extLst>
      <p:ext uri="{BB962C8B-B14F-4D97-AF65-F5344CB8AC3E}">
        <p14:creationId xmlns:p14="http://schemas.microsoft.com/office/powerpoint/2010/main" val="214078906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Hydraulic Concepts – Riser Fluid Mgmt.</a:t>
            </a: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10</a:t>
            </a:fld>
            <a:endParaRPr lang="en-US" dirty="0">
              <a:solidFill>
                <a:srgbClr val="808080"/>
              </a:solidFill>
            </a:endParaRPr>
          </a:p>
        </p:txBody>
      </p:sp>
      <p:cxnSp>
        <p:nvCxnSpPr>
          <p:cNvPr id="6" name="Straight Connector 5"/>
          <p:cNvCxnSpPr/>
          <p:nvPr/>
        </p:nvCxnSpPr>
        <p:spPr bwMode="auto">
          <a:xfrm flipH="1">
            <a:off x="533400" y="1600200"/>
            <a:ext cx="533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bwMode="auto">
          <a:xfrm>
            <a:off x="533400" y="1600200"/>
            <a:ext cx="3962400" cy="4724400"/>
          </a:xfrm>
          <a:prstGeom prst="rect">
            <a:avLst/>
          </a:prstGeom>
          <a:blipFill>
            <a:blip r:embed="rId2"/>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8" name="Rectangle 7"/>
          <p:cNvSpPr/>
          <p:nvPr/>
        </p:nvSpPr>
        <p:spPr bwMode="auto">
          <a:xfrm>
            <a:off x="2514600" y="1600200"/>
            <a:ext cx="1981200" cy="1107375"/>
          </a:xfrm>
          <a:prstGeom prst="rect">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2" name="Isosceles Triangle 11"/>
          <p:cNvSpPr/>
          <p:nvPr/>
        </p:nvSpPr>
        <p:spPr>
          <a:xfrm>
            <a:off x="3387774" y="1114300"/>
            <a:ext cx="148856" cy="372139"/>
          </a:xfrm>
          <a:prstGeom prst="triangl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03472" y="1486439"/>
            <a:ext cx="520995" cy="45719"/>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36963" y="1417388"/>
            <a:ext cx="45719" cy="265814"/>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42963" y="1417388"/>
            <a:ext cx="45719" cy="265814"/>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05347" y="1650214"/>
            <a:ext cx="132814" cy="96317"/>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00400" y="1643621"/>
            <a:ext cx="132814" cy="96317"/>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bwMode="auto">
          <a:xfrm>
            <a:off x="3381424" y="2590800"/>
            <a:ext cx="148856" cy="11677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434459" y="2707574"/>
            <a:ext cx="45719" cy="361702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1268104" y="1524000"/>
            <a:ext cx="46778" cy="480287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9" name="Isosceles Triangle 18"/>
          <p:cNvSpPr/>
          <p:nvPr/>
        </p:nvSpPr>
        <p:spPr>
          <a:xfrm>
            <a:off x="1219200" y="1219200"/>
            <a:ext cx="148856" cy="372139"/>
          </a:xfrm>
          <a:prstGeom prst="triangl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Elbow Connector 21"/>
          <p:cNvCxnSpPr>
            <a:stCxn id="8" idx="2"/>
            <a:endCxn id="12" idx="5"/>
          </p:cNvCxnSpPr>
          <p:nvPr/>
        </p:nvCxnSpPr>
        <p:spPr bwMode="auto">
          <a:xfrm rot="5400000" flipH="1">
            <a:off x="2798705" y="2001081"/>
            <a:ext cx="1407205" cy="5784"/>
          </a:xfrm>
          <a:prstGeom prst="bentConnector4">
            <a:avLst>
              <a:gd name="adj1" fmla="val 4964"/>
              <a:gd name="adj2" fmla="val -5489281"/>
            </a:avLst>
          </a:prstGeom>
          <a:solidFill>
            <a:schemeClr val="accent1"/>
          </a:solidFill>
          <a:ln w="9525" cap="flat" cmpd="sng" algn="ctr">
            <a:solidFill>
              <a:schemeClr val="tx1"/>
            </a:solidFill>
            <a:prstDash val="solid"/>
            <a:round/>
            <a:headEnd type="none" w="med" len="med"/>
            <a:tailEnd type="none" w="med" len="med"/>
          </a:ln>
          <a:effectLst/>
        </p:spPr>
      </p:cxnSp>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866576"/>
            <a:ext cx="3949423" cy="576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bwMode="auto">
          <a:xfrm>
            <a:off x="5474525" y="1552700"/>
            <a:ext cx="2667000" cy="47362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35" name="Rectangle 34"/>
          <p:cNvSpPr/>
          <p:nvPr/>
        </p:nvSpPr>
        <p:spPr bwMode="auto">
          <a:xfrm>
            <a:off x="3429000" y="1524000"/>
            <a:ext cx="56104" cy="1183574"/>
          </a:xfrm>
          <a:prstGeom prst="rect">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11268" name="Straight Connector 11267"/>
          <p:cNvCxnSpPr/>
          <p:nvPr/>
        </p:nvCxnSpPr>
        <p:spPr bwMode="auto">
          <a:xfrm>
            <a:off x="5474525" y="1552700"/>
            <a:ext cx="392875" cy="1154874"/>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8" name="Straight Connector 37"/>
          <p:cNvCxnSpPr/>
          <p:nvPr/>
        </p:nvCxnSpPr>
        <p:spPr bwMode="auto">
          <a:xfrm>
            <a:off x="5867400" y="2707576"/>
            <a:ext cx="1981200" cy="3552699"/>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40" name="Rectangle 39"/>
          <p:cNvSpPr/>
          <p:nvPr/>
        </p:nvSpPr>
        <p:spPr bwMode="auto">
          <a:xfrm>
            <a:off x="3429000" y="2707575"/>
            <a:ext cx="45719" cy="3617025"/>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41" name="Straight Connector 40"/>
          <p:cNvCxnSpPr/>
          <p:nvPr/>
        </p:nvCxnSpPr>
        <p:spPr bwMode="auto">
          <a:xfrm>
            <a:off x="5867400" y="2707576"/>
            <a:ext cx="2274125" cy="3585998"/>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11271" name="TextBox 11270"/>
          <p:cNvSpPr txBox="1"/>
          <p:nvPr/>
        </p:nvSpPr>
        <p:spPr>
          <a:xfrm>
            <a:off x="533400" y="6352401"/>
            <a:ext cx="1947969" cy="276999"/>
          </a:xfrm>
          <a:prstGeom prst="rect">
            <a:avLst/>
          </a:prstGeom>
          <a:noFill/>
        </p:spPr>
        <p:txBody>
          <a:bodyPr wrap="none" rtlCol="0">
            <a:spAutoFit/>
          </a:bodyPr>
          <a:lstStyle/>
          <a:p>
            <a:r>
              <a:rPr lang="en-US" sz="1200" dirty="0" err="1" smtClean="0">
                <a:solidFill>
                  <a:srgbClr val="FF0000"/>
                </a:solidFill>
                <a:latin typeface="+mj-lt"/>
              </a:rPr>
              <a:t>BHP</a:t>
            </a:r>
            <a:r>
              <a:rPr lang="en-US" sz="1050" dirty="0" err="1" smtClean="0">
                <a:solidFill>
                  <a:srgbClr val="FF0000"/>
                </a:solidFill>
                <a:latin typeface="+mj-lt"/>
              </a:rPr>
              <a:t>1</a:t>
            </a:r>
            <a:r>
              <a:rPr lang="en-US" sz="1200" dirty="0" smtClean="0">
                <a:solidFill>
                  <a:srgbClr val="FF0000"/>
                </a:solidFill>
                <a:latin typeface="+mj-lt"/>
              </a:rPr>
              <a:t> = 0.052 </a:t>
            </a:r>
            <a:r>
              <a:rPr lang="en-US" sz="1200" dirty="0" smtClean="0">
                <a:solidFill>
                  <a:srgbClr val="FF0000"/>
                </a:solidFill>
              </a:rPr>
              <a:t>* </a:t>
            </a:r>
            <a:r>
              <a:rPr lang="en-US" sz="1200" dirty="0" err="1" smtClean="0">
                <a:solidFill>
                  <a:srgbClr val="FF0000"/>
                </a:solidFill>
                <a:latin typeface="Symbol" panose="05050102010706020507" pitchFamily="18" charset="2"/>
              </a:rPr>
              <a:t>r</a:t>
            </a:r>
            <a:r>
              <a:rPr lang="en-US" sz="900" dirty="0" err="1" smtClean="0">
                <a:solidFill>
                  <a:srgbClr val="FF0000"/>
                </a:solidFill>
                <a:latin typeface="+mn-lt"/>
              </a:rPr>
              <a:t>1</a:t>
            </a:r>
            <a:r>
              <a:rPr lang="en-US" sz="1200" dirty="0" smtClean="0">
                <a:solidFill>
                  <a:srgbClr val="FF0000"/>
                </a:solidFill>
                <a:latin typeface="Symbol" panose="05050102010706020507" pitchFamily="18" charset="2"/>
              </a:rPr>
              <a:t> </a:t>
            </a:r>
            <a:r>
              <a:rPr lang="en-US" sz="1200" dirty="0" smtClean="0">
                <a:solidFill>
                  <a:srgbClr val="FF0000"/>
                </a:solidFill>
                <a:latin typeface="+mn-lt"/>
              </a:rPr>
              <a:t>* </a:t>
            </a:r>
            <a:r>
              <a:rPr lang="en-US" sz="1200" dirty="0" err="1" smtClean="0">
                <a:solidFill>
                  <a:srgbClr val="FF0000"/>
                </a:solidFill>
                <a:latin typeface="+mn-lt"/>
              </a:rPr>
              <a:t>TVD</a:t>
            </a:r>
            <a:r>
              <a:rPr lang="en-US" sz="1200" dirty="0" smtClean="0">
                <a:solidFill>
                  <a:srgbClr val="FF0000"/>
                </a:solidFill>
                <a:latin typeface="Symbol" panose="05050102010706020507" pitchFamily="18" charset="2"/>
              </a:rPr>
              <a:t> </a:t>
            </a:r>
            <a:endParaRPr lang="en-US" sz="1200" dirty="0">
              <a:solidFill>
                <a:srgbClr val="FF0000"/>
              </a:solidFill>
            </a:endParaRPr>
          </a:p>
        </p:txBody>
      </p:sp>
      <p:sp>
        <p:nvSpPr>
          <p:cNvPr id="44" name="TextBox 43"/>
          <p:cNvSpPr txBox="1"/>
          <p:nvPr/>
        </p:nvSpPr>
        <p:spPr>
          <a:xfrm>
            <a:off x="1600200" y="2550710"/>
            <a:ext cx="1947969" cy="461665"/>
          </a:xfrm>
          <a:prstGeom prst="rect">
            <a:avLst/>
          </a:prstGeom>
          <a:noFill/>
        </p:spPr>
        <p:txBody>
          <a:bodyPr wrap="none" rtlCol="0">
            <a:spAutoFit/>
          </a:bodyPr>
          <a:lstStyle/>
          <a:p>
            <a:r>
              <a:rPr lang="en-US" sz="1200" dirty="0" smtClean="0">
                <a:solidFill>
                  <a:srgbClr val="00FF00"/>
                </a:solidFill>
                <a:latin typeface="+mj-lt"/>
              </a:rPr>
              <a:t>Sea bed </a:t>
            </a:r>
          </a:p>
          <a:p>
            <a:r>
              <a:rPr lang="en-US" sz="1200" dirty="0" err="1" smtClean="0">
                <a:solidFill>
                  <a:srgbClr val="00FF00"/>
                </a:solidFill>
                <a:latin typeface="+mj-lt"/>
              </a:rPr>
              <a:t>BHP</a:t>
            </a:r>
            <a:r>
              <a:rPr lang="en-US" sz="1000" dirty="0" err="1" smtClean="0">
                <a:solidFill>
                  <a:srgbClr val="00FF00"/>
                </a:solidFill>
                <a:latin typeface="+mj-lt"/>
              </a:rPr>
              <a:t>2</a:t>
            </a:r>
            <a:r>
              <a:rPr lang="en-US" sz="1200" dirty="0" smtClean="0">
                <a:solidFill>
                  <a:srgbClr val="00FF00"/>
                </a:solidFill>
                <a:latin typeface="+mj-lt"/>
              </a:rPr>
              <a:t> = 0.052 </a:t>
            </a:r>
            <a:r>
              <a:rPr lang="en-US" sz="1200" dirty="0" smtClean="0">
                <a:solidFill>
                  <a:srgbClr val="00FF00"/>
                </a:solidFill>
              </a:rPr>
              <a:t>* </a:t>
            </a:r>
            <a:r>
              <a:rPr lang="en-US" sz="1200" dirty="0" err="1" smtClean="0">
                <a:solidFill>
                  <a:srgbClr val="00FF00"/>
                </a:solidFill>
                <a:latin typeface="Symbol" panose="05050102010706020507" pitchFamily="18" charset="2"/>
              </a:rPr>
              <a:t>r</a:t>
            </a:r>
            <a:r>
              <a:rPr lang="en-US" sz="900" dirty="0" err="1" smtClean="0">
                <a:solidFill>
                  <a:srgbClr val="00FF00"/>
                </a:solidFill>
                <a:latin typeface="+mn-lt"/>
              </a:rPr>
              <a:t>2</a:t>
            </a:r>
            <a:r>
              <a:rPr lang="en-US" sz="1200" dirty="0" smtClean="0">
                <a:solidFill>
                  <a:srgbClr val="00FF00"/>
                </a:solidFill>
                <a:latin typeface="Symbol" panose="05050102010706020507" pitchFamily="18" charset="2"/>
              </a:rPr>
              <a:t> </a:t>
            </a:r>
            <a:r>
              <a:rPr lang="en-US" sz="1200" dirty="0" smtClean="0">
                <a:solidFill>
                  <a:srgbClr val="00FF00"/>
                </a:solidFill>
                <a:latin typeface="+mn-lt"/>
              </a:rPr>
              <a:t>* </a:t>
            </a:r>
            <a:r>
              <a:rPr lang="en-US" sz="1200" dirty="0" err="1" smtClean="0">
                <a:solidFill>
                  <a:srgbClr val="00FF00"/>
                </a:solidFill>
                <a:latin typeface="+mn-lt"/>
              </a:rPr>
              <a:t>TVD</a:t>
            </a:r>
            <a:r>
              <a:rPr lang="en-US" sz="1200" dirty="0" smtClean="0">
                <a:solidFill>
                  <a:srgbClr val="00FF00"/>
                </a:solidFill>
                <a:latin typeface="Symbol" panose="05050102010706020507" pitchFamily="18" charset="2"/>
              </a:rPr>
              <a:t> </a:t>
            </a:r>
            <a:endParaRPr lang="en-US" sz="1200" dirty="0">
              <a:solidFill>
                <a:srgbClr val="00FF00"/>
              </a:solidFill>
            </a:endParaRPr>
          </a:p>
        </p:txBody>
      </p:sp>
      <p:sp>
        <p:nvSpPr>
          <p:cNvPr id="45" name="TextBox 44"/>
          <p:cNvSpPr txBox="1"/>
          <p:nvPr/>
        </p:nvSpPr>
        <p:spPr>
          <a:xfrm>
            <a:off x="2438400" y="6352401"/>
            <a:ext cx="2475358" cy="276999"/>
          </a:xfrm>
          <a:prstGeom prst="rect">
            <a:avLst/>
          </a:prstGeom>
          <a:noFill/>
        </p:spPr>
        <p:txBody>
          <a:bodyPr wrap="none" rtlCol="0">
            <a:spAutoFit/>
          </a:bodyPr>
          <a:lstStyle/>
          <a:p>
            <a:r>
              <a:rPr lang="en-US" sz="1200" dirty="0" err="1" smtClean="0">
                <a:solidFill>
                  <a:srgbClr val="FF0000"/>
                </a:solidFill>
                <a:latin typeface="+mj-lt"/>
              </a:rPr>
              <a:t>BHP</a:t>
            </a:r>
            <a:r>
              <a:rPr lang="en-US" sz="1000" dirty="0" err="1" smtClean="0">
                <a:solidFill>
                  <a:srgbClr val="FF0000"/>
                </a:solidFill>
                <a:latin typeface="+mj-lt"/>
              </a:rPr>
              <a:t>3</a:t>
            </a:r>
            <a:r>
              <a:rPr lang="en-US" sz="1200" dirty="0" smtClean="0">
                <a:solidFill>
                  <a:srgbClr val="FF0000"/>
                </a:solidFill>
                <a:latin typeface="+mj-lt"/>
              </a:rPr>
              <a:t> = 0.052 </a:t>
            </a:r>
            <a:r>
              <a:rPr lang="en-US" sz="1200" dirty="0" smtClean="0">
                <a:solidFill>
                  <a:srgbClr val="FF0000"/>
                </a:solidFill>
              </a:rPr>
              <a:t>* </a:t>
            </a:r>
            <a:r>
              <a:rPr lang="en-US" sz="1200" dirty="0" err="1" smtClean="0">
                <a:solidFill>
                  <a:srgbClr val="FF0000"/>
                </a:solidFill>
                <a:latin typeface="Symbol" panose="05050102010706020507" pitchFamily="18" charset="2"/>
              </a:rPr>
              <a:t>r</a:t>
            </a:r>
            <a:r>
              <a:rPr lang="en-US" sz="900" dirty="0" err="1" smtClean="0">
                <a:solidFill>
                  <a:srgbClr val="FF0000"/>
                </a:solidFill>
                <a:latin typeface="+mn-lt"/>
              </a:rPr>
              <a:t>3</a:t>
            </a:r>
            <a:r>
              <a:rPr lang="en-US" sz="1200" dirty="0" smtClean="0">
                <a:solidFill>
                  <a:srgbClr val="FF0000"/>
                </a:solidFill>
                <a:latin typeface="Symbol" panose="05050102010706020507" pitchFamily="18" charset="2"/>
              </a:rPr>
              <a:t> </a:t>
            </a:r>
            <a:r>
              <a:rPr lang="en-US" sz="1200" dirty="0" smtClean="0">
                <a:solidFill>
                  <a:srgbClr val="FF0000"/>
                </a:solidFill>
                <a:latin typeface="+mn-lt"/>
              </a:rPr>
              <a:t>* </a:t>
            </a:r>
            <a:r>
              <a:rPr lang="en-US" sz="1200" dirty="0" err="1" smtClean="0">
                <a:solidFill>
                  <a:srgbClr val="FF0000"/>
                </a:solidFill>
                <a:latin typeface="+mn-lt"/>
              </a:rPr>
              <a:t>TVD</a:t>
            </a:r>
            <a:r>
              <a:rPr lang="en-US" sz="1200" dirty="0" smtClean="0">
                <a:solidFill>
                  <a:srgbClr val="FF0000"/>
                </a:solidFill>
                <a:latin typeface="+mn-lt"/>
              </a:rPr>
              <a:t> +</a:t>
            </a:r>
            <a:r>
              <a:rPr lang="en-US" sz="1200" dirty="0" err="1" smtClean="0">
                <a:solidFill>
                  <a:srgbClr val="00FF00"/>
                </a:solidFill>
                <a:latin typeface="+mn-lt"/>
              </a:rPr>
              <a:t>BHP</a:t>
            </a:r>
            <a:r>
              <a:rPr lang="en-US" sz="1050" dirty="0" err="1" smtClean="0">
                <a:solidFill>
                  <a:srgbClr val="00FF00"/>
                </a:solidFill>
                <a:latin typeface="+mn-lt"/>
              </a:rPr>
              <a:t>2</a:t>
            </a:r>
            <a:r>
              <a:rPr lang="en-US" sz="1200" dirty="0" smtClean="0">
                <a:solidFill>
                  <a:srgbClr val="FF0000"/>
                </a:solidFill>
                <a:latin typeface="Symbol" panose="05050102010706020507" pitchFamily="18" charset="2"/>
              </a:rPr>
              <a:t> </a:t>
            </a:r>
            <a:endParaRPr lang="en-US" sz="1200" dirty="0">
              <a:solidFill>
                <a:srgbClr val="FF0000"/>
              </a:solidFill>
            </a:endParaRPr>
          </a:p>
        </p:txBody>
      </p:sp>
      <p:sp>
        <p:nvSpPr>
          <p:cNvPr id="46" name="TextBox 45"/>
          <p:cNvSpPr txBox="1"/>
          <p:nvPr/>
        </p:nvSpPr>
        <p:spPr>
          <a:xfrm>
            <a:off x="2438400" y="6581001"/>
            <a:ext cx="2475358" cy="276999"/>
          </a:xfrm>
          <a:prstGeom prst="rect">
            <a:avLst/>
          </a:prstGeom>
          <a:noFill/>
        </p:spPr>
        <p:txBody>
          <a:bodyPr wrap="none" rtlCol="0">
            <a:spAutoFit/>
          </a:bodyPr>
          <a:lstStyle/>
          <a:p>
            <a:r>
              <a:rPr lang="en-US" sz="1200" dirty="0" err="1" smtClean="0">
                <a:solidFill>
                  <a:srgbClr val="FF0000"/>
                </a:solidFill>
                <a:latin typeface="+mj-lt"/>
              </a:rPr>
              <a:t>BHP</a:t>
            </a:r>
            <a:r>
              <a:rPr lang="en-US" sz="1000" dirty="0" err="1" smtClean="0">
                <a:solidFill>
                  <a:srgbClr val="FF0000"/>
                </a:solidFill>
                <a:latin typeface="+mj-lt"/>
              </a:rPr>
              <a:t>4</a:t>
            </a:r>
            <a:r>
              <a:rPr lang="en-US" sz="1200" dirty="0" smtClean="0">
                <a:solidFill>
                  <a:srgbClr val="FF0000"/>
                </a:solidFill>
                <a:latin typeface="+mj-lt"/>
              </a:rPr>
              <a:t> = 0.052 </a:t>
            </a:r>
            <a:r>
              <a:rPr lang="en-US" sz="1200" dirty="0" smtClean="0">
                <a:solidFill>
                  <a:srgbClr val="FF0000"/>
                </a:solidFill>
              </a:rPr>
              <a:t>* </a:t>
            </a:r>
            <a:r>
              <a:rPr lang="en-US" sz="1200" dirty="0" err="1" smtClean="0">
                <a:solidFill>
                  <a:srgbClr val="FF0000"/>
                </a:solidFill>
                <a:latin typeface="Symbol" panose="05050102010706020507" pitchFamily="18" charset="2"/>
              </a:rPr>
              <a:t>r</a:t>
            </a:r>
            <a:r>
              <a:rPr lang="en-US" sz="900" dirty="0" err="1" smtClean="0">
                <a:solidFill>
                  <a:srgbClr val="FF0000"/>
                </a:solidFill>
                <a:latin typeface="+mn-lt"/>
              </a:rPr>
              <a:t>4</a:t>
            </a:r>
            <a:r>
              <a:rPr lang="en-US" sz="1200" dirty="0" smtClean="0">
                <a:solidFill>
                  <a:srgbClr val="FF0000"/>
                </a:solidFill>
                <a:latin typeface="Symbol" panose="05050102010706020507" pitchFamily="18" charset="2"/>
              </a:rPr>
              <a:t> </a:t>
            </a:r>
            <a:r>
              <a:rPr lang="en-US" sz="1200" dirty="0" smtClean="0">
                <a:solidFill>
                  <a:srgbClr val="FF0000"/>
                </a:solidFill>
                <a:latin typeface="+mn-lt"/>
              </a:rPr>
              <a:t>* </a:t>
            </a:r>
            <a:r>
              <a:rPr lang="en-US" sz="1200" dirty="0" err="1" smtClean="0">
                <a:solidFill>
                  <a:srgbClr val="FF0000"/>
                </a:solidFill>
                <a:latin typeface="+mn-lt"/>
              </a:rPr>
              <a:t>TVD</a:t>
            </a:r>
            <a:r>
              <a:rPr lang="en-US" sz="1200" dirty="0" smtClean="0">
                <a:solidFill>
                  <a:srgbClr val="FF0000"/>
                </a:solidFill>
                <a:latin typeface="+mn-lt"/>
              </a:rPr>
              <a:t> +</a:t>
            </a:r>
            <a:r>
              <a:rPr lang="en-US" sz="1200" dirty="0" err="1" smtClean="0">
                <a:solidFill>
                  <a:srgbClr val="00FF00"/>
                </a:solidFill>
                <a:latin typeface="+mn-lt"/>
              </a:rPr>
              <a:t>BHP</a:t>
            </a:r>
            <a:r>
              <a:rPr lang="en-US" sz="1050" dirty="0" err="1" smtClean="0">
                <a:solidFill>
                  <a:srgbClr val="00FF00"/>
                </a:solidFill>
                <a:latin typeface="+mn-lt"/>
              </a:rPr>
              <a:t>2</a:t>
            </a:r>
            <a:r>
              <a:rPr lang="en-US" sz="1200" dirty="0" smtClean="0">
                <a:solidFill>
                  <a:srgbClr val="FF0000"/>
                </a:solidFill>
                <a:latin typeface="Symbol" panose="05050102010706020507" pitchFamily="18" charset="2"/>
              </a:rPr>
              <a:t> </a:t>
            </a:r>
            <a:endParaRPr lang="en-US" sz="1200" dirty="0">
              <a:solidFill>
                <a:srgbClr val="FF0000"/>
              </a:solidFill>
            </a:endParaRPr>
          </a:p>
        </p:txBody>
      </p:sp>
      <p:sp>
        <p:nvSpPr>
          <p:cNvPr id="11272" name="Rectangle 11271"/>
          <p:cNvSpPr/>
          <p:nvPr/>
        </p:nvSpPr>
        <p:spPr>
          <a:xfrm>
            <a:off x="2286000" y="4953000"/>
            <a:ext cx="1114408" cy="584775"/>
          </a:xfrm>
          <a:prstGeom prst="rect">
            <a:avLst/>
          </a:prstGeom>
        </p:spPr>
        <p:txBody>
          <a:bodyPr wrap="none">
            <a:spAutoFit/>
          </a:bodyPr>
          <a:lstStyle/>
          <a:p>
            <a:r>
              <a:rPr lang="en-US" dirty="0" err="1" smtClean="0">
                <a:solidFill>
                  <a:srgbClr val="0070C0"/>
                </a:solidFill>
                <a:latin typeface="Symbol" panose="05050102010706020507" pitchFamily="18" charset="2"/>
              </a:rPr>
              <a:t>r</a:t>
            </a:r>
            <a:r>
              <a:rPr lang="en-US" sz="1800" dirty="0" err="1" smtClean="0">
                <a:solidFill>
                  <a:srgbClr val="0070C0"/>
                </a:solidFill>
              </a:rPr>
              <a:t>4</a:t>
            </a:r>
            <a:r>
              <a:rPr lang="en-US" sz="1800" dirty="0" smtClean="0">
                <a:solidFill>
                  <a:srgbClr val="FF0000"/>
                </a:solidFill>
              </a:rPr>
              <a:t> &gt; </a:t>
            </a:r>
            <a:r>
              <a:rPr lang="en-US" dirty="0" err="1" smtClean="0">
                <a:solidFill>
                  <a:srgbClr val="FF0000"/>
                </a:solidFill>
                <a:latin typeface="Symbol" panose="05050102010706020507" pitchFamily="18" charset="2"/>
              </a:rPr>
              <a:t>r</a:t>
            </a:r>
            <a:r>
              <a:rPr lang="en-US" sz="1800" dirty="0" err="1" smtClean="0">
                <a:solidFill>
                  <a:srgbClr val="FF0000"/>
                </a:solidFill>
                <a:latin typeface="Symbol" panose="05050102010706020507" pitchFamily="18" charset="2"/>
              </a:rPr>
              <a:t>3</a:t>
            </a:r>
            <a:endParaRPr lang="en-US" dirty="0">
              <a:latin typeface="Symbol" panose="05050102010706020507" pitchFamily="18" charset="2"/>
            </a:endParaRPr>
          </a:p>
        </p:txBody>
      </p:sp>
      <p:sp>
        <p:nvSpPr>
          <p:cNvPr id="48" name="Rectangle 47"/>
          <p:cNvSpPr/>
          <p:nvPr/>
        </p:nvSpPr>
        <p:spPr>
          <a:xfrm>
            <a:off x="2286000" y="4495800"/>
            <a:ext cx="1114408" cy="584775"/>
          </a:xfrm>
          <a:prstGeom prst="rect">
            <a:avLst/>
          </a:prstGeom>
        </p:spPr>
        <p:txBody>
          <a:bodyPr wrap="none">
            <a:spAutoFit/>
          </a:bodyPr>
          <a:lstStyle/>
          <a:p>
            <a:r>
              <a:rPr lang="en-US" dirty="0" err="1" smtClean="0">
                <a:solidFill>
                  <a:srgbClr val="FF0000"/>
                </a:solidFill>
                <a:latin typeface="Symbol" panose="05050102010706020507" pitchFamily="18" charset="2"/>
              </a:rPr>
              <a:t>r</a:t>
            </a:r>
            <a:r>
              <a:rPr lang="en-US" sz="1800" dirty="0" err="1" smtClean="0">
                <a:solidFill>
                  <a:srgbClr val="FF0000"/>
                </a:solidFill>
              </a:rPr>
              <a:t>1</a:t>
            </a:r>
            <a:r>
              <a:rPr lang="en-US" sz="1800" dirty="0" smtClean="0">
                <a:solidFill>
                  <a:srgbClr val="FF0000"/>
                </a:solidFill>
              </a:rPr>
              <a:t> = </a:t>
            </a:r>
            <a:r>
              <a:rPr lang="en-US" dirty="0" err="1" smtClean="0">
                <a:solidFill>
                  <a:srgbClr val="FF0000"/>
                </a:solidFill>
                <a:latin typeface="Symbol" panose="05050102010706020507" pitchFamily="18" charset="2"/>
              </a:rPr>
              <a:t>r</a:t>
            </a:r>
            <a:r>
              <a:rPr lang="en-US" sz="1800" dirty="0" err="1" smtClean="0">
                <a:solidFill>
                  <a:srgbClr val="FF0000"/>
                </a:solidFill>
                <a:latin typeface="Symbol" panose="05050102010706020507" pitchFamily="18" charset="2"/>
              </a:rPr>
              <a:t>3</a:t>
            </a:r>
            <a:endParaRPr lang="en-US" dirty="0">
              <a:latin typeface="Symbol" panose="05050102010706020507" pitchFamily="18" charset="2"/>
            </a:endParaRPr>
          </a:p>
        </p:txBody>
      </p:sp>
      <p:sp>
        <p:nvSpPr>
          <p:cNvPr id="11273" name="Oval 11272"/>
          <p:cNvSpPr/>
          <p:nvPr/>
        </p:nvSpPr>
        <p:spPr bwMode="auto">
          <a:xfrm>
            <a:off x="7889175" y="6019800"/>
            <a:ext cx="457200" cy="471100"/>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50" name="Oval 49"/>
          <p:cNvSpPr/>
          <p:nvPr/>
        </p:nvSpPr>
        <p:spPr bwMode="auto">
          <a:xfrm>
            <a:off x="5638800" y="2472024"/>
            <a:ext cx="457200" cy="471100"/>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1274" name="TextBox 11273"/>
          <p:cNvSpPr txBox="1"/>
          <p:nvPr/>
        </p:nvSpPr>
        <p:spPr>
          <a:xfrm>
            <a:off x="7349436" y="6276201"/>
            <a:ext cx="944489" cy="276999"/>
          </a:xfrm>
          <a:prstGeom prst="rect">
            <a:avLst/>
          </a:prstGeom>
          <a:noFill/>
        </p:spPr>
        <p:txBody>
          <a:bodyPr wrap="none" rtlCol="0">
            <a:spAutoFit/>
          </a:bodyPr>
          <a:lstStyle/>
          <a:p>
            <a:r>
              <a:rPr lang="en-US" sz="1200" b="0" dirty="0" smtClean="0">
                <a:latin typeface="+mn-lt"/>
              </a:rPr>
              <a:t>Same </a:t>
            </a:r>
            <a:r>
              <a:rPr lang="en-US" sz="1200" b="0" dirty="0" err="1" smtClean="0">
                <a:latin typeface="+mn-lt"/>
              </a:rPr>
              <a:t>BHP</a:t>
            </a:r>
            <a:endParaRPr lang="en-US" sz="1200" b="0" dirty="0">
              <a:latin typeface="+mn-lt"/>
            </a:endParaRPr>
          </a:p>
        </p:txBody>
      </p:sp>
      <p:sp>
        <p:nvSpPr>
          <p:cNvPr id="52" name="TextBox 51"/>
          <p:cNvSpPr txBox="1"/>
          <p:nvPr/>
        </p:nvSpPr>
        <p:spPr>
          <a:xfrm>
            <a:off x="5410201" y="2895600"/>
            <a:ext cx="914400" cy="830997"/>
          </a:xfrm>
          <a:prstGeom prst="rect">
            <a:avLst/>
          </a:prstGeom>
          <a:noFill/>
        </p:spPr>
        <p:txBody>
          <a:bodyPr wrap="square" rtlCol="0">
            <a:spAutoFit/>
          </a:bodyPr>
          <a:lstStyle/>
          <a:p>
            <a:r>
              <a:rPr lang="en-US" sz="1200" b="0" dirty="0" smtClean="0">
                <a:latin typeface="+mn-lt"/>
              </a:rPr>
              <a:t>Lower pressure at Casing Shoe</a:t>
            </a:r>
            <a:endParaRPr lang="en-US" sz="1200" b="0" dirty="0">
              <a:latin typeface="+mn-lt"/>
            </a:endParaRPr>
          </a:p>
        </p:txBody>
      </p:sp>
    </p:spTree>
    <p:extLst>
      <p:ext uri="{BB962C8B-B14F-4D97-AF65-F5344CB8AC3E}">
        <p14:creationId xmlns:p14="http://schemas.microsoft.com/office/powerpoint/2010/main" val="2224278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100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271"/>
                                        </p:tgtEl>
                                        <p:attrNameLst>
                                          <p:attrName>style.visibility</p:attrName>
                                        </p:attrNameLst>
                                      </p:cBhvr>
                                      <p:to>
                                        <p:strVal val="visible"/>
                                      </p:to>
                                    </p:set>
                                    <p:animEffect transition="in" filter="wipe(up)">
                                      <p:cBhvr>
                                        <p:cTn id="13" dur="1000"/>
                                        <p:tgtEl>
                                          <p:spTgt spid="1127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11268"/>
                                        </p:tgtEl>
                                        <p:attrNameLst>
                                          <p:attrName>style.visibility</p:attrName>
                                        </p:attrNameLst>
                                      </p:cBhvr>
                                      <p:to>
                                        <p:strVal val="visible"/>
                                      </p:to>
                                    </p:set>
                                    <p:animEffect transition="in" filter="fade">
                                      <p:cBhvr>
                                        <p:cTn id="21" dur="1000"/>
                                        <p:tgtEl>
                                          <p:spTgt spid="112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up)">
                                      <p:cBhvr>
                                        <p:cTn id="29" dur="1000"/>
                                        <p:tgtEl>
                                          <p:spTgt spid="3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10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1000"/>
                                        <p:tgtEl>
                                          <p:spTgt spid="4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up)">
                                      <p:cBhvr>
                                        <p:cTn id="38" dur="10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1000"/>
                                        <p:tgtEl>
                                          <p:spTgt spid="4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1272"/>
                                        </p:tgtEl>
                                        <p:attrNameLst>
                                          <p:attrName>style.visibility</p:attrName>
                                        </p:attrNameLst>
                                      </p:cBhvr>
                                      <p:to>
                                        <p:strVal val="visible"/>
                                      </p:to>
                                    </p:set>
                                    <p:animEffect transition="in" filter="wipe(up)">
                                      <p:cBhvr>
                                        <p:cTn id="46" dur="1000"/>
                                        <p:tgtEl>
                                          <p:spTgt spid="11272"/>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1000"/>
                                        <p:tgtEl>
                                          <p:spTgt spid="46"/>
                                        </p:tgtEl>
                                      </p:cBhvr>
                                    </p:animEffect>
                                  </p:childTnLst>
                                </p:cTn>
                              </p:par>
                              <p:par>
                                <p:cTn id="50" presetID="22" presetClass="entr" presetSubtype="1"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273"/>
                                        </p:tgtEl>
                                        <p:attrNameLst>
                                          <p:attrName>style.visibility</p:attrName>
                                        </p:attrNameLst>
                                      </p:cBhvr>
                                      <p:to>
                                        <p:strVal val="visible"/>
                                      </p:to>
                                    </p:set>
                                    <p:animEffect transition="in" filter="fade">
                                      <p:cBhvr>
                                        <p:cTn id="57" dur="1000"/>
                                        <p:tgtEl>
                                          <p:spTgt spid="112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274"/>
                                        </p:tgtEl>
                                        <p:attrNameLst>
                                          <p:attrName>style.visibility</p:attrName>
                                        </p:attrNameLst>
                                      </p:cBhvr>
                                      <p:to>
                                        <p:strVal val="visible"/>
                                      </p:to>
                                    </p:set>
                                    <p:animEffect transition="in" filter="fade">
                                      <p:cBhvr>
                                        <p:cTn id="60" dur="1000"/>
                                        <p:tgtEl>
                                          <p:spTgt spid="1127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35" grpId="0" animBg="1"/>
      <p:bldP spid="40" grpId="0" animBg="1"/>
      <p:bldP spid="11271" grpId="0"/>
      <p:bldP spid="44" grpId="0"/>
      <p:bldP spid="45" grpId="0"/>
      <p:bldP spid="46" grpId="0"/>
      <p:bldP spid="11272" grpId="0"/>
      <p:bldP spid="48" grpId="0"/>
      <p:bldP spid="11273" grpId="0" animBg="1"/>
      <p:bldP spid="50" grpId="0" animBg="1"/>
      <p:bldP spid="11274"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Hydraulic Concepts – Riser Fluid Mgmt.</a:t>
            </a: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11</a:t>
            </a:fld>
            <a:endParaRPr lang="en-US" dirty="0">
              <a:solidFill>
                <a:srgbClr val="808080"/>
              </a:solidFill>
            </a:endParaRPr>
          </a:p>
        </p:txBody>
      </p:sp>
      <p:cxnSp>
        <p:nvCxnSpPr>
          <p:cNvPr id="6" name="Straight Connector 5"/>
          <p:cNvCxnSpPr/>
          <p:nvPr/>
        </p:nvCxnSpPr>
        <p:spPr bwMode="auto">
          <a:xfrm flipH="1">
            <a:off x="533400" y="1600200"/>
            <a:ext cx="533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bwMode="auto">
          <a:xfrm>
            <a:off x="533400" y="1600200"/>
            <a:ext cx="3962400" cy="4724400"/>
          </a:xfrm>
          <a:prstGeom prst="rect">
            <a:avLst/>
          </a:prstGeom>
          <a:blipFill>
            <a:blip r:embed="rId2"/>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8" name="Rectangle 7"/>
          <p:cNvSpPr/>
          <p:nvPr/>
        </p:nvSpPr>
        <p:spPr bwMode="auto">
          <a:xfrm>
            <a:off x="2514600" y="1600200"/>
            <a:ext cx="1981200" cy="1107375"/>
          </a:xfrm>
          <a:prstGeom prst="rect">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2" name="Isosceles Triangle 11"/>
          <p:cNvSpPr/>
          <p:nvPr/>
        </p:nvSpPr>
        <p:spPr>
          <a:xfrm>
            <a:off x="3387774" y="1114300"/>
            <a:ext cx="148856" cy="372139"/>
          </a:xfrm>
          <a:prstGeom prst="triangl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03472" y="1486439"/>
            <a:ext cx="520995" cy="45719"/>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36963" y="1417388"/>
            <a:ext cx="45719" cy="265814"/>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42963" y="1417388"/>
            <a:ext cx="45719" cy="265814"/>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05347" y="1650214"/>
            <a:ext cx="132814" cy="96317"/>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00400" y="1643621"/>
            <a:ext cx="132814" cy="96317"/>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bwMode="auto">
          <a:xfrm>
            <a:off x="3381424" y="2590800"/>
            <a:ext cx="148856" cy="11677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434459" y="2707574"/>
            <a:ext cx="45719" cy="361702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1268104" y="1524000"/>
            <a:ext cx="46778" cy="480287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9" name="Isosceles Triangle 18"/>
          <p:cNvSpPr/>
          <p:nvPr/>
        </p:nvSpPr>
        <p:spPr>
          <a:xfrm>
            <a:off x="1219200" y="1219200"/>
            <a:ext cx="148856" cy="372139"/>
          </a:xfrm>
          <a:prstGeom prst="triangl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Elbow Connector 21"/>
          <p:cNvCxnSpPr>
            <a:stCxn id="8" idx="2"/>
            <a:endCxn id="12" idx="5"/>
          </p:cNvCxnSpPr>
          <p:nvPr/>
        </p:nvCxnSpPr>
        <p:spPr bwMode="auto">
          <a:xfrm rot="5400000" flipH="1">
            <a:off x="2798705" y="2001081"/>
            <a:ext cx="1407205" cy="5784"/>
          </a:xfrm>
          <a:prstGeom prst="bentConnector4">
            <a:avLst>
              <a:gd name="adj1" fmla="val 4964"/>
              <a:gd name="adj2" fmla="val -5489281"/>
            </a:avLst>
          </a:prstGeom>
          <a:solidFill>
            <a:schemeClr val="accent1"/>
          </a:solidFill>
          <a:ln w="9525" cap="flat" cmpd="sng" algn="ctr">
            <a:solidFill>
              <a:schemeClr val="tx1"/>
            </a:solidFill>
            <a:prstDash val="solid"/>
            <a:round/>
            <a:headEnd type="none" w="med" len="med"/>
            <a:tailEnd type="none" w="med" len="med"/>
          </a:ln>
          <a:effectLst/>
        </p:spPr>
      </p:cxnSp>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866576"/>
            <a:ext cx="3949423" cy="576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bwMode="auto">
          <a:xfrm>
            <a:off x="5474525" y="1552700"/>
            <a:ext cx="2667000" cy="47362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35" name="Rectangle 34"/>
          <p:cNvSpPr/>
          <p:nvPr/>
        </p:nvSpPr>
        <p:spPr bwMode="auto">
          <a:xfrm>
            <a:off x="3429000" y="1524000"/>
            <a:ext cx="56104" cy="1183574"/>
          </a:xfrm>
          <a:prstGeom prst="rect">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11268" name="Straight Connector 11267"/>
          <p:cNvCxnSpPr/>
          <p:nvPr/>
        </p:nvCxnSpPr>
        <p:spPr bwMode="auto">
          <a:xfrm>
            <a:off x="5474525" y="1552700"/>
            <a:ext cx="392875" cy="1154874"/>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8" name="Straight Connector 37"/>
          <p:cNvCxnSpPr/>
          <p:nvPr/>
        </p:nvCxnSpPr>
        <p:spPr bwMode="auto">
          <a:xfrm>
            <a:off x="5867400" y="2707576"/>
            <a:ext cx="1981200" cy="3552699"/>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40" name="Rectangle 39"/>
          <p:cNvSpPr/>
          <p:nvPr/>
        </p:nvSpPr>
        <p:spPr bwMode="auto">
          <a:xfrm>
            <a:off x="3429000" y="2707575"/>
            <a:ext cx="45719" cy="3617025"/>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cxnSp>
        <p:nvCxnSpPr>
          <p:cNvPr id="41" name="Straight Connector 40"/>
          <p:cNvCxnSpPr/>
          <p:nvPr/>
        </p:nvCxnSpPr>
        <p:spPr bwMode="auto">
          <a:xfrm>
            <a:off x="5867400" y="2707576"/>
            <a:ext cx="2274125" cy="3585998"/>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11271" name="TextBox 11270"/>
          <p:cNvSpPr txBox="1"/>
          <p:nvPr/>
        </p:nvSpPr>
        <p:spPr>
          <a:xfrm>
            <a:off x="533400" y="6352401"/>
            <a:ext cx="1947969" cy="276999"/>
          </a:xfrm>
          <a:prstGeom prst="rect">
            <a:avLst/>
          </a:prstGeom>
          <a:noFill/>
        </p:spPr>
        <p:txBody>
          <a:bodyPr wrap="none" rtlCol="0">
            <a:spAutoFit/>
          </a:bodyPr>
          <a:lstStyle/>
          <a:p>
            <a:r>
              <a:rPr lang="en-US" sz="1200" dirty="0" err="1" smtClean="0">
                <a:solidFill>
                  <a:srgbClr val="FF0000"/>
                </a:solidFill>
                <a:latin typeface="+mj-lt"/>
              </a:rPr>
              <a:t>BHP</a:t>
            </a:r>
            <a:r>
              <a:rPr lang="en-US" sz="1050" dirty="0" err="1" smtClean="0">
                <a:solidFill>
                  <a:srgbClr val="FF0000"/>
                </a:solidFill>
                <a:latin typeface="+mj-lt"/>
              </a:rPr>
              <a:t>1</a:t>
            </a:r>
            <a:r>
              <a:rPr lang="en-US" sz="1200" dirty="0" smtClean="0">
                <a:solidFill>
                  <a:srgbClr val="FF0000"/>
                </a:solidFill>
                <a:latin typeface="+mj-lt"/>
              </a:rPr>
              <a:t> = 0.052 </a:t>
            </a:r>
            <a:r>
              <a:rPr lang="en-US" sz="1200" dirty="0" smtClean="0">
                <a:solidFill>
                  <a:srgbClr val="FF0000"/>
                </a:solidFill>
              </a:rPr>
              <a:t>* </a:t>
            </a:r>
            <a:r>
              <a:rPr lang="en-US" sz="1200" dirty="0" err="1" smtClean="0">
                <a:solidFill>
                  <a:srgbClr val="FF0000"/>
                </a:solidFill>
                <a:latin typeface="Symbol" panose="05050102010706020507" pitchFamily="18" charset="2"/>
              </a:rPr>
              <a:t>r</a:t>
            </a:r>
            <a:r>
              <a:rPr lang="en-US" sz="900" dirty="0" err="1" smtClean="0">
                <a:solidFill>
                  <a:srgbClr val="FF0000"/>
                </a:solidFill>
                <a:latin typeface="+mn-lt"/>
              </a:rPr>
              <a:t>1</a:t>
            </a:r>
            <a:r>
              <a:rPr lang="en-US" sz="1200" dirty="0" smtClean="0">
                <a:solidFill>
                  <a:srgbClr val="FF0000"/>
                </a:solidFill>
                <a:latin typeface="Symbol" panose="05050102010706020507" pitchFamily="18" charset="2"/>
              </a:rPr>
              <a:t> </a:t>
            </a:r>
            <a:r>
              <a:rPr lang="en-US" sz="1200" dirty="0" smtClean="0">
                <a:solidFill>
                  <a:srgbClr val="FF0000"/>
                </a:solidFill>
                <a:latin typeface="+mn-lt"/>
              </a:rPr>
              <a:t>* </a:t>
            </a:r>
            <a:r>
              <a:rPr lang="en-US" sz="1200" dirty="0" err="1" smtClean="0">
                <a:solidFill>
                  <a:srgbClr val="FF0000"/>
                </a:solidFill>
                <a:latin typeface="+mn-lt"/>
              </a:rPr>
              <a:t>TVD</a:t>
            </a:r>
            <a:r>
              <a:rPr lang="en-US" sz="1200" dirty="0" smtClean="0">
                <a:solidFill>
                  <a:srgbClr val="FF0000"/>
                </a:solidFill>
                <a:latin typeface="Symbol" panose="05050102010706020507" pitchFamily="18" charset="2"/>
              </a:rPr>
              <a:t> </a:t>
            </a:r>
            <a:endParaRPr lang="en-US" sz="1200" dirty="0">
              <a:solidFill>
                <a:srgbClr val="FF0000"/>
              </a:solidFill>
            </a:endParaRPr>
          </a:p>
        </p:txBody>
      </p:sp>
      <p:sp>
        <p:nvSpPr>
          <p:cNvPr id="44" name="TextBox 43"/>
          <p:cNvSpPr txBox="1"/>
          <p:nvPr/>
        </p:nvSpPr>
        <p:spPr>
          <a:xfrm>
            <a:off x="1600200" y="2550710"/>
            <a:ext cx="1947969" cy="461665"/>
          </a:xfrm>
          <a:prstGeom prst="rect">
            <a:avLst/>
          </a:prstGeom>
          <a:noFill/>
        </p:spPr>
        <p:txBody>
          <a:bodyPr wrap="none" rtlCol="0">
            <a:spAutoFit/>
          </a:bodyPr>
          <a:lstStyle/>
          <a:p>
            <a:r>
              <a:rPr lang="en-US" sz="1200" dirty="0" smtClean="0">
                <a:solidFill>
                  <a:srgbClr val="00FF00"/>
                </a:solidFill>
                <a:latin typeface="+mj-lt"/>
              </a:rPr>
              <a:t>Sea bed </a:t>
            </a:r>
          </a:p>
          <a:p>
            <a:r>
              <a:rPr lang="en-US" sz="1200" dirty="0" err="1" smtClean="0">
                <a:solidFill>
                  <a:srgbClr val="00FF00"/>
                </a:solidFill>
                <a:latin typeface="+mj-lt"/>
              </a:rPr>
              <a:t>BHP</a:t>
            </a:r>
            <a:r>
              <a:rPr lang="en-US" sz="1000" dirty="0" err="1" smtClean="0">
                <a:solidFill>
                  <a:srgbClr val="00FF00"/>
                </a:solidFill>
                <a:latin typeface="+mj-lt"/>
              </a:rPr>
              <a:t>2</a:t>
            </a:r>
            <a:r>
              <a:rPr lang="en-US" sz="1200" dirty="0" smtClean="0">
                <a:solidFill>
                  <a:srgbClr val="00FF00"/>
                </a:solidFill>
                <a:latin typeface="+mj-lt"/>
              </a:rPr>
              <a:t> = 0.052 </a:t>
            </a:r>
            <a:r>
              <a:rPr lang="en-US" sz="1200" dirty="0" smtClean="0">
                <a:solidFill>
                  <a:srgbClr val="00FF00"/>
                </a:solidFill>
              </a:rPr>
              <a:t>* </a:t>
            </a:r>
            <a:r>
              <a:rPr lang="en-US" sz="1200" dirty="0" err="1" smtClean="0">
                <a:solidFill>
                  <a:srgbClr val="00FF00"/>
                </a:solidFill>
                <a:latin typeface="Symbol" panose="05050102010706020507" pitchFamily="18" charset="2"/>
              </a:rPr>
              <a:t>r</a:t>
            </a:r>
            <a:r>
              <a:rPr lang="en-US" sz="900" dirty="0" err="1" smtClean="0">
                <a:solidFill>
                  <a:srgbClr val="00FF00"/>
                </a:solidFill>
                <a:latin typeface="+mn-lt"/>
              </a:rPr>
              <a:t>2</a:t>
            </a:r>
            <a:r>
              <a:rPr lang="en-US" sz="1200" dirty="0" smtClean="0">
                <a:solidFill>
                  <a:srgbClr val="00FF00"/>
                </a:solidFill>
                <a:latin typeface="Symbol" panose="05050102010706020507" pitchFamily="18" charset="2"/>
              </a:rPr>
              <a:t> </a:t>
            </a:r>
            <a:r>
              <a:rPr lang="en-US" sz="1200" dirty="0" smtClean="0">
                <a:solidFill>
                  <a:srgbClr val="00FF00"/>
                </a:solidFill>
                <a:latin typeface="+mn-lt"/>
              </a:rPr>
              <a:t>* </a:t>
            </a:r>
            <a:r>
              <a:rPr lang="en-US" sz="1200" dirty="0" err="1" smtClean="0">
                <a:solidFill>
                  <a:srgbClr val="00FF00"/>
                </a:solidFill>
                <a:latin typeface="+mn-lt"/>
              </a:rPr>
              <a:t>TVD</a:t>
            </a:r>
            <a:r>
              <a:rPr lang="en-US" sz="1200" dirty="0" smtClean="0">
                <a:solidFill>
                  <a:srgbClr val="00FF00"/>
                </a:solidFill>
                <a:latin typeface="Symbol" panose="05050102010706020507" pitchFamily="18" charset="2"/>
              </a:rPr>
              <a:t> </a:t>
            </a:r>
            <a:endParaRPr lang="en-US" sz="1200" dirty="0">
              <a:solidFill>
                <a:srgbClr val="00FF00"/>
              </a:solidFill>
            </a:endParaRPr>
          </a:p>
        </p:txBody>
      </p:sp>
      <p:sp>
        <p:nvSpPr>
          <p:cNvPr id="45" name="TextBox 44"/>
          <p:cNvSpPr txBox="1"/>
          <p:nvPr/>
        </p:nvSpPr>
        <p:spPr>
          <a:xfrm>
            <a:off x="2438400" y="6352401"/>
            <a:ext cx="2475358" cy="276999"/>
          </a:xfrm>
          <a:prstGeom prst="rect">
            <a:avLst/>
          </a:prstGeom>
          <a:noFill/>
        </p:spPr>
        <p:txBody>
          <a:bodyPr wrap="none" rtlCol="0">
            <a:spAutoFit/>
          </a:bodyPr>
          <a:lstStyle/>
          <a:p>
            <a:r>
              <a:rPr lang="en-US" sz="1200" dirty="0" err="1" smtClean="0">
                <a:solidFill>
                  <a:srgbClr val="FF0000"/>
                </a:solidFill>
                <a:latin typeface="+mj-lt"/>
              </a:rPr>
              <a:t>BHP</a:t>
            </a:r>
            <a:r>
              <a:rPr lang="en-US" sz="1000" dirty="0" err="1" smtClean="0">
                <a:solidFill>
                  <a:srgbClr val="FF0000"/>
                </a:solidFill>
                <a:latin typeface="+mj-lt"/>
              </a:rPr>
              <a:t>3</a:t>
            </a:r>
            <a:r>
              <a:rPr lang="en-US" sz="1200" dirty="0" smtClean="0">
                <a:solidFill>
                  <a:srgbClr val="FF0000"/>
                </a:solidFill>
                <a:latin typeface="+mj-lt"/>
              </a:rPr>
              <a:t> = 0.052 </a:t>
            </a:r>
            <a:r>
              <a:rPr lang="en-US" sz="1200" dirty="0" smtClean="0">
                <a:solidFill>
                  <a:srgbClr val="FF0000"/>
                </a:solidFill>
              </a:rPr>
              <a:t>* </a:t>
            </a:r>
            <a:r>
              <a:rPr lang="en-US" sz="1200" dirty="0" err="1" smtClean="0">
                <a:solidFill>
                  <a:srgbClr val="FF0000"/>
                </a:solidFill>
                <a:latin typeface="Symbol" panose="05050102010706020507" pitchFamily="18" charset="2"/>
              </a:rPr>
              <a:t>r</a:t>
            </a:r>
            <a:r>
              <a:rPr lang="en-US" sz="900" dirty="0" err="1" smtClean="0">
                <a:solidFill>
                  <a:srgbClr val="FF0000"/>
                </a:solidFill>
                <a:latin typeface="+mn-lt"/>
              </a:rPr>
              <a:t>3</a:t>
            </a:r>
            <a:r>
              <a:rPr lang="en-US" sz="1200" dirty="0" smtClean="0">
                <a:solidFill>
                  <a:srgbClr val="FF0000"/>
                </a:solidFill>
                <a:latin typeface="Symbol" panose="05050102010706020507" pitchFamily="18" charset="2"/>
              </a:rPr>
              <a:t> </a:t>
            </a:r>
            <a:r>
              <a:rPr lang="en-US" sz="1200" dirty="0" smtClean="0">
                <a:solidFill>
                  <a:srgbClr val="FF0000"/>
                </a:solidFill>
                <a:latin typeface="+mn-lt"/>
              </a:rPr>
              <a:t>* </a:t>
            </a:r>
            <a:r>
              <a:rPr lang="en-US" sz="1200" dirty="0" err="1" smtClean="0">
                <a:solidFill>
                  <a:srgbClr val="FF0000"/>
                </a:solidFill>
                <a:latin typeface="+mn-lt"/>
              </a:rPr>
              <a:t>TVD</a:t>
            </a:r>
            <a:r>
              <a:rPr lang="en-US" sz="1200" dirty="0" smtClean="0">
                <a:solidFill>
                  <a:srgbClr val="FF0000"/>
                </a:solidFill>
                <a:latin typeface="+mn-lt"/>
              </a:rPr>
              <a:t> +</a:t>
            </a:r>
            <a:r>
              <a:rPr lang="en-US" sz="1200" dirty="0" err="1" smtClean="0">
                <a:solidFill>
                  <a:srgbClr val="00FF00"/>
                </a:solidFill>
                <a:latin typeface="+mn-lt"/>
              </a:rPr>
              <a:t>BHP</a:t>
            </a:r>
            <a:r>
              <a:rPr lang="en-US" sz="1050" dirty="0" err="1" smtClean="0">
                <a:solidFill>
                  <a:srgbClr val="00FF00"/>
                </a:solidFill>
                <a:latin typeface="+mn-lt"/>
              </a:rPr>
              <a:t>2</a:t>
            </a:r>
            <a:r>
              <a:rPr lang="en-US" sz="1200" dirty="0" smtClean="0">
                <a:solidFill>
                  <a:srgbClr val="FF0000"/>
                </a:solidFill>
                <a:latin typeface="Symbol" panose="05050102010706020507" pitchFamily="18" charset="2"/>
              </a:rPr>
              <a:t> </a:t>
            </a:r>
            <a:endParaRPr lang="en-US" sz="1200" dirty="0">
              <a:solidFill>
                <a:srgbClr val="FF0000"/>
              </a:solidFill>
            </a:endParaRPr>
          </a:p>
        </p:txBody>
      </p:sp>
      <p:sp>
        <p:nvSpPr>
          <p:cNvPr id="46" name="TextBox 45"/>
          <p:cNvSpPr txBox="1"/>
          <p:nvPr/>
        </p:nvSpPr>
        <p:spPr>
          <a:xfrm>
            <a:off x="2438400" y="6581001"/>
            <a:ext cx="2475358" cy="276999"/>
          </a:xfrm>
          <a:prstGeom prst="rect">
            <a:avLst/>
          </a:prstGeom>
          <a:noFill/>
        </p:spPr>
        <p:txBody>
          <a:bodyPr wrap="none" rtlCol="0">
            <a:spAutoFit/>
          </a:bodyPr>
          <a:lstStyle/>
          <a:p>
            <a:r>
              <a:rPr lang="en-US" sz="1200" dirty="0" err="1" smtClean="0">
                <a:solidFill>
                  <a:srgbClr val="FF0000"/>
                </a:solidFill>
                <a:latin typeface="+mj-lt"/>
              </a:rPr>
              <a:t>BHP</a:t>
            </a:r>
            <a:r>
              <a:rPr lang="en-US" sz="1000" dirty="0" err="1" smtClean="0">
                <a:solidFill>
                  <a:srgbClr val="FF0000"/>
                </a:solidFill>
                <a:latin typeface="+mj-lt"/>
              </a:rPr>
              <a:t>4</a:t>
            </a:r>
            <a:r>
              <a:rPr lang="en-US" sz="1200" dirty="0" smtClean="0">
                <a:solidFill>
                  <a:srgbClr val="FF0000"/>
                </a:solidFill>
                <a:latin typeface="+mj-lt"/>
              </a:rPr>
              <a:t> = 0.052 </a:t>
            </a:r>
            <a:r>
              <a:rPr lang="en-US" sz="1200" dirty="0" smtClean="0">
                <a:solidFill>
                  <a:srgbClr val="FF0000"/>
                </a:solidFill>
              </a:rPr>
              <a:t>* </a:t>
            </a:r>
            <a:r>
              <a:rPr lang="en-US" sz="1200" dirty="0" err="1" smtClean="0">
                <a:solidFill>
                  <a:srgbClr val="FF0000"/>
                </a:solidFill>
                <a:latin typeface="Symbol" panose="05050102010706020507" pitchFamily="18" charset="2"/>
              </a:rPr>
              <a:t>r</a:t>
            </a:r>
            <a:r>
              <a:rPr lang="en-US" sz="900" dirty="0" err="1" smtClean="0">
                <a:solidFill>
                  <a:srgbClr val="FF0000"/>
                </a:solidFill>
                <a:latin typeface="+mn-lt"/>
              </a:rPr>
              <a:t>4</a:t>
            </a:r>
            <a:r>
              <a:rPr lang="en-US" sz="1200" dirty="0" smtClean="0">
                <a:solidFill>
                  <a:srgbClr val="FF0000"/>
                </a:solidFill>
                <a:latin typeface="Symbol" panose="05050102010706020507" pitchFamily="18" charset="2"/>
              </a:rPr>
              <a:t> </a:t>
            </a:r>
            <a:r>
              <a:rPr lang="en-US" sz="1200" dirty="0" smtClean="0">
                <a:solidFill>
                  <a:srgbClr val="FF0000"/>
                </a:solidFill>
                <a:latin typeface="+mn-lt"/>
              </a:rPr>
              <a:t>* </a:t>
            </a:r>
            <a:r>
              <a:rPr lang="en-US" sz="1200" dirty="0" err="1" smtClean="0">
                <a:solidFill>
                  <a:srgbClr val="FF0000"/>
                </a:solidFill>
                <a:latin typeface="+mn-lt"/>
              </a:rPr>
              <a:t>TVD</a:t>
            </a:r>
            <a:r>
              <a:rPr lang="en-US" sz="1200" dirty="0" smtClean="0">
                <a:solidFill>
                  <a:srgbClr val="FF0000"/>
                </a:solidFill>
                <a:latin typeface="+mn-lt"/>
              </a:rPr>
              <a:t> +</a:t>
            </a:r>
            <a:r>
              <a:rPr lang="en-US" sz="1200" dirty="0" err="1" smtClean="0">
                <a:solidFill>
                  <a:srgbClr val="00FF00"/>
                </a:solidFill>
                <a:latin typeface="+mn-lt"/>
              </a:rPr>
              <a:t>BHP</a:t>
            </a:r>
            <a:r>
              <a:rPr lang="en-US" sz="1050" dirty="0" err="1" smtClean="0">
                <a:solidFill>
                  <a:srgbClr val="00FF00"/>
                </a:solidFill>
                <a:latin typeface="+mn-lt"/>
              </a:rPr>
              <a:t>2</a:t>
            </a:r>
            <a:r>
              <a:rPr lang="en-US" sz="1200" dirty="0" smtClean="0">
                <a:solidFill>
                  <a:srgbClr val="FF0000"/>
                </a:solidFill>
                <a:latin typeface="Symbol" panose="05050102010706020507" pitchFamily="18" charset="2"/>
              </a:rPr>
              <a:t> </a:t>
            </a:r>
            <a:endParaRPr lang="en-US" sz="1200" dirty="0">
              <a:solidFill>
                <a:srgbClr val="FF0000"/>
              </a:solidFill>
            </a:endParaRPr>
          </a:p>
        </p:txBody>
      </p:sp>
      <p:sp>
        <p:nvSpPr>
          <p:cNvPr id="11272" name="Rectangle 11271"/>
          <p:cNvSpPr/>
          <p:nvPr/>
        </p:nvSpPr>
        <p:spPr>
          <a:xfrm>
            <a:off x="2286000" y="4953000"/>
            <a:ext cx="1114408" cy="584775"/>
          </a:xfrm>
          <a:prstGeom prst="rect">
            <a:avLst/>
          </a:prstGeom>
        </p:spPr>
        <p:txBody>
          <a:bodyPr wrap="none">
            <a:spAutoFit/>
          </a:bodyPr>
          <a:lstStyle/>
          <a:p>
            <a:r>
              <a:rPr lang="en-US" dirty="0" err="1" smtClean="0">
                <a:solidFill>
                  <a:srgbClr val="0070C0"/>
                </a:solidFill>
                <a:latin typeface="Symbol" panose="05050102010706020507" pitchFamily="18" charset="2"/>
              </a:rPr>
              <a:t>r</a:t>
            </a:r>
            <a:r>
              <a:rPr lang="en-US" sz="1800" dirty="0" err="1" smtClean="0">
                <a:solidFill>
                  <a:srgbClr val="0070C0"/>
                </a:solidFill>
              </a:rPr>
              <a:t>4</a:t>
            </a:r>
            <a:r>
              <a:rPr lang="en-US" sz="1800" dirty="0" smtClean="0">
                <a:solidFill>
                  <a:srgbClr val="FF0000"/>
                </a:solidFill>
              </a:rPr>
              <a:t> &gt; </a:t>
            </a:r>
            <a:r>
              <a:rPr lang="en-US" dirty="0" err="1" smtClean="0">
                <a:solidFill>
                  <a:srgbClr val="FF0000"/>
                </a:solidFill>
                <a:latin typeface="Symbol" panose="05050102010706020507" pitchFamily="18" charset="2"/>
              </a:rPr>
              <a:t>r</a:t>
            </a:r>
            <a:r>
              <a:rPr lang="en-US" sz="1800" dirty="0" err="1" smtClean="0">
                <a:solidFill>
                  <a:srgbClr val="FF0000"/>
                </a:solidFill>
                <a:latin typeface="Symbol" panose="05050102010706020507" pitchFamily="18" charset="2"/>
              </a:rPr>
              <a:t>3</a:t>
            </a:r>
            <a:endParaRPr lang="en-US" dirty="0">
              <a:latin typeface="Symbol" panose="05050102010706020507" pitchFamily="18" charset="2"/>
            </a:endParaRPr>
          </a:p>
        </p:txBody>
      </p:sp>
      <p:sp>
        <p:nvSpPr>
          <p:cNvPr id="48" name="Rectangle 47"/>
          <p:cNvSpPr/>
          <p:nvPr/>
        </p:nvSpPr>
        <p:spPr>
          <a:xfrm>
            <a:off x="2286000" y="4495800"/>
            <a:ext cx="1114408" cy="584775"/>
          </a:xfrm>
          <a:prstGeom prst="rect">
            <a:avLst/>
          </a:prstGeom>
        </p:spPr>
        <p:txBody>
          <a:bodyPr wrap="none">
            <a:spAutoFit/>
          </a:bodyPr>
          <a:lstStyle/>
          <a:p>
            <a:r>
              <a:rPr lang="en-US" dirty="0" err="1" smtClean="0">
                <a:solidFill>
                  <a:srgbClr val="FF0000"/>
                </a:solidFill>
                <a:latin typeface="Symbol" panose="05050102010706020507" pitchFamily="18" charset="2"/>
              </a:rPr>
              <a:t>r</a:t>
            </a:r>
            <a:r>
              <a:rPr lang="en-US" sz="1800" dirty="0" err="1" smtClean="0">
                <a:solidFill>
                  <a:srgbClr val="FF0000"/>
                </a:solidFill>
              </a:rPr>
              <a:t>1</a:t>
            </a:r>
            <a:r>
              <a:rPr lang="en-US" sz="1800" dirty="0" smtClean="0">
                <a:solidFill>
                  <a:srgbClr val="FF0000"/>
                </a:solidFill>
              </a:rPr>
              <a:t> = </a:t>
            </a:r>
            <a:r>
              <a:rPr lang="en-US" dirty="0" err="1" smtClean="0">
                <a:solidFill>
                  <a:srgbClr val="FF0000"/>
                </a:solidFill>
                <a:latin typeface="Symbol" panose="05050102010706020507" pitchFamily="18" charset="2"/>
              </a:rPr>
              <a:t>r</a:t>
            </a:r>
            <a:r>
              <a:rPr lang="en-US" sz="1800" dirty="0" err="1" smtClean="0">
                <a:solidFill>
                  <a:srgbClr val="FF0000"/>
                </a:solidFill>
                <a:latin typeface="Symbol" panose="05050102010706020507" pitchFamily="18" charset="2"/>
              </a:rPr>
              <a:t>3</a:t>
            </a:r>
            <a:endParaRPr lang="en-US" dirty="0">
              <a:latin typeface="Symbol" panose="05050102010706020507" pitchFamily="18" charset="2"/>
            </a:endParaRPr>
          </a:p>
        </p:txBody>
      </p:sp>
      <p:sp>
        <p:nvSpPr>
          <p:cNvPr id="11273" name="Oval 11272"/>
          <p:cNvSpPr/>
          <p:nvPr/>
        </p:nvSpPr>
        <p:spPr bwMode="auto">
          <a:xfrm>
            <a:off x="7889175" y="6019800"/>
            <a:ext cx="457200" cy="471100"/>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50" name="Oval 49"/>
          <p:cNvSpPr/>
          <p:nvPr/>
        </p:nvSpPr>
        <p:spPr bwMode="auto">
          <a:xfrm>
            <a:off x="5638800" y="2472024"/>
            <a:ext cx="457200" cy="471100"/>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1274" name="TextBox 11273"/>
          <p:cNvSpPr txBox="1"/>
          <p:nvPr/>
        </p:nvSpPr>
        <p:spPr>
          <a:xfrm>
            <a:off x="7349436" y="6276201"/>
            <a:ext cx="944489" cy="276999"/>
          </a:xfrm>
          <a:prstGeom prst="rect">
            <a:avLst/>
          </a:prstGeom>
          <a:noFill/>
        </p:spPr>
        <p:txBody>
          <a:bodyPr wrap="none" rtlCol="0">
            <a:spAutoFit/>
          </a:bodyPr>
          <a:lstStyle/>
          <a:p>
            <a:r>
              <a:rPr lang="en-US" sz="1200" b="0" dirty="0" smtClean="0">
                <a:latin typeface="+mn-lt"/>
              </a:rPr>
              <a:t>Same </a:t>
            </a:r>
            <a:r>
              <a:rPr lang="en-US" sz="1200" b="0" dirty="0" err="1" smtClean="0">
                <a:latin typeface="+mn-lt"/>
              </a:rPr>
              <a:t>BHP</a:t>
            </a:r>
            <a:endParaRPr lang="en-US" sz="1200" b="0" dirty="0">
              <a:latin typeface="+mn-lt"/>
            </a:endParaRPr>
          </a:p>
        </p:txBody>
      </p:sp>
      <p:sp>
        <p:nvSpPr>
          <p:cNvPr id="52" name="TextBox 51"/>
          <p:cNvSpPr txBox="1"/>
          <p:nvPr/>
        </p:nvSpPr>
        <p:spPr>
          <a:xfrm>
            <a:off x="5410201" y="2895600"/>
            <a:ext cx="914400" cy="830997"/>
          </a:xfrm>
          <a:prstGeom prst="rect">
            <a:avLst/>
          </a:prstGeom>
          <a:noFill/>
        </p:spPr>
        <p:txBody>
          <a:bodyPr wrap="square" rtlCol="0">
            <a:spAutoFit/>
          </a:bodyPr>
          <a:lstStyle/>
          <a:p>
            <a:r>
              <a:rPr lang="en-US" sz="1200" b="0" dirty="0" smtClean="0">
                <a:latin typeface="+mn-lt"/>
              </a:rPr>
              <a:t>Lower pressure at Casing Shoe</a:t>
            </a:r>
            <a:endParaRPr lang="en-US" sz="1200" b="0" dirty="0">
              <a:latin typeface="+mn-lt"/>
            </a:endParaRPr>
          </a:p>
        </p:txBody>
      </p:sp>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3450" y="891336"/>
            <a:ext cx="3903152" cy="592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704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100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271"/>
                                        </p:tgtEl>
                                        <p:attrNameLst>
                                          <p:attrName>style.visibility</p:attrName>
                                        </p:attrNameLst>
                                      </p:cBhvr>
                                      <p:to>
                                        <p:strVal val="visible"/>
                                      </p:to>
                                    </p:set>
                                    <p:animEffect transition="in" filter="wipe(up)">
                                      <p:cBhvr>
                                        <p:cTn id="13" dur="1000"/>
                                        <p:tgtEl>
                                          <p:spTgt spid="1127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11268"/>
                                        </p:tgtEl>
                                        <p:attrNameLst>
                                          <p:attrName>style.visibility</p:attrName>
                                        </p:attrNameLst>
                                      </p:cBhvr>
                                      <p:to>
                                        <p:strVal val="visible"/>
                                      </p:to>
                                    </p:set>
                                    <p:animEffect transition="in" filter="fade">
                                      <p:cBhvr>
                                        <p:cTn id="21" dur="1000"/>
                                        <p:tgtEl>
                                          <p:spTgt spid="112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up)">
                                      <p:cBhvr>
                                        <p:cTn id="29" dur="1000"/>
                                        <p:tgtEl>
                                          <p:spTgt spid="3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10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1000"/>
                                        <p:tgtEl>
                                          <p:spTgt spid="4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up)">
                                      <p:cBhvr>
                                        <p:cTn id="38" dur="10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1000"/>
                                        <p:tgtEl>
                                          <p:spTgt spid="4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1272"/>
                                        </p:tgtEl>
                                        <p:attrNameLst>
                                          <p:attrName>style.visibility</p:attrName>
                                        </p:attrNameLst>
                                      </p:cBhvr>
                                      <p:to>
                                        <p:strVal val="visible"/>
                                      </p:to>
                                    </p:set>
                                    <p:animEffect transition="in" filter="wipe(up)">
                                      <p:cBhvr>
                                        <p:cTn id="46" dur="1000"/>
                                        <p:tgtEl>
                                          <p:spTgt spid="11272"/>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1000"/>
                                        <p:tgtEl>
                                          <p:spTgt spid="46"/>
                                        </p:tgtEl>
                                      </p:cBhvr>
                                    </p:animEffect>
                                  </p:childTnLst>
                                </p:cTn>
                              </p:par>
                              <p:par>
                                <p:cTn id="50" presetID="22" presetClass="entr" presetSubtype="1"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273"/>
                                        </p:tgtEl>
                                        <p:attrNameLst>
                                          <p:attrName>style.visibility</p:attrName>
                                        </p:attrNameLst>
                                      </p:cBhvr>
                                      <p:to>
                                        <p:strVal val="visible"/>
                                      </p:to>
                                    </p:set>
                                    <p:animEffect transition="in" filter="fade">
                                      <p:cBhvr>
                                        <p:cTn id="57" dur="1000"/>
                                        <p:tgtEl>
                                          <p:spTgt spid="112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274"/>
                                        </p:tgtEl>
                                        <p:attrNameLst>
                                          <p:attrName>style.visibility</p:attrName>
                                        </p:attrNameLst>
                                      </p:cBhvr>
                                      <p:to>
                                        <p:strVal val="visible"/>
                                      </p:to>
                                    </p:set>
                                    <p:animEffect transition="in" filter="fade">
                                      <p:cBhvr>
                                        <p:cTn id="60" dur="1000"/>
                                        <p:tgtEl>
                                          <p:spTgt spid="1127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10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5362"/>
                                        </p:tgtEl>
                                        <p:attrNameLst>
                                          <p:attrName>style.visibility</p:attrName>
                                        </p:attrNameLst>
                                      </p:cBhvr>
                                      <p:to>
                                        <p:strVal val="visible"/>
                                      </p:to>
                                    </p:set>
                                    <p:animEffect transition="in" filter="fade">
                                      <p:cBhvr>
                                        <p:cTn id="73"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35" grpId="0" animBg="1"/>
      <p:bldP spid="40" grpId="0" animBg="1"/>
      <p:bldP spid="11271" grpId="0"/>
      <p:bldP spid="44" grpId="0"/>
      <p:bldP spid="45" grpId="0"/>
      <p:bldP spid="46" grpId="0"/>
      <p:bldP spid="11272" grpId="0"/>
      <p:bldP spid="48" grpId="0"/>
      <p:bldP spid="11273" grpId="0" animBg="1"/>
      <p:bldP spid="50" grpId="0" animBg="1"/>
      <p:bldP spid="11274"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Group 173"/>
          <p:cNvGrpSpPr/>
          <p:nvPr/>
        </p:nvGrpSpPr>
        <p:grpSpPr>
          <a:xfrm>
            <a:off x="5897353" y="2760510"/>
            <a:ext cx="1180968" cy="3941259"/>
            <a:chOff x="5897353" y="2760510"/>
            <a:chExt cx="1180968" cy="3941259"/>
          </a:xfrm>
        </p:grpSpPr>
        <p:sp>
          <p:nvSpPr>
            <p:cNvPr id="10" name="Rectangle 9"/>
            <p:cNvSpPr/>
            <p:nvPr/>
          </p:nvSpPr>
          <p:spPr>
            <a:xfrm>
              <a:off x="5897353" y="2760510"/>
              <a:ext cx="1180968" cy="10549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62963" y="2866005"/>
              <a:ext cx="1049750" cy="18864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33452" y="3054649"/>
              <a:ext cx="918531" cy="44017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1502" y="3494819"/>
              <a:ext cx="782432" cy="18864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52335" y="3683463"/>
              <a:ext cx="680765" cy="5659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215707" y="4249395"/>
              <a:ext cx="554019" cy="5659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83553" y="4816757"/>
              <a:ext cx="418328" cy="65882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317646" y="5475582"/>
              <a:ext cx="340382" cy="503051"/>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61328" y="5978633"/>
              <a:ext cx="253017" cy="28296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97777" y="6261599"/>
              <a:ext cx="180121" cy="440170"/>
            </a:xfrm>
            <a:prstGeom prst="rect">
              <a:avLst/>
            </a:prstGeom>
            <a:blipFill>
              <a:blip r:embed="rId2"/>
              <a:tile tx="0" ty="0" sx="100000" sy="100000" flip="none" algn="tl"/>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35"/>
          <p:cNvSpPr/>
          <p:nvPr/>
        </p:nvSpPr>
        <p:spPr>
          <a:xfrm>
            <a:off x="3155605" y="2760510"/>
            <a:ext cx="2453030" cy="3984912"/>
          </a:xfrm>
          <a:custGeom>
            <a:avLst/>
            <a:gdLst>
              <a:gd name="connsiteX0" fmla="*/ 0 w 2743200"/>
              <a:gd name="connsiteY0" fmla="*/ 0 h 4594671"/>
              <a:gd name="connsiteX1" fmla="*/ 22671 w 2743200"/>
              <a:gd name="connsiteY1" fmla="*/ 83128 h 4594671"/>
              <a:gd name="connsiteX2" fmla="*/ 37785 w 2743200"/>
              <a:gd name="connsiteY2" fmla="*/ 105799 h 4594671"/>
              <a:gd name="connsiteX3" fmla="*/ 45342 w 2743200"/>
              <a:gd name="connsiteY3" fmla="*/ 143584 h 4594671"/>
              <a:gd name="connsiteX4" fmla="*/ 60456 w 2743200"/>
              <a:gd name="connsiteY4" fmla="*/ 294724 h 4594671"/>
              <a:gd name="connsiteX5" fmla="*/ 68013 w 2743200"/>
              <a:gd name="connsiteY5" fmla="*/ 317395 h 4594671"/>
              <a:gd name="connsiteX6" fmla="*/ 83127 w 2743200"/>
              <a:gd name="connsiteY6" fmla="*/ 340066 h 4594671"/>
              <a:gd name="connsiteX7" fmla="*/ 105798 w 2743200"/>
              <a:gd name="connsiteY7" fmla="*/ 385409 h 4594671"/>
              <a:gd name="connsiteX8" fmla="*/ 113355 w 2743200"/>
              <a:gd name="connsiteY8" fmla="*/ 408080 h 4594671"/>
              <a:gd name="connsiteX9" fmla="*/ 143583 w 2743200"/>
              <a:gd name="connsiteY9" fmla="*/ 453422 h 4594671"/>
              <a:gd name="connsiteX10" fmla="*/ 158698 w 2743200"/>
              <a:gd name="connsiteY10" fmla="*/ 476093 h 4594671"/>
              <a:gd name="connsiteX11" fmla="*/ 181369 w 2743200"/>
              <a:gd name="connsiteY11" fmla="*/ 521435 h 4594671"/>
              <a:gd name="connsiteX12" fmla="*/ 188926 w 2743200"/>
              <a:gd name="connsiteY12" fmla="*/ 544106 h 4594671"/>
              <a:gd name="connsiteX13" fmla="*/ 204040 w 2743200"/>
              <a:gd name="connsiteY13" fmla="*/ 566777 h 4594671"/>
              <a:gd name="connsiteX14" fmla="*/ 211597 w 2743200"/>
              <a:gd name="connsiteY14" fmla="*/ 589448 h 4594671"/>
              <a:gd name="connsiteX15" fmla="*/ 264496 w 2743200"/>
              <a:gd name="connsiteY15" fmla="*/ 657461 h 4594671"/>
              <a:gd name="connsiteX16" fmla="*/ 294724 w 2743200"/>
              <a:gd name="connsiteY16" fmla="*/ 725475 h 4594671"/>
              <a:gd name="connsiteX17" fmla="*/ 302281 w 2743200"/>
              <a:gd name="connsiteY17" fmla="*/ 748146 h 4594671"/>
              <a:gd name="connsiteX18" fmla="*/ 317395 w 2743200"/>
              <a:gd name="connsiteY18" fmla="*/ 770817 h 4594671"/>
              <a:gd name="connsiteX19" fmla="*/ 324952 w 2743200"/>
              <a:gd name="connsiteY19" fmla="*/ 793488 h 4594671"/>
              <a:gd name="connsiteX20" fmla="*/ 340066 w 2743200"/>
              <a:gd name="connsiteY20" fmla="*/ 816159 h 4594671"/>
              <a:gd name="connsiteX21" fmla="*/ 370294 w 2743200"/>
              <a:gd name="connsiteY21" fmla="*/ 869058 h 4594671"/>
              <a:gd name="connsiteX22" fmla="*/ 415636 w 2743200"/>
              <a:gd name="connsiteY22" fmla="*/ 906843 h 4594671"/>
              <a:gd name="connsiteX23" fmla="*/ 423193 w 2743200"/>
              <a:gd name="connsiteY23" fmla="*/ 929514 h 4594671"/>
              <a:gd name="connsiteX24" fmla="*/ 476093 w 2743200"/>
              <a:gd name="connsiteY24" fmla="*/ 974857 h 4594671"/>
              <a:gd name="connsiteX25" fmla="*/ 513878 w 2743200"/>
              <a:gd name="connsiteY25" fmla="*/ 1027756 h 4594671"/>
              <a:gd name="connsiteX26" fmla="*/ 536549 w 2743200"/>
              <a:gd name="connsiteY26" fmla="*/ 1080655 h 4594671"/>
              <a:gd name="connsiteX27" fmla="*/ 551663 w 2743200"/>
              <a:gd name="connsiteY27" fmla="*/ 1125997 h 4594671"/>
              <a:gd name="connsiteX28" fmla="*/ 566777 w 2743200"/>
              <a:gd name="connsiteY28" fmla="*/ 1148668 h 4594671"/>
              <a:gd name="connsiteX29" fmla="*/ 589448 w 2743200"/>
              <a:gd name="connsiteY29" fmla="*/ 1194010 h 4594671"/>
              <a:gd name="connsiteX30" fmla="*/ 619676 w 2743200"/>
              <a:gd name="connsiteY30" fmla="*/ 1216681 h 4594671"/>
              <a:gd name="connsiteX31" fmla="*/ 695246 w 2743200"/>
              <a:gd name="connsiteY31" fmla="*/ 1262023 h 4594671"/>
              <a:gd name="connsiteX32" fmla="*/ 710360 w 2743200"/>
              <a:gd name="connsiteY32" fmla="*/ 1277138 h 4594671"/>
              <a:gd name="connsiteX33" fmla="*/ 733031 w 2743200"/>
              <a:gd name="connsiteY33" fmla="*/ 1284695 h 4594671"/>
              <a:gd name="connsiteX34" fmla="*/ 763259 w 2743200"/>
              <a:gd name="connsiteY34" fmla="*/ 1299809 h 4594671"/>
              <a:gd name="connsiteX35" fmla="*/ 831273 w 2743200"/>
              <a:gd name="connsiteY35" fmla="*/ 1345151 h 4594671"/>
              <a:gd name="connsiteX36" fmla="*/ 853944 w 2743200"/>
              <a:gd name="connsiteY36" fmla="*/ 1360265 h 4594671"/>
              <a:gd name="connsiteX37" fmla="*/ 884172 w 2743200"/>
              <a:gd name="connsiteY37" fmla="*/ 1367822 h 4594671"/>
              <a:gd name="connsiteX38" fmla="*/ 914400 w 2743200"/>
              <a:gd name="connsiteY38" fmla="*/ 1382936 h 4594671"/>
              <a:gd name="connsiteX39" fmla="*/ 952185 w 2743200"/>
              <a:gd name="connsiteY39" fmla="*/ 1398050 h 4594671"/>
              <a:gd name="connsiteX40" fmla="*/ 1005084 w 2743200"/>
              <a:gd name="connsiteY40" fmla="*/ 1413164 h 4594671"/>
              <a:gd name="connsiteX41" fmla="*/ 1027755 w 2743200"/>
              <a:gd name="connsiteY41" fmla="*/ 1420721 h 4594671"/>
              <a:gd name="connsiteX42" fmla="*/ 1073098 w 2743200"/>
              <a:gd name="connsiteY42" fmla="*/ 1450949 h 4594671"/>
              <a:gd name="connsiteX43" fmla="*/ 1088212 w 2743200"/>
              <a:gd name="connsiteY43" fmla="*/ 1473620 h 4594671"/>
              <a:gd name="connsiteX44" fmla="*/ 1103326 w 2743200"/>
              <a:gd name="connsiteY44" fmla="*/ 1518962 h 4594671"/>
              <a:gd name="connsiteX45" fmla="*/ 1118440 w 2743200"/>
              <a:gd name="connsiteY45" fmla="*/ 1579419 h 4594671"/>
              <a:gd name="connsiteX46" fmla="*/ 1125997 w 2743200"/>
              <a:gd name="connsiteY46" fmla="*/ 1624761 h 4594671"/>
              <a:gd name="connsiteX47" fmla="*/ 1141111 w 2743200"/>
              <a:gd name="connsiteY47" fmla="*/ 1670103 h 4594671"/>
              <a:gd name="connsiteX48" fmla="*/ 1148668 w 2743200"/>
              <a:gd name="connsiteY48" fmla="*/ 1692774 h 4594671"/>
              <a:gd name="connsiteX49" fmla="*/ 1156225 w 2743200"/>
              <a:gd name="connsiteY49" fmla="*/ 1715445 h 4594671"/>
              <a:gd name="connsiteX50" fmla="*/ 1171339 w 2743200"/>
              <a:gd name="connsiteY50" fmla="*/ 1745673 h 4594671"/>
              <a:gd name="connsiteX51" fmla="*/ 1186453 w 2743200"/>
              <a:gd name="connsiteY51" fmla="*/ 1791015 h 4594671"/>
              <a:gd name="connsiteX52" fmla="*/ 1194010 w 2743200"/>
              <a:gd name="connsiteY52" fmla="*/ 1813686 h 4594671"/>
              <a:gd name="connsiteX53" fmla="*/ 1209124 w 2743200"/>
              <a:gd name="connsiteY53" fmla="*/ 1874142 h 4594671"/>
              <a:gd name="connsiteX54" fmla="*/ 1224238 w 2743200"/>
              <a:gd name="connsiteY54" fmla="*/ 1964827 h 4594671"/>
              <a:gd name="connsiteX55" fmla="*/ 1231795 w 2743200"/>
              <a:gd name="connsiteY55" fmla="*/ 1987498 h 4594671"/>
              <a:gd name="connsiteX56" fmla="*/ 1246909 w 2743200"/>
              <a:gd name="connsiteY56" fmla="*/ 2063068 h 4594671"/>
              <a:gd name="connsiteX57" fmla="*/ 1269580 w 2743200"/>
              <a:gd name="connsiteY57" fmla="*/ 2131081 h 4594671"/>
              <a:gd name="connsiteX58" fmla="*/ 1277137 w 2743200"/>
              <a:gd name="connsiteY58" fmla="*/ 2153752 h 4594671"/>
              <a:gd name="connsiteX59" fmla="*/ 1284694 w 2743200"/>
              <a:gd name="connsiteY59" fmla="*/ 2176423 h 4594671"/>
              <a:gd name="connsiteX60" fmla="*/ 1307365 w 2743200"/>
              <a:gd name="connsiteY60" fmla="*/ 2251994 h 4594671"/>
              <a:gd name="connsiteX61" fmla="*/ 1314922 w 2743200"/>
              <a:gd name="connsiteY61" fmla="*/ 2274665 h 4594671"/>
              <a:gd name="connsiteX62" fmla="*/ 1322479 w 2743200"/>
              <a:gd name="connsiteY62" fmla="*/ 2297336 h 4594671"/>
              <a:gd name="connsiteX63" fmla="*/ 1337593 w 2743200"/>
              <a:gd name="connsiteY63" fmla="*/ 2357792 h 4594671"/>
              <a:gd name="connsiteX64" fmla="*/ 1367821 w 2743200"/>
              <a:gd name="connsiteY64" fmla="*/ 2463590 h 4594671"/>
              <a:gd name="connsiteX65" fmla="*/ 1375379 w 2743200"/>
              <a:gd name="connsiteY65" fmla="*/ 2501376 h 4594671"/>
              <a:gd name="connsiteX66" fmla="*/ 1382936 w 2743200"/>
              <a:gd name="connsiteY66" fmla="*/ 2546718 h 4594671"/>
              <a:gd name="connsiteX67" fmla="*/ 1390493 w 2743200"/>
              <a:gd name="connsiteY67" fmla="*/ 2569389 h 4594671"/>
              <a:gd name="connsiteX68" fmla="*/ 1398050 w 2743200"/>
              <a:gd name="connsiteY68" fmla="*/ 2607174 h 4594671"/>
              <a:gd name="connsiteX69" fmla="*/ 1413164 w 2743200"/>
              <a:gd name="connsiteY69" fmla="*/ 2660073 h 4594671"/>
              <a:gd name="connsiteX70" fmla="*/ 1420721 w 2743200"/>
              <a:gd name="connsiteY70" fmla="*/ 2690301 h 4594671"/>
              <a:gd name="connsiteX71" fmla="*/ 1435835 w 2743200"/>
              <a:gd name="connsiteY71" fmla="*/ 2758314 h 4594671"/>
              <a:gd name="connsiteX72" fmla="*/ 1450949 w 2743200"/>
              <a:gd name="connsiteY72" fmla="*/ 2780985 h 4594671"/>
              <a:gd name="connsiteX73" fmla="*/ 1458506 w 2743200"/>
              <a:gd name="connsiteY73" fmla="*/ 2803657 h 4594671"/>
              <a:gd name="connsiteX74" fmla="*/ 1473620 w 2743200"/>
              <a:gd name="connsiteY74" fmla="*/ 2924569 h 4594671"/>
              <a:gd name="connsiteX75" fmla="*/ 1488734 w 2743200"/>
              <a:gd name="connsiteY75" fmla="*/ 2969911 h 4594671"/>
              <a:gd name="connsiteX76" fmla="*/ 1496291 w 2743200"/>
              <a:gd name="connsiteY76" fmla="*/ 2992582 h 4594671"/>
              <a:gd name="connsiteX77" fmla="*/ 1526519 w 2743200"/>
              <a:gd name="connsiteY77" fmla="*/ 3037924 h 4594671"/>
              <a:gd name="connsiteX78" fmla="*/ 1564304 w 2743200"/>
              <a:gd name="connsiteY78" fmla="*/ 3105938 h 4594671"/>
              <a:gd name="connsiteX79" fmla="*/ 1609646 w 2743200"/>
              <a:gd name="connsiteY79" fmla="*/ 3136166 h 4594671"/>
              <a:gd name="connsiteX80" fmla="*/ 1632317 w 2743200"/>
              <a:gd name="connsiteY80" fmla="*/ 3143723 h 4594671"/>
              <a:gd name="connsiteX81" fmla="*/ 1677659 w 2743200"/>
              <a:gd name="connsiteY81" fmla="*/ 3166394 h 4594671"/>
              <a:gd name="connsiteX82" fmla="*/ 1692774 w 2743200"/>
              <a:gd name="connsiteY82" fmla="*/ 3181508 h 4594671"/>
              <a:gd name="connsiteX83" fmla="*/ 1738116 w 2743200"/>
              <a:gd name="connsiteY83" fmla="*/ 3196622 h 4594671"/>
              <a:gd name="connsiteX84" fmla="*/ 1798572 w 2743200"/>
              <a:gd name="connsiteY84" fmla="*/ 3287306 h 4594671"/>
              <a:gd name="connsiteX85" fmla="*/ 1798572 w 2743200"/>
              <a:gd name="connsiteY85" fmla="*/ 3287306 h 4594671"/>
              <a:gd name="connsiteX86" fmla="*/ 1851471 w 2743200"/>
              <a:gd name="connsiteY86" fmla="*/ 3355319 h 4594671"/>
              <a:gd name="connsiteX87" fmla="*/ 1874142 w 2743200"/>
              <a:gd name="connsiteY87" fmla="*/ 3385547 h 4594671"/>
              <a:gd name="connsiteX88" fmla="*/ 1889256 w 2743200"/>
              <a:gd name="connsiteY88" fmla="*/ 3408219 h 4594671"/>
              <a:gd name="connsiteX89" fmla="*/ 1957269 w 2743200"/>
              <a:gd name="connsiteY89" fmla="*/ 3468675 h 4594671"/>
              <a:gd name="connsiteX90" fmla="*/ 1979940 w 2743200"/>
              <a:gd name="connsiteY90" fmla="*/ 3491346 h 4594671"/>
              <a:gd name="connsiteX91" fmla="*/ 2025283 w 2743200"/>
              <a:gd name="connsiteY91" fmla="*/ 3506460 h 4594671"/>
              <a:gd name="connsiteX92" fmla="*/ 2070625 w 2743200"/>
              <a:gd name="connsiteY92" fmla="*/ 3536688 h 4594671"/>
              <a:gd name="connsiteX93" fmla="*/ 2123524 w 2743200"/>
              <a:gd name="connsiteY93" fmla="*/ 3551802 h 4594671"/>
              <a:gd name="connsiteX94" fmla="*/ 2199094 w 2743200"/>
              <a:gd name="connsiteY94" fmla="*/ 3574473 h 4594671"/>
              <a:gd name="connsiteX95" fmla="*/ 2267107 w 2743200"/>
              <a:gd name="connsiteY95" fmla="*/ 3604701 h 4594671"/>
              <a:gd name="connsiteX96" fmla="*/ 2312450 w 2743200"/>
              <a:gd name="connsiteY96" fmla="*/ 3619815 h 4594671"/>
              <a:gd name="connsiteX97" fmla="*/ 2335121 w 2743200"/>
              <a:gd name="connsiteY97" fmla="*/ 3634929 h 4594671"/>
              <a:gd name="connsiteX98" fmla="*/ 2350235 w 2743200"/>
              <a:gd name="connsiteY98" fmla="*/ 3680271 h 4594671"/>
              <a:gd name="connsiteX99" fmla="*/ 2372906 w 2743200"/>
              <a:gd name="connsiteY99" fmla="*/ 3725614 h 4594671"/>
              <a:gd name="connsiteX100" fmla="*/ 2395577 w 2743200"/>
              <a:gd name="connsiteY100" fmla="*/ 3748285 h 4594671"/>
              <a:gd name="connsiteX101" fmla="*/ 2410691 w 2743200"/>
              <a:gd name="connsiteY101" fmla="*/ 3793627 h 4594671"/>
              <a:gd name="connsiteX102" fmla="*/ 2418248 w 2743200"/>
              <a:gd name="connsiteY102" fmla="*/ 3816298 h 4594671"/>
              <a:gd name="connsiteX103" fmla="*/ 2433362 w 2743200"/>
              <a:gd name="connsiteY103" fmla="*/ 3838969 h 4594671"/>
              <a:gd name="connsiteX104" fmla="*/ 2448476 w 2743200"/>
              <a:gd name="connsiteY104" fmla="*/ 3884311 h 4594671"/>
              <a:gd name="connsiteX105" fmla="*/ 2448476 w 2743200"/>
              <a:gd name="connsiteY105" fmla="*/ 4163921 h 4594671"/>
              <a:gd name="connsiteX106" fmla="*/ 2456033 w 2743200"/>
              <a:gd name="connsiteY106" fmla="*/ 4201706 h 4594671"/>
              <a:gd name="connsiteX107" fmla="*/ 2478704 w 2743200"/>
              <a:gd name="connsiteY107" fmla="*/ 4247048 h 4594671"/>
              <a:gd name="connsiteX108" fmla="*/ 2501375 w 2743200"/>
              <a:gd name="connsiteY108" fmla="*/ 4262162 h 4594671"/>
              <a:gd name="connsiteX109" fmla="*/ 2531603 w 2743200"/>
              <a:gd name="connsiteY109" fmla="*/ 4307504 h 4594671"/>
              <a:gd name="connsiteX110" fmla="*/ 2561831 w 2743200"/>
              <a:gd name="connsiteY110" fmla="*/ 4352847 h 4594671"/>
              <a:gd name="connsiteX111" fmla="*/ 2584502 w 2743200"/>
              <a:gd name="connsiteY111" fmla="*/ 4367961 h 4594671"/>
              <a:gd name="connsiteX112" fmla="*/ 2629845 w 2743200"/>
              <a:gd name="connsiteY112" fmla="*/ 4405746 h 4594671"/>
              <a:gd name="connsiteX113" fmla="*/ 2652516 w 2743200"/>
              <a:gd name="connsiteY113" fmla="*/ 4413303 h 4594671"/>
              <a:gd name="connsiteX114" fmla="*/ 2675187 w 2743200"/>
              <a:gd name="connsiteY114" fmla="*/ 4428417 h 4594671"/>
              <a:gd name="connsiteX115" fmla="*/ 2690301 w 2743200"/>
              <a:gd name="connsiteY115" fmla="*/ 4451088 h 4594671"/>
              <a:gd name="connsiteX116" fmla="*/ 2705415 w 2743200"/>
              <a:gd name="connsiteY116" fmla="*/ 4496430 h 4594671"/>
              <a:gd name="connsiteX117" fmla="*/ 2728086 w 2743200"/>
              <a:gd name="connsiteY117" fmla="*/ 4556886 h 4594671"/>
              <a:gd name="connsiteX118" fmla="*/ 2743200 w 2743200"/>
              <a:gd name="connsiteY118" fmla="*/ 4594671 h 4594671"/>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448476 w 2848998"/>
              <a:gd name="connsiteY105" fmla="*/ 4163921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48998 w 2848998"/>
              <a:gd name="connsiteY118"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448476 w 2848998"/>
              <a:gd name="connsiteY105" fmla="*/ 4163921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780985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448476 w 2848998"/>
              <a:gd name="connsiteY105" fmla="*/ 4163921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478704 w 2848998"/>
              <a:gd name="connsiteY107" fmla="*/ 4247048 h 4828939"/>
              <a:gd name="connsiteX108" fmla="*/ 2744819 w 2848998"/>
              <a:gd name="connsiteY108" fmla="*/ 4363103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561831 w 2848998"/>
              <a:gd name="connsiteY109" fmla="*/ 4352847 h 4828939"/>
              <a:gd name="connsiteX110" fmla="*/ 2584502 w 2848998"/>
              <a:gd name="connsiteY110" fmla="*/ 4367961 h 4828939"/>
              <a:gd name="connsiteX111" fmla="*/ 2629845 w 2848998"/>
              <a:gd name="connsiteY111" fmla="*/ 4405746 h 4828939"/>
              <a:gd name="connsiteX112" fmla="*/ 2652516 w 2848998"/>
              <a:gd name="connsiteY112" fmla="*/ 4413303 h 4828939"/>
              <a:gd name="connsiteX113" fmla="*/ 2675187 w 2848998"/>
              <a:gd name="connsiteY113" fmla="*/ 4428417 h 4828939"/>
              <a:gd name="connsiteX114" fmla="*/ 2690301 w 2848998"/>
              <a:gd name="connsiteY114" fmla="*/ 4451088 h 4828939"/>
              <a:gd name="connsiteX115" fmla="*/ 2705415 w 2848998"/>
              <a:gd name="connsiteY115" fmla="*/ 4496430 h 4828939"/>
              <a:gd name="connsiteX116" fmla="*/ 2728086 w 2848998"/>
              <a:gd name="connsiteY116" fmla="*/ 4556886 h 4828939"/>
              <a:gd name="connsiteX117" fmla="*/ 2811213 w 2848998"/>
              <a:gd name="connsiteY117" fmla="*/ 4670242 h 4828939"/>
              <a:gd name="connsiteX118" fmla="*/ 2848998 w 2848998"/>
              <a:gd name="connsiteY118"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561831 w 2848998"/>
              <a:gd name="connsiteY109" fmla="*/ 4352847 h 4828939"/>
              <a:gd name="connsiteX110" fmla="*/ 2629845 w 2848998"/>
              <a:gd name="connsiteY110" fmla="*/ 4405746 h 4828939"/>
              <a:gd name="connsiteX111" fmla="*/ 2652516 w 2848998"/>
              <a:gd name="connsiteY111" fmla="*/ 4413303 h 4828939"/>
              <a:gd name="connsiteX112" fmla="*/ 2675187 w 2848998"/>
              <a:gd name="connsiteY112" fmla="*/ 4428417 h 4828939"/>
              <a:gd name="connsiteX113" fmla="*/ 2690301 w 2848998"/>
              <a:gd name="connsiteY113" fmla="*/ 4451088 h 4828939"/>
              <a:gd name="connsiteX114" fmla="*/ 2705415 w 2848998"/>
              <a:gd name="connsiteY114" fmla="*/ 4496430 h 4828939"/>
              <a:gd name="connsiteX115" fmla="*/ 2728086 w 2848998"/>
              <a:gd name="connsiteY115" fmla="*/ 4556886 h 4828939"/>
              <a:gd name="connsiteX116" fmla="*/ 2811213 w 2848998"/>
              <a:gd name="connsiteY116" fmla="*/ 4670242 h 4828939"/>
              <a:gd name="connsiteX117" fmla="*/ 2848998 w 2848998"/>
              <a:gd name="connsiteY117"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29845 w 2848998"/>
              <a:gd name="connsiteY109" fmla="*/ 4405746 h 4828939"/>
              <a:gd name="connsiteX110" fmla="*/ 2652516 w 2848998"/>
              <a:gd name="connsiteY110" fmla="*/ 4413303 h 4828939"/>
              <a:gd name="connsiteX111" fmla="*/ 2675187 w 2848998"/>
              <a:gd name="connsiteY111" fmla="*/ 4428417 h 4828939"/>
              <a:gd name="connsiteX112" fmla="*/ 2690301 w 2848998"/>
              <a:gd name="connsiteY112" fmla="*/ 4451088 h 4828939"/>
              <a:gd name="connsiteX113" fmla="*/ 2705415 w 2848998"/>
              <a:gd name="connsiteY113" fmla="*/ 4496430 h 4828939"/>
              <a:gd name="connsiteX114" fmla="*/ 2728086 w 2848998"/>
              <a:gd name="connsiteY114" fmla="*/ 4556886 h 4828939"/>
              <a:gd name="connsiteX115" fmla="*/ 2811213 w 2848998"/>
              <a:gd name="connsiteY115" fmla="*/ 4670242 h 4828939"/>
              <a:gd name="connsiteX116" fmla="*/ 2848998 w 2848998"/>
              <a:gd name="connsiteY116"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29845 w 2848998"/>
              <a:gd name="connsiteY109" fmla="*/ 4405746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852011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1874142 w 2848998"/>
              <a:gd name="connsiteY87" fmla="*/ 3385547 h 4828939"/>
              <a:gd name="connsiteX88" fmla="*/ 2008009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1998833 w 2848998"/>
              <a:gd name="connsiteY87" fmla="*/ 3349921 h 4828939"/>
              <a:gd name="connsiteX88" fmla="*/ 2008009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08009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1957269 w 2848998"/>
              <a:gd name="connsiteY89" fmla="*/ 3468675 h 4828939"/>
              <a:gd name="connsiteX90" fmla="*/ 2104631 w 2848998"/>
              <a:gd name="connsiteY90" fmla="*/ 3473533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1957269 w 2848998"/>
              <a:gd name="connsiteY89" fmla="*/ 3468675 h 4828939"/>
              <a:gd name="connsiteX90" fmla="*/ 2084659 w 2848998"/>
              <a:gd name="connsiteY90" fmla="*/ 3434128 h 4828939"/>
              <a:gd name="connsiteX91" fmla="*/ 2104631 w 2848998"/>
              <a:gd name="connsiteY91" fmla="*/ 3473533 h 4828939"/>
              <a:gd name="connsiteX92" fmla="*/ 2025283 w 2848998"/>
              <a:gd name="connsiteY92" fmla="*/ 3506460 h 4828939"/>
              <a:gd name="connsiteX93" fmla="*/ 2070625 w 2848998"/>
              <a:gd name="connsiteY93" fmla="*/ 3536688 h 4828939"/>
              <a:gd name="connsiteX94" fmla="*/ 2123524 w 2848998"/>
              <a:gd name="connsiteY94" fmla="*/ 3551802 h 4828939"/>
              <a:gd name="connsiteX95" fmla="*/ 2199094 w 2848998"/>
              <a:gd name="connsiteY95" fmla="*/ 3574473 h 4828939"/>
              <a:gd name="connsiteX96" fmla="*/ 2267107 w 2848998"/>
              <a:gd name="connsiteY96" fmla="*/ 3604701 h 4828939"/>
              <a:gd name="connsiteX97" fmla="*/ 2312450 w 2848998"/>
              <a:gd name="connsiteY97" fmla="*/ 3619815 h 4828939"/>
              <a:gd name="connsiteX98" fmla="*/ 2335121 w 2848998"/>
              <a:gd name="connsiteY98" fmla="*/ 3634929 h 4828939"/>
              <a:gd name="connsiteX99" fmla="*/ 2350235 w 2848998"/>
              <a:gd name="connsiteY99" fmla="*/ 3680271 h 4828939"/>
              <a:gd name="connsiteX100" fmla="*/ 2372906 w 2848998"/>
              <a:gd name="connsiteY100" fmla="*/ 3725614 h 4828939"/>
              <a:gd name="connsiteX101" fmla="*/ 2395577 w 2848998"/>
              <a:gd name="connsiteY101" fmla="*/ 3748285 h 4828939"/>
              <a:gd name="connsiteX102" fmla="*/ 2410691 w 2848998"/>
              <a:gd name="connsiteY102" fmla="*/ 3793627 h 4828939"/>
              <a:gd name="connsiteX103" fmla="*/ 2418248 w 2848998"/>
              <a:gd name="connsiteY103" fmla="*/ 3816298 h 4828939"/>
              <a:gd name="connsiteX104" fmla="*/ 2433362 w 2848998"/>
              <a:gd name="connsiteY104" fmla="*/ 3838969 h 4828939"/>
              <a:gd name="connsiteX105" fmla="*/ 2448476 w 2848998"/>
              <a:gd name="connsiteY105" fmla="*/ 3884311 h 4828939"/>
              <a:gd name="connsiteX106" fmla="*/ 2674107 w 2848998"/>
              <a:gd name="connsiteY106" fmla="*/ 4187672 h 4828939"/>
              <a:gd name="connsiteX107" fmla="*/ 2729166 w 2848998"/>
              <a:gd name="connsiteY107" fmla="*/ 4261083 h 4828939"/>
              <a:gd name="connsiteX108" fmla="*/ 2734023 w 2848998"/>
              <a:gd name="connsiteY108" fmla="*/ 4342051 h 4828939"/>
              <a:gd name="connsiteX109" fmla="*/ 2744819 w 2848998"/>
              <a:gd name="connsiteY109" fmla="*/ 4363103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025283 w 2848998"/>
              <a:gd name="connsiteY92" fmla="*/ 3506460 h 4828939"/>
              <a:gd name="connsiteX93" fmla="*/ 2070625 w 2848998"/>
              <a:gd name="connsiteY93" fmla="*/ 3536688 h 4828939"/>
              <a:gd name="connsiteX94" fmla="*/ 2123524 w 2848998"/>
              <a:gd name="connsiteY94" fmla="*/ 3551802 h 4828939"/>
              <a:gd name="connsiteX95" fmla="*/ 2199094 w 2848998"/>
              <a:gd name="connsiteY95" fmla="*/ 3574473 h 4828939"/>
              <a:gd name="connsiteX96" fmla="*/ 2267107 w 2848998"/>
              <a:gd name="connsiteY96" fmla="*/ 3604701 h 4828939"/>
              <a:gd name="connsiteX97" fmla="*/ 2312450 w 2848998"/>
              <a:gd name="connsiteY97" fmla="*/ 3619815 h 4828939"/>
              <a:gd name="connsiteX98" fmla="*/ 2335121 w 2848998"/>
              <a:gd name="connsiteY98" fmla="*/ 3634929 h 4828939"/>
              <a:gd name="connsiteX99" fmla="*/ 2350235 w 2848998"/>
              <a:gd name="connsiteY99" fmla="*/ 3680271 h 4828939"/>
              <a:gd name="connsiteX100" fmla="*/ 2372906 w 2848998"/>
              <a:gd name="connsiteY100" fmla="*/ 3725614 h 4828939"/>
              <a:gd name="connsiteX101" fmla="*/ 2395577 w 2848998"/>
              <a:gd name="connsiteY101" fmla="*/ 3748285 h 4828939"/>
              <a:gd name="connsiteX102" fmla="*/ 2410691 w 2848998"/>
              <a:gd name="connsiteY102" fmla="*/ 3793627 h 4828939"/>
              <a:gd name="connsiteX103" fmla="*/ 2418248 w 2848998"/>
              <a:gd name="connsiteY103" fmla="*/ 3816298 h 4828939"/>
              <a:gd name="connsiteX104" fmla="*/ 2433362 w 2848998"/>
              <a:gd name="connsiteY104" fmla="*/ 3838969 h 4828939"/>
              <a:gd name="connsiteX105" fmla="*/ 2448476 w 2848998"/>
              <a:gd name="connsiteY105" fmla="*/ 3884311 h 4828939"/>
              <a:gd name="connsiteX106" fmla="*/ 2674107 w 2848998"/>
              <a:gd name="connsiteY106" fmla="*/ 4187672 h 4828939"/>
              <a:gd name="connsiteX107" fmla="*/ 2729166 w 2848998"/>
              <a:gd name="connsiteY107" fmla="*/ 4261083 h 4828939"/>
              <a:gd name="connsiteX108" fmla="*/ 2734023 w 2848998"/>
              <a:gd name="connsiteY108" fmla="*/ 4342051 h 4828939"/>
              <a:gd name="connsiteX109" fmla="*/ 2744819 w 2848998"/>
              <a:gd name="connsiteY109" fmla="*/ 4363103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070625 w 2848998"/>
              <a:gd name="connsiteY93" fmla="*/ 3536688 h 4828939"/>
              <a:gd name="connsiteX94" fmla="*/ 2123524 w 2848998"/>
              <a:gd name="connsiteY94" fmla="*/ 3551802 h 4828939"/>
              <a:gd name="connsiteX95" fmla="*/ 2199094 w 2848998"/>
              <a:gd name="connsiteY95" fmla="*/ 3574473 h 4828939"/>
              <a:gd name="connsiteX96" fmla="*/ 2267107 w 2848998"/>
              <a:gd name="connsiteY96" fmla="*/ 3604701 h 4828939"/>
              <a:gd name="connsiteX97" fmla="*/ 2312450 w 2848998"/>
              <a:gd name="connsiteY97" fmla="*/ 3619815 h 4828939"/>
              <a:gd name="connsiteX98" fmla="*/ 2335121 w 2848998"/>
              <a:gd name="connsiteY98" fmla="*/ 3634929 h 4828939"/>
              <a:gd name="connsiteX99" fmla="*/ 2350235 w 2848998"/>
              <a:gd name="connsiteY99" fmla="*/ 3680271 h 4828939"/>
              <a:gd name="connsiteX100" fmla="*/ 2372906 w 2848998"/>
              <a:gd name="connsiteY100" fmla="*/ 3725614 h 4828939"/>
              <a:gd name="connsiteX101" fmla="*/ 2395577 w 2848998"/>
              <a:gd name="connsiteY101" fmla="*/ 3748285 h 4828939"/>
              <a:gd name="connsiteX102" fmla="*/ 2410691 w 2848998"/>
              <a:gd name="connsiteY102" fmla="*/ 3793627 h 4828939"/>
              <a:gd name="connsiteX103" fmla="*/ 2418248 w 2848998"/>
              <a:gd name="connsiteY103" fmla="*/ 3816298 h 4828939"/>
              <a:gd name="connsiteX104" fmla="*/ 2433362 w 2848998"/>
              <a:gd name="connsiteY104" fmla="*/ 3838969 h 4828939"/>
              <a:gd name="connsiteX105" fmla="*/ 2448476 w 2848998"/>
              <a:gd name="connsiteY105" fmla="*/ 3884311 h 4828939"/>
              <a:gd name="connsiteX106" fmla="*/ 2674107 w 2848998"/>
              <a:gd name="connsiteY106" fmla="*/ 4187672 h 4828939"/>
              <a:gd name="connsiteX107" fmla="*/ 2729166 w 2848998"/>
              <a:gd name="connsiteY107" fmla="*/ 4261083 h 4828939"/>
              <a:gd name="connsiteX108" fmla="*/ 2734023 w 2848998"/>
              <a:gd name="connsiteY108" fmla="*/ 4342051 h 4828939"/>
              <a:gd name="connsiteX109" fmla="*/ 2744819 w 2848998"/>
              <a:gd name="connsiteY109" fmla="*/ 4363103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90301 w 2848998"/>
              <a:gd name="connsiteY109" fmla="*/ 4451088 h 4828939"/>
              <a:gd name="connsiteX110" fmla="*/ 2705415 w 2848998"/>
              <a:gd name="connsiteY110" fmla="*/ 4496430 h 4828939"/>
              <a:gd name="connsiteX111" fmla="*/ 2728086 w 2848998"/>
              <a:gd name="connsiteY111" fmla="*/ 4556886 h 4828939"/>
              <a:gd name="connsiteX112" fmla="*/ 2811213 w 2848998"/>
              <a:gd name="connsiteY112" fmla="*/ 4670242 h 4828939"/>
              <a:gd name="connsiteX113" fmla="*/ 2848998 w 2848998"/>
              <a:gd name="connsiteY113"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90301 w 2848998"/>
              <a:gd name="connsiteY109" fmla="*/ 4451088 h 4828939"/>
              <a:gd name="connsiteX110" fmla="*/ 2705415 w 2848998"/>
              <a:gd name="connsiteY110" fmla="*/ 4496430 h 4828939"/>
              <a:gd name="connsiteX111" fmla="*/ 2728086 w 2848998"/>
              <a:gd name="connsiteY111" fmla="*/ 4556886 h 4828939"/>
              <a:gd name="connsiteX112" fmla="*/ 2811213 w 2848998"/>
              <a:gd name="connsiteY112" fmla="*/ 4670242 h 4828939"/>
              <a:gd name="connsiteX113" fmla="*/ 2848998 w 2848998"/>
              <a:gd name="connsiteY113"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734023 w 2848998"/>
              <a:gd name="connsiteY106" fmla="*/ 4342051 h 4828939"/>
              <a:gd name="connsiteX107" fmla="*/ 2744819 w 2848998"/>
              <a:gd name="connsiteY107" fmla="*/ 4363103 h 4828939"/>
              <a:gd name="connsiteX108" fmla="*/ 2690301 w 2848998"/>
              <a:gd name="connsiteY108" fmla="*/ 4451088 h 4828939"/>
              <a:gd name="connsiteX109" fmla="*/ 2705415 w 2848998"/>
              <a:gd name="connsiteY109" fmla="*/ 4496430 h 4828939"/>
              <a:gd name="connsiteX110" fmla="*/ 2728086 w 2848998"/>
              <a:gd name="connsiteY110" fmla="*/ 4556886 h 4828939"/>
              <a:gd name="connsiteX111" fmla="*/ 2811213 w 2848998"/>
              <a:gd name="connsiteY111" fmla="*/ 4670242 h 4828939"/>
              <a:gd name="connsiteX112" fmla="*/ 2848998 w 2848998"/>
              <a:gd name="connsiteY112"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734023 w 2848998"/>
              <a:gd name="connsiteY106" fmla="*/ 4342051 h 4828939"/>
              <a:gd name="connsiteX107" fmla="*/ 2690301 w 2848998"/>
              <a:gd name="connsiteY107" fmla="*/ 4451088 h 4828939"/>
              <a:gd name="connsiteX108" fmla="*/ 2705415 w 2848998"/>
              <a:gd name="connsiteY108" fmla="*/ 4496430 h 4828939"/>
              <a:gd name="connsiteX109" fmla="*/ 2728086 w 2848998"/>
              <a:gd name="connsiteY109" fmla="*/ 4556886 h 4828939"/>
              <a:gd name="connsiteX110" fmla="*/ 2811213 w 2848998"/>
              <a:gd name="connsiteY110" fmla="*/ 4670242 h 4828939"/>
              <a:gd name="connsiteX111" fmla="*/ 2848998 w 2848998"/>
              <a:gd name="connsiteY111"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690301 w 2848998"/>
              <a:gd name="connsiteY106" fmla="*/ 4451088 h 4828939"/>
              <a:gd name="connsiteX107" fmla="*/ 2705415 w 2848998"/>
              <a:gd name="connsiteY107" fmla="*/ 4496430 h 4828939"/>
              <a:gd name="connsiteX108" fmla="*/ 2728086 w 2848998"/>
              <a:gd name="connsiteY108" fmla="*/ 4556886 h 4828939"/>
              <a:gd name="connsiteX109" fmla="*/ 2811213 w 2848998"/>
              <a:gd name="connsiteY109" fmla="*/ 4670242 h 4828939"/>
              <a:gd name="connsiteX110" fmla="*/ 2848998 w 2848998"/>
              <a:gd name="connsiteY110"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712382 w 2848998"/>
              <a:gd name="connsiteY105" fmla="*/ 4263422 h 4828939"/>
              <a:gd name="connsiteX106" fmla="*/ 2550282 w 2848998"/>
              <a:gd name="connsiteY106" fmla="*/ 4273397 h 4828939"/>
              <a:gd name="connsiteX107" fmla="*/ 2690301 w 2848998"/>
              <a:gd name="connsiteY107" fmla="*/ 4451088 h 4828939"/>
              <a:gd name="connsiteX108" fmla="*/ 2705415 w 2848998"/>
              <a:gd name="connsiteY108" fmla="*/ 4496430 h 4828939"/>
              <a:gd name="connsiteX109" fmla="*/ 2728086 w 2848998"/>
              <a:gd name="connsiteY109" fmla="*/ 4556886 h 4828939"/>
              <a:gd name="connsiteX110" fmla="*/ 2811213 w 2848998"/>
              <a:gd name="connsiteY110" fmla="*/ 4670242 h 4828939"/>
              <a:gd name="connsiteX111" fmla="*/ 2848998 w 2848998"/>
              <a:gd name="connsiteY111"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712382 w 2848998"/>
              <a:gd name="connsiteY105" fmla="*/ 4263422 h 4828939"/>
              <a:gd name="connsiteX106" fmla="*/ 2690301 w 2848998"/>
              <a:gd name="connsiteY106" fmla="*/ 4451088 h 4828939"/>
              <a:gd name="connsiteX107" fmla="*/ 2705415 w 2848998"/>
              <a:gd name="connsiteY107" fmla="*/ 4496430 h 4828939"/>
              <a:gd name="connsiteX108" fmla="*/ 2728086 w 2848998"/>
              <a:gd name="connsiteY108" fmla="*/ 4556886 h 4828939"/>
              <a:gd name="connsiteX109" fmla="*/ 2811213 w 2848998"/>
              <a:gd name="connsiteY109" fmla="*/ 4670242 h 4828939"/>
              <a:gd name="connsiteX110" fmla="*/ 2848998 w 2848998"/>
              <a:gd name="connsiteY110" fmla="*/ 4828939 h 482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848998" h="4828939">
                <a:moveTo>
                  <a:pt x="0" y="0"/>
                </a:moveTo>
                <a:cubicBezTo>
                  <a:pt x="4056" y="20278"/>
                  <a:pt x="11714" y="66692"/>
                  <a:pt x="22671" y="83128"/>
                </a:cubicBezTo>
                <a:lnTo>
                  <a:pt x="37785" y="105799"/>
                </a:lnTo>
                <a:cubicBezTo>
                  <a:pt x="40304" y="118394"/>
                  <a:pt x="44124" y="130797"/>
                  <a:pt x="45342" y="143584"/>
                </a:cubicBezTo>
                <a:cubicBezTo>
                  <a:pt x="55175" y="246827"/>
                  <a:pt x="42686" y="232529"/>
                  <a:pt x="60456" y="294724"/>
                </a:cubicBezTo>
                <a:cubicBezTo>
                  <a:pt x="62644" y="302383"/>
                  <a:pt x="64451" y="310270"/>
                  <a:pt x="68013" y="317395"/>
                </a:cubicBezTo>
                <a:cubicBezTo>
                  <a:pt x="72075" y="325519"/>
                  <a:pt x="78089" y="332509"/>
                  <a:pt x="83127" y="340066"/>
                </a:cubicBezTo>
                <a:cubicBezTo>
                  <a:pt x="102121" y="397050"/>
                  <a:pt x="76500" y="326813"/>
                  <a:pt x="105798" y="385409"/>
                </a:cubicBezTo>
                <a:cubicBezTo>
                  <a:pt x="109360" y="392534"/>
                  <a:pt x="109486" y="401117"/>
                  <a:pt x="113355" y="408080"/>
                </a:cubicBezTo>
                <a:cubicBezTo>
                  <a:pt x="122177" y="423959"/>
                  <a:pt x="133507" y="438308"/>
                  <a:pt x="143583" y="453422"/>
                </a:cubicBezTo>
                <a:lnTo>
                  <a:pt x="158698" y="476093"/>
                </a:lnTo>
                <a:cubicBezTo>
                  <a:pt x="177693" y="533077"/>
                  <a:pt x="152070" y="462837"/>
                  <a:pt x="181369" y="521435"/>
                </a:cubicBezTo>
                <a:cubicBezTo>
                  <a:pt x="184931" y="528560"/>
                  <a:pt x="185364" y="536981"/>
                  <a:pt x="188926" y="544106"/>
                </a:cubicBezTo>
                <a:cubicBezTo>
                  <a:pt x="192988" y="552230"/>
                  <a:pt x="199978" y="558653"/>
                  <a:pt x="204040" y="566777"/>
                </a:cubicBezTo>
                <a:cubicBezTo>
                  <a:pt x="207602" y="573902"/>
                  <a:pt x="207728" y="582485"/>
                  <a:pt x="211597" y="589448"/>
                </a:cubicBezTo>
                <a:cubicBezTo>
                  <a:pt x="234195" y="630124"/>
                  <a:pt x="236958" y="629923"/>
                  <a:pt x="264496" y="657461"/>
                </a:cubicBezTo>
                <a:cubicBezTo>
                  <a:pt x="303488" y="774439"/>
                  <a:pt x="258798" y="653622"/>
                  <a:pt x="294724" y="725475"/>
                </a:cubicBezTo>
                <a:cubicBezTo>
                  <a:pt x="298286" y="732600"/>
                  <a:pt x="298719" y="741021"/>
                  <a:pt x="302281" y="748146"/>
                </a:cubicBezTo>
                <a:cubicBezTo>
                  <a:pt x="306343" y="756270"/>
                  <a:pt x="313333" y="762693"/>
                  <a:pt x="317395" y="770817"/>
                </a:cubicBezTo>
                <a:cubicBezTo>
                  <a:pt x="320957" y="777942"/>
                  <a:pt x="321390" y="786363"/>
                  <a:pt x="324952" y="793488"/>
                </a:cubicBezTo>
                <a:cubicBezTo>
                  <a:pt x="329014" y="801612"/>
                  <a:pt x="335560" y="808273"/>
                  <a:pt x="340066" y="816159"/>
                </a:cubicBezTo>
                <a:cubicBezTo>
                  <a:pt x="353505" y="839677"/>
                  <a:pt x="353556" y="848973"/>
                  <a:pt x="370294" y="869058"/>
                </a:cubicBezTo>
                <a:cubicBezTo>
                  <a:pt x="388477" y="890878"/>
                  <a:pt x="393344" y="891982"/>
                  <a:pt x="415636" y="906843"/>
                </a:cubicBezTo>
                <a:cubicBezTo>
                  <a:pt x="418155" y="914400"/>
                  <a:pt x="418217" y="923294"/>
                  <a:pt x="423193" y="929514"/>
                </a:cubicBezTo>
                <a:cubicBezTo>
                  <a:pt x="453429" y="967309"/>
                  <a:pt x="446175" y="915021"/>
                  <a:pt x="476093" y="974857"/>
                </a:cubicBezTo>
                <a:cubicBezTo>
                  <a:pt x="495986" y="1014644"/>
                  <a:pt x="483241" y="997119"/>
                  <a:pt x="513878" y="1027756"/>
                </a:cubicBezTo>
                <a:cubicBezTo>
                  <a:pt x="538204" y="1100733"/>
                  <a:pt x="499196" y="987273"/>
                  <a:pt x="536549" y="1080655"/>
                </a:cubicBezTo>
                <a:cubicBezTo>
                  <a:pt x="542466" y="1095447"/>
                  <a:pt x="542826" y="1112741"/>
                  <a:pt x="551663" y="1125997"/>
                </a:cubicBezTo>
                <a:cubicBezTo>
                  <a:pt x="556701" y="1133554"/>
                  <a:pt x="562715" y="1140544"/>
                  <a:pt x="566777" y="1148668"/>
                </a:cubicBezTo>
                <a:cubicBezTo>
                  <a:pt x="579070" y="1173253"/>
                  <a:pt x="567791" y="1172353"/>
                  <a:pt x="589448" y="1194010"/>
                </a:cubicBezTo>
                <a:cubicBezTo>
                  <a:pt x="598354" y="1202916"/>
                  <a:pt x="609358" y="1209458"/>
                  <a:pt x="619676" y="1216681"/>
                </a:cubicBezTo>
                <a:cubicBezTo>
                  <a:pt x="665272" y="1248598"/>
                  <a:pt x="654426" y="1241613"/>
                  <a:pt x="695246" y="1262023"/>
                </a:cubicBezTo>
                <a:cubicBezTo>
                  <a:pt x="700284" y="1267061"/>
                  <a:pt x="704250" y="1273472"/>
                  <a:pt x="710360" y="1277138"/>
                </a:cubicBezTo>
                <a:cubicBezTo>
                  <a:pt x="717191" y="1281236"/>
                  <a:pt x="725709" y="1281557"/>
                  <a:pt x="733031" y="1284695"/>
                </a:cubicBezTo>
                <a:cubicBezTo>
                  <a:pt x="743385" y="1289133"/>
                  <a:pt x="753599" y="1294013"/>
                  <a:pt x="763259" y="1299809"/>
                </a:cubicBezTo>
                <a:cubicBezTo>
                  <a:pt x="763271" y="1299816"/>
                  <a:pt x="819932" y="1337590"/>
                  <a:pt x="831273" y="1345151"/>
                </a:cubicBezTo>
                <a:cubicBezTo>
                  <a:pt x="838830" y="1350189"/>
                  <a:pt x="845133" y="1358062"/>
                  <a:pt x="853944" y="1360265"/>
                </a:cubicBezTo>
                <a:cubicBezTo>
                  <a:pt x="864020" y="1362784"/>
                  <a:pt x="874447" y="1364175"/>
                  <a:pt x="884172" y="1367822"/>
                </a:cubicBezTo>
                <a:cubicBezTo>
                  <a:pt x="894720" y="1371778"/>
                  <a:pt x="904106" y="1378361"/>
                  <a:pt x="914400" y="1382936"/>
                </a:cubicBezTo>
                <a:cubicBezTo>
                  <a:pt x="926796" y="1388445"/>
                  <a:pt x="939483" y="1393287"/>
                  <a:pt x="952185" y="1398050"/>
                </a:cubicBezTo>
                <a:cubicBezTo>
                  <a:pt x="981176" y="1408921"/>
                  <a:pt x="971735" y="1403636"/>
                  <a:pt x="1005084" y="1413164"/>
                </a:cubicBezTo>
                <a:cubicBezTo>
                  <a:pt x="1012743" y="1415352"/>
                  <a:pt x="1020792" y="1416853"/>
                  <a:pt x="1027755" y="1420721"/>
                </a:cubicBezTo>
                <a:cubicBezTo>
                  <a:pt x="1043634" y="1429543"/>
                  <a:pt x="1073098" y="1450949"/>
                  <a:pt x="1073098" y="1450949"/>
                </a:cubicBezTo>
                <a:cubicBezTo>
                  <a:pt x="1078136" y="1458506"/>
                  <a:pt x="1084523" y="1465320"/>
                  <a:pt x="1088212" y="1473620"/>
                </a:cubicBezTo>
                <a:cubicBezTo>
                  <a:pt x="1094682" y="1488178"/>
                  <a:pt x="1098288" y="1503848"/>
                  <a:pt x="1103326" y="1518962"/>
                </a:cubicBezTo>
                <a:cubicBezTo>
                  <a:pt x="1113814" y="1550426"/>
                  <a:pt x="1111144" y="1539293"/>
                  <a:pt x="1118440" y="1579419"/>
                </a:cubicBezTo>
                <a:cubicBezTo>
                  <a:pt x="1121181" y="1594494"/>
                  <a:pt x="1122281" y="1609896"/>
                  <a:pt x="1125997" y="1624761"/>
                </a:cubicBezTo>
                <a:cubicBezTo>
                  <a:pt x="1129861" y="1640217"/>
                  <a:pt x="1136073" y="1654989"/>
                  <a:pt x="1141111" y="1670103"/>
                </a:cubicBezTo>
                <a:lnTo>
                  <a:pt x="1148668" y="1692774"/>
                </a:lnTo>
                <a:cubicBezTo>
                  <a:pt x="1151187" y="1700331"/>
                  <a:pt x="1152663" y="1708320"/>
                  <a:pt x="1156225" y="1715445"/>
                </a:cubicBezTo>
                <a:cubicBezTo>
                  <a:pt x="1161263" y="1725521"/>
                  <a:pt x="1167155" y="1735213"/>
                  <a:pt x="1171339" y="1745673"/>
                </a:cubicBezTo>
                <a:cubicBezTo>
                  <a:pt x="1177256" y="1760465"/>
                  <a:pt x="1181415" y="1775901"/>
                  <a:pt x="1186453" y="1791015"/>
                </a:cubicBezTo>
                <a:cubicBezTo>
                  <a:pt x="1188972" y="1798572"/>
                  <a:pt x="1192448" y="1805875"/>
                  <a:pt x="1194010" y="1813686"/>
                </a:cubicBezTo>
                <a:cubicBezTo>
                  <a:pt x="1203129" y="1859282"/>
                  <a:pt x="1197505" y="1839286"/>
                  <a:pt x="1209124" y="1874142"/>
                </a:cubicBezTo>
                <a:cubicBezTo>
                  <a:pt x="1213390" y="1904002"/>
                  <a:pt x="1216871" y="1935359"/>
                  <a:pt x="1224238" y="1964827"/>
                </a:cubicBezTo>
                <a:cubicBezTo>
                  <a:pt x="1226170" y="1972555"/>
                  <a:pt x="1230004" y="1979736"/>
                  <a:pt x="1231795" y="1987498"/>
                </a:cubicBezTo>
                <a:cubicBezTo>
                  <a:pt x="1237571" y="2012529"/>
                  <a:pt x="1238785" y="2038697"/>
                  <a:pt x="1246909" y="2063068"/>
                </a:cubicBezTo>
                <a:lnTo>
                  <a:pt x="1269580" y="2131081"/>
                </a:lnTo>
                <a:lnTo>
                  <a:pt x="1277137" y="2153752"/>
                </a:lnTo>
                <a:cubicBezTo>
                  <a:pt x="1279656" y="2161309"/>
                  <a:pt x="1282762" y="2168695"/>
                  <a:pt x="1284694" y="2176423"/>
                </a:cubicBezTo>
                <a:cubicBezTo>
                  <a:pt x="1296115" y="2222108"/>
                  <a:pt x="1288967" y="2196799"/>
                  <a:pt x="1307365" y="2251994"/>
                </a:cubicBezTo>
                <a:lnTo>
                  <a:pt x="1314922" y="2274665"/>
                </a:lnTo>
                <a:cubicBezTo>
                  <a:pt x="1317441" y="2282222"/>
                  <a:pt x="1320547" y="2289608"/>
                  <a:pt x="1322479" y="2297336"/>
                </a:cubicBezTo>
                <a:cubicBezTo>
                  <a:pt x="1327517" y="2317488"/>
                  <a:pt x="1331024" y="2338086"/>
                  <a:pt x="1337593" y="2357792"/>
                </a:cubicBezTo>
                <a:cubicBezTo>
                  <a:pt x="1352000" y="2401013"/>
                  <a:pt x="1358330" y="2416138"/>
                  <a:pt x="1367821" y="2463590"/>
                </a:cubicBezTo>
                <a:cubicBezTo>
                  <a:pt x="1370340" y="2476185"/>
                  <a:pt x="1373081" y="2488738"/>
                  <a:pt x="1375379" y="2501376"/>
                </a:cubicBezTo>
                <a:cubicBezTo>
                  <a:pt x="1378120" y="2516451"/>
                  <a:pt x="1379612" y="2531760"/>
                  <a:pt x="1382936" y="2546718"/>
                </a:cubicBezTo>
                <a:cubicBezTo>
                  <a:pt x="1384664" y="2554494"/>
                  <a:pt x="1388561" y="2561661"/>
                  <a:pt x="1390493" y="2569389"/>
                </a:cubicBezTo>
                <a:cubicBezTo>
                  <a:pt x="1393608" y="2581850"/>
                  <a:pt x="1395264" y="2594635"/>
                  <a:pt x="1398050" y="2607174"/>
                </a:cubicBezTo>
                <a:cubicBezTo>
                  <a:pt x="1409862" y="2660329"/>
                  <a:pt x="1400541" y="2615892"/>
                  <a:pt x="1413164" y="2660073"/>
                </a:cubicBezTo>
                <a:cubicBezTo>
                  <a:pt x="1416017" y="2670059"/>
                  <a:pt x="1418684" y="2680117"/>
                  <a:pt x="1420721" y="2690301"/>
                </a:cubicBezTo>
                <a:cubicBezTo>
                  <a:pt x="1424591" y="2709651"/>
                  <a:pt x="1426030" y="2738704"/>
                  <a:pt x="1435835" y="2758314"/>
                </a:cubicBezTo>
                <a:cubicBezTo>
                  <a:pt x="1439897" y="2766438"/>
                  <a:pt x="1445911" y="2773428"/>
                  <a:pt x="1450949" y="2780985"/>
                </a:cubicBezTo>
                <a:cubicBezTo>
                  <a:pt x="1453468" y="2788542"/>
                  <a:pt x="1457379" y="2795771"/>
                  <a:pt x="1458506" y="2803657"/>
                </a:cubicBezTo>
                <a:cubicBezTo>
                  <a:pt x="1466414" y="2859011"/>
                  <a:pt x="1460981" y="2878227"/>
                  <a:pt x="1473620" y="2924569"/>
                </a:cubicBezTo>
                <a:cubicBezTo>
                  <a:pt x="1477812" y="2939939"/>
                  <a:pt x="1483696" y="2954797"/>
                  <a:pt x="1488734" y="2969911"/>
                </a:cubicBezTo>
                <a:cubicBezTo>
                  <a:pt x="1491253" y="2977468"/>
                  <a:pt x="1491872" y="2985954"/>
                  <a:pt x="1496291" y="2992582"/>
                </a:cubicBezTo>
                <a:cubicBezTo>
                  <a:pt x="1506367" y="3007696"/>
                  <a:pt x="1520775" y="3020691"/>
                  <a:pt x="1526519" y="3037924"/>
                </a:cubicBezTo>
                <a:cubicBezTo>
                  <a:pt x="1534394" y="3061549"/>
                  <a:pt x="1542032" y="3091090"/>
                  <a:pt x="1564304" y="3105938"/>
                </a:cubicBezTo>
                <a:cubicBezTo>
                  <a:pt x="1579418" y="3116014"/>
                  <a:pt x="1592413" y="3130422"/>
                  <a:pt x="1609646" y="3136166"/>
                </a:cubicBezTo>
                <a:cubicBezTo>
                  <a:pt x="1617203" y="3138685"/>
                  <a:pt x="1625192" y="3140161"/>
                  <a:pt x="1632317" y="3143723"/>
                </a:cubicBezTo>
                <a:cubicBezTo>
                  <a:pt x="1690915" y="3173022"/>
                  <a:pt x="1620675" y="3147399"/>
                  <a:pt x="1677659" y="3166394"/>
                </a:cubicBezTo>
                <a:cubicBezTo>
                  <a:pt x="1682697" y="3171432"/>
                  <a:pt x="1686401" y="3178322"/>
                  <a:pt x="1692774" y="3181508"/>
                </a:cubicBezTo>
                <a:cubicBezTo>
                  <a:pt x="1707024" y="3188633"/>
                  <a:pt x="1711577" y="3181958"/>
                  <a:pt x="1738116" y="3196622"/>
                </a:cubicBezTo>
                <a:cubicBezTo>
                  <a:pt x="1764655" y="3211286"/>
                  <a:pt x="1833029" y="3254379"/>
                  <a:pt x="1852011" y="3269493"/>
                </a:cubicBezTo>
                <a:cubicBezTo>
                  <a:pt x="1870993" y="3284607"/>
                  <a:pt x="1837257" y="3274981"/>
                  <a:pt x="1852011" y="3287306"/>
                </a:cubicBezTo>
                <a:cubicBezTo>
                  <a:pt x="1866765" y="3299631"/>
                  <a:pt x="1908149" y="3333008"/>
                  <a:pt x="1940536" y="3343444"/>
                </a:cubicBezTo>
                <a:cubicBezTo>
                  <a:pt x="1972923" y="3353880"/>
                  <a:pt x="2027171" y="3341104"/>
                  <a:pt x="2046334" y="3349921"/>
                </a:cubicBezTo>
                <a:cubicBezTo>
                  <a:pt x="2065497" y="3358738"/>
                  <a:pt x="2050563" y="3390406"/>
                  <a:pt x="2055511" y="3396344"/>
                </a:cubicBezTo>
                <a:cubicBezTo>
                  <a:pt x="2060459" y="3402282"/>
                  <a:pt x="2071164" y="3379251"/>
                  <a:pt x="2076022" y="3385548"/>
                </a:cubicBezTo>
                <a:cubicBezTo>
                  <a:pt x="2080880" y="3391845"/>
                  <a:pt x="2060099" y="3433318"/>
                  <a:pt x="2084659" y="3434128"/>
                </a:cubicBezTo>
                <a:cubicBezTo>
                  <a:pt x="2109219" y="3434938"/>
                  <a:pt x="2101662" y="3461478"/>
                  <a:pt x="2104631" y="3473533"/>
                </a:cubicBezTo>
                <a:cubicBezTo>
                  <a:pt x="2107600" y="3485588"/>
                  <a:pt x="2099324" y="3493415"/>
                  <a:pt x="2102473" y="3506460"/>
                </a:cubicBezTo>
                <a:cubicBezTo>
                  <a:pt x="2105622" y="3519505"/>
                  <a:pt x="2107421" y="3540467"/>
                  <a:pt x="2123524" y="3551802"/>
                </a:cubicBezTo>
                <a:cubicBezTo>
                  <a:pt x="2139627" y="3563137"/>
                  <a:pt x="2129422" y="3557055"/>
                  <a:pt x="2199094" y="3574473"/>
                </a:cubicBezTo>
                <a:cubicBezTo>
                  <a:pt x="2235020" y="3598424"/>
                  <a:pt x="2213149" y="3586715"/>
                  <a:pt x="2267107" y="3604701"/>
                </a:cubicBezTo>
                <a:cubicBezTo>
                  <a:pt x="2267108" y="3604701"/>
                  <a:pt x="2312449" y="3619814"/>
                  <a:pt x="2312450" y="3619815"/>
                </a:cubicBezTo>
                <a:lnTo>
                  <a:pt x="2335121" y="3634929"/>
                </a:lnTo>
                <a:lnTo>
                  <a:pt x="2350235" y="3680271"/>
                </a:lnTo>
                <a:cubicBezTo>
                  <a:pt x="2357809" y="3702992"/>
                  <a:pt x="2356629" y="3706082"/>
                  <a:pt x="2372906" y="3725614"/>
                </a:cubicBezTo>
                <a:cubicBezTo>
                  <a:pt x="2379748" y="3733824"/>
                  <a:pt x="2388020" y="3740728"/>
                  <a:pt x="2395577" y="3748285"/>
                </a:cubicBezTo>
                <a:lnTo>
                  <a:pt x="2410691" y="3793627"/>
                </a:lnTo>
                <a:cubicBezTo>
                  <a:pt x="2413210" y="3801184"/>
                  <a:pt x="2413829" y="3809670"/>
                  <a:pt x="2418248" y="3816298"/>
                </a:cubicBezTo>
                <a:cubicBezTo>
                  <a:pt x="2423286" y="3823855"/>
                  <a:pt x="2429673" y="3830669"/>
                  <a:pt x="2433362" y="3838969"/>
                </a:cubicBezTo>
                <a:cubicBezTo>
                  <a:pt x="2439832" y="3853527"/>
                  <a:pt x="2401973" y="3813569"/>
                  <a:pt x="2448476" y="3884311"/>
                </a:cubicBezTo>
                <a:cubicBezTo>
                  <a:pt x="2494979" y="3955053"/>
                  <a:pt x="2672078" y="4168959"/>
                  <a:pt x="2712382" y="4263422"/>
                </a:cubicBezTo>
                <a:cubicBezTo>
                  <a:pt x="2752686" y="4357885"/>
                  <a:pt x="2691462" y="4412253"/>
                  <a:pt x="2690301" y="4451088"/>
                </a:cubicBezTo>
                <a:cubicBezTo>
                  <a:pt x="2689140" y="4489923"/>
                  <a:pt x="2700377" y="4481316"/>
                  <a:pt x="2705415" y="4496430"/>
                </a:cubicBezTo>
                <a:cubicBezTo>
                  <a:pt x="2722568" y="4547889"/>
                  <a:pt x="2710453" y="4527917"/>
                  <a:pt x="2728086" y="4556886"/>
                </a:cubicBezTo>
                <a:cubicBezTo>
                  <a:pt x="2745719" y="4585855"/>
                  <a:pt x="2791061" y="4624900"/>
                  <a:pt x="2811213" y="4670242"/>
                </a:cubicBezTo>
                <a:cubicBezTo>
                  <a:pt x="2831365" y="4715584"/>
                  <a:pt x="2837663" y="4802490"/>
                  <a:pt x="2848998" y="4828939"/>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145844" y="2772091"/>
            <a:ext cx="2535759" cy="3979302"/>
          </a:xfrm>
          <a:custGeom>
            <a:avLst/>
            <a:gdLst>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8800 w 2945081"/>
              <a:gd name="connsiteY94" fmla="*/ 3301340 h 4822140"/>
              <a:gd name="connsiteX95" fmla="*/ 2054432 w 2945081"/>
              <a:gd name="connsiteY95" fmla="*/ 3313215 h 4822140"/>
              <a:gd name="connsiteX96" fmla="*/ 2060369 w 2945081"/>
              <a:gd name="connsiteY96" fmla="*/ 3331028 h 4822140"/>
              <a:gd name="connsiteX97" fmla="*/ 2072245 w 2945081"/>
              <a:gd name="connsiteY97" fmla="*/ 3342904 h 4822140"/>
              <a:gd name="connsiteX98" fmla="*/ 2078182 w 2945081"/>
              <a:gd name="connsiteY98" fmla="*/ 3414156 h 4822140"/>
              <a:gd name="connsiteX99" fmla="*/ 2084120 w 2945081"/>
              <a:gd name="connsiteY99" fmla="*/ 3431969 h 4822140"/>
              <a:gd name="connsiteX100" fmla="*/ 2101933 w 2945081"/>
              <a:gd name="connsiteY100" fmla="*/ 3449782 h 4822140"/>
              <a:gd name="connsiteX101" fmla="*/ 2113808 w 2945081"/>
              <a:gd name="connsiteY101" fmla="*/ 3485408 h 4822140"/>
              <a:gd name="connsiteX102" fmla="*/ 2119746 w 2945081"/>
              <a:gd name="connsiteY102" fmla="*/ 3509158 h 4822140"/>
              <a:gd name="connsiteX103" fmla="*/ 2137559 w 2945081"/>
              <a:gd name="connsiteY103" fmla="*/ 3562597 h 4822140"/>
              <a:gd name="connsiteX104" fmla="*/ 2155372 w 2945081"/>
              <a:gd name="connsiteY104" fmla="*/ 3616036 h 4822140"/>
              <a:gd name="connsiteX105" fmla="*/ 2161310 w 2945081"/>
              <a:gd name="connsiteY105" fmla="*/ 3633849 h 4822140"/>
              <a:gd name="connsiteX106" fmla="*/ 2179123 w 2945081"/>
              <a:gd name="connsiteY106" fmla="*/ 3645724 h 4822140"/>
              <a:gd name="connsiteX107" fmla="*/ 2190998 w 2945081"/>
              <a:gd name="connsiteY107" fmla="*/ 3657600 h 4822140"/>
              <a:gd name="connsiteX108" fmla="*/ 2208811 w 2945081"/>
              <a:gd name="connsiteY108" fmla="*/ 3663537 h 4822140"/>
              <a:gd name="connsiteX109" fmla="*/ 2256312 w 2945081"/>
              <a:gd name="connsiteY109" fmla="*/ 3705101 h 4822140"/>
              <a:gd name="connsiteX110" fmla="*/ 2291938 w 2945081"/>
              <a:gd name="connsiteY110" fmla="*/ 3734789 h 4822140"/>
              <a:gd name="connsiteX111" fmla="*/ 2315689 w 2945081"/>
              <a:gd name="connsiteY111" fmla="*/ 3758540 h 4822140"/>
              <a:gd name="connsiteX112" fmla="*/ 2351315 w 2945081"/>
              <a:gd name="connsiteY112" fmla="*/ 3776353 h 4822140"/>
              <a:gd name="connsiteX113" fmla="*/ 2369128 w 2945081"/>
              <a:gd name="connsiteY113" fmla="*/ 3782291 h 4822140"/>
              <a:gd name="connsiteX114" fmla="*/ 2440380 w 2945081"/>
              <a:gd name="connsiteY114" fmla="*/ 3817917 h 4822140"/>
              <a:gd name="connsiteX115" fmla="*/ 2458193 w 2945081"/>
              <a:gd name="connsiteY115" fmla="*/ 3823854 h 4822140"/>
              <a:gd name="connsiteX116" fmla="*/ 2493819 w 2945081"/>
              <a:gd name="connsiteY116" fmla="*/ 3871356 h 4822140"/>
              <a:gd name="connsiteX117" fmla="*/ 2505694 w 2945081"/>
              <a:gd name="connsiteY117" fmla="*/ 3889169 h 4822140"/>
              <a:gd name="connsiteX118" fmla="*/ 2517569 w 2945081"/>
              <a:gd name="connsiteY118" fmla="*/ 3936670 h 4822140"/>
              <a:gd name="connsiteX119" fmla="*/ 2529445 w 2945081"/>
              <a:gd name="connsiteY119" fmla="*/ 3984171 h 4822140"/>
              <a:gd name="connsiteX120" fmla="*/ 2541320 w 2945081"/>
              <a:gd name="connsiteY120" fmla="*/ 4061361 h 4822140"/>
              <a:gd name="connsiteX121" fmla="*/ 2547258 w 2945081"/>
              <a:gd name="connsiteY121" fmla="*/ 4079174 h 4822140"/>
              <a:gd name="connsiteX122" fmla="*/ 2582884 w 2945081"/>
              <a:gd name="connsiteY122" fmla="*/ 4096987 h 4822140"/>
              <a:gd name="connsiteX123" fmla="*/ 2588821 w 2945081"/>
              <a:gd name="connsiteY123" fmla="*/ 4114800 h 4822140"/>
              <a:gd name="connsiteX124" fmla="*/ 2600697 w 2945081"/>
              <a:gd name="connsiteY124" fmla="*/ 4126675 h 4822140"/>
              <a:gd name="connsiteX125" fmla="*/ 2624447 w 2945081"/>
              <a:gd name="connsiteY125" fmla="*/ 4191989 h 4822140"/>
              <a:gd name="connsiteX126" fmla="*/ 2636323 w 2945081"/>
              <a:gd name="connsiteY126" fmla="*/ 4203865 h 4822140"/>
              <a:gd name="connsiteX127" fmla="*/ 2654136 w 2945081"/>
              <a:gd name="connsiteY127" fmla="*/ 4215740 h 4822140"/>
              <a:gd name="connsiteX128" fmla="*/ 2683824 w 2945081"/>
              <a:gd name="connsiteY128" fmla="*/ 4239491 h 4822140"/>
              <a:gd name="connsiteX129" fmla="*/ 2701637 w 2945081"/>
              <a:gd name="connsiteY129" fmla="*/ 4251366 h 4822140"/>
              <a:gd name="connsiteX130" fmla="*/ 2737263 w 2945081"/>
              <a:gd name="connsiteY130" fmla="*/ 4263241 h 4822140"/>
              <a:gd name="connsiteX131" fmla="*/ 2755076 w 2945081"/>
              <a:gd name="connsiteY131" fmla="*/ 4346369 h 4822140"/>
              <a:gd name="connsiteX132" fmla="*/ 2761013 w 2945081"/>
              <a:gd name="connsiteY132" fmla="*/ 4364182 h 4822140"/>
              <a:gd name="connsiteX133" fmla="*/ 2784764 w 2945081"/>
              <a:gd name="connsiteY133" fmla="*/ 4393870 h 4822140"/>
              <a:gd name="connsiteX134" fmla="*/ 2796639 w 2945081"/>
              <a:gd name="connsiteY134" fmla="*/ 4429496 h 4822140"/>
              <a:gd name="connsiteX135" fmla="*/ 2802577 w 2945081"/>
              <a:gd name="connsiteY135" fmla="*/ 4447309 h 4822140"/>
              <a:gd name="connsiteX136" fmla="*/ 2808515 w 2945081"/>
              <a:gd name="connsiteY136" fmla="*/ 4465122 h 4822140"/>
              <a:gd name="connsiteX137" fmla="*/ 2820390 w 2945081"/>
              <a:gd name="connsiteY137" fmla="*/ 4482935 h 4822140"/>
              <a:gd name="connsiteX138" fmla="*/ 2844141 w 2945081"/>
              <a:gd name="connsiteY138" fmla="*/ 4530436 h 4822140"/>
              <a:gd name="connsiteX139" fmla="*/ 2850078 w 2945081"/>
              <a:gd name="connsiteY139" fmla="*/ 4548249 h 4822140"/>
              <a:gd name="connsiteX140" fmla="*/ 2861954 w 2945081"/>
              <a:gd name="connsiteY140" fmla="*/ 4560124 h 4822140"/>
              <a:gd name="connsiteX141" fmla="*/ 2873829 w 2945081"/>
              <a:gd name="connsiteY141" fmla="*/ 4595750 h 4822140"/>
              <a:gd name="connsiteX142" fmla="*/ 2885704 w 2945081"/>
              <a:gd name="connsiteY142" fmla="*/ 4631376 h 4822140"/>
              <a:gd name="connsiteX143" fmla="*/ 2891642 w 2945081"/>
              <a:gd name="connsiteY143" fmla="*/ 4649189 h 4822140"/>
              <a:gd name="connsiteX144" fmla="*/ 2897580 w 2945081"/>
              <a:gd name="connsiteY144" fmla="*/ 4672940 h 4822140"/>
              <a:gd name="connsiteX145" fmla="*/ 2903517 w 2945081"/>
              <a:gd name="connsiteY145" fmla="*/ 4690753 h 4822140"/>
              <a:gd name="connsiteX146" fmla="*/ 2909455 w 2945081"/>
              <a:gd name="connsiteY146" fmla="*/ 4714504 h 4822140"/>
              <a:gd name="connsiteX147" fmla="*/ 2921330 w 2945081"/>
              <a:gd name="connsiteY147" fmla="*/ 4750130 h 4822140"/>
              <a:gd name="connsiteX148" fmla="*/ 2927268 w 2945081"/>
              <a:gd name="connsiteY148" fmla="*/ 4791693 h 4822140"/>
              <a:gd name="connsiteX149" fmla="*/ 2933206 w 2945081"/>
              <a:gd name="connsiteY149" fmla="*/ 4821382 h 4822140"/>
              <a:gd name="connsiteX150" fmla="*/ 2939143 w 2945081"/>
              <a:gd name="connsiteY150" fmla="*/ 4803569 h 4822140"/>
              <a:gd name="connsiteX151" fmla="*/ 2945081 w 2945081"/>
              <a:gd name="connsiteY151"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8800 w 2945081"/>
              <a:gd name="connsiteY94" fmla="*/ 3301340 h 4822140"/>
              <a:gd name="connsiteX95" fmla="*/ 1995055 w 2945081"/>
              <a:gd name="connsiteY95" fmla="*/ 3402280 h 4822140"/>
              <a:gd name="connsiteX96" fmla="*/ 2054432 w 2945081"/>
              <a:gd name="connsiteY96" fmla="*/ 3313215 h 4822140"/>
              <a:gd name="connsiteX97" fmla="*/ 2060369 w 2945081"/>
              <a:gd name="connsiteY97" fmla="*/ 3331028 h 4822140"/>
              <a:gd name="connsiteX98" fmla="*/ 2072245 w 2945081"/>
              <a:gd name="connsiteY98" fmla="*/ 3342904 h 4822140"/>
              <a:gd name="connsiteX99" fmla="*/ 2078182 w 2945081"/>
              <a:gd name="connsiteY99" fmla="*/ 3414156 h 4822140"/>
              <a:gd name="connsiteX100" fmla="*/ 2084120 w 2945081"/>
              <a:gd name="connsiteY100" fmla="*/ 3431969 h 4822140"/>
              <a:gd name="connsiteX101" fmla="*/ 2101933 w 2945081"/>
              <a:gd name="connsiteY101" fmla="*/ 3449782 h 4822140"/>
              <a:gd name="connsiteX102" fmla="*/ 2113808 w 2945081"/>
              <a:gd name="connsiteY102" fmla="*/ 3485408 h 4822140"/>
              <a:gd name="connsiteX103" fmla="*/ 2119746 w 2945081"/>
              <a:gd name="connsiteY103" fmla="*/ 3509158 h 4822140"/>
              <a:gd name="connsiteX104" fmla="*/ 2137559 w 2945081"/>
              <a:gd name="connsiteY104" fmla="*/ 3562597 h 4822140"/>
              <a:gd name="connsiteX105" fmla="*/ 2155372 w 2945081"/>
              <a:gd name="connsiteY105" fmla="*/ 3616036 h 4822140"/>
              <a:gd name="connsiteX106" fmla="*/ 2161310 w 2945081"/>
              <a:gd name="connsiteY106" fmla="*/ 3633849 h 4822140"/>
              <a:gd name="connsiteX107" fmla="*/ 2179123 w 2945081"/>
              <a:gd name="connsiteY107" fmla="*/ 3645724 h 4822140"/>
              <a:gd name="connsiteX108" fmla="*/ 2190998 w 2945081"/>
              <a:gd name="connsiteY108" fmla="*/ 3657600 h 4822140"/>
              <a:gd name="connsiteX109" fmla="*/ 2208811 w 2945081"/>
              <a:gd name="connsiteY109" fmla="*/ 3663537 h 4822140"/>
              <a:gd name="connsiteX110" fmla="*/ 2256312 w 2945081"/>
              <a:gd name="connsiteY110" fmla="*/ 3705101 h 4822140"/>
              <a:gd name="connsiteX111" fmla="*/ 2291938 w 2945081"/>
              <a:gd name="connsiteY111" fmla="*/ 3734789 h 4822140"/>
              <a:gd name="connsiteX112" fmla="*/ 2315689 w 2945081"/>
              <a:gd name="connsiteY112" fmla="*/ 3758540 h 4822140"/>
              <a:gd name="connsiteX113" fmla="*/ 2351315 w 2945081"/>
              <a:gd name="connsiteY113" fmla="*/ 3776353 h 4822140"/>
              <a:gd name="connsiteX114" fmla="*/ 2369128 w 2945081"/>
              <a:gd name="connsiteY114" fmla="*/ 3782291 h 4822140"/>
              <a:gd name="connsiteX115" fmla="*/ 2440380 w 2945081"/>
              <a:gd name="connsiteY115" fmla="*/ 3817917 h 4822140"/>
              <a:gd name="connsiteX116" fmla="*/ 2458193 w 2945081"/>
              <a:gd name="connsiteY116" fmla="*/ 3823854 h 4822140"/>
              <a:gd name="connsiteX117" fmla="*/ 2493819 w 2945081"/>
              <a:gd name="connsiteY117" fmla="*/ 3871356 h 4822140"/>
              <a:gd name="connsiteX118" fmla="*/ 2505694 w 2945081"/>
              <a:gd name="connsiteY118" fmla="*/ 3889169 h 4822140"/>
              <a:gd name="connsiteX119" fmla="*/ 2517569 w 2945081"/>
              <a:gd name="connsiteY119" fmla="*/ 3936670 h 4822140"/>
              <a:gd name="connsiteX120" fmla="*/ 2529445 w 2945081"/>
              <a:gd name="connsiteY120" fmla="*/ 3984171 h 4822140"/>
              <a:gd name="connsiteX121" fmla="*/ 2541320 w 2945081"/>
              <a:gd name="connsiteY121" fmla="*/ 4061361 h 4822140"/>
              <a:gd name="connsiteX122" fmla="*/ 2547258 w 2945081"/>
              <a:gd name="connsiteY122" fmla="*/ 4079174 h 4822140"/>
              <a:gd name="connsiteX123" fmla="*/ 2582884 w 2945081"/>
              <a:gd name="connsiteY123" fmla="*/ 4096987 h 4822140"/>
              <a:gd name="connsiteX124" fmla="*/ 2588821 w 2945081"/>
              <a:gd name="connsiteY124" fmla="*/ 4114800 h 4822140"/>
              <a:gd name="connsiteX125" fmla="*/ 2600697 w 2945081"/>
              <a:gd name="connsiteY125" fmla="*/ 4126675 h 4822140"/>
              <a:gd name="connsiteX126" fmla="*/ 2624447 w 2945081"/>
              <a:gd name="connsiteY126" fmla="*/ 4191989 h 4822140"/>
              <a:gd name="connsiteX127" fmla="*/ 2636323 w 2945081"/>
              <a:gd name="connsiteY127" fmla="*/ 4203865 h 4822140"/>
              <a:gd name="connsiteX128" fmla="*/ 2654136 w 2945081"/>
              <a:gd name="connsiteY128" fmla="*/ 4215740 h 4822140"/>
              <a:gd name="connsiteX129" fmla="*/ 2683824 w 2945081"/>
              <a:gd name="connsiteY129" fmla="*/ 4239491 h 4822140"/>
              <a:gd name="connsiteX130" fmla="*/ 2701637 w 2945081"/>
              <a:gd name="connsiteY130" fmla="*/ 4251366 h 4822140"/>
              <a:gd name="connsiteX131" fmla="*/ 2737263 w 2945081"/>
              <a:gd name="connsiteY131" fmla="*/ 4263241 h 4822140"/>
              <a:gd name="connsiteX132" fmla="*/ 2755076 w 2945081"/>
              <a:gd name="connsiteY132" fmla="*/ 4346369 h 4822140"/>
              <a:gd name="connsiteX133" fmla="*/ 2761013 w 2945081"/>
              <a:gd name="connsiteY133" fmla="*/ 4364182 h 4822140"/>
              <a:gd name="connsiteX134" fmla="*/ 2784764 w 2945081"/>
              <a:gd name="connsiteY134" fmla="*/ 4393870 h 4822140"/>
              <a:gd name="connsiteX135" fmla="*/ 2796639 w 2945081"/>
              <a:gd name="connsiteY135" fmla="*/ 4429496 h 4822140"/>
              <a:gd name="connsiteX136" fmla="*/ 2802577 w 2945081"/>
              <a:gd name="connsiteY136" fmla="*/ 4447309 h 4822140"/>
              <a:gd name="connsiteX137" fmla="*/ 2808515 w 2945081"/>
              <a:gd name="connsiteY137" fmla="*/ 4465122 h 4822140"/>
              <a:gd name="connsiteX138" fmla="*/ 2820390 w 2945081"/>
              <a:gd name="connsiteY138" fmla="*/ 4482935 h 4822140"/>
              <a:gd name="connsiteX139" fmla="*/ 2844141 w 2945081"/>
              <a:gd name="connsiteY139" fmla="*/ 4530436 h 4822140"/>
              <a:gd name="connsiteX140" fmla="*/ 2850078 w 2945081"/>
              <a:gd name="connsiteY140" fmla="*/ 4548249 h 4822140"/>
              <a:gd name="connsiteX141" fmla="*/ 2861954 w 2945081"/>
              <a:gd name="connsiteY141" fmla="*/ 4560124 h 4822140"/>
              <a:gd name="connsiteX142" fmla="*/ 2873829 w 2945081"/>
              <a:gd name="connsiteY142" fmla="*/ 4595750 h 4822140"/>
              <a:gd name="connsiteX143" fmla="*/ 2885704 w 2945081"/>
              <a:gd name="connsiteY143" fmla="*/ 4631376 h 4822140"/>
              <a:gd name="connsiteX144" fmla="*/ 2891642 w 2945081"/>
              <a:gd name="connsiteY144" fmla="*/ 4649189 h 4822140"/>
              <a:gd name="connsiteX145" fmla="*/ 2897580 w 2945081"/>
              <a:gd name="connsiteY145" fmla="*/ 4672940 h 4822140"/>
              <a:gd name="connsiteX146" fmla="*/ 2903517 w 2945081"/>
              <a:gd name="connsiteY146" fmla="*/ 4690753 h 4822140"/>
              <a:gd name="connsiteX147" fmla="*/ 2909455 w 2945081"/>
              <a:gd name="connsiteY147" fmla="*/ 4714504 h 4822140"/>
              <a:gd name="connsiteX148" fmla="*/ 2921330 w 2945081"/>
              <a:gd name="connsiteY148" fmla="*/ 4750130 h 4822140"/>
              <a:gd name="connsiteX149" fmla="*/ 2927268 w 2945081"/>
              <a:gd name="connsiteY149" fmla="*/ 4791693 h 4822140"/>
              <a:gd name="connsiteX150" fmla="*/ 2933206 w 2945081"/>
              <a:gd name="connsiteY150" fmla="*/ 4821382 h 4822140"/>
              <a:gd name="connsiteX151" fmla="*/ 2939143 w 2945081"/>
              <a:gd name="connsiteY151" fmla="*/ 4803569 h 4822140"/>
              <a:gd name="connsiteX152" fmla="*/ 2945081 w 2945081"/>
              <a:gd name="connsiteY15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54432 w 2945081"/>
              <a:gd name="connsiteY96" fmla="*/ 3313215 h 4822140"/>
              <a:gd name="connsiteX97" fmla="*/ 2060369 w 2945081"/>
              <a:gd name="connsiteY97" fmla="*/ 3331028 h 4822140"/>
              <a:gd name="connsiteX98" fmla="*/ 2072245 w 2945081"/>
              <a:gd name="connsiteY98" fmla="*/ 3342904 h 4822140"/>
              <a:gd name="connsiteX99" fmla="*/ 2078182 w 2945081"/>
              <a:gd name="connsiteY99" fmla="*/ 3414156 h 4822140"/>
              <a:gd name="connsiteX100" fmla="*/ 2084120 w 2945081"/>
              <a:gd name="connsiteY100" fmla="*/ 3431969 h 4822140"/>
              <a:gd name="connsiteX101" fmla="*/ 2101933 w 2945081"/>
              <a:gd name="connsiteY101" fmla="*/ 3449782 h 4822140"/>
              <a:gd name="connsiteX102" fmla="*/ 2113808 w 2945081"/>
              <a:gd name="connsiteY102" fmla="*/ 3485408 h 4822140"/>
              <a:gd name="connsiteX103" fmla="*/ 2119746 w 2945081"/>
              <a:gd name="connsiteY103" fmla="*/ 3509158 h 4822140"/>
              <a:gd name="connsiteX104" fmla="*/ 2137559 w 2945081"/>
              <a:gd name="connsiteY104" fmla="*/ 3562597 h 4822140"/>
              <a:gd name="connsiteX105" fmla="*/ 2155372 w 2945081"/>
              <a:gd name="connsiteY105" fmla="*/ 3616036 h 4822140"/>
              <a:gd name="connsiteX106" fmla="*/ 2161310 w 2945081"/>
              <a:gd name="connsiteY106" fmla="*/ 3633849 h 4822140"/>
              <a:gd name="connsiteX107" fmla="*/ 2179123 w 2945081"/>
              <a:gd name="connsiteY107" fmla="*/ 3645724 h 4822140"/>
              <a:gd name="connsiteX108" fmla="*/ 2190998 w 2945081"/>
              <a:gd name="connsiteY108" fmla="*/ 3657600 h 4822140"/>
              <a:gd name="connsiteX109" fmla="*/ 2208811 w 2945081"/>
              <a:gd name="connsiteY109" fmla="*/ 3663537 h 4822140"/>
              <a:gd name="connsiteX110" fmla="*/ 2256312 w 2945081"/>
              <a:gd name="connsiteY110" fmla="*/ 3705101 h 4822140"/>
              <a:gd name="connsiteX111" fmla="*/ 2291938 w 2945081"/>
              <a:gd name="connsiteY111" fmla="*/ 3734789 h 4822140"/>
              <a:gd name="connsiteX112" fmla="*/ 2315689 w 2945081"/>
              <a:gd name="connsiteY112" fmla="*/ 3758540 h 4822140"/>
              <a:gd name="connsiteX113" fmla="*/ 2351315 w 2945081"/>
              <a:gd name="connsiteY113" fmla="*/ 3776353 h 4822140"/>
              <a:gd name="connsiteX114" fmla="*/ 2369128 w 2945081"/>
              <a:gd name="connsiteY114" fmla="*/ 3782291 h 4822140"/>
              <a:gd name="connsiteX115" fmla="*/ 2440380 w 2945081"/>
              <a:gd name="connsiteY115" fmla="*/ 3817917 h 4822140"/>
              <a:gd name="connsiteX116" fmla="*/ 2458193 w 2945081"/>
              <a:gd name="connsiteY116" fmla="*/ 3823854 h 4822140"/>
              <a:gd name="connsiteX117" fmla="*/ 2493819 w 2945081"/>
              <a:gd name="connsiteY117" fmla="*/ 3871356 h 4822140"/>
              <a:gd name="connsiteX118" fmla="*/ 2505694 w 2945081"/>
              <a:gd name="connsiteY118" fmla="*/ 3889169 h 4822140"/>
              <a:gd name="connsiteX119" fmla="*/ 2517569 w 2945081"/>
              <a:gd name="connsiteY119" fmla="*/ 3936670 h 4822140"/>
              <a:gd name="connsiteX120" fmla="*/ 2529445 w 2945081"/>
              <a:gd name="connsiteY120" fmla="*/ 3984171 h 4822140"/>
              <a:gd name="connsiteX121" fmla="*/ 2541320 w 2945081"/>
              <a:gd name="connsiteY121" fmla="*/ 4061361 h 4822140"/>
              <a:gd name="connsiteX122" fmla="*/ 2547258 w 2945081"/>
              <a:gd name="connsiteY122" fmla="*/ 4079174 h 4822140"/>
              <a:gd name="connsiteX123" fmla="*/ 2582884 w 2945081"/>
              <a:gd name="connsiteY123" fmla="*/ 4096987 h 4822140"/>
              <a:gd name="connsiteX124" fmla="*/ 2588821 w 2945081"/>
              <a:gd name="connsiteY124" fmla="*/ 4114800 h 4822140"/>
              <a:gd name="connsiteX125" fmla="*/ 2600697 w 2945081"/>
              <a:gd name="connsiteY125" fmla="*/ 4126675 h 4822140"/>
              <a:gd name="connsiteX126" fmla="*/ 2624447 w 2945081"/>
              <a:gd name="connsiteY126" fmla="*/ 4191989 h 4822140"/>
              <a:gd name="connsiteX127" fmla="*/ 2636323 w 2945081"/>
              <a:gd name="connsiteY127" fmla="*/ 4203865 h 4822140"/>
              <a:gd name="connsiteX128" fmla="*/ 2654136 w 2945081"/>
              <a:gd name="connsiteY128" fmla="*/ 4215740 h 4822140"/>
              <a:gd name="connsiteX129" fmla="*/ 2683824 w 2945081"/>
              <a:gd name="connsiteY129" fmla="*/ 4239491 h 4822140"/>
              <a:gd name="connsiteX130" fmla="*/ 2701637 w 2945081"/>
              <a:gd name="connsiteY130" fmla="*/ 4251366 h 4822140"/>
              <a:gd name="connsiteX131" fmla="*/ 2737263 w 2945081"/>
              <a:gd name="connsiteY131" fmla="*/ 4263241 h 4822140"/>
              <a:gd name="connsiteX132" fmla="*/ 2755076 w 2945081"/>
              <a:gd name="connsiteY132" fmla="*/ 4346369 h 4822140"/>
              <a:gd name="connsiteX133" fmla="*/ 2761013 w 2945081"/>
              <a:gd name="connsiteY133" fmla="*/ 4364182 h 4822140"/>
              <a:gd name="connsiteX134" fmla="*/ 2784764 w 2945081"/>
              <a:gd name="connsiteY134" fmla="*/ 4393870 h 4822140"/>
              <a:gd name="connsiteX135" fmla="*/ 2796639 w 2945081"/>
              <a:gd name="connsiteY135" fmla="*/ 4429496 h 4822140"/>
              <a:gd name="connsiteX136" fmla="*/ 2802577 w 2945081"/>
              <a:gd name="connsiteY136" fmla="*/ 4447309 h 4822140"/>
              <a:gd name="connsiteX137" fmla="*/ 2808515 w 2945081"/>
              <a:gd name="connsiteY137" fmla="*/ 4465122 h 4822140"/>
              <a:gd name="connsiteX138" fmla="*/ 2820390 w 2945081"/>
              <a:gd name="connsiteY138" fmla="*/ 4482935 h 4822140"/>
              <a:gd name="connsiteX139" fmla="*/ 2844141 w 2945081"/>
              <a:gd name="connsiteY139" fmla="*/ 4530436 h 4822140"/>
              <a:gd name="connsiteX140" fmla="*/ 2850078 w 2945081"/>
              <a:gd name="connsiteY140" fmla="*/ 4548249 h 4822140"/>
              <a:gd name="connsiteX141" fmla="*/ 2861954 w 2945081"/>
              <a:gd name="connsiteY141" fmla="*/ 4560124 h 4822140"/>
              <a:gd name="connsiteX142" fmla="*/ 2873829 w 2945081"/>
              <a:gd name="connsiteY142" fmla="*/ 4595750 h 4822140"/>
              <a:gd name="connsiteX143" fmla="*/ 2885704 w 2945081"/>
              <a:gd name="connsiteY143" fmla="*/ 4631376 h 4822140"/>
              <a:gd name="connsiteX144" fmla="*/ 2891642 w 2945081"/>
              <a:gd name="connsiteY144" fmla="*/ 4649189 h 4822140"/>
              <a:gd name="connsiteX145" fmla="*/ 2897580 w 2945081"/>
              <a:gd name="connsiteY145" fmla="*/ 4672940 h 4822140"/>
              <a:gd name="connsiteX146" fmla="*/ 2903517 w 2945081"/>
              <a:gd name="connsiteY146" fmla="*/ 4690753 h 4822140"/>
              <a:gd name="connsiteX147" fmla="*/ 2909455 w 2945081"/>
              <a:gd name="connsiteY147" fmla="*/ 4714504 h 4822140"/>
              <a:gd name="connsiteX148" fmla="*/ 2921330 w 2945081"/>
              <a:gd name="connsiteY148" fmla="*/ 4750130 h 4822140"/>
              <a:gd name="connsiteX149" fmla="*/ 2927268 w 2945081"/>
              <a:gd name="connsiteY149" fmla="*/ 4791693 h 4822140"/>
              <a:gd name="connsiteX150" fmla="*/ 2933206 w 2945081"/>
              <a:gd name="connsiteY150" fmla="*/ 4821382 h 4822140"/>
              <a:gd name="connsiteX151" fmla="*/ 2939143 w 2945081"/>
              <a:gd name="connsiteY151" fmla="*/ 4803569 h 4822140"/>
              <a:gd name="connsiteX152" fmla="*/ 2945081 w 2945081"/>
              <a:gd name="connsiteY15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54432 w 2945081"/>
              <a:gd name="connsiteY96" fmla="*/ 3313215 h 4822140"/>
              <a:gd name="connsiteX97" fmla="*/ 2060369 w 2945081"/>
              <a:gd name="connsiteY97" fmla="*/ 3331028 h 4822140"/>
              <a:gd name="connsiteX98" fmla="*/ 2078182 w 2945081"/>
              <a:gd name="connsiteY98" fmla="*/ 3414156 h 4822140"/>
              <a:gd name="connsiteX99" fmla="*/ 2084120 w 2945081"/>
              <a:gd name="connsiteY99" fmla="*/ 3431969 h 4822140"/>
              <a:gd name="connsiteX100" fmla="*/ 2101933 w 2945081"/>
              <a:gd name="connsiteY100" fmla="*/ 3449782 h 4822140"/>
              <a:gd name="connsiteX101" fmla="*/ 2113808 w 2945081"/>
              <a:gd name="connsiteY101" fmla="*/ 3485408 h 4822140"/>
              <a:gd name="connsiteX102" fmla="*/ 2119746 w 2945081"/>
              <a:gd name="connsiteY102" fmla="*/ 3509158 h 4822140"/>
              <a:gd name="connsiteX103" fmla="*/ 2137559 w 2945081"/>
              <a:gd name="connsiteY103" fmla="*/ 3562597 h 4822140"/>
              <a:gd name="connsiteX104" fmla="*/ 2155372 w 2945081"/>
              <a:gd name="connsiteY104" fmla="*/ 3616036 h 4822140"/>
              <a:gd name="connsiteX105" fmla="*/ 2161310 w 2945081"/>
              <a:gd name="connsiteY105" fmla="*/ 3633849 h 4822140"/>
              <a:gd name="connsiteX106" fmla="*/ 2179123 w 2945081"/>
              <a:gd name="connsiteY106" fmla="*/ 3645724 h 4822140"/>
              <a:gd name="connsiteX107" fmla="*/ 2190998 w 2945081"/>
              <a:gd name="connsiteY107" fmla="*/ 3657600 h 4822140"/>
              <a:gd name="connsiteX108" fmla="*/ 2208811 w 2945081"/>
              <a:gd name="connsiteY108" fmla="*/ 3663537 h 4822140"/>
              <a:gd name="connsiteX109" fmla="*/ 2256312 w 2945081"/>
              <a:gd name="connsiteY109" fmla="*/ 3705101 h 4822140"/>
              <a:gd name="connsiteX110" fmla="*/ 2291938 w 2945081"/>
              <a:gd name="connsiteY110" fmla="*/ 3734789 h 4822140"/>
              <a:gd name="connsiteX111" fmla="*/ 2315689 w 2945081"/>
              <a:gd name="connsiteY111" fmla="*/ 3758540 h 4822140"/>
              <a:gd name="connsiteX112" fmla="*/ 2351315 w 2945081"/>
              <a:gd name="connsiteY112" fmla="*/ 3776353 h 4822140"/>
              <a:gd name="connsiteX113" fmla="*/ 2369128 w 2945081"/>
              <a:gd name="connsiteY113" fmla="*/ 3782291 h 4822140"/>
              <a:gd name="connsiteX114" fmla="*/ 2440380 w 2945081"/>
              <a:gd name="connsiteY114" fmla="*/ 3817917 h 4822140"/>
              <a:gd name="connsiteX115" fmla="*/ 2458193 w 2945081"/>
              <a:gd name="connsiteY115" fmla="*/ 3823854 h 4822140"/>
              <a:gd name="connsiteX116" fmla="*/ 2493819 w 2945081"/>
              <a:gd name="connsiteY116" fmla="*/ 3871356 h 4822140"/>
              <a:gd name="connsiteX117" fmla="*/ 2505694 w 2945081"/>
              <a:gd name="connsiteY117" fmla="*/ 3889169 h 4822140"/>
              <a:gd name="connsiteX118" fmla="*/ 2517569 w 2945081"/>
              <a:gd name="connsiteY118" fmla="*/ 3936670 h 4822140"/>
              <a:gd name="connsiteX119" fmla="*/ 2529445 w 2945081"/>
              <a:gd name="connsiteY119" fmla="*/ 3984171 h 4822140"/>
              <a:gd name="connsiteX120" fmla="*/ 2541320 w 2945081"/>
              <a:gd name="connsiteY120" fmla="*/ 4061361 h 4822140"/>
              <a:gd name="connsiteX121" fmla="*/ 2547258 w 2945081"/>
              <a:gd name="connsiteY121" fmla="*/ 4079174 h 4822140"/>
              <a:gd name="connsiteX122" fmla="*/ 2582884 w 2945081"/>
              <a:gd name="connsiteY122" fmla="*/ 4096987 h 4822140"/>
              <a:gd name="connsiteX123" fmla="*/ 2588821 w 2945081"/>
              <a:gd name="connsiteY123" fmla="*/ 4114800 h 4822140"/>
              <a:gd name="connsiteX124" fmla="*/ 2600697 w 2945081"/>
              <a:gd name="connsiteY124" fmla="*/ 4126675 h 4822140"/>
              <a:gd name="connsiteX125" fmla="*/ 2624447 w 2945081"/>
              <a:gd name="connsiteY125" fmla="*/ 4191989 h 4822140"/>
              <a:gd name="connsiteX126" fmla="*/ 2636323 w 2945081"/>
              <a:gd name="connsiteY126" fmla="*/ 4203865 h 4822140"/>
              <a:gd name="connsiteX127" fmla="*/ 2654136 w 2945081"/>
              <a:gd name="connsiteY127" fmla="*/ 4215740 h 4822140"/>
              <a:gd name="connsiteX128" fmla="*/ 2683824 w 2945081"/>
              <a:gd name="connsiteY128" fmla="*/ 4239491 h 4822140"/>
              <a:gd name="connsiteX129" fmla="*/ 2701637 w 2945081"/>
              <a:gd name="connsiteY129" fmla="*/ 4251366 h 4822140"/>
              <a:gd name="connsiteX130" fmla="*/ 2737263 w 2945081"/>
              <a:gd name="connsiteY130" fmla="*/ 4263241 h 4822140"/>
              <a:gd name="connsiteX131" fmla="*/ 2755076 w 2945081"/>
              <a:gd name="connsiteY131" fmla="*/ 4346369 h 4822140"/>
              <a:gd name="connsiteX132" fmla="*/ 2761013 w 2945081"/>
              <a:gd name="connsiteY132" fmla="*/ 4364182 h 4822140"/>
              <a:gd name="connsiteX133" fmla="*/ 2784764 w 2945081"/>
              <a:gd name="connsiteY133" fmla="*/ 4393870 h 4822140"/>
              <a:gd name="connsiteX134" fmla="*/ 2796639 w 2945081"/>
              <a:gd name="connsiteY134" fmla="*/ 4429496 h 4822140"/>
              <a:gd name="connsiteX135" fmla="*/ 2802577 w 2945081"/>
              <a:gd name="connsiteY135" fmla="*/ 4447309 h 4822140"/>
              <a:gd name="connsiteX136" fmla="*/ 2808515 w 2945081"/>
              <a:gd name="connsiteY136" fmla="*/ 4465122 h 4822140"/>
              <a:gd name="connsiteX137" fmla="*/ 2820390 w 2945081"/>
              <a:gd name="connsiteY137" fmla="*/ 4482935 h 4822140"/>
              <a:gd name="connsiteX138" fmla="*/ 2844141 w 2945081"/>
              <a:gd name="connsiteY138" fmla="*/ 4530436 h 4822140"/>
              <a:gd name="connsiteX139" fmla="*/ 2850078 w 2945081"/>
              <a:gd name="connsiteY139" fmla="*/ 4548249 h 4822140"/>
              <a:gd name="connsiteX140" fmla="*/ 2861954 w 2945081"/>
              <a:gd name="connsiteY140" fmla="*/ 4560124 h 4822140"/>
              <a:gd name="connsiteX141" fmla="*/ 2873829 w 2945081"/>
              <a:gd name="connsiteY141" fmla="*/ 4595750 h 4822140"/>
              <a:gd name="connsiteX142" fmla="*/ 2885704 w 2945081"/>
              <a:gd name="connsiteY142" fmla="*/ 4631376 h 4822140"/>
              <a:gd name="connsiteX143" fmla="*/ 2891642 w 2945081"/>
              <a:gd name="connsiteY143" fmla="*/ 4649189 h 4822140"/>
              <a:gd name="connsiteX144" fmla="*/ 2897580 w 2945081"/>
              <a:gd name="connsiteY144" fmla="*/ 4672940 h 4822140"/>
              <a:gd name="connsiteX145" fmla="*/ 2903517 w 2945081"/>
              <a:gd name="connsiteY145" fmla="*/ 4690753 h 4822140"/>
              <a:gd name="connsiteX146" fmla="*/ 2909455 w 2945081"/>
              <a:gd name="connsiteY146" fmla="*/ 4714504 h 4822140"/>
              <a:gd name="connsiteX147" fmla="*/ 2921330 w 2945081"/>
              <a:gd name="connsiteY147" fmla="*/ 4750130 h 4822140"/>
              <a:gd name="connsiteX148" fmla="*/ 2927268 w 2945081"/>
              <a:gd name="connsiteY148" fmla="*/ 4791693 h 4822140"/>
              <a:gd name="connsiteX149" fmla="*/ 2933206 w 2945081"/>
              <a:gd name="connsiteY149" fmla="*/ 4821382 h 4822140"/>
              <a:gd name="connsiteX150" fmla="*/ 2939143 w 2945081"/>
              <a:gd name="connsiteY150" fmla="*/ 4803569 h 4822140"/>
              <a:gd name="connsiteX151" fmla="*/ 2945081 w 2945081"/>
              <a:gd name="connsiteY151"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54432 w 2945081"/>
              <a:gd name="connsiteY96" fmla="*/ 3313215 h 4822140"/>
              <a:gd name="connsiteX97" fmla="*/ 2078182 w 2945081"/>
              <a:gd name="connsiteY97" fmla="*/ 3414156 h 4822140"/>
              <a:gd name="connsiteX98" fmla="*/ 2084120 w 2945081"/>
              <a:gd name="connsiteY98" fmla="*/ 3431969 h 4822140"/>
              <a:gd name="connsiteX99" fmla="*/ 2101933 w 2945081"/>
              <a:gd name="connsiteY99" fmla="*/ 3449782 h 4822140"/>
              <a:gd name="connsiteX100" fmla="*/ 2113808 w 2945081"/>
              <a:gd name="connsiteY100" fmla="*/ 3485408 h 4822140"/>
              <a:gd name="connsiteX101" fmla="*/ 2119746 w 2945081"/>
              <a:gd name="connsiteY101" fmla="*/ 3509158 h 4822140"/>
              <a:gd name="connsiteX102" fmla="*/ 2137559 w 2945081"/>
              <a:gd name="connsiteY102" fmla="*/ 3562597 h 4822140"/>
              <a:gd name="connsiteX103" fmla="*/ 2155372 w 2945081"/>
              <a:gd name="connsiteY103" fmla="*/ 3616036 h 4822140"/>
              <a:gd name="connsiteX104" fmla="*/ 2161310 w 2945081"/>
              <a:gd name="connsiteY104" fmla="*/ 3633849 h 4822140"/>
              <a:gd name="connsiteX105" fmla="*/ 2179123 w 2945081"/>
              <a:gd name="connsiteY105" fmla="*/ 3645724 h 4822140"/>
              <a:gd name="connsiteX106" fmla="*/ 2190998 w 2945081"/>
              <a:gd name="connsiteY106" fmla="*/ 3657600 h 4822140"/>
              <a:gd name="connsiteX107" fmla="*/ 2208811 w 2945081"/>
              <a:gd name="connsiteY107" fmla="*/ 3663537 h 4822140"/>
              <a:gd name="connsiteX108" fmla="*/ 2256312 w 2945081"/>
              <a:gd name="connsiteY108" fmla="*/ 3705101 h 4822140"/>
              <a:gd name="connsiteX109" fmla="*/ 2291938 w 2945081"/>
              <a:gd name="connsiteY109" fmla="*/ 3734789 h 4822140"/>
              <a:gd name="connsiteX110" fmla="*/ 2315689 w 2945081"/>
              <a:gd name="connsiteY110" fmla="*/ 3758540 h 4822140"/>
              <a:gd name="connsiteX111" fmla="*/ 2351315 w 2945081"/>
              <a:gd name="connsiteY111" fmla="*/ 3776353 h 4822140"/>
              <a:gd name="connsiteX112" fmla="*/ 2369128 w 2945081"/>
              <a:gd name="connsiteY112" fmla="*/ 3782291 h 4822140"/>
              <a:gd name="connsiteX113" fmla="*/ 2440380 w 2945081"/>
              <a:gd name="connsiteY113" fmla="*/ 3817917 h 4822140"/>
              <a:gd name="connsiteX114" fmla="*/ 2458193 w 2945081"/>
              <a:gd name="connsiteY114" fmla="*/ 3823854 h 4822140"/>
              <a:gd name="connsiteX115" fmla="*/ 2493819 w 2945081"/>
              <a:gd name="connsiteY115" fmla="*/ 3871356 h 4822140"/>
              <a:gd name="connsiteX116" fmla="*/ 2505694 w 2945081"/>
              <a:gd name="connsiteY116" fmla="*/ 3889169 h 4822140"/>
              <a:gd name="connsiteX117" fmla="*/ 2517569 w 2945081"/>
              <a:gd name="connsiteY117" fmla="*/ 3936670 h 4822140"/>
              <a:gd name="connsiteX118" fmla="*/ 2529445 w 2945081"/>
              <a:gd name="connsiteY118" fmla="*/ 3984171 h 4822140"/>
              <a:gd name="connsiteX119" fmla="*/ 2541320 w 2945081"/>
              <a:gd name="connsiteY119" fmla="*/ 4061361 h 4822140"/>
              <a:gd name="connsiteX120" fmla="*/ 2547258 w 2945081"/>
              <a:gd name="connsiteY120" fmla="*/ 4079174 h 4822140"/>
              <a:gd name="connsiteX121" fmla="*/ 2582884 w 2945081"/>
              <a:gd name="connsiteY121" fmla="*/ 4096987 h 4822140"/>
              <a:gd name="connsiteX122" fmla="*/ 2588821 w 2945081"/>
              <a:gd name="connsiteY122" fmla="*/ 4114800 h 4822140"/>
              <a:gd name="connsiteX123" fmla="*/ 2600697 w 2945081"/>
              <a:gd name="connsiteY123" fmla="*/ 4126675 h 4822140"/>
              <a:gd name="connsiteX124" fmla="*/ 2624447 w 2945081"/>
              <a:gd name="connsiteY124" fmla="*/ 4191989 h 4822140"/>
              <a:gd name="connsiteX125" fmla="*/ 2636323 w 2945081"/>
              <a:gd name="connsiteY125" fmla="*/ 4203865 h 4822140"/>
              <a:gd name="connsiteX126" fmla="*/ 2654136 w 2945081"/>
              <a:gd name="connsiteY126" fmla="*/ 4215740 h 4822140"/>
              <a:gd name="connsiteX127" fmla="*/ 2683824 w 2945081"/>
              <a:gd name="connsiteY127" fmla="*/ 4239491 h 4822140"/>
              <a:gd name="connsiteX128" fmla="*/ 2701637 w 2945081"/>
              <a:gd name="connsiteY128" fmla="*/ 4251366 h 4822140"/>
              <a:gd name="connsiteX129" fmla="*/ 2737263 w 2945081"/>
              <a:gd name="connsiteY129" fmla="*/ 4263241 h 4822140"/>
              <a:gd name="connsiteX130" fmla="*/ 2755076 w 2945081"/>
              <a:gd name="connsiteY130" fmla="*/ 4346369 h 4822140"/>
              <a:gd name="connsiteX131" fmla="*/ 2761013 w 2945081"/>
              <a:gd name="connsiteY131" fmla="*/ 4364182 h 4822140"/>
              <a:gd name="connsiteX132" fmla="*/ 2784764 w 2945081"/>
              <a:gd name="connsiteY132" fmla="*/ 4393870 h 4822140"/>
              <a:gd name="connsiteX133" fmla="*/ 2796639 w 2945081"/>
              <a:gd name="connsiteY133" fmla="*/ 4429496 h 4822140"/>
              <a:gd name="connsiteX134" fmla="*/ 2802577 w 2945081"/>
              <a:gd name="connsiteY134" fmla="*/ 4447309 h 4822140"/>
              <a:gd name="connsiteX135" fmla="*/ 2808515 w 2945081"/>
              <a:gd name="connsiteY135" fmla="*/ 4465122 h 4822140"/>
              <a:gd name="connsiteX136" fmla="*/ 2820390 w 2945081"/>
              <a:gd name="connsiteY136" fmla="*/ 4482935 h 4822140"/>
              <a:gd name="connsiteX137" fmla="*/ 2844141 w 2945081"/>
              <a:gd name="connsiteY137" fmla="*/ 4530436 h 4822140"/>
              <a:gd name="connsiteX138" fmla="*/ 2850078 w 2945081"/>
              <a:gd name="connsiteY138" fmla="*/ 4548249 h 4822140"/>
              <a:gd name="connsiteX139" fmla="*/ 2861954 w 2945081"/>
              <a:gd name="connsiteY139" fmla="*/ 4560124 h 4822140"/>
              <a:gd name="connsiteX140" fmla="*/ 2873829 w 2945081"/>
              <a:gd name="connsiteY140" fmla="*/ 4595750 h 4822140"/>
              <a:gd name="connsiteX141" fmla="*/ 2885704 w 2945081"/>
              <a:gd name="connsiteY141" fmla="*/ 4631376 h 4822140"/>
              <a:gd name="connsiteX142" fmla="*/ 2891642 w 2945081"/>
              <a:gd name="connsiteY142" fmla="*/ 4649189 h 4822140"/>
              <a:gd name="connsiteX143" fmla="*/ 2897580 w 2945081"/>
              <a:gd name="connsiteY143" fmla="*/ 4672940 h 4822140"/>
              <a:gd name="connsiteX144" fmla="*/ 2903517 w 2945081"/>
              <a:gd name="connsiteY144" fmla="*/ 4690753 h 4822140"/>
              <a:gd name="connsiteX145" fmla="*/ 2909455 w 2945081"/>
              <a:gd name="connsiteY145" fmla="*/ 4714504 h 4822140"/>
              <a:gd name="connsiteX146" fmla="*/ 2921330 w 2945081"/>
              <a:gd name="connsiteY146" fmla="*/ 4750130 h 4822140"/>
              <a:gd name="connsiteX147" fmla="*/ 2927268 w 2945081"/>
              <a:gd name="connsiteY147" fmla="*/ 4791693 h 4822140"/>
              <a:gd name="connsiteX148" fmla="*/ 2933206 w 2945081"/>
              <a:gd name="connsiteY148" fmla="*/ 4821382 h 4822140"/>
              <a:gd name="connsiteX149" fmla="*/ 2939143 w 2945081"/>
              <a:gd name="connsiteY149" fmla="*/ 4803569 h 4822140"/>
              <a:gd name="connsiteX150" fmla="*/ 2945081 w 2945081"/>
              <a:gd name="connsiteY150"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78182 w 2945081"/>
              <a:gd name="connsiteY96" fmla="*/ 3414156 h 4822140"/>
              <a:gd name="connsiteX97" fmla="*/ 2084120 w 2945081"/>
              <a:gd name="connsiteY97" fmla="*/ 3431969 h 4822140"/>
              <a:gd name="connsiteX98" fmla="*/ 2101933 w 2945081"/>
              <a:gd name="connsiteY98" fmla="*/ 3449782 h 4822140"/>
              <a:gd name="connsiteX99" fmla="*/ 2113808 w 2945081"/>
              <a:gd name="connsiteY99" fmla="*/ 3485408 h 4822140"/>
              <a:gd name="connsiteX100" fmla="*/ 2119746 w 2945081"/>
              <a:gd name="connsiteY100" fmla="*/ 3509158 h 4822140"/>
              <a:gd name="connsiteX101" fmla="*/ 2137559 w 2945081"/>
              <a:gd name="connsiteY101" fmla="*/ 3562597 h 4822140"/>
              <a:gd name="connsiteX102" fmla="*/ 2155372 w 2945081"/>
              <a:gd name="connsiteY102" fmla="*/ 3616036 h 4822140"/>
              <a:gd name="connsiteX103" fmla="*/ 2161310 w 2945081"/>
              <a:gd name="connsiteY103" fmla="*/ 3633849 h 4822140"/>
              <a:gd name="connsiteX104" fmla="*/ 2179123 w 2945081"/>
              <a:gd name="connsiteY104" fmla="*/ 3645724 h 4822140"/>
              <a:gd name="connsiteX105" fmla="*/ 2190998 w 2945081"/>
              <a:gd name="connsiteY105" fmla="*/ 3657600 h 4822140"/>
              <a:gd name="connsiteX106" fmla="*/ 2208811 w 2945081"/>
              <a:gd name="connsiteY106" fmla="*/ 3663537 h 4822140"/>
              <a:gd name="connsiteX107" fmla="*/ 2256312 w 2945081"/>
              <a:gd name="connsiteY107" fmla="*/ 3705101 h 4822140"/>
              <a:gd name="connsiteX108" fmla="*/ 2291938 w 2945081"/>
              <a:gd name="connsiteY108" fmla="*/ 3734789 h 4822140"/>
              <a:gd name="connsiteX109" fmla="*/ 2315689 w 2945081"/>
              <a:gd name="connsiteY109" fmla="*/ 3758540 h 4822140"/>
              <a:gd name="connsiteX110" fmla="*/ 2351315 w 2945081"/>
              <a:gd name="connsiteY110" fmla="*/ 3776353 h 4822140"/>
              <a:gd name="connsiteX111" fmla="*/ 2369128 w 2945081"/>
              <a:gd name="connsiteY111" fmla="*/ 3782291 h 4822140"/>
              <a:gd name="connsiteX112" fmla="*/ 2440380 w 2945081"/>
              <a:gd name="connsiteY112" fmla="*/ 3817917 h 4822140"/>
              <a:gd name="connsiteX113" fmla="*/ 2458193 w 2945081"/>
              <a:gd name="connsiteY113" fmla="*/ 3823854 h 4822140"/>
              <a:gd name="connsiteX114" fmla="*/ 2493819 w 2945081"/>
              <a:gd name="connsiteY114" fmla="*/ 3871356 h 4822140"/>
              <a:gd name="connsiteX115" fmla="*/ 2505694 w 2945081"/>
              <a:gd name="connsiteY115" fmla="*/ 3889169 h 4822140"/>
              <a:gd name="connsiteX116" fmla="*/ 2517569 w 2945081"/>
              <a:gd name="connsiteY116" fmla="*/ 3936670 h 4822140"/>
              <a:gd name="connsiteX117" fmla="*/ 2529445 w 2945081"/>
              <a:gd name="connsiteY117" fmla="*/ 3984171 h 4822140"/>
              <a:gd name="connsiteX118" fmla="*/ 2541320 w 2945081"/>
              <a:gd name="connsiteY118" fmla="*/ 4061361 h 4822140"/>
              <a:gd name="connsiteX119" fmla="*/ 2547258 w 2945081"/>
              <a:gd name="connsiteY119" fmla="*/ 4079174 h 4822140"/>
              <a:gd name="connsiteX120" fmla="*/ 2582884 w 2945081"/>
              <a:gd name="connsiteY120" fmla="*/ 4096987 h 4822140"/>
              <a:gd name="connsiteX121" fmla="*/ 2588821 w 2945081"/>
              <a:gd name="connsiteY121" fmla="*/ 4114800 h 4822140"/>
              <a:gd name="connsiteX122" fmla="*/ 2600697 w 2945081"/>
              <a:gd name="connsiteY122" fmla="*/ 4126675 h 4822140"/>
              <a:gd name="connsiteX123" fmla="*/ 2624447 w 2945081"/>
              <a:gd name="connsiteY123" fmla="*/ 4191989 h 4822140"/>
              <a:gd name="connsiteX124" fmla="*/ 2636323 w 2945081"/>
              <a:gd name="connsiteY124" fmla="*/ 4203865 h 4822140"/>
              <a:gd name="connsiteX125" fmla="*/ 2654136 w 2945081"/>
              <a:gd name="connsiteY125" fmla="*/ 4215740 h 4822140"/>
              <a:gd name="connsiteX126" fmla="*/ 2683824 w 2945081"/>
              <a:gd name="connsiteY126" fmla="*/ 4239491 h 4822140"/>
              <a:gd name="connsiteX127" fmla="*/ 2701637 w 2945081"/>
              <a:gd name="connsiteY127" fmla="*/ 4251366 h 4822140"/>
              <a:gd name="connsiteX128" fmla="*/ 2737263 w 2945081"/>
              <a:gd name="connsiteY128" fmla="*/ 4263241 h 4822140"/>
              <a:gd name="connsiteX129" fmla="*/ 2755076 w 2945081"/>
              <a:gd name="connsiteY129" fmla="*/ 4346369 h 4822140"/>
              <a:gd name="connsiteX130" fmla="*/ 2761013 w 2945081"/>
              <a:gd name="connsiteY130" fmla="*/ 4364182 h 4822140"/>
              <a:gd name="connsiteX131" fmla="*/ 2784764 w 2945081"/>
              <a:gd name="connsiteY131" fmla="*/ 4393870 h 4822140"/>
              <a:gd name="connsiteX132" fmla="*/ 2796639 w 2945081"/>
              <a:gd name="connsiteY132" fmla="*/ 4429496 h 4822140"/>
              <a:gd name="connsiteX133" fmla="*/ 2802577 w 2945081"/>
              <a:gd name="connsiteY133" fmla="*/ 4447309 h 4822140"/>
              <a:gd name="connsiteX134" fmla="*/ 2808515 w 2945081"/>
              <a:gd name="connsiteY134" fmla="*/ 4465122 h 4822140"/>
              <a:gd name="connsiteX135" fmla="*/ 2820390 w 2945081"/>
              <a:gd name="connsiteY135" fmla="*/ 4482935 h 4822140"/>
              <a:gd name="connsiteX136" fmla="*/ 2844141 w 2945081"/>
              <a:gd name="connsiteY136" fmla="*/ 4530436 h 4822140"/>
              <a:gd name="connsiteX137" fmla="*/ 2850078 w 2945081"/>
              <a:gd name="connsiteY137" fmla="*/ 4548249 h 4822140"/>
              <a:gd name="connsiteX138" fmla="*/ 2861954 w 2945081"/>
              <a:gd name="connsiteY138" fmla="*/ 4560124 h 4822140"/>
              <a:gd name="connsiteX139" fmla="*/ 2873829 w 2945081"/>
              <a:gd name="connsiteY139" fmla="*/ 4595750 h 4822140"/>
              <a:gd name="connsiteX140" fmla="*/ 2885704 w 2945081"/>
              <a:gd name="connsiteY140" fmla="*/ 4631376 h 4822140"/>
              <a:gd name="connsiteX141" fmla="*/ 2891642 w 2945081"/>
              <a:gd name="connsiteY141" fmla="*/ 4649189 h 4822140"/>
              <a:gd name="connsiteX142" fmla="*/ 2897580 w 2945081"/>
              <a:gd name="connsiteY142" fmla="*/ 4672940 h 4822140"/>
              <a:gd name="connsiteX143" fmla="*/ 2903517 w 2945081"/>
              <a:gd name="connsiteY143" fmla="*/ 4690753 h 4822140"/>
              <a:gd name="connsiteX144" fmla="*/ 2909455 w 2945081"/>
              <a:gd name="connsiteY144" fmla="*/ 4714504 h 4822140"/>
              <a:gd name="connsiteX145" fmla="*/ 2921330 w 2945081"/>
              <a:gd name="connsiteY145" fmla="*/ 4750130 h 4822140"/>
              <a:gd name="connsiteX146" fmla="*/ 2927268 w 2945081"/>
              <a:gd name="connsiteY146" fmla="*/ 4791693 h 4822140"/>
              <a:gd name="connsiteX147" fmla="*/ 2933206 w 2945081"/>
              <a:gd name="connsiteY147" fmla="*/ 4821382 h 4822140"/>
              <a:gd name="connsiteX148" fmla="*/ 2939143 w 2945081"/>
              <a:gd name="connsiteY148" fmla="*/ 4803569 h 4822140"/>
              <a:gd name="connsiteX149" fmla="*/ 2945081 w 2945081"/>
              <a:gd name="connsiteY14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78182 w 2945081"/>
              <a:gd name="connsiteY96" fmla="*/ 3414156 h 4822140"/>
              <a:gd name="connsiteX97" fmla="*/ 2095995 w 2945081"/>
              <a:gd name="connsiteY97" fmla="*/ 3491346 h 4822140"/>
              <a:gd name="connsiteX98" fmla="*/ 2101933 w 2945081"/>
              <a:gd name="connsiteY98" fmla="*/ 3449782 h 4822140"/>
              <a:gd name="connsiteX99" fmla="*/ 2113808 w 2945081"/>
              <a:gd name="connsiteY99" fmla="*/ 3485408 h 4822140"/>
              <a:gd name="connsiteX100" fmla="*/ 2119746 w 2945081"/>
              <a:gd name="connsiteY100" fmla="*/ 3509158 h 4822140"/>
              <a:gd name="connsiteX101" fmla="*/ 2137559 w 2945081"/>
              <a:gd name="connsiteY101" fmla="*/ 3562597 h 4822140"/>
              <a:gd name="connsiteX102" fmla="*/ 2155372 w 2945081"/>
              <a:gd name="connsiteY102" fmla="*/ 3616036 h 4822140"/>
              <a:gd name="connsiteX103" fmla="*/ 2161310 w 2945081"/>
              <a:gd name="connsiteY103" fmla="*/ 3633849 h 4822140"/>
              <a:gd name="connsiteX104" fmla="*/ 2179123 w 2945081"/>
              <a:gd name="connsiteY104" fmla="*/ 3645724 h 4822140"/>
              <a:gd name="connsiteX105" fmla="*/ 2190998 w 2945081"/>
              <a:gd name="connsiteY105" fmla="*/ 3657600 h 4822140"/>
              <a:gd name="connsiteX106" fmla="*/ 2208811 w 2945081"/>
              <a:gd name="connsiteY106" fmla="*/ 3663537 h 4822140"/>
              <a:gd name="connsiteX107" fmla="*/ 2256312 w 2945081"/>
              <a:gd name="connsiteY107" fmla="*/ 3705101 h 4822140"/>
              <a:gd name="connsiteX108" fmla="*/ 2291938 w 2945081"/>
              <a:gd name="connsiteY108" fmla="*/ 3734789 h 4822140"/>
              <a:gd name="connsiteX109" fmla="*/ 2315689 w 2945081"/>
              <a:gd name="connsiteY109" fmla="*/ 3758540 h 4822140"/>
              <a:gd name="connsiteX110" fmla="*/ 2351315 w 2945081"/>
              <a:gd name="connsiteY110" fmla="*/ 3776353 h 4822140"/>
              <a:gd name="connsiteX111" fmla="*/ 2369128 w 2945081"/>
              <a:gd name="connsiteY111" fmla="*/ 3782291 h 4822140"/>
              <a:gd name="connsiteX112" fmla="*/ 2440380 w 2945081"/>
              <a:gd name="connsiteY112" fmla="*/ 3817917 h 4822140"/>
              <a:gd name="connsiteX113" fmla="*/ 2458193 w 2945081"/>
              <a:gd name="connsiteY113" fmla="*/ 3823854 h 4822140"/>
              <a:gd name="connsiteX114" fmla="*/ 2493819 w 2945081"/>
              <a:gd name="connsiteY114" fmla="*/ 3871356 h 4822140"/>
              <a:gd name="connsiteX115" fmla="*/ 2505694 w 2945081"/>
              <a:gd name="connsiteY115" fmla="*/ 3889169 h 4822140"/>
              <a:gd name="connsiteX116" fmla="*/ 2517569 w 2945081"/>
              <a:gd name="connsiteY116" fmla="*/ 3936670 h 4822140"/>
              <a:gd name="connsiteX117" fmla="*/ 2529445 w 2945081"/>
              <a:gd name="connsiteY117" fmla="*/ 3984171 h 4822140"/>
              <a:gd name="connsiteX118" fmla="*/ 2541320 w 2945081"/>
              <a:gd name="connsiteY118" fmla="*/ 4061361 h 4822140"/>
              <a:gd name="connsiteX119" fmla="*/ 2547258 w 2945081"/>
              <a:gd name="connsiteY119" fmla="*/ 4079174 h 4822140"/>
              <a:gd name="connsiteX120" fmla="*/ 2582884 w 2945081"/>
              <a:gd name="connsiteY120" fmla="*/ 4096987 h 4822140"/>
              <a:gd name="connsiteX121" fmla="*/ 2588821 w 2945081"/>
              <a:gd name="connsiteY121" fmla="*/ 4114800 h 4822140"/>
              <a:gd name="connsiteX122" fmla="*/ 2600697 w 2945081"/>
              <a:gd name="connsiteY122" fmla="*/ 4126675 h 4822140"/>
              <a:gd name="connsiteX123" fmla="*/ 2624447 w 2945081"/>
              <a:gd name="connsiteY123" fmla="*/ 4191989 h 4822140"/>
              <a:gd name="connsiteX124" fmla="*/ 2636323 w 2945081"/>
              <a:gd name="connsiteY124" fmla="*/ 4203865 h 4822140"/>
              <a:gd name="connsiteX125" fmla="*/ 2654136 w 2945081"/>
              <a:gd name="connsiteY125" fmla="*/ 4215740 h 4822140"/>
              <a:gd name="connsiteX126" fmla="*/ 2683824 w 2945081"/>
              <a:gd name="connsiteY126" fmla="*/ 4239491 h 4822140"/>
              <a:gd name="connsiteX127" fmla="*/ 2701637 w 2945081"/>
              <a:gd name="connsiteY127" fmla="*/ 4251366 h 4822140"/>
              <a:gd name="connsiteX128" fmla="*/ 2737263 w 2945081"/>
              <a:gd name="connsiteY128" fmla="*/ 4263241 h 4822140"/>
              <a:gd name="connsiteX129" fmla="*/ 2755076 w 2945081"/>
              <a:gd name="connsiteY129" fmla="*/ 4346369 h 4822140"/>
              <a:gd name="connsiteX130" fmla="*/ 2761013 w 2945081"/>
              <a:gd name="connsiteY130" fmla="*/ 4364182 h 4822140"/>
              <a:gd name="connsiteX131" fmla="*/ 2784764 w 2945081"/>
              <a:gd name="connsiteY131" fmla="*/ 4393870 h 4822140"/>
              <a:gd name="connsiteX132" fmla="*/ 2796639 w 2945081"/>
              <a:gd name="connsiteY132" fmla="*/ 4429496 h 4822140"/>
              <a:gd name="connsiteX133" fmla="*/ 2802577 w 2945081"/>
              <a:gd name="connsiteY133" fmla="*/ 4447309 h 4822140"/>
              <a:gd name="connsiteX134" fmla="*/ 2808515 w 2945081"/>
              <a:gd name="connsiteY134" fmla="*/ 4465122 h 4822140"/>
              <a:gd name="connsiteX135" fmla="*/ 2820390 w 2945081"/>
              <a:gd name="connsiteY135" fmla="*/ 4482935 h 4822140"/>
              <a:gd name="connsiteX136" fmla="*/ 2844141 w 2945081"/>
              <a:gd name="connsiteY136" fmla="*/ 4530436 h 4822140"/>
              <a:gd name="connsiteX137" fmla="*/ 2850078 w 2945081"/>
              <a:gd name="connsiteY137" fmla="*/ 4548249 h 4822140"/>
              <a:gd name="connsiteX138" fmla="*/ 2861954 w 2945081"/>
              <a:gd name="connsiteY138" fmla="*/ 4560124 h 4822140"/>
              <a:gd name="connsiteX139" fmla="*/ 2873829 w 2945081"/>
              <a:gd name="connsiteY139" fmla="*/ 4595750 h 4822140"/>
              <a:gd name="connsiteX140" fmla="*/ 2885704 w 2945081"/>
              <a:gd name="connsiteY140" fmla="*/ 4631376 h 4822140"/>
              <a:gd name="connsiteX141" fmla="*/ 2891642 w 2945081"/>
              <a:gd name="connsiteY141" fmla="*/ 4649189 h 4822140"/>
              <a:gd name="connsiteX142" fmla="*/ 2897580 w 2945081"/>
              <a:gd name="connsiteY142" fmla="*/ 4672940 h 4822140"/>
              <a:gd name="connsiteX143" fmla="*/ 2903517 w 2945081"/>
              <a:gd name="connsiteY143" fmla="*/ 4690753 h 4822140"/>
              <a:gd name="connsiteX144" fmla="*/ 2909455 w 2945081"/>
              <a:gd name="connsiteY144" fmla="*/ 4714504 h 4822140"/>
              <a:gd name="connsiteX145" fmla="*/ 2921330 w 2945081"/>
              <a:gd name="connsiteY145" fmla="*/ 4750130 h 4822140"/>
              <a:gd name="connsiteX146" fmla="*/ 2927268 w 2945081"/>
              <a:gd name="connsiteY146" fmla="*/ 4791693 h 4822140"/>
              <a:gd name="connsiteX147" fmla="*/ 2933206 w 2945081"/>
              <a:gd name="connsiteY147" fmla="*/ 4821382 h 4822140"/>
              <a:gd name="connsiteX148" fmla="*/ 2939143 w 2945081"/>
              <a:gd name="connsiteY148" fmla="*/ 4803569 h 4822140"/>
              <a:gd name="connsiteX149" fmla="*/ 2945081 w 2945081"/>
              <a:gd name="connsiteY14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66306 w 2945081"/>
              <a:gd name="connsiteY96" fmla="*/ 3479470 h 4822140"/>
              <a:gd name="connsiteX97" fmla="*/ 2095995 w 2945081"/>
              <a:gd name="connsiteY97" fmla="*/ 3491346 h 4822140"/>
              <a:gd name="connsiteX98" fmla="*/ 2101933 w 2945081"/>
              <a:gd name="connsiteY98" fmla="*/ 3449782 h 4822140"/>
              <a:gd name="connsiteX99" fmla="*/ 2113808 w 2945081"/>
              <a:gd name="connsiteY99" fmla="*/ 3485408 h 4822140"/>
              <a:gd name="connsiteX100" fmla="*/ 2119746 w 2945081"/>
              <a:gd name="connsiteY100" fmla="*/ 3509158 h 4822140"/>
              <a:gd name="connsiteX101" fmla="*/ 2137559 w 2945081"/>
              <a:gd name="connsiteY101" fmla="*/ 3562597 h 4822140"/>
              <a:gd name="connsiteX102" fmla="*/ 2155372 w 2945081"/>
              <a:gd name="connsiteY102" fmla="*/ 3616036 h 4822140"/>
              <a:gd name="connsiteX103" fmla="*/ 2161310 w 2945081"/>
              <a:gd name="connsiteY103" fmla="*/ 3633849 h 4822140"/>
              <a:gd name="connsiteX104" fmla="*/ 2179123 w 2945081"/>
              <a:gd name="connsiteY104" fmla="*/ 3645724 h 4822140"/>
              <a:gd name="connsiteX105" fmla="*/ 2190998 w 2945081"/>
              <a:gd name="connsiteY105" fmla="*/ 3657600 h 4822140"/>
              <a:gd name="connsiteX106" fmla="*/ 2208811 w 2945081"/>
              <a:gd name="connsiteY106" fmla="*/ 3663537 h 4822140"/>
              <a:gd name="connsiteX107" fmla="*/ 2256312 w 2945081"/>
              <a:gd name="connsiteY107" fmla="*/ 3705101 h 4822140"/>
              <a:gd name="connsiteX108" fmla="*/ 2291938 w 2945081"/>
              <a:gd name="connsiteY108" fmla="*/ 3734789 h 4822140"/>
              <a:gd name="connsiteX109" fmla="*/ 2315689 w 2945081"/>
              <a:gd name="connsiteY109" fmla="*/ 3758540 h 4822140"/>
              <a:gd name="connsiteX110" fmla="*/ 2351315 w 2945081"/>
              <a:gd name="connsiteY110" fmla="*/ 3776353 h 4822140"/>
              <a:gd name="connsiteX111" fmla="*/ 2369128 w 2945081"/>
              <a:gd name="connsiteY111" fmla="*/ 3782291 h 4822140"/>
              <a:gd name="connsiteX112" fmla="*/ 2440380 w 2945081"/>
              <a:gd name="connsiteY112" fmla="*/ 3817917 h 4822140"/>
              <a:gd name="connsiteX113" fmla="*/ 2458193 w 2945081"/>
              <a:gd name="connsiteY113" fmla="*/ 3823854 h 4822140"/>
              <a:gd name="connsiteX114" fmla="*/ 2493819 w 2945081"/>
              <a:gd name="connsiteY114" fmla="*/ 3871356 h 4822140"/>
              <a:gd name="connsiteX115" fmla="*/ 2505694 w 2945081"/>
              <a:gd name="connsiteY115" fmla="*/ 3889169 h 4822140"/>
              <a:gd name="connsiteX116" fmla="*/ 2517569 w 2945081"/>
              <a:gd name="connsiteY116" fmla="*/ 3936670 h 4822140"/>
              <a:gd name="connsiteX117" fmla="*/ 2529445 w 2945081"/>
              <a:gd name="connsiteY117" fmla="*/ 3984171 h 4822140"/>
              <a:gd name="connsiteX118" fmla="*/ 2541320 w 2945081"/>
              <a:gd name="connsiteY118" fmla="*/ 4061361 h 4822140"/>
              <a:gd name="connsiteX119" fmla="*/ 2547258 w 2945081"/>
              <a:gd name="connsiteY119" fmla="*/ 4079174 h 4822140"/>
              <a:gd name="connsiteX120" fmla="*/ 2582884 w 2945081"/>
              <a:gd name="connsiteY120" fmla="*/ 4096987 h 4822140"/>
              <a:gd name="connsiteX121" fmla="*/ 2588821 w 2945081"/>
              <a:gd name="connsiteY121" fmla="*/ 4114800 h 4822140"/>
              <a:gd name="connsiteX122" fmla="*/ 2600697 w 2945081"/>
              <a:gd name="connsiteY122" fmla="*/ 4126675 h 4822140"/>
              <a:gd name="connsiteX123" fmla="*/ 2624447 w 2945081"/>
              <a:gd name="connsiteY123" fmla="*/ 4191989 h 4822140"/>
              <a:gd name="connsiteX124" fmla="*/ 2636323 w 2945081"/>
              <a:gd name="connsiteY124" fmla="*/ 4203865 h 4822140"/>
              <a:gd name="connsiteX125" fmla="*/ 2654136 w 2945081"/>
              <a:gd name="connsiteY125" fmla="*/ 4215740 h 4822140"/>
              <a:gd name="connsiteX126" fmla="*/ 2683824 w 2945081"/>
              <a:gd name="connsiteY126" fmla="*/ 4239491 h 4822140"/>
              <a:gd name="connsiteX127" fmla="*/ 2701637 w 2945081"/>
              <a:gd name="connsiteY127" fmla="*/ 4251366 h 4822140"/>
              <a:gd name="connsiteX128" fmla="*/ 2737263 w 2945081"/>
              <a:gd name="connsiteY128" fmla="*/ 4263241 h 4822140"/>
              <a:gd name="connsiteX129" fmla="*/ 2755076 w 2945081"/>
              <a:gd name="connsiteY129" fmla="*/ 4346369 h 4822140"/>
              <a:gd name="connsiteX130" fmla="*/ 2761013 w 2945081"/>
              <a:gd name="connsiteY130" fmla="*/ 4364182 h 4822140"/>
              <a:gd name="connsiteX131" fmla="*/ 2784764 w 2945081"/>
              <a:gd name="connsiteY131" fmla="*/ 4393870 h 4822140"/>
              <a:gd name="connsiteX132" fmla="*/ 2796639 w 2945081"/>
              <a:gd name="connsiteY132" fmla="*/ 4429496 h 4822140"/>
              <a:gd name="connsiteX133" fmla="*/ 2802577 w 2945081"/>
              <a:gd name="connsiteY133" fmla="*/ 4447309 h 4822140"/>
              <a:gd name="connsiteX134" fmla="*/ 2808515 w 2945081"/>
              <a:gd name="connsiteY134" fmla="*/ 4465122 h 4822140"/>
              <a:gd name="connsiteX135" fmla="*/ 2820390 w 2945081"/>
              <a:gd name="connsiteY135" fmla="*/ 4482935 h 4822140"/>
              <a:gd name="connsiteX136" fmla="*/ 2844141 w 2945081"/>
              <a:gd name="connsiteY136" fmla="*/ 4530436 h 4822140"/>
              <a:gd name="connsiteX137" fmla="*/ 2850078 w 2945081"/>
              <a:gd name="connsiteY137" fmla="*/ 4548249 h 4822140"/>
              <a:gd name="connsiteX138" fmla="*/ 2861954 w 2945081"/>
              <a:gd name="connsiteY138" fmla="*/ 4560124 h 4822140"/>
              <a:gd name="connsiteX139" fmla="*/ 2873829 w 2945081"/>
              <a:gd name="connsiteY139" fmla="*/ 4595750 h 4822140"/>
              <a:gd name="connsiteX140" fmla="*/ 2885704 w 2945081"/>
              <a:gd name="connsiteY140" fmla="*/ 4631376 h 4822140"/>
              <a:gd name="connsiteX141" fmla="*/ 2891642 w 2945081"/>
              <a:gd name="connsiteY141" fmla="*/ 4649189 h 4822140"/>
              <a:gd name="connsiteX142" fmla="*/ 2897580 w 2945081"/>
              <a:gd name="connsiteY142" fmla="*/ 4672940 h 4822140"/>
              <a:gd name="connsiteX143" fmla="*/ 2903517 w 2945081"/>
              <a:gd name="connsiteY143" fmla="*/ 4690753 h 4822140"/>
              <a:gd name="connsiteX144" fmla="*/ 2909455 w 2945081"/>
              <a:gd name="connsiteY144" fmla="*/ 4714504 h 4822140"/>
              <a:gd name="connsiteX145" fmla="*/ 2921330 w 2945081"/>
              <a:gd name="connsiteY145" fmla="*/ 4750130 h 4822140"/>
              <a:gd name="connsiteX146" fmla="*/ 2927268 w 2945081"/>
              <a:gd name="connsiteY146" fmla="*/ 4791693 h 4822140"/>
              <a:gd name="connsiteX147" fmla="*/ 2933206 w 2945081"/>
              <a:gd name="connsiteY147" fmla="*/ 4821382 h 4822140"/>
              <a:gd name="connsiteX148" fmla="*/ 2939143 w 2945081"/>
              <a:gd name="connsiteY148" fmla="*/ 4803569 h 4822140"/>
              <a:gd name="connsiteX149" fmla="*/ 2945081 w 2945081"/>
              <a:gd name="connsiteY14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66306 w 2945081"/>
              <a:gd name="connsiteY96" fmla="*/ 3479470 h 4822140"/>
              <a:gd name="connsiteX97" fmla="*/ 2095995 w 2945081"/>
              <a:gd name="connsiteY97" fmla="*/ 3491346 h 4822140"/>
              <a:gd name="connsiteX98" fmla="*/ 2113808 w 2945081"/>
              <a:gd name="connsiteY98" fmla="*/ 3485408 h 4822140"/>
              <a:gd name="connsiteX99" fmla="*/ 2119746 w 2945081"/>
              <a:gd name="connsiteY99" fmla="*/ 3509158 h 4822140"/>
              <a:gd name="connsiteX100" fmla="*/ 2137559 w 2945081"/>
              <a:gd name="connsiteY100" fmla="*/ 3562597 h 4822140"/>
              <a:gd name="connsiteX101" fmla="*/ 2155372 w 2945081"/>
              <a:gd name="connsiteY101" fmla="*/ 3616036 h 4822140"/>
              <a:gd name="connsiteX102" fmla="*/ 2161310 w 2945081"/>
              <a:gd name="connsiteY102" fmla="*/ 3633849 h 4822140"/>
              <a:gd name="connsiteX103" fmla="*/ 2179123 w 2945081"/>
              <a:gd name="connsiteY103" fmla="*/ 3645724 h 4822140"/>
              <a:gd name="connsiteX104" fmla="*/ 2190998 w 2945081"/>
              <a:gd name="connsiteY104" fmla="*/ 3657600 h 4822140"/>
              <a:gd name="connsiteX105" fmla="*/ 2208811 w 2945081"/>
              <a:gd name="connsiteY105" fmla="*/ 3663537 h 4822140"/>
              <a:gd name="connsiteX106" fmla="*/ 2256312 w 2945081"/>
              <a:gd name="connsiteY106" fmla="*/ 3705101 h 4822140"/>
              <a:gd name="connsiteX107" fmla="*/ 2291938 w 2945081"/>
              <a:gd name="connsiteY107" fmla="*/ 3734789 h 4822140"/>
              <a:gd name="connsiteX108" fmla="*/ 2315689 w 2945081"/>
              <a:gd name="connsiteY108" fmla="*/ 3758540 h 4822140"/>
              <a:gd name="connsiteX109" fmla="*/ 2351315 w 2945081"/>
              <a:gd name="connsiteY109" fmla="*/ 3776353 h 4822140"/>
              <a:gd name="connsiteX110" fmla="*/ 2369128 w 2945081"/>
              <a:gd name="connsiteY110" fmla="*/ 3782291 h 4822140"/>
              <a:gd name="connsiteX111" fmla="*/ 2440380 w 2945081"/>
              <a:gd name="connsiteY111" fmla="*/ 3817917 h 4822140"/>
              <a:gd name="connsiteX112" fmla="*/ 2458193 w 2945081"/>
              <a:gd name="connsiteY112" fmla="*/ 3823854 h 4822140"/>
              <a:gd name="connsiteX113" fmla="*/ 2493819 w 2945081"/>
              <a:gd name="connsiteY113" fmla="*/ 3871356 h 4822140"/>
              <a:gd name="connsiteX114" fmla="*/ 2505694 w 2945081"/>
              <a:gd name="connsiteY114" fmla="*/ 3889169 h 4822140"/>
              <a:gd name="connsiteX115" fmla="*/ 2517569 w 2945081"/>
              <a:gd name="connsiteY115" fmla="*/ 3936670 h 4822140"/>
              <a:gd name="connsiteX116" fmla="*/ 2529445 w 2945081"/>
              <a:gd name="connsiteY116" fmla="*/ 3984171 h 4822140"/>
              <a:gd name="connsiteX117" fmla="*/ 2541320 w 2945081"/>
              <a:gd name="connsiteY117" fmla="*/ 4061361 h 4822140"/>
              <a:gd name="connsiteX118" fmla="*/ 2547258 w 2945081"/>
              <a:gd name="connsiteY118" fmla="*/ 4079174 h 4822140"/>
              <a:gd name="connsiteX119" fmla="*/ 2582884 w 2945081"/>
              <a:gd name="connsiteY119" fmla="*/ 4096987 h 4822140"/>
              <a:gd name="connsiteX120" fmla="*/ 2588821 w 2945081"/>
              <a:gd name="connsiteY120" fmla="*/ 4114800 h 4822140"/>
              <a:gd name="connsiteX121" fmla="*/ 2600697 w 2945081"/>
              <a:gd name="connsiteY121" fmla="*/ 4126675 h 4822140"/>
              <a:gd name="connsiteX122" fmla="*/ 2624447 w 2945081"/>
              <a:gd name="connsiteY122" fmla="*/ 4191989 h 4822140"/>
              <a:gd name="connsiteX123" fmla="*/ 2636323 w 2945081"/>
              <a:gd name="connsiteY123" fmla="*/ 4203865 h 4822140"/>
              <a:gd name="connsiteX124" fmla="*/ 2654136 w 2945081"/>
              <a:gd name="connsiteY124" fmla="*/ 4215740 h 4822140"/>
              <a:gd name="connsiteX125" fmla="*/ 2683824 w 2945081"/>
              <a:gd name="connsiteY125" fmla="*/ 4239491 h 4822140"/>
              <a:gd name="connsiteX126" fmla="*/ 2701637 w 2945081"/>
              <a:gd name="connsiteY126" fmla="*/ 4251366 h 4822140"/>
              <a:gd name="connsiteX127" fmla="*/ 2737263 w 2945081"/>
              <a:gd name="connsiteY127" fmla="*/ 4263241 h 4822140"/>
              <a:gd name="connsiteX128" fmla="*/ 2755076 w 2945081"/>
              <a:gd name="connsiteY128" fmla="*/ 4346369 h 4822140"/>
              <a:gd name="connsiteX129" fmla="*/ 2761013 w 2945081"/>
              <a:gd name="connsiteY129" fmla="*/ 4364182 h 4822140"/>
              <a:gd name="connsiteX130" fmla="*/ 2784764 w 2945081"/>
              <a:gd name="connsiteY130" fmla="*/ 4393870 h 4822140"/>
              <a:gd name="connsiteX131" fmla="*/ 2796639 w 2945081"/>
              <a:gd name="connsiteY131" fmla="*/ 4429496 h 4822140"/>
              <a:gd name="connsiteX132" fmla="*/ 2802577 w 2945081"/>
              <a:gd name="connsiteY132" fmla="*/ 4447309 h 4822140"/>
              <a:gd name="connsiteX133" fmla="*/ 2808515 w 2945081"/>
              <a:gd name="connsiteY133" fmla="*/ 4465122 h 4822140"/>
              <a:gd name="connsiteX134" fmla="*/ 2820390 w 2945081"/>
              <a:gd name="connsiteY134" fmla="*/ 4482935 h 4822140"/>
              <a:gd name="connsiteX135" fmla="*/ 2844141 w 2945081"/>
              <a:gd name="connsiteY135" fmla="*/ 4530436 h 4822140"/>
              <a:gd name="connsiteX136" fmla="*/ 2850078 w 2945081"/>
              <a:gd name="connsiteY136" fmla="*/ 4548249 h 4822140"/>
              <a:gd name="connsiteX137" fmla="*/ 2861954 w 2945081"/>
              <a:gd name="connsiteY137" fmla="*/ 4560124 h 4822140"/>
              <a:gd name="connsiteX138" fmla="*/ 2873829 w 2945081"/>
              <a:gd name="connsiteY138" fmla="*/ 4595750 h 4822140"/>
              <a:gd name="connsiteX139" fmla="*/ 2885704 w 2945081"/>
              <a:gd name="connsiteY139" fmla="*/ 4631376 h 4822140"/>
              <a:gd name="connsiteX140" fmla="*/ 2891642 w 2945081"/>
              <a:gd name="connsiteY140" fmla="*/ 4649189 h 4822140"/>
              <a:gd name="connsiteX141" fmla="*/ 2897580 w 2945081"/>
              <a:gd name="connsiteY141" fmla="*/ 4672940 h 4822140"/>
              <a:gd name="connsiteX142" fmla="*/ 2903517 w 2945081"/>
              <a:gd name="connsiteY142" fmla="*/ 4690753 h 4822140"/>
              <a:gd name="connsiteX143" fmla="*/ 2909455 w 2945081"/>
              <a:gd name="connsiteY143" fmla="*/ 4714504 h 4822140"/>
              <a:gd name="connsiteX144" fmla="*/ 2921330 w 2945081"/>
              <a:gd name="connsiteY144" fmla="*/ 4750130 h 4822140"/>
              <a:gd name="connsiteX145" fmla="*/ 2927268 w 2945081"/>
              <a:gd name="connsiteY145" fmla="*/ 4791693 h 4822140"/>
              <a:gd name="connsiteX146" fmla="*/ 2933206 w 2945081"/>
              <a:gd name="connsiteY146" fmla="*/ 4821382 h 4822140"/>
              <a:gd name="connsiteX147" fmla="*/ 2939143 w 2945081"/>
              <a:gd name="connsiteY147" fmla="*/ 4803569 h 4822140"/>
              <a:gd name="connsiteX148" fmla="*/ 2945081 w 2945081"/>
              <a:gd name="connsiteY14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58785 w 2945081"/>
              <a:gd name="connsiteY56" fmla="*/ 1858488 h 4822140"/>
              <a:gd name="connsiteX57" fmla="*/ 1264723 w 2945081"/>
              <a:gd name="connsiteY57" fmla="*/ 1876301 h 4822140"/>
              <a:gd name="connsiteX58" fmla="*/ 1276598 w 2945081"/>
              <a:gd name="connsiteY58" fmla="*/ 1900052 h 4822140"/>
              <a:gd name="connsiteX59" fmla="*/ 1288473 w 2945081"/>
              <a:gd name="connsiteY59" fmla="*/ 1935678 h 4822140"/>
              <a:gd name="connsiteX60" fmla="*/ 1294411 w 2945081"/>
              <a:gd name="connsiteY60" fmla="*/ 1953491 h 4822140"/>
              <a:gd name="connsiteX61" fmla="*/ 1300349 w 2945081"/>
              <a:gd name="connsiteY61" fmla="*/ 1971304 h 4822140"/>
              <a:gd name="connsiteX62" fmla="*/ 1324099 w 2945081"/>
              <a:gd name="connsiteY62" fmla="*/ 2006930 h 4822140"/>
              <a:gd name="connsiteX63" fmla="*/ 1347850 w 2945081"/>
              <a:gd name="connsiteY63" fmla="*/ 2060369 h 4822140"/>
              <a:gd name="connsiteX64" fmla="*/ 1359725 w 2945081"/>
              <a:gd name="connsiteY64" fmla="*/ 2095995 h 4822140"/>
              <a:gd name="connsiteX65" fmla="*/ 1365663 w 2945081"/>
              <a:gd name="connsiteY65" fmla="*/ 2113808 h 4822140"/>
              <a:gd name="connsiteX66" fmla="*/ 1389413 w 2945081"/>
              <a:gd name="connsiteY66" fmla="*/ 2161309 h 4822140"/>
              <a:gd name="connsiteX67" fmla="*/ 1407226 w 2945081"/>
              <a:gd name="connsiteY67" fmla="*/ 2220686 h 4822140"/>
              <a:gd name="connsiteX68" fmla="*/ 1436915 w 2945081"/>
              <a:gd name="connsiteY68" fmla="*/ 2262249 h 4822140"/>
              <a:gd name="connsiteX69" fmla="*/ 1460665 w 2945081"/>
              <a:gd name="connsiteY69" fmla="*/ 2297875 h 4822140"/>
              <a:gd name="connsiteX70" fmla="*/ 1478478 w 2945081"/>
              <a:gd name="connsiteY70" fmla="*/ 2339439 h 4822140"/>
              <a:gd name="connsiteX71" fmla="*/ 1490354 w 2945081"/>
              <a:gd name="connsiteY71" fmla="*/ 2375065 h 4822140"/>
              <a:gd name="connsiteX72" fmla="*/ 1502229 w 2945081"/>
              <a:gd name="connsiteY72" fmla="*/ 2392878 h 4822140"/>
              <a:gd name="connsiteX73" fmla="*/ 1514104 w 2945081"/>
              <a:gd name="connsiteY73" fmla="*/ 2428504 h 4822140"/>
              <a:gd name="connsiteX74" fmla="*/ 1525980 w 2945081"/>
              <a:gd name="connsiteY74" fmla="*/ 2464130 h 4822140"/>
              <a:gd name="connsiteX75" fmla="*/ 1537855 w 2945081"/>
              <a:gd name="connsiteY75" fmla="*/ 2499756 h 4822140"/>
              <a:gd name="connsiteX76" fmla="*/ 1549730 w 2945081"/>
              <a:gd name="connsiteY76" fmla="*/ 2517569 h 4822140"/>
              <a:gd name="connsiteX77" fmla="*/ 1573481 w 2945081"/>
              <a:gd name="connsiteY77" fmla="*/ 2547257 h 4822140"/>
              <a:gd name="connsiteX78" fmla="*/ 1579419 w 2945081"/>
              <a:gd name="connsiteY78" fmla="*/ 2565070 h 4822140"/>
              <a:gd name="connsiteX79" fmla="*/ 1591294 w 2945081"/>
              <a:gd name="connsiteY79" fmla="*/ 2588821 h 4822140"/>
              <a:gd name="connsiteX80" fmla="*/ 1603169 w 2945081"/>
              <a:gd name="connsiteY80" fmla="*/ 2636322 h 4822140"/>
              <a:gd name="connsiteX81" fmla="*/ 1615045 w 2945081"/>
              <a:gd name="connsiteY81" fmla="*/ 2671948 h 4822140"/>
              <a:gd name="connsiteX82" fmla="*/ 1620982 w 2945081"/>
              <a:gd name="connsiteY82" fmla="*/ 2689761 h 4822140"/>
              <a:gd name="connsiteX83" fmla="*/ 1632858 w 2945081"/>
              <a:gd name="connsiteY83" fmla="*/ 2731324 h 4822140"/>
              <a:gd name="connsiteX84" fmla="*/ 1626920 w 2945081"/>
              <a:gd name="connsiteY84" fmla="*/ 2879766 h 4822140"/>
              <a:gd name="connsiteX85" fmla="*/ 1615045 w 2945081"/>
              <a:gd name="connsiteY85" fmla="*/ 2915392 h 4822140"/>
              <a:gd name="connsiteX86" fmla="*/ 1603169 w 2945081"/>
              <a:gd name="connsiteY86" fmla="*/ 2956956 h 4822140"/>
              <a:gd name="connsiteX87" fmla="*/ 1603169 w 2945081"/>
              <a:gd name="connsiteY87" fmla="*/ 3158836 h 4822140"/>
              <a:gd name="connsiteX88" fmla="*/ 1626920 w 2945081"/>
              <a:gd name="connsiteY88" fmla="*/ 3212275 h 4822140"/>
              <a:gd name="connsiteX89" fmla="*/ 1650671 w 2945081"/>
              <a:gd name="connsiteY89" fmla="*/ 3259776 h 4822140"/>
              <a:gd name="connsiteX90" fmla="*/ 1656608 w 2945081"/>
              <a:gd name="connsiteY90" fmla="*/ 3277589 h 4822140"/>
              <a:gd name="connsiteX91" fmla="*/ 1692234 w 2945081"/>
              <a:gd name="connsiteY91" fmla="*/ 3295402 h 4822140"/>
              <a:gd name="connsiteX92" fmla="*/ 1721923 w 2945081"/>
              <a:gd name="connsiteY92" fmla="*/ 3307278 h 4822140"/>
              <a:gd name="connsiteX93" fmla="*/ 1822863 w 2945081"/>
              <a:gd name="connsiteY93" fmla="*/ 3342904 h 4822140"/>
              <a:gd name="connsiteX94" fmla="*/ 1995055 w 2945081"/>
              <a:gd name="connsiteY94" fmla="*/ 3402280 h 4822140"/>
              <a:gd name="connsiteX95" fmla="*/ 2066306 w 2945081"/>
              <a:gd name="connsiteY95" fmla="*/ 3479470 h 4822140"/>
              <a:gd name="connsiteX96" fmla="*/ 2095995 w 2945081"/>
              <a:gd name="connsiteY96" fmla="*/ 3491346 h 4822140"/>
              <a:gd name="connsiteX97" fmla="*/ 2113808 w 2945081"/>
              <a:gd name="connsiteY97" fmla="*/ 3485408 h 4822140"/>
              <a:gd name="connsiteX98" fmla="*/ 2119746 w 2945081"/>
              <a:gd name="connsiteY98" fmla="*/ 3509158 h 4822140"/>
              <a:gd name="connsiteX99" fmla="*/ 2137559 w 2945081"/>
              <a:gd name="connsiteY99" fmla="*/ 3562597 h 4822140"/>
              <a:gd name="connsiteX100" fmla="*/ 2155372 w 2945081"/>
              <a:gd name="connsiteY100" fmla="*/ 3616036 h 4822140"/>
              <a:gd name="connsiteX101" fmla="*/ 2161310 w 2945081"/>
              <a:gd name="connsiteY101" fmla="*/ 3633849 h 4822140"/>
              <a:gd name="connsiteX102" fmla="*/ 2179123 w 2945081"/>
              <a:gd name="connsiteY102" fmla="*/ 3645724 h 4822140"/>
              <a:gd name="connsiteX103" fmla="*/ 2190998 w 2945081"/>
              <a:gd name="connsiteY103" fmla="*/ 3657600 h 4822140"/>
              <a:gd name="connsiteX104" fmla="*/ 2208811 w 2945081"/>
              <a:gd name="connsiteY104" fmla="*/ 3663537 h 4822140"/>
              <a:gd name="connsiteX105" fmla="*/ 2256312 w 2945081"/>
              <a:gd name="connsiteY105" fmla="*/ 3705101 h 4822140"/>
              <a:gd name="connsiteX106" fmla="*/ 2291938 w 2945081"/>
              <a:gd name="connsiteY106" fmla="*/ 3734789 h 4822140"/>
              <a:gd name="connsiteX107" fmla="*/ 2315689 w 2945081"/>
              <a:gd name="connsiteY107" fmla="*/ 3758540 h 4822140"/>
              <a:gd name="connsiteX108" fmla="*/ 2351315 w 2945081"/>
              <a:gd name="connsiteY108" fmla="*/ 3776353 h 4822140"/>
              <a:gd name="connsiteX109" fmla="*/ 2369128 w 2945081"/>
              <a:gd name="connsiteY109" fmla="*/ 3782291 h 4822140"/>
              <a:gd name="connsiteX110" fmla="*/ 2440380 w 2945081"/>
              <a:gd name="connsiteY110" fmla="*/ 3817917 h 4822140"/>
              <a:gd name="connsiteX111" fmla="*/ 2458193 w 2945081"/>
              <a:gd name="connsiteY111" fmla="*/ 3823854 h 4822140"/>
              <a:gd name="connsiteX112" fmla="*/ 2493819 w 2945081"/>
              <a:gd name="connsiteY112" fmla="*/ 3871356 h 4822140"/>
              <a:gd name="connsiteX113" fmla="*/ 2505694 w 2945081"/>
              <a:gd name="connsiteY113" fmla="*/ 3889169 h 4822140"/>
              <a:gd name="connsiteX114" fmla="*/ 2517569 w 2945081"/>
              <a:gd name="connsiteY114" fmla="*/ 3936670 h 4822140"/>
              <a:gd name="connsiteX115" fmla="*/ 2529445 w 2945081"/>
              <a:gd name="connsiteY115" fmla="*/ 3984171 h 4822140"/>
              <a:gd name="connsiteX116" fmla="*/ 2541320 w 2945081"/>
              <a:gd name="connsiteY116" fmla="*/ 4061361 h 4822140"/>
              <a:gd name="connsiteX117" fmla="*/ 2547258 w 2945081"/>
              <a:gd name="connsiteY117" fmla="*/ 4079174 h 4822140"/>
              <a:gd name="connsiteX118" fmla="*/ 2582884 w 2945081"/>
              <a:gd name="connsiteY118" fmla="*/ 4096987 h 4822140"/>
              <a:gd name="connsiteX119" fmla="*/ 2588821 w 2945081"/>
              <a:gd name="connsiteY119" fmla="*/ 4114800 h 4822140"/>
              <a:gd name="connsiteX120" fmla="*/ 2600697 w 2945081"/>
              <a:gd name="connsiteY120" fmla="*/ 4126675 h 4822140"/>
              <a:gd name="connsiteX121" fmla="*/ 2624447 w 2945081"/>
              <a:gd name="connsiteY121" fmla="*/ 4191989 h 4822140"/>
              <a:gd name="connsiteX122" fmla="*/ 2636323 w 2945081"/>
              <a:gd name="connsiteY122" fmla="*/ 4203865 h 4822140"/>
              <a:gd name="connsiteX123" fmla="*/ 2654136 w 2945081"/>
              <a:gd name="connsiteY123" fmla="*/ 4215740 h 4822140"/>
              <a:gd name="connsiteX124" fmla="*/ 2683824 w 2945081"/>
              <a:gd name="connsiteY124" fmla="*/ 4239491 h 4822140"/>
              <a:gd name="connsiteX125" fmla="*/ 2701637 w 2945081"/>
              <a:gd name="connsiteY125" fmla="*/ 4251366 h 4822140"/>
              <a:gd name="connsiteX126" fmla="*/ 2737263 w 2945081"/>
              <a:gd name="connsiteY126" fmla="*/ 4263241 h 4822140"/>
              <a:gd name="connsiteX127" fmla="*/ 2755076 w 2945081"/>
              <a:gd name="connsiteY127" fmla="*/ 4346369 h 4822140"/>
              <a:gd name="connsiteX128" fmla="*/ 2761013 w 2945081"/>
              <a:gd name="connsiteY128" fmla="*/ 4364182 h 4822140"/>
              <a:gd name="connsiteX129" fmla="*/ 2784764 w 2945081"/>
              <a:gd name="connsiteY129" fmla="*/ 4393870 h 4822140"/>
              <a:gd name="connsiteX130" fmla="*/ 2796639 w 2945081"/>
              <a:gd name="connsiteY130" fmla="*/ 4429496 h 4822140"/>
              <a:gd name="connsiteX131" fmla="*/ 2802577 w 2945081"/>
              <a:gd name="connsiteY131" fmla="*/ 4447309 h 4822140"/>
              <a:gd name="connsiteX132" fmla="*/ 2808515 w 2945081"/>
              <a:gd name="connsiteY132" fmla="*/ 4465122 h 4822140"/>
              <a:gd name="connsiteX133" fmla="*/ 2820390 w 2945081"/>
              <a:gd name="connsiteY133" fmla="*/ 4482935 h 4822140"/>
              <a:gd name="connsiteX134" fmla="*/ 2844141 w 2945081"/>
              <a:gd name="connsiteY134" fmla="*/ 4530436 h 4822140"/>
              <a:gd name="connsiteX135" fmla="*/ 2850078 w 2945081"/>
              <a:gd name="connsiteY135" fmla="*/ 4548249 h 4822140"/>
              <a:gd name="connsiteX136" fmla="*/ 2861954 w 2945081"/>
              <a:gd name="connsiteY136" fmla="*/ 4560124 h 4822140"/>
              <a:gd name="connsiteX137" fmla="*/ 2873829 w 2945081"/>
              <a:gd name="connsiteY137" fmla="*/ 4595750 h 4822140"/>
              <a:gd name="connsiteX138" fmla="*/ 2885704 w 2945081"/>
              <a:gd name="connsiteY138" fmla="*/ 4631376 h 4822140"/>
              <a:gd name="connsiteX139" fmla="*/ 2891642 w 2945081"/>
              <a:gd name="connsiteY139" fmla="*/ 4649189 h 4822140"/>
              <a:gd name="connsiteX140" fmla="*/ 2897580 w 2945081"/>
              <a:gd name="connsiteY140" fmla="*/ 4672940 h 4822140"/>
              <a:gd name="connsiteX141" fmla="*/ 2903517 w 2945081"/>
              <a:gd name="connsiteY141" fmla="*/ 4690753 h 4822140"/>
              <a:gd name="connsiteX142" fmla="*/ 2909455 w 2945081"/>
              <a:gd name="connsiteY142" fmla="*/ 4714504 h 4822140"/>
              <a:gd name="connsiteX143" fmla="*/ 2921330 w 2945081"/>
              <a:gd name="connsiteY143" fmla="*/ 4750130 h 4822140"/>
              <a:gd name="connsiteX144" fmla="*/ 2927268 w 2945081"/>
              <a:gd name="connsiteY144" fmla="*/ 4791693 h 4822140"/>
              <a:gd name="connsiteX145" fmla="*/ 2933206 w 2945081"/>
              <a:gd name="connsiteY145" fmla="*/ 4821382 h 4822140"/>
              <a:gd name="connsiteX146" fmla="*/ 2939143 w 2945081"/>
              <a:gd name="connsiteY146" fmla="*/ 4803569 h 4822140"/>
              <a:gd name="connsiteX147" fmla="*/ 2945081 w 2945081"/>
              <a:gd name="connsiteY147"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64723 w 2945081"/>
              <a:gd name="connsiteY56" fmla="*/ 1876301 h 4822140"/>
              <a:gd name="connsiteX57" fmla="*/ 1276598 w 2945081"/>
              <a:gd name="connsiteY57" fmla="*/ 1900052 h 4822140"/>
              <a:gd name="connsiteX58" fmla="*/ 1288473 w 2945081"/>
              <a:gd name="connsiteY58" fmla="*/ 1935678 h 4822140"/>
              <a:gd name="connsiteX59" fmla="*/ 1294411 w 2945081"/>
              <a:gd name="connsiteY59" fmla="*/ 1953491 h 4822140"/>
              <a:gd name="connsiteX60" fmla="*/ 1300349 w 2945081"/>
              <a:gd name="connsiteY60" fmla="*/ 1971304 h 4822140"/>
              <a:gd name="connsiteX61" fmla="*/ 1324099 w 2945081"/>
              <a:gd name="connsiteY61" fmla="*/ 2006930 h 4822140"/>
              <a:gd name="connsiteX62" fmla="*/ 1347850 w 2945081"/>
              <a:gd name="connsiteY62" fmla="*/ 2060369 h 4822140"/>
              <a:gd name="connsiteX63" fmla="*/ 1359725 w 2945081"/>
              <a:gd name="connsiteY63" fmla="*/ 2095995 h 4822140"/>
              <a:gd name="connsiteX64" fmla="*/ 1365663 w 2945081"/>
              <a:gd name="connsiteY64" fmla="*/ 2113808 h 4822140"/>
              <a:gd name="connsiteX65" fmla="*/ 1389413 w 2945081"/>
              <a:gd name="connsiteY65" fmla="*/ 2161309 h 4822140"/>
              <a:gd name="connsiteX66" fmla="*/ 1407226 w 2945081"/>
              <a:gd name="connsiteY66" fmla="*/ 2220686 h 4822140"/>
              <a:gd name="connsiteX67" fmla="*/ 1436915 w 2945081"/>
              <a:gd name="connsiteY67" fmla="*/ 2262249 h 4822140"/>
              <a:gd name="connsiteX68" fmla="*/ 1460665 w 2945081"/>
              <a:gd name="connsiteY68" fmla="*/ 2297875 h 4822140"/>
              <a:gd name="connsiteX69" fmla="*/ 1478478 w 2945081"/>
              <a:gd name="connsiteY69" fmla="*/ 2339439 h 4822140"/>
              <a:gd name="connsiteX70" fmla="*/ 1490354 w 2945081"/>
              <a:gd name="connsiteY70" fmla="*/ 2375065 h 4822140"/>
              <a:gd name="connsiteX71" fmla="*/ 1502229 w 2945081"/>
              <a:gd name="connsiteY71" fmla="*/ 2392878 h 4822140"/>
              <a:gd name="connsiteX72" fmla="*/ 1514104 w 2945081"/>
              <a:gd name="connsiteY72" fmla="*/ 2428504 h 4822140"/>
              <a:gd name="connsiteX73" fmla="*/ 1525980 w 2945081"/>
              <a:gd name="connsiteY73" fmla="*/ 2464130 h 4822140"/>
              <a:gd name="connsiteX74" fmla="*/ 1537855 w 2945081"/>
              <a:gd name="connsiteY74" fmla="*/ 2499756 h 4822140"/>
              <a:gd name="connsiteX75" fmla="*/ 1549730 w 2945081"/>
              <a:gd name="connsiteY75" fmla="*/ 2517569 h 4822140"/>
              <a:gd name="connsiteX76" fmla="*/ 1573481 w 2945081"/>
              <a:gd name="connsiteY76" fmla="*/ 2547257 h 4822140"/>
              <a:gd name="connsiteX77" fmla="*/ 1579419 w 2945081"/>
              <a:gd name="connsiteY77" fmla="*/ 2565070 h 4822140"/>
              <a:gd name="connsiteX78" fmla="*/ 1591294 w 2945081"/>
              <a:gd name="connsiteY78" fmla="*/ 2588821 h 4822140"/>
              <a:gd name="connsiteX79" fmla="*/ 1603169 w 2945081"/>
              <a:gd name="connsiteY79" fmla="*/ 2636322 h 4822140"/>
              <a:gd name="connsiteX80" fmla="*/ 1615045 w 2945081"/>
              <a:gd name="connsiteY80" fmla="*/ 2671948 h 4822140"/>
              <a:gd name="connsiteX81" fmla="*/ 1620982 w 2945081"/>
              <a:gd name="connsiteY81" fmla="*/ 2689761 h 4822140"/>
              <a:gd name="connsiteX82" fmla="*/ 1632858 w 2945081"/>
              <a:gd name="connsiteY82" fmla="*/ 2731324 h 4822140"/>
              <a:gd name="connsiteX83" fmla="*/ 1626920 w 2945081"/>
              <a:gd name="connsiteY83" fmla="*/ 2879766 h 4822140"/>
              <a:gd name="connsiteX84" fmla="*/ 1615045 w 2945081"/>
              <a:gd name="connsiteY84" fmla="*/ 2915392 h 4822140"/>
              <a:gd name="connsiteX85" fmla="*/ 1603169 w 2945081"/>
              <a:gd name="connsiteY85" fmla="*/ 2956956 h 4822140"/>
              <a:gd name="connsiteX86" fmla="*/ 1603169 w 2945081"/>
              <a:gd name="connsiteY86" fmla="*/ 3158836 h 4822140"/>
              <a:gd name="connsiteX87" fmla="*/ 1626920 w 2945081"/>
              <a:gd name="connsiteY87" fmla="*/ 3212275 h 4822140"/>
              <a:gd name="connsiteX88" fmla="*/ 1650671 w 2945081"/>
              <a:gd name="connsiteY88" fmla="*/ 3259776 h 4822140"/>
              <a:gd name="connsiteX89" fmla="*/ 1656608 w 2945081"/>
              <a:gd name="connsiteY89" fmla="*/ 3277589 h 4822140"/>
              <a:gd name="connsiteX90" fmla="*/ 1692234 w 2945081"/>
              <a:gd name="connsiteY90" fmla="*/ 3295402 h 4822140"/>
              <a:gd name="connsiteX91" fmla="*/ 1721923 w 2945081"/>
              <a:gd name="connsiteY91" fmla="*/ 3307278 h 4822140"/>
              <a:gd name="connsiteX92" fmla="*/ 1822863 w 2945081"/>
              <a:gd name="connsiteY92" fmla="*/ 3342904 h 4822140"/>
              <a:gd name="connsiteX93" fmla="*/ 1995055 w 2945081"/>
              <a:gd name="connsiteY93" fmla="*/ 3402280 h 4822140"/>
              <a:gd name="connsiteX94" fmla="*/ 2066306 w 2945081"/>
              <a:gd name="connsiteY94" fmla="*/ 3479470 h 4822140"/>
              <a:gd name="connsiteX95" fmla="*/ 2095995 w 2945081"/>
              <a:gd name="connsiteY95" fmla="*/ 3491346 h 4822140"/>
              <a:gd name="connsiteX96" fmla="*/ 2113808 w 2945081"/>
              <a:gd name="connsiteY96" fmla="*/ 3485408 h 4822140"/>
              <a:gd name="connsiteX97" fmla="*/ 2119746 w 2945081"/>
              <a:gd name="connsiteY97" fmla="*/ 3509158 h 4822140"/>
              <a:gd name="connsiteX98" fmla="*/ 2137559 w 2945081"/>
              <a:gd name="connsiteY98" fmla="*/ 3562597 h 4822140"/>
              <a:gd name="connsiteX99" fmla="*/ 2155372 w 2945081"/>
              <a:gd name="connsiteY99" fmla="*/ 3616036 h 4822140"/>
              <a:gd name="connsiteX100" fmla="*/ 2161310 w 2945081"/>
              <a:gd name="connsiteY100" fmla="*/ 3633849 h 4822140"/>
              <a:gd name="connsiteX101" fmla="*/ 2179123 w 2945081"/>
              <a:gd name="connsiteY101" fmla="*/ 3645724 h 4822140"/>
              <a:gd name="connsiteX102" fmla="*/ 2190998 w 2945081"/>
              <a:gd name="connsiteY102" fmla="*/ 3657600 h 4822140"/>
              <a:gd name="connsiteX103" fmla="*/ 2208811 w 2945081"/>
              <a:gd name="connsiteY103" fmla="*/ 3663537 h 4822140"/>
              <a:gd name="connsiteX104" fmla="*/ 2256312 w 2945081"/>
              <a:gd name="connsiteY104" fmla="*/ 3705101 h 4822140"/>
              <a:gd name="connsiteX105" fmla="*/ 2291938 w 2945081"/>
              <a:gd name="connsiteY105" fmla="*/ 3734789 h 4822140"/>
              <a:gd name="connsiteX106" fmla="*/ 2315689 w 2945081"/>
              <a:gd name="connsiteY106" fmla="*/ 3758540 h 4822140"/>
              <a:gd name="connsiteX107" fmla="*/ 2351315 w 2945081"/>
              <a:gd name="connsiteY107" fmla="*/ 3776353 h 4822140"/>
              <a:gd name="connsiteX108" fmla="*/ 2369128 w 2945081"/>
              <a:gd name="connsiteY108" fmla="*/ 3782291 h 4822140"/>
              <a:gd name="connsiteX109" fmla="*/ 2440380 w 2945081"/>
              <a:gd name="connsiteY109" fmla="*/ 3817917 h 4822140"/>
              <a:gd name="connsiteX110" fmla="*/ 2458193 w 2945081"/>
              <a:gd name="connsiteY110" fmla="*/ 3823854 h 4822140"/>
              <a:gd name="connsiteX111" fmla="*/ 2493819 w 2945081"/>
              <a:gd name="connsiteY111" fmla="*/ 3871356 h 4822140"/>
              <a:gd name="connsiteX112" fmla="*/ 2505694 w 2945081"/>
              <a:gd name="connsiteY112" fmla="*/ 3889169 h 4822140"/>
              <a:gd name="connsiteX113" fmla="*/ 2517569 w 2945081"/>
              <a:gd name="connsiteY113" fmla="*/ 3936670 h 4822140"/>
              <a:gd name="connsiteX114" fmla="*/ 2529445 w 2945081"/>
              <a:gd name="connsiteY114" fmla="*/ 3984171 h 4822140"/>
              <a:gd name="connsiteX115" fmla="*/ 2541320 w 2945081"/>
              <a:gd name="connsiteY115" fmla="*/ 4061361 h 4822140"/>
              <a:gd name="connsiteX116" fmla="*/ 2547258 w 2945081"/>
              <a:gd name="connsiteY116" fmla="*/ 4079174 h 4822140"/>
              <a:gd name="connsiteX117" fmla="*/ 2582884 w 2945081"/>
              <a:gd name="connsiteY117" fmla="*/ 4096987 h 4822140"/>
              <a:gd name="connsiteX118" fmla="*/ 2588821 w 2945081"/>
              <a:gd name="connsiteY118" fmla="*/ 4114800 h 4822140"/>
              <a:gd name="connsiteX119" fmla="*/ 2600697 w 2945081"/>
              <a:gd name="connsiteY119" fmla="*/ 4126675 h 4822140"/>
              <a:gd name="connsiteX120" fmla="*/ 2624447 w 2945081"/>
              <a:gd name="connsiteY120" fmla="*/ 4191989 h 4822140"/>
              <a:gd name="connsiteX121" fmla="*/ 2636323 w 2945081"/>
              <a:gd name="connsiteY121" fmla="*/ 4203865 h 4822140"/>
              <a:gd name="connsiteX122" fmla="*/ 2654136 w 2945081"/>
              <a:gd name="connsiteY122" fmla="*/ 4215740 h 4822140"/>
              <a:gd name="connsiteX123" fmla="*/ 2683824 w 2945081"/>
              <a:gd name="connsiteY123" fmla="*/ 4239491 h 4822140"/>
              <a:gd name="connsiteX124" fmla="*/ 2701637 w 2945081"/>
              <a:gd name="connsiteY124" fmla="*/ 4251366 h 4822140"/>
              <a:gd name="connsiteX125" fmla="*/ 2737263 w 2945081"/>
              <a:gd name="connsiteY125" fmla="*/ 4263241 h 4822140"/>
              <a:gd name="connsiteX126" fmla="*/ 2755076 w 2945081"/>
              <a:gd name="connsiteY126" fmla="*/ 4346369 h 4822140"/>
              <a:gd name="connsiteX127" fmla="*/ 2761013 w 2945081"/>
              <a:gd name="connsiteY127" fmla="*/ 4364182 h 4822140"/>
              <a:gd name="connsiteX128" fmla="*/ 2784764 w 2945081"/>
              <a:gd name="connsiteY128" fmla="*/ 4393870 h 4822140"/>
              <a:gd name="connsiteX129" fmla="*/ 2796639 w 2945081"/>
              <a:gd name="connsiteY129" fmla="*/ 4429496 h 4822140"/>
              <a:gd name="connsiteX130" fmla="*/ 2802577 w 2945081"/>
              <a:gd name="connsiteY130" fmla="*/ 4447309 h 4822140"/>
              <a:gd name="connsiteX131" fmla="*/ 2808515 w 2945081"/>
              <a:gd name="connsiteY131" fmla="*/ 4465122 h 4822140"/>
              <a:gd name="connsiteX132" fmla="*/ 2820390 w 2945081"/>
              <a:gd name="connsiteY132" fmla="*/ 4482935 h 4822140"/>
              <a:gd name="connsiteX133" fmla="*/ 2844141 w 2945081"/>
              <a:gd name="connsiteY133" fmla="*/ 4530436 h 4822140"/>
              <a:gd name="connsiteX134" fmla="*/ 2850078 w 2945081"/>
              <a:gd name="connsiteY134" fmla="*/ 4548249 h 4822140"/>
              <a:gd name="connsiteX135" fmla="*/ 2861954 w 2945081"/>
              <a:gd name="connsiteY135" fmla="*/ 4560124 h 4822140"/>
              <a:gd name="connsiteX136" fmla="*/ 2873829 w 2945081"/>
              <a:gd name="connsiteY136" fmla="*/ 4595750 h 4822140"/>
              <a:gd name="connsiteX137" fmla="*/ 2885704 w 2945081"/>
              <a:gd name="connsiteY137" fmla="*/ 4631376 h 4822140"/>
              <a:gd name="connsiteX138" fmla="*/ 2891642 w 2945081"/>
              <a:gd name="connsiteY138" fmla="*/ 4649189 h 4822140"/>
              <a:gd name="connsiteX139" fmla="*/ 2897580 w 2945081"/>
              <a:gd name="connsiteY139" fmla="*/ 4672940 h 4822140"/>
              <a:gd name="connsiteX140" fmla="*/ 2903517 w 2945081"/>
              <a:gd name="connsiteY140" fmla="*/ 4690753 h 4822140"/>
              <a:gd name="connsiteX141" fmla="*/ 2909455 w 2945081"/>
              <a:gd name="connsiteY141" fmla="*/ 4714504 h 4822140"/>
              <a:gd name="connsiteX142" fmla="*/ 2921330 w 2945081"/>
              <a:gd name="connsiteY142" fmla="*/ 4750130 h 4822140"/>
              <a:gd name="connsiteX143" fmla="*/ 2927268 w 2945081"/>
              <a:gd name="connsiteY143" fmla="*/ 4791693 h 4822140"/>
              <a:gd name="connsiteX144" fmla="*/ 2933206 w 2945081"/>
              <a:gd name="connsiteY144" fmla="*/ 4821382 h 4822140"/>
              <a:gd name="connsiteX145" fmla="*/ 2939143 w 2945081"/>
              <a:gd name="connsiteY145" fmla="*/ 4803569 h 4822140"/>
              <a:gd name="connsiteX146" fmla="*/ 2945081 w 2945081"/>
              <a:gd name="connsiteY14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64723 w 2945081"/>
              <a:gd name="connsiteY55" fmla="*/ 1876301 h 4822140"/>
              <a:gd name="connsiteX56" fmla="*/ 1276598 w 2945081"/>
              <a:gd name="connsiteY56" fmla="*/ 1900052 h 4822140"/>
              <a:gd name="connsiteX57" fmla="*/ 1288473 w 2945081"/>
              <a:gd name="connsiteY57" fmla="*/ 1935678 h 4822140"/>
              <a:gd name="connsiteX58" fmla="*/ 1294411 w 2945081"/>
              <a:gd name="connsiteY58" fmla="*/ 1953491 h 4822140"/>
              <a:gd name="connsiteX59" fmla="*/ 1300349 w 2945081"/>
              <a:gd name="connsiteY59" fmla="*/ 1971304 h 4822140"/>
              <a:gd name="connsiteX60" fmla="*/ 1324099 w 2945081"/>
              <a:gd name="connsiteY60" fmla="*/ 2006930 h 4822140"/>
              <a:gd name="connsiteX61" fmla="*/ 1347850 w 2945081"/>
              <a:gd name="connsiteY61" fmla="*/ 2060369 h 4822140"/>
              <a:gd name="connsiteX62" fmla="*/ 1359725 w 2945081"/>
              <a:gd name="connsiteY62" fmla="*/ 2095995 h 4822140"/>
              <a:gd name="connsiteX63" fmla="*/ 1365663 w 2945081"/>
              <a:gd name="connsiteY63" fmla="*/ 2113808 h 4822140"/>
              <a:gd name="connsiteX64" fmla="*/ 1389413 w 2945081"/>
              <a:gd name="connsiteY64" fmla="*/ 2161309 h 4822140"/>
              <a:gd name="connsiteX65" fmla="*/ 1407226 w 2945081"/>
              <a:gd name="connsiteY65" fmla="*/ 2220686 h 4822140"/>
              <a:gd name="connsiteX66" fmla="*/ 1436915 w 2945081"/>
              <a:gd name="connsiteY66" fmla="*/ 2262249 h 4822140"/>
              <a:gd name="connsiteX67" fmla="*/ 1460665 w 2945081"/>
              <a:gd name="connsiteY67" fmla="*/ 2297875 h 4822140"/>
              <a:gd name="connsiteX68" fmla="*/ 1478478 w 2945081"/>
              <a:gd name="connsiteY68" fmla="*/ 2339439 h 4822140"/>
              <a:gd name="connsiteX69" fmla="*/ 1490354 w 2945081"/>
              <a:gd name="connsiteY69" fmla="*/ 2375065 h 4822140"/>
              <a:gd name="connsiteX70" fmla="*/ 1502229 w 2945081"/>
              <a:gd name="connsiteY70" fmla="*/ 2392878 h 4822140"/>
              <a:gd name="connsiteX71" fmla="*/ 1514104 w 2945081"/>
              <a:gd name="connsiteY71" fmla="*/ 2428504 h 4822140"/>
              <a:gd name="connsiteX72" fmla="*/ 1525980 w 2945081"/>
              <a:gd name="connsiteY72" fmla="*/ 2464130 h 4822140"/>
              <a:gd name="connsiteX73" fmla="*/ 1537855 w 2945081"/>
              <a:gd name="connsiteY73" fmla="*/ 2499756 h 4822140"/>
              <a:gd name="connsiteX74" fmla="*/ 1549730 w 2945081"/>
              <a:gd name="connsiteY74" fmla="*/ 2517569 h 4822140"/>
              <a:gd name="connsiteX75" fmla="*/ 1573481 w 2945081"/>
              <a:gd name="connsiteY75" fmla="*/ 2547257 h 4822140"/>
              <a:gd name="connsiteX76" fmla="*/ 1579419 w 2945081"/>
              <a:gd name="connsiteY76" fmla="*/ 2565070 h 4822140"/>
              <a:gd name="connsiteX77" fmla="*/ 1591294 w 2945081"/>
              <a:gd name="connsiteY77" fmla="*/ 2588821 h 4822140"/>
              <a:gd name="connsiteX78" fmla="*/ 1603169 w 2945081"/>
              <a:gd name="connsiteY78" fmla="*/ 2636322 h 4822140"/>
              <a:gd name="connsiteX79" fmla="*/ 1615045 w 2945081"/>
              <a:gd name="connsiteY79" fmla="*/ 2671948 h 4822140"/>
              <a:gd name="connsiteX80" fmla="*/ 1620982 w 2945081"/>
              <a:gd name="connsiteY80" fmla="*/ 2689761 h 4822140"/>
              <a:gd name="connsiteX81" fmla="*/ 1632858 w 2945081"/>
              <a:gd name="connsiteY81" fmla="*/ 2731324 h 4822140"/>
              <a:gd name="connsiteX82" fmla="*/ 1626920 w 2945081"/>
              <a:gd name="connsiteY82" fmla="*/ 2879766 h 4822140"/>
              <a:gd name="connsiteX83" fmla="*/ 1615045 w 2945081"/>
              <a:gd name="connsiteY83" fmla="*/ 2915392 h 4822140"/>
              <a:gd name="connsiteX84" fmla="*/ 1603169 w 2945081"/>
              <a:gd name="connsiteY84" fmla="*/ 2956956 h 4822140"/>
              <a:gd name="connsiteX85" fmla="*/ 1603169 w 2945081"/>
              <a:gd name="connsiteY85" fmla="*/ 3158836 h 4822140"/>
              <a:gd name="connsiteX86" fmla="*/ 1626920 w 2945081"/>
              <a:gd name="connsiteY86" fmla="*/ 3212275 h 4822140"/>
              <a:gd name="connsiteX87" fmla="*/ 1650671 w 2945081"/>
              <a:gd name="connsiteY87" fmla="*/ 3259776 h 4822140"/>
              <a:gd name="connsiteX88" fmla="*/ 1656608 w 2945081"/>
              <a:gd name="connsiteY88" fmla="*/ 3277589 h 4822140"/>
              <a:gd name="connsiteX89" fmla="*/ 1692234 w 2945081"/>
              <a:gd name="connsiteY89" fmla="*/ 3295402 h 4822140"/>
              <a:gd name="connsiteX90" fmla="*/ 1721923 w 2945081"/>
              <a:gd name="connsiteY90" fmla="*/ 3307278 h 4822140"/>
              <a:gd name="connsiteX91" fmla="*/ 1822863 w 2945081"/>
              <a:gd name="connsiteY91" fmla="*/ 3342904 h 4822140"/>
              <a:gd name="connsiteX92" fmla="*/ 1995055 w 2945081"/>
              <a:gd name="connsiteY92" fmla="*/ 3402280 h 4822140"/>
              <a:gd name="connsiteX93" fmla="*/ 2066306 w 2945081"/>
              <a:gd name="connsiteY93" fmla="*/ 3479470 h 4822140"/>
              <a:gd name="connsiteX94" fmla="*/ 2095995 w 2945081"/>
              <a:gd name="connsiteY94" fmla="*/ 3491346 h 4822140"/>
              <a:gd name="connsiteX95" fmla="*/ 2113808 w 2945081"/>
              <a:gd name="connsiteY95" fmla="*/ 3485408 h 4822140"/>
              <a:gd name="connsiteX96" fmla="*/ 2119746 w 2945081"/>
              <a:gd name="connsiteY96" fmla="*/ 3509158 h 4822140"/>
              <a:gd name="connsiteX97" fmla="*/ 2137559 w 2945081"/>
              <a:gd name="connsiteY97" fmla="*/ 3562597 h 4822140"/>
              <a:gd name="connsiteX98" fmla="*/ 2155372 w 2945081"/>
              <a:gd name="connsiteY98" fmla="*/ 3616036 h 4822140"/>
              <a:gd name="connsiteX99" fmla="*/ 2161310 w 2945081"/>
              <a:gd name="connsiteY99" fmla="*/ 3633849 h 4822140"/>
              <a:gd name="connsiteX100" fmla="*/ 2179123 w 2945081"/>
              <a:gd name="connsiteY100" fmla="*/ 3645724 h 4822140"/>
              <a:gd name="connsiteX101" fmla="*/ 2190998 w 2945081"/>
              <a:gd name="connsiteY101" fmla="*/ 3657600 h 4822140"/>
              <a:gd name="connsiteX102" fmla="*/ 2208811 w 2945081"/>
              <a:gd name="connsiteY102" fmla="*/ 3663537 h 4822140"/>
              <a:gd name="connsiteX103" fmla="*/ 2256312 w 2945081"/>
              <a:gd name="connsiteY103" fmla="*/ 3705101 h 4822140"/>
              <a:gd name="connsiteX104" fmla="*/ 2291938 w 2945081"/>
              <a:gd name="connsiteY104" fmla="*/ 3734789 h 4822140"/>
              <a:gd name="connsiteX105" fmla="*/ 2315689 w 2945081"/>
              <a:gd name="connsiteY105" fmla="*/ 3758540 h 4822140"/>
              <a:gd name="connsiteX106" fmla="*/ 2351315 w 2945081"/>
              <a:gd name="connsiteY106" fmla="*/ 3776353 h 4822140"/>
              <a:gd name="connsiteX107" fmla="*/ 2369128 w 2945081"/>
              <a:gd name="connsiteY107" fmla="*/ 3782291 h 4822140"/>
              <a:gd name="connsiteX108" fmla="*/ 2440380 w 2945081"/>
              <a:gd name="connsiteY108" fmla="*/ 3817917 h 4822140"/>
              <a:gd name="connsiteX109" fmla="*/ 2458193 w 2945081"/>
              <a:gd name="connsiteY109" fmla="*/ 3823854 h 4822140"/>
              <a:gd name="connsiteX110" fmla="*/ 2493819 w 2945081"/>
              <a:gd name="connsiteY110" fmla="*/ 3871356 h 4822140"/>
              <a:gd name="connsiteX111" fmla="*/ 2505694 w 2945081"/>
              <a:gd name="connsiteY111" fmla="*/ 3889169 h 4822140"/>
              <a:gd name="connsiteX112" fmla="*/ 2517569 w 2945081"/>
              <a:gd name="connsiteY112" fmla="*/ 3936670 h 4822140"/>
              <a:gd name="connsiteX113" fmla="*/ 2529445 w 2945081"/>
              <a:gd name="connsiteY113" fmla="*/ 3984171 h 4822140"/>
              <a:gd name="connsiteX114" fmla="*/ 2541320 w 2945081"/>
              <a:gd name="connsiteY114" fmla="*/ 4061361 h 4822140"/>
              <a:gd name="connsiteX115" fmla="*/ 2547258 w 2945081"/>
              <a:gd name="connsiteY115" fmla="*/ 4079174 h 4822140"/>
              <a:gd name="connsiteX116" fmla="*/ 2582884 w 2945081"/>
              <a:gd name="connsiteY116" fmla="*/ 4096987 h 4822140"/>
              <a:gd name="connsiteX117" fmla="*/ 2588821 w 2945081"/>
              <a:gd name="connsiteY117" fmla="*/ 4114800 h 4822140"/>
              <a:gd name="connsiteX118" fmla="*/ 2600697 w 2945081"/>
              <a:gd name="connsiteY118" fmla="*/ 4126675 h 4822140"/>
              <a:gd name="connsiteX119" fmla="*/ 2624447 w 2945081"/>
              <a:gd name="connsiteY119" fmla="*/ 4191989 h 4822140"/>
              <a:gd name="connsiteX120" fmla="*/ 2636323 w 2945081"/>
              <a:gd name="connsiteY120" fmla="*/ 4203865 h 4822140"/>
              <a:gd name="connsiteX121" fmla="*/ 2654136 w 2945081"/>
              <a:gd name="connsiteY121" fmla="*/ 4215740 h 4822140"/>
              <a:gd name="connsiteX122" fmla="*/ 2683824 w 2945081"/>
              <a:gd name="connsiteY122" fmla="*/ 4239491 h 4822140"/>
              <a:gd name="connsiteX123" fmla="*/ 2701637 w 2945081"/>
              <a:gd name="connsiteY123" fmla="*/ 4251366 h 4822140"/>
              <a:gd name="connsiteX124" fmla="*/ 2737263 w 2945081"/>
              <a:gd name="connsiteY124" fmla="*/ 4263241 h 4822140"/>
              <a:gd name="connsiteX125" fmla="*/ 2755076 w 2945081"/>
              <a:gd name="connsiteY125" fmla="*/ 4346369 h 4822140"/>
              <a:gd name="connsiteX126" fmla="*/ 2761013 w 2945081"/>
              <a:gd name="connsiteY126" fmla="*/ 4364182 h 4822140"/>
              <a:gd name="connsiteX127" fmla="*/ 2784764 w 2945081"/>
              <a:gd name="connsiteY127" fmla="*/ 4393870 h 4822140"/>
              <a:gd name="connsiteX128" fmla="*/ 2796639 w 2945081"/>
              <a:gd name="connsiteY128" fmla="*/ 4429496 h 4822140"/>
              <a:gd name="connsiteX129" fmla="*/ 2802577 w 2945081"/>
              <a:gd name="connsiteY129" fmla="*/ 4447309 h 4822140"/>
              <a:gd name="connsiteX130" fmla="*/ 2808515 w 2945081"/>
              <a:gd name="connsiteY130" fmla="*/ 4465122 h 4822140"/>
              <a:gd name="connsiteX131" fmla="*/ 2820390 w 2945081"/>
              <a:gd name="connsiteY131" fmla="*/ 4482935 h 4822140"/>
              <a:gd name="connsiteX132" fmla="*/ 2844141 w 2945081"/>
              <a:gd name="connsiteY132" fmla="*/ 4530436 h 4822140"/>
              <a:gd name="connsiteX133" fmla="*/ 2850078 w 2945081"/>
              <a:gd name="connsiteY133" fmla="*/ 4548249 h 4822140"/>
              <a:gd name="connsiteX134" fmla="*/ 2861954 w 2945081"/>
              <a:gd name="connsiteY134" fmla="*/ 4560124 h 4822140"/>
              <a:gd name="connsiteX135" fmla="*/ 2873829 w 2945081"/>
              <a:gd name="connsiteY135" fmla="*/ 4595750 h 4822140"/>
              <a:gd name="connsiteX136" fmla="*/ 2885704 w 2945081"/>
              <a:gd name="connsiteY136" fmla="*/ 4631376 h 4822140"/>
              <a:gd name="connsiteX137" fmla="*/ 2891642 w 2945081"/>
              <a:gd name="connsiteY137" fmla="*/ 4649189 h 4822140"/>
              <a:gd name="connsiteX138" fmla="*/ 2897580 w 2945081"/>
              <a:gd name="connsiteY138" fmla="*/ 4672940 h 4822140"/>
              <a:gd name="connsiteX139" fmla="*/ 2903517 w 2945081"/>
              <a:gd name="connsiteY139" fmla="*/ 4690753 h 4822140"/>
              <a:gd name="connsiteX140" fmla="*/ 2909455 w 2945081"/>
              <a:gd name="connsiteY140" fmla="*/ 4714504 h 4822140"/>
              <a:gd name="connsiteX141" fmla="*/ 2921330 w 2945081"/>
              <a:gd name="connsiteY141" fmla="*/ 4750130 h 4822140"/>
              <a:gd name="connsiteX142" fmla="*/ 2927268 w 2945081"/>
              <a:gd name="connsiteY142" fmla="*/ 4791693 h 4822140"/>
              <a:gd name="connsiteX143" fmla="*/ 2933206 w 2945081"/>
              <a:gd name="connsiteY143" fmla="*/ 4821382 h 4822140"/>
              <a:gd name="connsiteX144" fmla="*/ 2939143 w 2945081"/>
              <a:gd name="connsiteY144" fmla="*/ 4803569 h 4822140"/>
              <a:gd name="connsiteX145" fmla="*/ 2945081 w 2945081"/>
              <a:gd name="connsiteY145"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264723 w 2945081"/>
              <a:gd name="connsiteY54" fmla="*/ 1876301 h 4822140"/>
              <a:gd name="connsiteX55" fmla="*/ 1276598 w 2945081"/>
              <a:gd name="connsiteY55" fmla="*/ 1900052 h 4822140"/>
              <a:gd name="connsiteX56" fmla="*/ 1288473 w 2945081"/>
              <a:gd name="connsiteY56" fmla="*/ 1935678 h 4822140"/>
              <a:gd name="connsiteX57" fmla="*/ 1294411 w 2945081"/>
              <a:gd name="connsiteY57" fmla="*/ 1953491 h 4822140"/>
              <a:gd name="connsiteX58" fmla="*/ 1300349 w 2945081"/>
              <a:gd name="connsiteY58" fmla="*/ 1971304 h 4822140"/>
              <a:gd name="connsiteX59" fmla="*/ 1324099 w 2945081"/>
              <a:gd name="connsiteY59" fmla="*/ 2006930 h 4822140"/>
              <a:gd name="connsiteX60" fmla="*/ 1347850 w 2945081"/>
              <a:gd name="connsiteY60" fmla="*/ 2060369 h 4822140"/>
              <a:gd name="connsiteX61" fmla="*/ 1359725 w 2945081"/>
              <a:gd name="connsiteY61" fmla="*/ 2095995 h 4822140"/>
              <a:gd name="connsiteX62" fmla="*/ 1365663 w 2945081"/>
              <a:gd name="connsiteY62" fmla="*/ 2113808 h 4822140"/>
              <a:gd name="connsiteX63" fmla="*/ 1389413 w 2945081"/>
              <a:gd name="connsiteY63" fmla="*/ 2161309 h 4822140"/>
              <a:gd name="connsiteX64" fmla="*/ 1407226 w 2945081"/>
              <a:gd name="connsiteY64" fmla="*/ 2220686 h 4822140"/>
              <a:gd name="connsiteX65" fmla="*/ 1436915 w 2945081"/>
              <a:gd name="connsiteY65" fmla="*/ 2262249 h 4822140"/>
              <a:gd name="connsiteX66" fmla="*/ 1460665 w 2945081"/>
              <a:gd name="connsiteY66" fmla="*/ 2297875 h 4822140"/>
              <a:gd name="connsiteX67" fmla="*/ 1478478 w 2945081"/>
              <a:gd name="connsiteY67" fmla="*/ 2339439 h 4822140"/>
              <a:gd name="connsiteX68" fmla="*/ 1490354 w 2945081"/>
              <a:gd name="connsiteY68" fmla="*/ 2375065 h 4822140"/>
              <a:gd name="connsiteX69" fmla="*/ 1502229 w 2945081"/>
              <a:gd name="connsiteY69" fmla="*/ 2392878 h 4822140"/>
              <a:gd name="connsiteX70" fmla="*/ 1514104 w 2945081"/>
              <a:gd name="connsiteY70" fmla="*/ 2428504 h 4822140"/>
              <a:gd name="connsiteX71" fmla="*/ 1525980 w 2945081"/>
              <a:gd name="connsiteY71" fmla="*/ 2464130 h 4822140"/>
              <a:gd name="connsiteX72" fmla="*/ 1537855 w 2945081"/>
              <a:gd name="connsiteY72" fmla="*/ 2499756 h 4822140"/>
              <a:gd name="connsiteX73" fmla="*/ 1549730 w 2945081"/>
              <a:gd name="connsiteY73" fmla="*/ 2517569 h 4822140"/>
              <a:gd name="connsiteX74" fmla="*/ 1573481 w 2945081"/>
              <a:gd name="connsiteY74" fmla="*/ 2547257 h 4822140"/>
              <a:gd name="connsiteX75" fmla="*/ 1579419 w 2945081"/>
              <a:gd name="connsiteY75" fmla="*/ 2565070 h 4822140"/>
              <a:gd name="connsiteX76" fmla="*/ 1591294 w 2945081"/>
              <a:gd name="connsiteY76" fmla="*/ 2588821 h 4822140"/>
              <a:gd name="connsiteX77" fmla="*/ 1603169 w 2945081"/>
              <a:gd name="connsiteY77" fmla="*/ 2636322 h 4822140"/>
              <a:gd name="connsiteX78" fmla="*/ 1615045 w 2945081"/>
              <a:gd name="connsiteY78" fmla="*/ 2671948 h 4822140"/>
              <a:gd name="connsiteX79" fmla="*/ 1620982 w 2945081"/>
              <a:gd name="connsiteY79" fmla="*/ 2689761 h 4822140"/>
              <a:gd name="connsiteX80" fmla="*/ 1632858 w 2945081"/>
              <a:gd name="connsiteY80" fmla="*/ 2731324 h 4822140"/>
              <a:gd name="connsiteX81" fmla="*/ 1626920 w 2945081"/>
              <a:gd name="connsiteY81" fmla="*/ 2879766 h 4822140"/>
              <a:gd name="connsiteX82" fmla="*/ 1615045 w 2945081"/>
              <a:gd name="connsiteY82" fmla="*/ 2915392 h 4822140"/>
              <a:gd name="connsiteX83" fmla="*/ 1603169 w 2945081"/>
              <a:gd name="connsiteY83" fmla="*/ 2956956 h 4822140"/>
              <a:gd name="connsiteX84" fmla="*/ 1603169 w 2945081"/>
              <a:gd name="connsiteY84" fmla="*/ 3158836 h 4822140"/>
              <a:gd name="connsiteX85" fmla="*/ 1626920 w 2945081"/>
              <a:gd name="connsiteY85" fmla="*/ 3212275 h 4822140"/>
              <a:gd name="connsiteX86" fmla="*/ 1650671 w 2945081"/>
              <a:gd name="connsiteY86" fmla="*/ 3259776 h 4822140"/>
              <a:gd name="connsiteX87" fmla="*/ 1656608 w 2945081"/>
              <a:gd name="connsiteY87" fmla="*/ 3277589 h 4822140"/>
              <a:gd name="connsiteX88" fmla="*/ 1692234 w 2945081"/>
              <a:gd name="connsiteY88" fmla="*/ 3295402 h 4822140"/>
              <a:gd name="connsiteX89" fmla="*/ 1721923 w 2945081"/>
              <a:gd name="connsiteY89" fmla="*/ 3307278 h 4822140"/>
              <a:gd name="connsiteX90" fmla="*/ 1822863 w 2945081"/>
              <a:gd name="connsiteY90" fmla="*/ 3342904 h 4822140"/>
              <a:gd name="connsiteX91" fmla="*/ 1995055 w 2945081"/>
              <a:gd name="connsiteY91" fmla="*/ 3402280 h 4822140"/>
              <a:gd name="connsiteX92" fmla="*/ 2066306 w 2945081"/>
              <a:gd name="connsiteY92" fmla="*/ 3479470 h 4822140"/>
              <a:gd name="connsiteX93" fmla="*/ 2095995 w 2945081"/>
              <a:gd name="connsiteY93" fmla="*/ 3491346 h 4822140"/>
              <a:gd name="connsiteX94" fmla="*/ 2113808 w 2945081"/>
              <a:gd name="connsiteY94" fmla="*/ 3485408 h 4822140"/>
              <a:gd name="connsiteX95" fmla="*/ 2119746 w 2945081"/>
              <a:gd name="connsiteY95" fmla="*/ 3509158 h 4822140"/>
              <a:gd name="connsiteX96" fmla="*/ 2137559 w 2945081"/>
              <a:gd name="connsiteY96" fmla="*/ 3562597 h 4822140"/>
              <a:gd name="connsiteX97" fmla="*/ 2155372 w 2945081"/>
              <a:gd name="connsiteY97" fmla="*/ 3616036 h 4822140"/>
              <a:gd name="connsiteX98" fmla="*/ 2161310 w 2945081"/>
              <a:gd name="connsiteY98" fmla="*/ 3633849 h 4822140"/>
              <a:gd name="connsiteX99" fmla="*/ 2179123 w 2945081"/>
              <a:gd name="connsiteY99" fmla="*/ 3645724 h 4822140"/>
              <a:gd name="connsiteX100" fmla="*/ 2190998 w 2945081"/>
              <a:gd name="connsiteY100" fmla="*/ 3657600 h 4822140"/>
              <a:gd name="connsiteX101" fmla="*/ 2208811 w 2945081"/>
              <a:gd name="connsiteY101" fmla="*/ 3663537 h 4822140"/>
              <a:gd name="connsiteX102" fmla="*/ 2256312 w 2945081"/>
              <a:gd name="connsiteY102" fmla="*/ 3705101 h 4822140"/>
              <a:gd name="connsiteX103" fmla="*/ 2291938 w 2945081"/>
              <a:gd name="connsiteY103" fmla="*/ 3734789 h 4822140"/>
              <a:gd name="connsiteX104" fmla="*/ 2315689 w 2945081"/>
              <a:gd name="connsiteY104" fmla="*/ 3758540 h 4822140"/>
              <a:gd name="connsiteX105" fmla="*/ 2351315 w 2945081"/>
              <a:gd name="connsiteY105" fmla="*/ 3776353 h 4822140"/>
              <a:gd name="connsiteX106" fmla="*/ 2369128 w 2945081"/>
              <a:gd name="connsiteY106" fmla="*/ 3782291 h 4822140"/>
              <a:gd name="connsiteX107" fmla="*/ 2440380 w 2945081"/>
              <a:gd name="connsiteY107" fmla="*/ 3817917 h 4822140"/>
              <a:gd name="connsiteX108" fmla="*/ 2458193 w 2945081"/>
              <a:gd name="connsiteY108" fmla="*/ 3823854 h 4822140"/>
              <a:gd name="connsiteX109" fmla="*/ 2493819 w 2945081"/>
              <a:gd name="connsiteY109" fmla="*/ 3871356 h 4822140"/>
              <a:gd name="connsiteX110" fmla="*/ 2505694 w 2945081"/>
              <a:gd name="connsiteY110" fmla="*/ 3889169 h 4822140"/>
              <a:gd name="connsiteX111" fmla="*/ 2517569 w 2945081"/>
              <a:gd name="connsiteY111" fmla="*/ 3936670 h 4822140"/>
              <a:gd name="connsiteX112" fmla="*/ 2529445 w 2945081"/>
              <a:gd name="connsiteY112" fmla="*/ 3984171 h 4822140"/>
              <a:gd name="connsiteX113" fmla="*/ 2541320 w 2945081"/>
              <a:gd name="connsiteY113" fmla="*/ 4061361 h 4822140"/>
              <a:gd name="connsiteX114" fmla="*/ 2547258 w 2945081"/>
              <a:gd name="connsiteY114" fmla="*/ 4079174 h 4822140"/>
              <a:gd name="connsiteX115" fmla="*/ 2582884 w 2945081"/>
              <a:gd name="connsiteY115" fmla="*/ 4096987 h 4822140"/>
              <a:gd name="connsiteX116" fmla="*/ 2588821 w 2945081"/>
              <a:gd name="connsiteY116" fmla="*/ 4114800 h 4822140"/>
              <a:gd name="connsiteX117" fmla="*/ 2600697 w 2945081"/>
              <a:gd name="connsiteY117" fmla="*/ 4126675 h 4822140"/>
              <a:gd name="connsiteX118" fmla="*/ 2624447 w 2945081"/>
              <a:gd name="connsiteY118" fmla="*/ 4191989 h 4822140"/>
              <a:gd name="connsiteX119" fmla="*/ 2636323 w 2945081"/>
              <a:gd name="connsiteY119" fmla="*/ 4203865 h 4822140"/>
              <a:gd name="connsiteX120" fmla="*/ 2654136 w 2945081"/>
              <a:gd name="connsiteY120" fmla="*/ 4215740 h 4822140"/>
              <a:gd name="connsiteX121" fmla="*/ 2683824 w 2945081"/>
              <a:gd name="connsiteY121" fmla="*/ 4239491 h 4822140"/>
              <a:gd name="connsiteX122" fmla="*/ 2701637 w 2945081"/>
              <a:gd name="connsiteY122" fmla="*/ 4251366 h 4822140"/>
              <a:gd name="connsiteX123" fmla="*/ 2737263 w 2945081"/>
              <a:gd name="connsiteY123" fmla="*/ 4263241 h 4822140"/>
              <a:gd name="connsiteX124" fmla="*/ 2755076 w 2945081"/>
              <a:gd name="connsiteY124" fmla="*/ 4346369 h 4822140"/>
              <a:gd name="connsiteX125" fmla="*/ 2761013 w 2945081"/>
              <a:gd name="connsiteY125" fmla="*/ 4364182 h 4822140"/>
              <a:gd name="connsiteX126" fmla="*/ 2784764 w 2945081"/>
              <a:gd name="connsiteY126" fmla="*/ 4393870 h 4822140"/>
              <a:gd name="connsiteX127" fmla="*/ 2796639 w 2945081"/>
              <a:gd name="connsiteY127" fmla="*/ 4429496 h 4822140"/>
              <a:gd name="connsiteX128" fmla="*/ 2802577 w 2945081"/>
              <a:gd name="connsiteY128" fmla="*/ 4447309 h 4822140"/>
              <a:gd name="connsiteX129" fmla="*/ 2808515 w 2945081"/>
              <a:gd name="connsiteY129" fmla="*/ 4465122 h 4822140"/>
              <a:gd name="connsiteX130" fmla="*/ 2820390 w 2945081"/>
              <a:gd name="connsiteY130" fmla="*/ 4482935 h 4822140"/>
              <a:gd name="connsiteX131" fmla="*/ 2844141 w 2945081"/>
              <a:gd name="connsiteY131" fmla="*/ 4530436 h 4822140"/>
              <a:gd name="connsiteX132" fmla="*/ 2850078 w 2945081"/>
              <a:gd name="connsiteY132" fmla="*/ 4548249 h 4822140"/>
              <a:gd name="connsiteX133" fmla="*/ 2861954 w 2945081"/>
              <a:gd name="connsiteY133" fmla="*/ 4560124 h 4822140"/>
              <a:gd name="connsiteX134" fmla="*/ 2873829 w 2945081"/>
              <a:gd name="connsiteY134" fmla="*/ 4595750 h 4822140"/>
              <a:gd name="connsiteX135" fmla="*/ 2885704 w 2945081"/>
              <a:gd name="connsiteY135" fmla="*/ 4631376 h 4822140"/>
              <a:gd name="connsiteX136" fmla="*/ 2891642 w 2945081"/>
              <a:gd name="connsiteY136" fmla="*/ 4649189 h 4822140"/>
              <a:gd name="connsiteX137" fmla="*/ 2897580 w 2945081"/>
              <a:gd name="connsiteY137" fmla="*/ 4672940 h 4822140"/>
              <a:gd name="connsiteX138" fmla="*/ 2903517 w 2945081"/>
              <a:gd name="connsiteY138" fmla="*/ 4690753 h 4822140"/>
              <a:gd name="connsiteX139" fmla="*/ 2909455 w 2945081"/>
              <a:gd name="connsiteY139" fmla="*/ 4714504 h 4822140"/>
              <a:gd name="connsiteX140" fmla="*/ 2921330 w 2945081"/>
              <a:gd name="connsiteY140" fmla="*/ 4750130 h 4822140"/>
              <a:gd name="connsiteX141" fmla="*/ 2927268 w 2945081"/>
              <a:gd name="connsiteY141" fmla="*/ 4791693 h 4822140"/>
              <a:gd name="connsiteX142" fmla="*/ 2933206 w 2945081"/>
              <a:gd name="connsiteY142" fmla="*/ 4821382 h 4822140"/>
              <a:gd name="connsiteX143" fmla="*/ 2939143 w 2945081"/>
              <a:gd name="connsiteY143" fmla="*/ 4803569 h 4822140"/>
              <a:gd name="connsiteX144" fmla="*/ 2945081 w 2945081"/>
              <a:gd name="connsiteY144"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276598 w 2945081"/>
              <a:gd name="connsiteY54" fmla="*/ 1900052 h 4822140"/>
              <a:gd name="connsiteX55" fmla="*/ 1288473 w 2945081"/>
              <a:gd name="connsiteY55" fmla="*/ 1935678 h 4822140"/>
              <a:gd name="connsiteX56" fmla="*/ 1294411 w 2945081"/>
              <a:gd name="connsiteY56" fmla="*/ 1953491 h 4822140"/>
              <a:gd name="connsiteX57" fmla="*/ 1300349 w 2945081"/>
              <a:gd name="connsiteY57" fmla="*/ 1971304 h 4822140"/>
              <a:gd name="connsiteX58" fmla="*/ 1324099 w 2945081"/>
              <a:gd name="connsiteY58" fmla="*/ 2006930 h 4822140"/>
              <a:gd name="connsiteX59" fmla="*/ 1347850 w 2945081"/>
              <a:gd name="connsiteY59" fmla="*/ 2060369 h 4822140"/>
              <a:gd name="connsiteX60" fmla="*/ 1359725 w 2945081"/>
              <a:gd name="connsiteY60" fmla="*/ 2095995 h 4822140"/>
              <a:gd name="connsiteX61" fmla="*/ 1365663 w 2945081"/>
              <a:gd name="connsiteY61" fmla="*/ 2113808 h 4822140"/>
              <a:gd name="connsiteX62" fmla="*/ 1389413 w 2945081"/>
              <a:gd name="connsiteY62" fmla="*/ 2161309 h 4822140"/>
              <a:gd name="connsiteX63" fmla="*/ 1407226 w 2945081"/>
              <a:gd name="connsiteY63" fmla="*/ 2220686 h 4822140"/>
              <a:gd name="connsiteX64" fmla="*/ 1436915 w 2945081"/>
              <a:gd name="connsiteY64" fmla="*/ 2262249 h 4822140"/>
              <a:gd name="connsiteX65" fmla="*/ 1460665 w 2945081"/>
              <a:gd name="connsiteY65" fmla="*/ 2297875 h 4822140"/>
              <a:gd name="connsiteX66" fmla="*/ 1478478 w 2945081"/>
              <a:gd name="connsiteY66" fmla="*/ 2339439 h 4822140"/>
              <a:gd name="connsiteX67" fmla="*/ 1490354 w 2945081"/>
              <a:gd name="connsiteY67" fmla="*/ 2375065 h 4822140"/>
              <a:gd name="connsiteX68" fmla="*/ 1502229 w 2945081"/>
              <a:gd name="connsiteY68" fmla="*/ 2392878 h 4822140"/>
              <a:gd name="connsiteX69" fmla="*/ 1514104 w 2945081"/>
              <a:gd name="connsiteY69" fmla="*/ 2428504 h 4822140"/>
              <a:gd name="connsiteX70" fmla="*/ 1525980 w 2945081"/>
              <a:gd name="connsiteY70" fmla="*/ 2464130 h 4822140"/>
              <a:gd name="connsiteX71" fmla="*/ 1537855 w 2945081"/>
              <a:gd name="connsiteY71" fmla="*/ 2499756 h 4822140"/>
              <a:gd name="connsiteX72" fmla="*/ 1549730 w 2945081"/>
              <a:gd name="connsiteY72" fmla="*/ 2517569 h 4822140"/>
              <a:gd name="connsiteX73" fmla="*/ 1573481 w 2945081"/>
              <a:gd name="connsiteY73" fmla="*/ 2547257 h 4822140"/>
              <a:gd name="connsiteX74" fmla="*/ 1579419 w 2945081"/>
              <a:gd name="connsiteY74" fmla="*/ 2565070 h 4822140"/>
              <a:gd name="connsiteX75" fmla="*/ 1591294 w 2945081"/>
              <a:gd name="connsiteY75" fmla="*/ 2588821 h 4822140"/>
              <a:gd name="connsiteX76" fmla="*/ 1603169 w 2945081"/>
              <a:gd name="connsiteY76" fmla="*/ 2636322 h 4822140"/>
              <a:gd name="connsiteX77" fmla="*/ 1615045 w 2945081"/>
              <a:gd name="connsiteY77" fmla="*/ 2671948 h 4822140"/>
              <a:gd name="connsiteX78" fmla="*/ 1620982 w 2945081"/>
              <a:gd name="connsiteY78" fmla="*/ 2689761 h 4822140"/>
              <a:gd name="connsiteX79" fmla="*/ 1632858 w 2945081"/>
              <a:gd name="connsiteY79" fmla="*/ 2731324 h 4822140"/>
              <a:gd name="connsiteX80" fmla="*/ 1626920 w 2945081"/>
              <a:gd name="connsiteY80" fmla="*/ 2879766 h 4822140"/>
              <a:gd name="connsiteX81" fmla="*/ 1615045 w 2945081"/>
              <a:gd name="connsiteY81" fmla="*/ 2915392 h 4822140"/>
              <a:gd name="connsiteX82" fmla="*/ 1603169 w 2945081"/>
              <a:gd name="connsiteY82" fmla="*/ 2956956 h 4822140"/>
              <a:gd name="connsiteX83" fmla="*/ 1603169 w 2945081"/>
              <a:gd name="connsiteY83" fmla="*/ 3158836 h 4822140"/>
              <a:gd name="connsiteX84" fmla="*/ 1626920 w 2945081"/>
              <a:gd name="connsiteY84" fmla="*/ 3212275 h 4822140"/>
              <a:gd name="connsiteX85" fmla="*/ 1650671 w 2945081"/>
              <a:gd name="connsiteY85" fmla="*/ 3259776 h 4822140"/>
              <a:gd name="connsiteX86" fmla="*/ 1656608 w 2945081"/>
              <a:gd name="connsiteY86" fmla="*/ 3277589 h 4822140"/>
              <a:gd name="connsiteX87" fmla="*/ 1692234 w 2945081"/>
              <a:gd name="connsiteY87" fmla="*/ 3295402 h 4822140"/>
              <a:gd name="connsiteX88" fmla="*/ 1721923 w 2945081"/>
              <a:gd name="connsiteY88" fmla="*/ 3307278 h 4822140"/>
              <a:gd name="connsiteX89" fmla="*/ 1822863 w 2945081"/>
              <a:gd name="connsiteY89" fmla="*/ 3342904 h 4822140"/>
              <a:gd name="connsiteX90" fmla="*/ 1995055 w 2945081"/>
              <a:gd name="connsiteY90" fmla="*/ 3402280 h 4822140"/>
              <a:gd name="connsiteX91" fmla="*/ 2066306 w 2945081"/>
              <a:gd name="connsiteY91" fmla="*/ 3479470 h 4822140"/>
              <a:gd name="connsiteX92" fmla="*/ 2095995 w 2945081"/>
              <a:gd name="connsiteY92" fmla="*/ 3491346 h 4822140"/>
              <a:gd name="connsiteX93" fmla="*/ 2113808 w 2945081"/>
              <a:gd name="connsiteY93" fmla="*/ 3485408 h 4822140"/>
              <a:gd name="connsiteX94" fmla="*/ 2119746 w 2945081"/>
              <a:gd name="connsiteY94" fmla="*/ 3509158 h 4822140"/>
              <a:gd name="connsiteX95" fmla="*/ 2137559 w 2945081"/>
              <a:gd name="connsiteY95" fmla="*/ 3562597 h 4822140"/>
              <a:gd name="connsiteX96" fmla="*/ 2155372 w 2945081"/>
              <a:gd name="connsiteY96" fmla="*/ 3616036 h 4822140"/>
              <a:gd name="connsiteX97" fmla="*/ 2161310 w 2945081"/>
              <a:gd name="connsiteY97" fmla="*/ 3633849 h 4822140"/>
              <a:gd name="connsiteX98" fmla="*/ 2179123 w 2945081"/>
              <a:gd name="connsiteY98" fmla="*/ 3645724 h 4822140"/>
              <a:gd name="connsiteX99" fmla="*/ 2190998 w 2945081"/>
              <a:gd name="connsiteY99" fmla="*/ 3657600 h 4822140"/>
              <a:gd name="connsiteX100" fmla="*/ 2208811 w 2945081"/>
              <a:gd name="connsiteY100" fmla="*/ 3663537 h 4822140"/>
              <a:gd name="connsiteX101" fmla="*/ 2256312 w 2945081"/>
              <a:gd name="connsiteY101" fmla="*/ 3705101 h 4822140"/>
              <a:gd name="connsiteX102" fmla="*/ 2291938 w 2945081"/>
              <a:gd name="connsiteY102" fmla="*/ 3734789 h 4822140"/>
              <a:gd name="connsiteX103" fmla="*/ 2315689 w 2945081"/>
              <a:gd name="connsiteY103" fmla="*/ 3758540 h 4822140"/>
              <a:gd name="connsiteX104" fmla="*/ 2351315 w 2945081"/>
              <a:gd name="connsiteY104" fmla="*/ 3776353 h 4822140"/>
              <a:gd name="connsiteX105" fmla="*/ 2369128 w 2945081"/>
              <a:gd name="connsiteY105" fmla="*/ 3782291 h 4822140"/>
              <a:gd name="connsiteX106" fmla="*/ 2440380 w 2945081"/>
              <a:gd name="connsiteY106" fmla="*/ 3817917 h 4822140"/>
              <a:gd name="connsiteX107" fmla="*/ 2458193 w 2945081"/>
              <a:gd name="connsiteY107" fmla="*/ 3823854 h 4822140"/>
              <a:gd name="connsiteX108" fmla="*/ 2493819 w 2945081"/>
              <a:gd name="connsiteY108" fmla="*/ 3871356 h 4822140"/>
              <a:gd name="connsiteX109" fmla="*/ 2505694 w 2945081"/>
              <a:gd name="connsiteY109" fmla="*/ 3889169 h 4822140"/>
              <a:gd name="connsiteX110" fmla="*/ 2517569 w 2945081"/>
              <a:gd name="connsiteY110" fmla="*/ 3936670 h 4822140"/>
              <a:gd name="connsiteX111" fmla="*/ 2529445 w 2945081"/>
              <a:gd name="connsiteY111" fmla="*/ 3984171 h 4822140"/>
              <a:gd name="connsiteX112" fmla="*/ 2541320 w 2945081"/>
              <a:gd name="connsiteY112" fmla="*/ 4061361 h 4822140"/>
              <a:gd name="connsiteX113" fmla="*/ 2547258 w 2945081"/>
              <a:gd name="connsiteY113" fmla="*/ 4079174 h 4822140"/>
              <a:gd name="connsiteX114" fmla="*/ 2582884 w 2945081"/>
              <a:gd name="connsiteY114" fmla="*/ 4096987 h 4822140"/>
              <a:gd name="connsiteX115" fmla="*/ 2588821 w 2945081"/>
              <a:gd name="connsiteY115" fmla="*/ 4114800 h 4822140"/>
              <a:gd name="connsiteX116" fmla="*/ 2600697 w 2945081"/>
              <a:gd name="connsiteY116" fmla="*/ 4126675 h 4822140"/>
              <a:gd name="connsiteX117" fmla="*/ 2624447 w 2945081"/>
              <a:gd name="connsiteY117" fmla="*/ 4191989 h 4822140"/>
              <a:gd name="connsiteX118" fmla="*/ 2636323 w 2945081"/>
              <a:gd name="connsiteY118" fmla="*/ 4203865 h 4822140"/>
              <a:gd name="connsiteX119" fmla="*/ 2654136 w 2945081"/>
              <a:gd name="connsiteY119" fmla="*/ 4215740 h 4822140"/>
              <a:gd name="connsiteX120" fmla="*/ 2683824 w 2945081"/>
              <a:gd name="connsiteY120" fmla="*/ 4239491 h 4822140"/>
              <a:gd name="connsiteX121" fmla="*/ 2701637 w 2945081"/>
              <a:gd name="connsiteY121" fmla="*/ 4251366 h 4822140"/>
              <a:gd name="connsiteX122" fmla="*/ 2737263 w 2945081"/>
              <a:gd name="connsiteY122" fmla="*/ 4263241 h 4822140"/>
              <a:gd name="connsiteX123" fmla="*/ 2755076 w 2945081"/>
              <a:gd name="connsiteY123" fmla="*/ 4346369 h 4822140"/>
              <a:gd name="connsiteX124" fmla="*/ 2761013 w 2945081"/>
              <a:gd name="connsiteY124" fmla="*/ 4364182 h 4822140"/>
              <a:gd name="connsiteX125" fmla="*/ 2784764 w 2945081"/>
              <a:gd name="connsiteY125" fmla="*/ 4393870 h 4822140"/>
              <a:gd name="connsiteX126" fmla="*/ 2796639 w 2945081"/>
              <a:gd name="connsiteY126" fmla="*/ 4429496 h 4822140"/>
              <a:gd name="connsiteX127" fmla="*/ 2802577 w 2945081"/>
              <a:gd name="connsiteY127" fmla="*/ 4447309 h 4822140"/>
              <a:gd name="connsiteX128" fmla="*/ 2808515 w 2945081"/>
              <a:gd name="connsiteY128" fmla="*/ 4465122 h 4822140"/>
              <a:gd name="connsiteX129" fmla="*/ 2820390 w 2945081"/>
              <a:gd name="connsiteY129" fmla="*/ 4482935 h 4822140"/>
              <a:gd name="connsiteX130" fmla="*/ 2844141 w 2945081"/>
              <a:gd name="connsiteY130" fmla="*/ 4530436 h 4822140"/>
              <a:gd name="connsiteX131" fmla="*/ 2850078 w 2945081"/>
              <a:gd name="connsiteY131" fmla="*/ 4548249 h 4822140"/>
              <a:gd name="connsiteX132" fmla="*/ 2861954 w 2945081"/>
              <a:gd name="connsiteY132" fmla="*/ 4560124 h 4822140"/>
              <a:gd name="connsiteX133" fmla="*/ 2873829 w 2945081"/>
              <a:gd name="connsiteY133" fmla="*/ 4595750 h 4822140"/>
              <a:gd name="connsiteX134" fmla="*/ 2885704 w 2945081"/>
              <a:gd name="connsiteY134" fmla="*/ 4631376 h 4822140"/>
              <a:gd name="connsiteX135" fmla="*/ 2891642 w 2945081"/>
              <a:gd name="connsiteY135" fmla="*/ 4649189 h 4822140"/>
              <a:gd name="connsiteX136" fmla="*/ 2897580 w 2945081"/>
              <a:gd name="connsiteY136" fmla="*/ 4672940 h 4822140"/>
              <a:gd name="connsiteX137" fmla="*/ 2903517 w 2945081"/>
              <a:gd name="connsiteY137" fmla="*/ 4690753 h 4822140"/>
              <a:gd name="connsiteX138" fmla="*/ 2909455 w 2945081"/>
              <a:gd name="connsiteY138" fmla="*/ 4714504 h 4822140"/>
              <a:gd name="connsiteX139" fmla="*/ 2921330 w 2945081"/>
              <a:gd name="connsiteY139" fmla="*/ 4750130 h 4822140"/>
              <a:gd name="connsiteX140" fmla="*/ 2927268 w 2945081"/>
              <a:gd name="connsiteY140" fmla="*/ 4791693 h 4822140"/>
              <a:gd name="connsiteX141" fmla="*/ 2933206 w 2945081"/>
              <a:gd name="connsiteY141" fmla="*/ 4821382 h 4822140"/>
              <a:gd name="connsiteX142" fmla="*/ 2939143 w 2945081"/>
              <a:gd name="connsiteY142" fmla="*/ 4803569 h 4822140"/>
              <a:gd name="connsiteX143" fmla="*/ 2945081 w 2945081"/>
              <a:gd name="connsiteY14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276598 w 2945081"/>
              <a:gd name="connsiteY53" fmla="*/ 1900052 h 4822140"/>
              <a:gd name="connsiteX54" fmla="*/ 1288473 w 2945081"/>
              <a:gd name="connsiteY54" fmla="*/ 1935678 h 4822140"/>
              <a:gd name="connsiteX55" fmla="*/ 1294411 w 2945081"/>
              <a:gd name="connsiteY55" fmla="*/ 1953491 h 4822140"/>
              <a:gd name="connsiteX56" fmla="*/ 1300349 w 2945081"/>
              <a:gd name="connsiteY56" fmla="*/ 1971304 h 4822140"/>
              <a:gd name="connsiteX57" fmla="*/ 1324099 w 2945081"/>
              <a:gd name="connsiteY57" fmla="*/ 2006930 h 4822140"/>
              <a:gd name="connsiteX58" fmla="*/ 1347850 w 2945081"/>
              <a:gd name="connsiteY58" fmla="*/ 2060369 h 4822140"/>
              <a:gd name="connsiteX59" fmla="*/ 1359725 w 2945081"/>
              <a:gd name="connsiteY59" fmla="*/ 2095995 h 4822140"/>
              <a:gd name="connsiteX60" fmla="*/ 1365663 w 2945081"/>
              <a:gd name="connsiteY60" fmla="*/ 2113808 h 4822140"/>
              <a:gd name="connsiteX61" fmla="*/ 1389413 w 2945081"/>
              <a:gd name="connsiteY61" fmla="*/ 2161309 h 4822140"/>
              <a:gd name="connsiteX62" fmla="*/ 1407226 w 2945081"/>
              <a:gd name="connsiteY62" fmla="*/ 2220686 h 4822140"/>
              <a:gd name="connsiteX63" fmla="*/ 1436915 w 2945081"/>
              <a:gd name="connsiteY63" fmla="*/ 2262249 h 4822140"/>
              <a:gd name="connsiteX64" fmla="*/ 1460665 w 2945081"/>
              <a:gd name="connsiteY64" fmla="*/ 2297875 h 4822140"/>
              <a:gd name="connsiteX65" fmla="*/ 1478478 w 2945081"/>
              <a:gd name="connsiteY65" fmla="*/ 2339439 h 4822140"/>
              <a:gd name="connsiteX66" fmla="*/ 1490354 w 2945081"/>
              <a:gd name="connsiteY66" fmla="*/ 2375065 h 4822140"/>
              <a:gd name="connsiteX67" fmla="*/ 1502229 w 2945081"/>
              <a:gd name="connsiteY67" fmla="*/ 2392878 h 4822140"/>
              <a:gd name="connsiteX68" fmla="*/ 1514104 w 2945081"/>
              <a:gd name="connsiteY68" fmla="*/ 2428504 h 4822140"/>
              <a:gd name="connsiteX69" fmla="*/ 1525980 w 2945081"/>
              <a:gd name="connsiteY69" fmla="*/ 2464130 h 4822140"/>
              <a:gd name="connsiteX70" fmla="*/ 1537855 w 2945081"/>
              <a:gd name="connsiteY70" fmla="*/ 2499756 h 4822140"/>
              <a:gd name="connsiteX71" fmla="*/ 1549730 w 2945081"/>
              <a:gd name="connsiteY71" fmla="*/ 2517569 h 4822140"/>
              <a:gd name="connsiteX72" fmla="*/ 1573481 w 2945081"/>
              <a:gd name="connsiteY72" fmla="*/ 2547257 h 4822140"/>
              <a:gd name="connsiteX73" fmla="*/ 1579419 w 2945081"/>
              <a:gd name="connsiteY73" fmla="*/ 2565070 h 4822140"/>
              <a:gd name="connsiteX74" fmla="*/ 1591294 w 2945081"/>
              <a:gd name="connsiteY74" fmla="*/ 2588821 h 4822140"/>
              <a:gd name="connsiteX75" fmla="*/ 1603169 w 2945081"/>
              <a:gd name="connsiteY75" fmla="*/ 2636322 h 4822140"/>
              <a:gd name="connsiteX76" fmla="*/ 1615045 w 2945081"/>
              <a:gd name="connsiteY76" fmla="*/ 2671948 h 4822140"/>
              <a:gd name="connsiteX77" fmla="*/ 1620982 w 2945081"/>
              <a:gd name="connsiteY77" fmla="*/ 2689761 h 4822140"/>
              <a:gd name="connsiteX78" fmla="*/ 1632858 w 2945081"/>
              <a:gd name="connsiteY78" fmla="*/ 2731324 h 4822140"/>
              <a:gd name="connsiteX79" fmla="*/ 1626920 w 2945081"/>
              <a:gd name="connsiteY79" fmla="*/ 2879766 h 4822140"/>
              <a:gd name="connsiteX80" fmla="*/ 1615045 w 2945081"/>
              <a:gd name="connsiteY80" fmla="*/ 2915392 h 4822140"/>
              <a:gd name="connsiteX81" fmla="*/ 1603169 w 2945081"/>
              <a:gd name="connsiteY81" fmla="*/ 2956956 h 4822140"/>
              <a:gd name="connsiteX82" fmla="*/ 1603169 w 2945081"/>
              <a:gd name="connsiteY82" fmla="*/ 3158836 h 4822140"/>
              <a:gd name="connsiteX83" fmla="*/ 1626920 w 2945081"/>
              <a:gd name="connsiteY83" fmla="*/ 3212275 h 4822140"/>
              <a:gd name="connsiteX84" fmla="*/ 1650671 w 2945081"/>
              <a:gd name="connsiteY84" fmla="*/ 3259776 h 4822140"/>
              <a:gd name="connsiteX85" fmla="*/ 1656608 w 2945081"/>
              <a:gd name="connsiteY85" fmla="*/ 3277589 h 4822140"/>
              <a:gd name="connsiteX86" fmla="*/ 1692234 w 2945081"/>
              <a:gd name="connsiteY86" fmla="*/ 3295402 h 4822140"/>
              <a:gd name="connsiteX87" fmla="*/ 1721923 w 2945081"/>
              <a:gd name="connsiteY87" fmla="*/ 3307278 h 4822140"/>
              <a:gd name="connsiteX88" fmla="*/ 1822863 w 2945081"/>
              <a:gd name="connsiteY88" fmla="*/ 3342904 h 4822140"/>
              <a:gd name="connsiteX89" fmla="*/ 1995055 w 2945081"/>
              <a:gd name="connsiteY89" fmla="*/ 3402280 h 4822140"/>
              <a:gd name="connsiteX90" fmla="*/ 2066306 w 2945081"/>
              <a:gd name="connsiteY90" fmla="*/ 3479470 h 4822140"/>
              <a:gd name="connsiteX91" fmla="*/ 2095995 w 2945081"/>
              <a:gd name="connsiteY91" fmla="*/ 3491346 h 4822140"/>
              <a:gd name="connsiteX92" fmla="*/ 2113808 w 2945081"/>
              <a:gd name="connsiteY92" fmla="*/ 3485408 h 4822140"/>
              <a:gd name="connsiteX93" fmla="*/ 2119746 w 2945081"/>
              <a:gd name="connsiteY93" fmla="*/ 3509158 h 4822140"/>
              <a:gd name="connsiteX94" fmla="*/ 2137559 w 2945081"/>
              <a:gd name="connsiteY94" fmla="*/ 3562597 h 4822140"/>
              <a:gd name="connsiteX95" fmla="*/ 2155372 w 2945081"/>
              <a:gd name="connsiteY95" fmla="*/ 3616036 h 4822140"/>
              <a:gd name="connsiteX96" fmla="*/ 2161310 w 2945081"/>
              <a:gd name="connsiteY96" fmla="*/ 3633849 h 4822140"/>
              <a:gd name="connsiteX97" fmla="*/ 2179123 w 2945081"/>
              <a:gd name="connsiteY97" fmla="*/ 3645724 h 4822140"/>
              <a:gd name="connsiteX98" fmla="*/ 2190998 w 2945081"/>
              <a:gd name="connsiteY98" fmla="*/ 3657600 h 4822140"/>
              <a:gd name="connsiteX99" fmla="*/ 2208811 w 2945081"/>
              <a:gd name="connsiteY99" fmla="*/ 3663537 h 4822140"/>
              <a:gd name="connsiteX100" fmla="*/ 2256312 w 2945081"/>
              <a:gd name="connsiteY100" fmla="*/ 3705101 h 4822140"/>
              <a:gd name="connsiteX101" fmla="*/ 2291938 w 2945081"/>
              <a:gd name="connsiteY101" fmla="*/ 3734789 h 4822140"/>
              <a:gd name="connsiteX102" fmla="*/ 2315689 w 2945081"/>
              <a:gd name="connsiteY102" fmla="*/ 3758540 h 4822140"/>
              <a:gd name="connsiteX103" fmla="*/ 2351315 w 2945081"/>
              <a:gd name="connsiteY103" fmla="*/ 3776353 h 4822140"/>
              <a:gd name="connsiteX104" fmla="*/ 2369128 w 2945081"/>
              <a:gd name="connsiteY104" fmla="*/ 3782291 h 4822140"/>
              <a:gd name="connsiteX105" fmla="*/ 2440380 w 2945081"/>
              <a:gd name="connsiteY105" fmla="*/ 3817917 h 4822140"/>
              <a:gd name="connsiteX106" fmla="*/ 2458193 w 2945081"/>
              <a:gd name="connsiteY106" fmla="*/ 3823854 h 4822140"/>
              <a:gd name="connsiteX107" fmla="*/ 2493819 w 2945081"/>
              <a:gd name="connsiteY107" fmla="*/ 3871356 h 4822140"/>
              <a:gd name="connsiteX108" fmla="*/ 2505694 w 2945081"/>
              <a:gd name="connsiteY108" fmla="*/ 3889169 h 4822140"/>
              <a:gd name="connsiteX109" fmla="*/ 2517569 w 2945081"/>
              <a:gd name="connsiteY109" fmla="*/ 3936670 h 4822140"/>
              <a:gd name="connsiteX110" fmla="*/ 2529445 w 2945081"/>
              <a:gd name="connsiteY110" fmla="*/ 3984171 h 4822140"/>
              <a:gd name="connsiteX111" fmla="*/ 2541320 w 2945081"/>
              <a:gd name="connsiteY111" fmla="*/ 4061361 h 4822140"/>
              <a:gd name="connsiteX112" fmla="*/ 2547258 w 2945081"/>
              <a:gd name="connsiteY112" fmla="*/ 4079174 h 4822140"/>
              <a:gd name="connsiteX113" fmla="*/ 2582884 w 2945081"/>
              <a:gd name="connsiteY113" fmla="*/ 4096987 h 4822140"/>
              <a:gd name="connsiteX114" fmla="*/ 2588821 w 2945081"/>
              <a:gd name="connsiteY114" fmla="*/ 4114800 h 4822140"/>
              <a:gd name="connsiteX115" fmla="*/ 2600697 w 2945081"/>
              <a:gd name="connsiteY115" fmla="*/ 4126675 h 4822140"/>
              <a:gd name="connsiteX116" fmla="*/ 2624447 w 2945081"/>
              <a:gd name="connsiteY116" fmla="*/ 4191989 h 4822140"/>
              <a:gd name="connsiteX117" fmla="*/ 2636323 w 2945081"/>
              <a:gd name="connsiteY117" fmla="*/ 4203865 h 4822140"/>
              <a:gd name="connsiteX118" fmla="*/ 2654136 w 2945081"/>
              <a:gd name="connsiteY118" fmla="*/ 4215740 h 4822140"/>
              <a:gd name="connsiteX119" fmla="*/ 2683824 w 2945081"/>
              <a:gd name="connsiteY119" fmla="*/ 4239491 h 4822140"/>
              <a:gd name="connsiteX120" fmla="*/ 2701637 w 2945081"/>
              <a:gd name="connsiteY120" fmla="*/ 4251366 h 4822140"/>
              <a:gd name="connsiteX121" fmla="*/ 2737263 w 2945081"/>
              <a:gd name="connsiteY121" fmla="*/ 4263241 h 4822140"/>
              <a:gd name="connsiteX122" fmla="*/ 2755076 w 2945081"/>
              <a:gd name="connsiteY122" fmla="*/ 4346369 h 4822140"/>
              <a:gd name="connsiteX123" fmla="*/ 2761013 w 2945081"/>
              <a:gd name="connsiteY123" fmla="*/ 4364182 h 4822140"/>
              <a:gd name="connsiteX124" fmla="*/ 2784764 w 2945081"/>
              <a:gd name="connsiteY124" fmla="*/ 4393870 h 4822140"/>
              <a:gd name="connsiteX125" fmla="*/ 2796639 w 2945081"/>
              <a:gd name="connsiteY125" fmla="*/ 4429496 h 4822140"/>
              <a:gd name="connsiteX126" fmla="*/ 2802577 w 2945081"/>
              <a:gd name="connsiteY126" fmla="*/ 4447309 h 4822140"/>
              <a:gd name="connsiteX127" fmla="*/ 2808515 w 2945081"/>
              <a:gd name="connsiteY127" fmla="*/ 4465122 h 4822140"/>
              <a:gd name="connsiteX128" fmla="*/ 2820390 w 2945081"/>
              <a:gd name="connsiteY128" fmla="*/ 4482935 h 4822140"/>
              <a:gd name="connsiteX129" fmla="*/ 2844141 w 2945081"/>
              <a:gd name="connsiteY129" fmla="*/ 4530436 h 4822140"/>
              <a:gd name="connsiteX130" fmla="*/ 2850078 w 2945081"/>
              <a:gd name="connsiteY130" fmla="*/ 4548249 h 4822140"/>
              <a:gd name="connsiteX131" fmla="*/ 2861954 w 2945081"/>
              <a:gd name="connsiteY131" fmla="*/ 4560124 h 4822140"/>
              <a:gd name="connsiteX132" fmla="*/ 2873829 w 2945081"/>
              <a:gd name="connsiteY132" fmla="*/ 4595750 h 4822140"/>
              <a:gd name="connsiteX133" fmla="*/ 2885704 w 2945081"/>
              <a:gd name="connsiteY133" fmla="*/ 4631376 h 4822140"/>
              <a:gd name="connsiteX134" fmla="*/ 2891642 w 2945081"/>
              <a:gd name="connsiteY134" fmla="*/ 4649189 h 4822140"/>
              <a:gd name="connsiteX135" fmla="*/ 2897580 w 2945081"/>
              <a:gd name="connsiteY135" fmla="*/ 4672940 h 4822140"/>
              <a:gd name="connsiteX136" fmla="*/ 2903517 w 2945081"/>
              <a:gd name="connsiteY136" fmla="*/ 4690753 h 4822140"/>
              <a:gd name="connsiteX137" fmla="*/ 2909455 w 2945081"/>
              <a:gd name="connsiteY137" fmla="*/ 4714504 h 4822140"/>
              <a:gd name="connsiteX138" fmla="*/ 2921330 w 2945081"/>
              <a:gd name="connsiteY138" fmla="*/ 4750130 h 4822140"/>
              <a:gd name="connsiteX139" fmla="*/ 2927268 w 2945081"/>
              <a:gd name="connsiteY139" fmla="*/ 4791693 h 4822140"/>
              <a:gd name="connsiteX140" fmla="*/ 2933206 w 2945081"/>
              <a:gd name="connsiteY140" fmla="*/ 4821382 h 4822140"/>
              <a:gd name="connsiteX141" fmla="*/ 2939143 w 2945081"/>
              <a:gd name="connsiteY141" fmla="*/ 4803569 h 4822140"/>
              <a:gd name="connsiteX142" fmla="*/ 2945081 w 2945081"/>
              <a:gd name="connsiteY14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76598 w 2945081"/>
              <a:gd name="connsiteY54" fmla="*/ 1900052 h 4822140"/>
              <a:gd name="connsiteX55" fmla="*/ 1288473 w 2945081"/>
              <a:gd name="connsiteY55" fmla="*/ 1935678 h 4822140"/>
              <a:gd name="connsiteX56" fmla="*/ 1294411 w 2945081"/>
              <a:gd name="connsiteY56" fmla="*/ 1953491 h 4822140"/>
              <a:gd name="connsiteX57" fmla="*/ 1300349 w 2945081"/>
              <a:gd name="connsiteY57" fmla="*/ 1971304 h 4822140"/>
              <a:gd name="connsiteX58" fmla="*/ 1324099 w 2945081"/>
              <a:gd name="connsiteY58" fmla="*/ 2006930 h 4822140"/>
              <a:gd name="connsiteX59" fmla="*/ 1347850 w 2945081"/>
              <a:gd name="connsiteY59" fmla="*/ 2060369 h 4822140"/>
              <a:gd name="connsiteX60" fmla="*/ 1359725 w 2945081"/>
              <a:gd name="connsiteY60" fmla="*/ 2095995 h 4822140"/>
              <a:gd name="connsiteX61" fmla="*/ 1365663 w 2945081"/>
              <a:gd name="connsiteY61" fmla="*/ 2113808 h 4822140"/>
              <a:gd name="connsiteX62" fmla="*/ 1389413 w 2945081"/>
              <a:gd name="connsiteY62" fmla="*/ 2161309 h 4822140"/>
              <a:gd name="connsiteX63" fmla="*/ 1407226 w 2945081"/>
              <a:gd name="connsiteY63" fmla="*/ 2220686 h 4822140"/>
              <a:gd name="connsiteX64" fmla="*/ 1436915 w 2945081"/>
              <a:gd name="connsiteY64" fmla="*/ 2262249 h 4822140"/>
              <a:gd name="connsiteX65" fmla="*/ 1460665 w 2945081"/>
              <a:gd name="connsiteY65" fmla="*/ 2297875 h 4822140"/>
              <a:gd name="connsiteX66" fmla="*/ 1478478 w 2945081"/>
              <a:gd name="connsiteY66" fmla="*/ 2339439 h 4822140"/>
              <a:gd name="connsiteX67" fmla="*/ 1490354 w 2945081"/>
              <a:gd name="connsiteY67" fmla="*/ 2375065 h 4822140"/>
              <a:gd name="connsiteX68" fmla="*/ 1502229 w 2945081"/>
              <a:gd name="connsiteY68" fmla="*/ 2392878 h 4822140"/>
              <a:gd name="connsiteX69" fmla="*/ 1514104 w 2945081"/>
              <a:gd name="connsiteY69" fmla="*/ 2428504 h 4822140"/>
              <a:gd name="connsiteX70" fmla="*/ 1525980 w 2945081"/>
              <a:gd name="connsiteY70" fmla="*/ 2464130 h 4822140"/>
              <a:gd name="connsiteX71" fmla="*/ 1537855 w 2945081"/>
              <a:gd name="connsiteY71" fmla="*/ 2499756 h 4822140"/>
              <a:gd name="connsiteX72" fmla="*/ 1549730 w 2945081"/>
              <a:gd name="connsiteY72" fmla="*/ 2517569 h 4822140"/>
              <a:gd name="connsiteX73" fmla="*/ 1573481 w 2945081"/>
              <a:gd name="connsiteY73" fmla="*/ 2547257 h 4822140"/>
              <a:gd name="connsiteX74" fmla="*/ 1579419 w 2945081"/>
              <a:gd name="connsiteY74" fmla="*/ 2565070 h 4822140"/>
              <a:gd name="connsiteX75" fmla="*/ 1591294 w 2945081"/>
              <a:gd name="connsiteY75" fmla="*/ 2588821 h 4822140"/>
              <a:gd name="connsiteX76" fmla="*/ 1603169 w 2945081"/>
              <a:gd name="connsiteY76" fmla="*/ 2636322 h 4822140"/>
              <a:gd name="connsiteX77" fmla="*/ 1615045 w 2945081"/>
              <a:gd name="connsiteY77" fmla="*/ 2671948 h 4822140"/>
              <a:gd name="connsiteX78" fmla="*/ 1620982 w 2945081"/>
              <a:gd name="connsiteY78" fmla="*/ 2689761 h 4822140"/>
              <a:gd name="connsiteX79" fmla="*/ 1632858 w 2945081"/>
              <a:gd name="connsiteY79" fmla="*/ 2731324 h 4822140"/>
              <a:gd name="connsiteX80" fmla="*/ 1626920 w 2945081"/>
              <a:gd name="connsiteY80" fmla="*/ 2879766 h 4822140"/>
              <a:gd name="connsiteX81" fmla="*/ 1615045 w 2945081"/>
              <a:gd name="connsiteY81" fmla="*/ 2915392 h 4822140"/>
              <a:gd name="connsiteX82" fmla="*/ 1603169 w 2945081"/>
              <a:gd name="connsiteY82" fmla="*/ 2956956 h 4822140"/>
              <a:gd name="connsiteX83" fmla="*/ 1603169 w 2945081"/>
              <a:gd name="connsiteY83" fmla="*/ 3158836 h 4822140"/>
              <a:gd name="connsiteX84" fmla="*/ 1626920 w 2945081"/>
              <a:gd name="connsiteY84" fmla="*/ 3212275 h 4822140"/>
              <a:gd name="connsiteX85" fmla="*/ 1650671 w 2945081"/>
              <a:gd name="connsiteY85" fmla="*/ 3259776 h 4822140"/>
              <a:gd name="connsiteX86" fmla="*/ 1656608 w 2945081"/>
              <a:gd name="connsiteY86" fmla="*/ 3277589 h 4822140"/>
              <a:gd name="connsiteX87" fmla="*/ 1692234 w 2945081"/>
              <a:gd name="connsiteY87" fmla="*/ 3295402 h 4822140"/>
              <a:gd name="connsiteX88" fmla="*/ 1721923 w 2945081"/>
              <a:gd name="connsiteY88" fmla="*/ 3307278 h 4822140"/>
              <a:gd name="connsiteX89" fmla="*/ 1822863 w 2945081"/>
              <a:gd name="connsiteY89" fmla="*/ 3342904 h 4822140"/>
              <a:gd name="connsiteX90" fmla="*/ 1995055 w 2945081"/>
              <a:gd name="connsiteY90" fmla="*/ 3402280 h 4822140"/>
              <a:gd name="connsiteX91" fmla="*/ 2066306 w 2945081"/>
              <a:gd name="connsiteY91" fmla="*/ 3479470 h 4822140"/>
              <a:gd name="connsiteX92" fmla="*/ 2095995 w 2945081"/>
              <a:gd name="connsiteY92" fmla="*/ 3491346 h 4822140"/>
              <a:gd name="connsiteX93" fmla="*/ 2113808 w 2945081"/>
              <a:gd name="connsiteY93" fmla="*/ 3485408 h 4822140"/>
              <a:gd name="connsiteX94" fmla="*/ 2119746 w 2945081"/>
              <a:gd name="connsiteY94" fmla="*/ 3509158 h 4822140"/>
              <a:gd name="connsiteX95" fmla="*/ 2137559 w 2945081"/>
              <a:gd name="connsiteY95" fmla="*/ 3562597 h 4822140"/>
              <a:gd name="connsiteX96" fmla="*/ 2155372 w 2945081"/>
              <a:gd name="connsiteY96" fmla="*/ 3616036 h 4822140"/>
              <a:gd name="connsiteX97" fmla="*/ 2161310 w 2945081"/>
              <a:gd name="connsiteY97" fmla="*/ 3633849 h 4822140"/>
              <a:gd name="connsiteX98" fmla="*/ 2179123 w 2945081"/>
              <a:gd name="connsiteY98" fmla="*/ 3645724 h 4822140"/>
              <a:gd name="connsiteX99" fmla="*/ 2190998 w 2945081"/>
              <a:gd name="connsiteY99" fmla="*/ 3657600 h 4822140"/>
              <a:gd name="connsiteX100" fmla="*/ 2208811 w 2945081"/>
              <a:gd name="connsiteY100" fmla="*/ 3663537 h 4822140"/>
              <a:gd name="connsiteX101" fmla="*/ 2256312 w 2945081"/>
              <a:gd name="connsiteY101" fmla="*/ 3705101 h 4822140"/>
              <a:gd name="connsiteX102" fmla="*/ 2291938 w 2945081"/>
              <a:gd name="connsiteY102" fmla="*/ 3734789 h 4822140"/>
              <a:gd name="connsiteX103" fmla="*/ 2315689 w 2945081"/>
              <a:gd name="connsiteY103" fmla="*/ 3758540 h 4822140"/>
              <a:gd name="connsiteX104" fmla="*/ 2351315 w 2945081"/>
              <a:gd name="connsiteY104" fmla="*/ 3776353 h 4822140"/>
              <a:gd name="connsiteX105" fmla="*/ 2369128 w 2945081"/>
              <a:gd name="connsiteY105" fmla="*/ 3782291 h 4822140"/>
              <a:gd name="connsiteX106" fmla="*/ 2440380 w 2945081"/>
              <a:gd name="connsiteY106" fmla="*/ 3817917 h 4822140"/>
              <a:gd name="connsiteX107" fmla="*/ 2458193 w 2945081"/>
              <a:gd name="connsiteY107" fmla="*/ 3823854 h 4822140"/>
              <a:gd name="connsiteX108" fmla="*/ 2493819 w 2945081"/>
              <a:gd name="connsiteY108" fmla="*/ 3871356 h 4822140"/>
              <a:gd name="connsiteX109" fmla="*/ 2505694 w 2945081"/>
              <a:gd name="connsiteY109" fmla="*/ 3889169 h 4822140"/>
              <a:gd name="connsiteX110" fmla="*/ 2517569 w 2945081"/>
              <a:gd name="connsiteY110" fmla="*/ 3936670 h 4822140"/>
              <a:gd name="connsiteX111" fmla="*/ 2529445 w 2945081"/>
              <a:gd name="connsiteY111" fmla="*/ 3984171 h 4822140"/>
              <a:gd name="connsiteX112" fmla="*/ 2541320 w 2945081"/>
              <a:gd name="connsiteY112" fmla="*/ 4061361 h 4822140"/>
              <a:gd name="connsiteX113" fmla="*/ 2547258 w 2945081"/>
              <a:gd name="connsiteY113" fmla="*/ 4079174 h 4822140"/>
              <a:gd name="connsiteX114" fmla="*/ 2582884 w 2945081"/>
              <a:gd name="connsiteY114" fmla="*/ 4096987 h 4822140"/>
              <a:gd name="connsiteX115" fmla="*/ 2588821 w 2945081"/>
              <a:gd name="connsiteY115" fmla="*/ 4114800 h 4822140"/>
              <a:gd name="connsiteX116" fmla="*/ 2600697 w 2945081"/>
              <a:gd name="connsiteY116" fmla="*/ 4126675 h 4822140"/>
              <a:gd name="connsiteX117" fmla="*/ 2624447 w 2945081"/>
              <a:gd name="connsiteY117" fmla="*/ 4191989 h 4822140"/>
              <a:gd name="connsiteX118" fmla="*/ 2636323 w 2945081"/>
              <a:gd name="connsiteY118" fmla="*/ 4203865 h 4822140"/>
              <a:gd name="connsiteX119" fmla="*/ 2654136 w 2945081"/>
              <a:gd name="connsiteY119" fmla="*/ 4215740 h 4822140"/>
              <a:gd name="connsiteX120" fmla="*/ 2683824 w 2945081"/>
              <a:gd name="connsiteY120" fmla="*/ 4239491 h 4822140"/>
              <a:gd name="connsiteX121" fmla="*/ 2701637 w 2945081"/>
              <a:gd name="connsiteY121" fmla="*/ 4251366 h 4822140"/>
              <a:gd name="connsiteX122" fmla="*/ 2737263 w 2945081"/>
              <a:gd name="connsiteY122" fmla="*/ 4263241 h 4822140"/>
              <a:gd name="connsiteX123" fmla="*/ 2755076 w 2945081"/>
              <a:gd name="connsiteY123" fmla="*/ 4346369 h 4822140"/>
              <a:gd name="connsiteX124" fmla="*/ 2761013 w 2945081"/>
              <a:gd name="connsiteY124" fmla="*/ 4364182 h 4822140"/>
              <a:gd name="connsiteX125" fmla="*/ 2784764 w 2945081"/>
              <a:gd name="connsiteY125" fmla="*/ 4393870 h 4822140"/>
              <a:gd name="connsiteX126" fmla="*/ 2796639 w 2945081"/>
              <a:gd name="connsiteY126" fmla="*/ 4429496 h 4822140"/>
              <a:gd name="connsiteX127" fmla="*/ 2802577 w 2945081"/>
              <a:gd name="connsiteY127" fmla="*/ 4447309 h 4822140"/>
              <a:gd name="connsiteX128" fmla="*/ 2808515 w 2945081"/>
              <a:gd name="connsiteY128" fmla="*/ 4465122 h 4822140"/>
              <a:gd name="connsiteX129" fmla="*/ 2820390 w 2945081"/>
              <a:gd name="connsiteY129" fmla="*/ 4482935 h 4822140"/>
              <a:gd name="connsiteX130" fmla="*/ 2844141 w 2945081"/>
              <a:gd name="connsiteY130" fmla="*/ 4530436 h 4822140"/>
              <a:gd name="connsiteX131" fmla="*/ 2850078 w 2945081"/>
              <a:gd name="connsiteY131" fmla="*/ 4548249 h 4822140"/>
              <a:gd name="connsiteX132" fmla="*/ 2861954 w 2945081"/>
              <a:gd name="connsiteY132" fmla="*/ 4560124 h 4822140"/>
              <a:gd name="connsiteX133" fmla="*/ 2873829 w 2945081"/>
              <a:gd name="connsiteY133" fmla="*/ 4595750 h 4822140"/>
              <a:gd name="connsiteX134" fmla="*/ 2885704 w 2945081"/>
              <a:gd name="connsiteY134" fmla="*/ 4631376 h 4822140"/>
              <a:gd name="connsiteX135" fmla="*/ 2891642 w 2945081"/>
              <a:gd name="connsiteY135" fmla="*/ 4649189 h 4822140"/>
              <a:gd name="connsiteX136" fmla="*/ 2897580 w 2945081"/>
              <a:gd name="connsiteY136" fmla="*/ 4672940 h 4822140"/>
              <a:gd name="connsiteX137" fmla="*/ 2903517 w 2945081"/>
              <a:gd name="connsiteY137" fmla="*/ 4690753 h 4822140"/>
              <a:gd name="connsiteX138" fmla="*/ 2909455 w 2945081"/>
              <a:gd name="connsiteY138" fmla="*/ 4714504 h 4822140"/>
              <a:gd name="connsiteX139" fmla="*/ 2921330 w 2945081"/>
              <a:gd name="connsiteY139" fmla="*/ 4750130 h 4822140"/>
              <a:gd name="connsiteX140" fmla="*/ 2927268 w 2945081"/>
              <a:gd name="connsiteY140" fmla="*/ 4791693 h 4822140"/>
              <a:gd name="connsiteX141" fmla="*/ 2933206 w 2945081"/>
              <a:gd name="connsiteY141" fmla="*/ 4821382 h 4822140"/>
              <a:gd name="connsiteX142" fmla="*/ 2939143 w 2945081"/>
              <a:gd name="connsiteY142" fmla="*/ 4803569 h 4822140"/>
              <a:gd name="connsiteX143" fmla="*/ 2945081 w 2945081"/>
              <a:gd name="connsiteY14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288473 w 2945081"/>
              <a:gd name="connsiteY55" fmla="*/ 1935678 h 4822140"/>
              <a:gd name="connsiteX56" fmla="*/ 1294411 w 2945081"/>
              <a:gd name="connsiteY56" fmla="*/ 1953491 h 4822140"/>
              <a:gd name="connsiteX57" fmla="*/ 1300349 w 2945081"/>
              <a:gd name="connsiteY57" fmla="*/ 1971304 h 4822140"/>
              <a:gd name="connsiteX58" fmla="*/ 1324099 w 2945081"/>
              <a:gd name="connsiteY58" fmla="*/ 2006930 h 4822140"/>
              <a:gd name="connsiteX59" fmla="*/ 1347850 w 2945081"/>
              <a:gd name="connsiteY59" fmla="*/ 2060369 h 4822140"/>
              <a:gd name="connsiteX60" fmla="*/ 1359725 w 2945081"/>
              <a:gd name="connsiteY60" fmla="*/ 2095995 h 4822140"/>
              <a:gd name="connsiteX61" fmla="*/ 1365663 w 2945081"/>
              <a:gd name="connsiteY61" fmla="*/ 2113808 h 4822140"/>
              <a:gd name="connsiteX62" fmla="*/ 1389413 w 2945081"/>
              <a:gd name="connsiteY62" fmla="*/ 2161309 h 4822140"/>
              <a:gd name="connsiteX63" fmla="*/ 1407226 w 2945081"/>
              <a:gd name="connsiteY63" fmla="*/ 2220686 h 4822140"/>
              <a:gd name="connsiteX64" fmla="*/ 1436915 w 2945081"/>
              <a:gd name="connsiteY64" fmla="*/ 2262249 h 4822140"/>
              <a:gd name="connsiteX65" fmla="*/ 1460665 w 2945081"/>
              <a:gd name="connsiteY65" fmla="*/ 2297875 h 4822140"/>
              <a:gd name="connsiteX66" fmla="*/ 1478478 w 2945081"/>
              <a:gd name="connsiteY66" fmla="*/ 2339439 h 4822140"/>
              <a:gd name="connsiteX67" fmla="*/ 1490354 w 2945081"/>
              <a:gd name="connsiteY67" fmla="*/ 2375065 h 4822140"/>
              <a:gd name="connsiteX68" fmla="*/ 1502229 w 2945081"/>
              <a:gd name="connsiteY68" fmla="*/ 2392878 h 4822140"/>
              <a:gd name="connsiteX69" fmla="*/ 1514104 w 2945081"/>
              <a:gd name="connsiteY69" fmla="*/ 2428504 h 4822140"/>
              <a:gd name="connsiteX70" fmla="*/ 1525980 w 2945081"/>
              <a:gd name="connsiteY70" fmla="*/ 2464130 h 4822140"/>
              <a:gd name="connsiteX71" fmla="*/ 1537855 w 2945081"/>
              <a:gd name="connsiteY71" fmla="*/ 2499756 h 4822140"/>
              <a:gd name="connsiteX72" fmla="*/ 1549730 w 2945081"/>
              <a:gd name="connsiteY72" fmla="*/ 2517569 h 4822140"/>
              <a:gd name="connsiteX73" fmla="*/ 1573481 w 2945081"/>
              <a:gd name="connsiteY73" fmla="*/ 2547257 h 4822140"/>
              <a:gd name="connsiteX74" fmla="*/ 1579419 w 2945081"/>
              <a:gd name="connsiteY74" fmla="*/ 2565070 h 4822140"/>
              <a:gd name="connsiteX75" fmla="*/ 1591294 w 2945081"/>
              <a:gd name="connsiteY75" fmla="*/ 2588821 h 4822140"/>
              <a:gd name="connsiteX76" fmla="*/ 1603169 w 2945081"/>
              <a:gd name="connsiteY76" fmla="*/ 2636322 h 4822140"/>
              <a:gd name="connsiteX77" fmla="*/ 1615045 w 2945081"/>
              <a:gd name="connsiteY77" fmla="*/ 2671948 h 4822140"/>
              <a:gd name="connsiteX78" fmla="*/ 1620982 w 2945081"/>
              <a:gd name="connsiteY78" fmla="*/ 2689761 h 4822140"/>
              <a:gd name="connsiteX79" fmla="*/ 1632858 w 2945081"/>
              <a:gd name="connsiteY79" fmla="*/ 2731324 h 4822140"/>
              <a:gd name="connsiteX80" fmla="*/ 1626920 w 2945081"/>
              <a:gd name="connsiteY80" fmla="*/ 2879766 h 4822140"/>
              <a:gd name="connsiteX81" fmla="*/ 1615045 w 2945081"/>
              <a:gd name="connsiteY81" fmla="*/ 2915392 h 4822140"/>
              <a:gd name="connsiteX82" fmla="*/ 1603169 w 2945081"/>
              <a:gd name="connsiteY82" fmla="*/ 2956956 h 4822140"/>
              <a:gd name="connsiteX83" fmla="*/ 1603169 w 2945081"/>
              <a:gd name="connsiteY83" fmla="*/ 3158836 h 4822140"/>
              <a:gd name="connsiteX84" fmla="*/ 1626920 w 2945081"/>
              <a:gd name="connsiteY84" fmla="*/ 3212275 h 4822140"/>
              <a:gd name="connsiteX85" fmla="*/ 1650671 w 2945081"/>
              <a:gd name="connsiteY85" fmla="*/ 3259776 h 4822140"/>
              <a:gd name="connsiteX86" fmla="*/ 1656608 w 2945081"/>
              <a:gd name="connsiteY86" fmla="*/ 3277589 h 4822140"/>
              <a:gd name="connsiteX87" fmla="*/ 1692234 w 2945081"/>
              <a:gd name="connsiteY87" fmla="*/ 3295402 h 4822140"/>
              <a:gd name="connsiteX88" fmla="*/ 1721923 w 2945081"/>
              <a:gd name="connsiteY88" fmla="*/ 3307278 h 4822140"/>
              <a:gd name="connsiteX89" fmla="*/ 1822863 w 2945081"/>
              <a:gd name="connsiteY89" fmla="*/ 3342904 h 4822140"/>
              <a:gd name="connsiteX90" fmla="*/ 1995055 w 2945081"/>
              <a:gd name="connsiteY90" fmla="*/ 3402280 h 4822140"/>
              <a:gd name="connsiteX91" fmla="*/ 2066306 w 2945081"/>
              <a:gd name="connsiteY91" fmla="*/ 3479470 h 4822140"/>
              <a:gd name="connsiteX92" fmla="*/ 2095995 w 2945081"/>
              <a:gd name="connsiteY92" fmla="*/ 3491346 h 4822140"/>
              <a:gd name="connsiteX93" fmla="*/ 2113808 w 2945081"/>
              <a:gd name="connsiteY93" fmla="*/ 3485408 h 4822140"/>
              <a:gd name="connsiteX94" fmla="*/ 2119746 w 2945081"/>
              <a:gd name="connsiteY94" fmla="*/ 3509158 h 4822140"/>
              <a:gd name="connsiteX95" fmla="*/ 2137559 w 2945081"/>
              <a:gd name="connsiteY95" fmla="*/ 3562597 h 4822140"/>
              <a:gd name="connsiteX96" fmla="*/ 2155372 w 2945081"/>
              <a:gd name="connsiteY96" fmla="*/ 3616036 h 4822140"/>
              <a:gd name="connsiteX97" fmla="*/ 2161310 w 2945081"/>
              <a:gd name="connsiteY97" fmla="*/ 3633849 h 4822140"/>
              <a:gd name="connsiteX98" fmla="*/ 2179123 w 2945081"/>
              <a:gd name="connsiteY98" fmla="*/ 3645724 h 4822140"/>
              <a:gd name="connsiteX99" fmla="*/ 2190998 w 2945081"/>
              <a:gd name="connsiteY99" fmla="*/ 3657600 h 4822140"/>
              <a:gd name="connsiteX100" fmla="*/ 2208811 w 2945081"/>
              <a:gd name="connsiteY100" fmla="*/ 3663537 h 4822140"/>
              <a:gd name="connsiteX101" fmla="*/ 2256312 w 2945081"/>
              <a:gd name="connsiteY101" fmla="*/ 3705101 h 4822140"/>
              <a:gd name="connsiteX102" fmla="*/ 2291938 w 2945081"/>
              <a:gd name="connsiteY102" fmla="*/ 3734789 h 4822140"/>
              <a:gd name="connsiteX103" fmla="*/ 2315689 w 2945081"/>
              <a:gd name="connsiteY103" fmla="*/ 3758540 h 4822140"/>
              <a:gd name="connsiteX104" fmla="*/ 2351315 w 2945081"/>
              <a:gd name="connsiteY104" fmla="*/ 3776353 h 4822140"/>
              <a:gd name="connsiteX105" fmla="*/ 2369128 w 2945081"/>
              <a:gd name="connsiteY105" fmla="*/ 3782291 h 4822140"/>
              <a:gd name="connsiteX106" fmla="*/ 2440380 w 2945081"/>
              <a:gd name="connsiteY106" fmla="*/ 3817917 h 4822140"/>
              <a:gd name="connsiteX107" fmla="*/ 2458193 w 2945081"/>
              <a:gd name="connsiteY107" fmla="*/ 3823854 h 4822140"/>
              <a:gd name="connsiteX108" fmla="*/ 2493819 w 2945081"/>
              <a:gd name="connsiteY108" fmla="*/ 3871356 h 4822140"/>
              <a:gd name="connsiteX109" fmla="*/ 2505694 w 2945081"/>
              <a:gd name="connsiteY109" fmla="*/ 3889169 h 4822140"/>
              <a:gd name="connsiteX110" fmla="*/ 2517569 w 2945081"/>
              <a:gd name="connsiteY110" fmla="*/ 3936670 h 4822140"/>
              <a:gd name="connsiteX111" fmla="*/ 2529445 w 2945081"/>
              <a:gd name="connsiteY111" fmla="*/ 3984171 h 4822140"/>
              <a:gd name="connsiteX112" fmla="*/ 2541320 w 2945081"/>
              <a:gd name="connsiteY112" fmla="*/ 4061361 h 4822140"/>
              <a:gd name="connsiteX113" fmla="*/ 2547258 w 2945081"/>
              <a:gd name="connsiteY113" fmla="*/ 4079174 h 4822140"/>
              <a:gd name="connsiteX114" fmla="*/ 2582884 w 2945081"/>
              <a:gd name="connsiteY114" fmla="*/ 4096987 h 4822140"/>
              <a:gd name="connsiteX115" fmla="*/ 2588821 w 2945081"/>
              <a:gd name="connsiteY115" fmla="*/ 4114800 h 4822140"/>
              <a:gd name="connsiteX116" fmla="*/ 2600697 w 2945081"/>
              <a:gd name="connsiteY116" fmla="*/ 4126675 h 4822140"/>
              <a:gd name="connsiteX117" fmla="*/ 2624447 w 2945081"/>
              <a:gd name="connsiteY117" fmla="*/ 4191989 h 4822140"/>
              <a:gd name="connsiteX118" fmla="*/ 2636323 w 2945081"/>
              <a:gd name="connsiteY118" fmla="*/ 4203865 h 4822140"/>
              <a:gd name="connsiteX119" fmla="*/ 2654136 w 2945081"/>
              <a:gd name="connsiteY119" fmla="*/ 4215740 h 4822140"/>
              <a:gd name="connsiteX120" fmla="*/ 2683824 w 2945081"/>
              <a:gd name="connsiteY120" fmla="*/ 4239491 h 4822140"/>
              <a:gd name="connsiteX121" fmla="*/ 2701637 w 2945081"/>
              <a:gd name="connsiteY121" fmla="*/ 4251366 h 4822140"/>
              <a:gd name="connsiteX122" fmla="*/ 2737263 w 2945081"/>
              <a:gd name="connsiteY122" fmla="*/ 4263241 h 4822140"/>
              <a:gd name="connsiteX123" fmla="*/ 2755076 w 2945081"/>
              <a:gd name="connsiteY123" fmla="*/ 4346369 h 4822140"/>
              <a:gd name="connsiteX124" fmla="*/ 2761013 w 2945081"/>
              <a:gd name="connsiteY124" fmla="*/ 4364182 h 4822140"/>
              <a:gd name="connsiteX125" fmla="*/ 2784764 w 2945081"/>
              <a:gd name="connsiteY125" fmla="*/ 4393870 h 4822140"/>
              <a:gd name="connsiteX126" fmla="*/ 2796639 w 2945081"/>
              <a:gd name="connsiteY126" fmla="*/ 4429496 h 4822140"/>
              <a:gd name="connsiteX127" fmla="*/ 2802577 w 2945081"/>
              <a:gd name="connsiteY127" fmla="*/ 4447309 h 4822140"/>
              <a:gd name="connsiteX128" fmla="*/ 2808515 w 2945081"/>
              <a:gd name="connsiteY128" fmla="*/ 4465122 h 4822140"/>
              <a:gd name="connsiteX129" fmla="*/ 2820390 w 2945081"/>
              <a:gd name="connsiteY129" fmla="*/ 4482935 h 4822140"/>
              <a:gd name="connsiteX130" fmla="*/ 2844141 w 2945081"/>
              <a:gd name="connsiteY130" fmla="*/ 4530436 h 4822140"/>
              <a:gd name="connsiteX131" fmla="*/ 2850078 w 2945081"/>
              <a:gd name="connsiteY131" fmla="*/ 4548249 h 4822140"/>
              <a:gd name="connsiteX132" fmla="*/ 2861954 w 2945081"/>
              <a:gd name="connsiteY132" fmla="*/ 4560124 h 4822140"/>
              <a:gd name="connsiteX133" fmla="*/ 2873829 w 2945081"/>
              <a:gd name="connsiteY133" fmla="*/ 4595750 h 4822140"/>
              <a:gd name="connsiteX134" fmla="*/ 2885704 w 2945081"/>
              <a:gd name="connsiteY134" fmla="*/ 4631376 h 4822140"/>
              <a:gd name="connsiteX135" fmla="*/ 2891642 w 2945081"/>
              <a:gd name="connsiteY135" fmla="*/ 4649189 h 4822140"/>
              <a:gd name="connsiteX136" fmla="*/ 2897580 w 2945081"/>
              <a:gd name="connsiteY136" fmla="*/ 4672940 h 4822140"/>
              <a:gd name="connsiteX137" fmla="*/ 2903517 w 2945081"/>
              <a:gd name="connsiteY137" fmla="*/ 4690753 h 4822140"/>
              <a:gd name="connsiteX138" fmla="*/ 2909455 w 2945081"/>
              <a:gd name="connsiteY138" fmla="*/ 4714504 h 4822140"/>
              <a:gd name="connsiteX139" fmla="*/ 2921330 w 2945081"/>
              <a:gd name="connsiteY139" fmla="*/ 4750130 h 4822140"/>
              <a:gd name="connsiteX140" fmla="*/ 2927268 w 2945081"/>
              <a:gd name="connsiteY140" fmla="*/ 4791693 h 4822140"/>
              <a:gd name="connsiteX141" fmla="*/ 2933206 w 2945081"/>
              <a:gd name="connsiteY141" fmla="*/ 4821382 h 4822140"/>
              <a:gd name="connsiteX142" fmla="*/ 2939143 w 2945081"/>
              <a:gd name="connsiteY142" fmla="*/ 4803569 h 4822140"/>
              <a:gd name="connsiteX143" fmla="*/ 2945081 w 2945081"/>
              <a:gd name="connsiteY14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294411 w 2945081"/>
              <a:gd name="connsiteY55" fmla="*/ 1953491 h 4822140"/>
              <a:gd name="connsiteX56" fmla="*/ 1300349 w 2945081"/>
              <a:gd name="connsiteY56" fmla="*/ 1971304 h 4822140"/>
              <a:gd name="connsiteX57" fmla="*/ 1324099 w 2945081"/>
              <a:gd name="connsiteY57" fmla="*/ 2006930 h 4822140"/>
              <a:gd name="connsiteX58" fmla="*/ 1347850 w 2945081"/>
              <a:gd name="connsiteY58" fmla="*/ 2060369 h 4822140"/>
              <a:gd name="connsiteX59" fmla="*/ 1359725 w 2945081"/>
              <a:gd name="connsiteY59" fmla="*/ 2095995 h 4822140"/>
              <a:gd name="connsiteX60" fmla="*/ 1365663 w 2945081"/>
              <a:gd name="connsiteY60" fmla="*/ 2113808 h 4822140"/>
              <a:gd name="connsiteX61" fmla="*/ 1389413 w 2945081"/>
              <a:gd name="connsiteY61" fmla="*/ 2161309 h 4822140"/>
              <a:gd name="connsiteX62" fmla="*/ 1407226 w 2945081"/>
              <a:gd name="connsiteY62" fmla="*/ 2220686 h 4822140"/>
              <a:gd name="connsiteX63" fmla="*/ 1436915 w 2945081"/>
              <a:gd name="connsiteY63" fmla="*/ 2262249 h 4822140"/>
              <a:gd name="connsiteX64" fmla="*/ 1460665 w 2945081"/>
              <a:gd name="connsiteY64" fmla="*/ 2297875 h 4822140"/>
              <a:gd name="connsiteX65" fmla="*/ 1478478 w 2945081"/>
              <a:gd name="connsiteY65" fmla="*/ 2339439 h 4822140"/>
              <a:gd name="connsiteX66" fmla="*/ 1490354 w 2945081"/>
              <a:gd name="connsiteY66" fmla="*/ 2375065 h 4822140"/>
              <a:gd name="connsiteX67" fmla="*/ 1502229 w 2945081"/>
              <a:gd name="connsiteY67" fmla="*/ 2392878 h 4822140"/>
              <a:gd name="connsiteX68" fmla="*/ 1514104 w 2945081"/>
              <a:gd name="connsiteY68" fmla="*/ 2428504 h 4822140"/>
              <a:gd name="connsiteX69" fmla="*/ 1525980 w 2945081"/>
              <a:gd name="connsiteY69" fmla="*/ 2464130 h 4822140"/>
              <a:gd name="connsiteX70" fmla="*/ 1537855 w 2945081"/>
              <a:gd name="connsiteY70" fmla="*/ 2499756 h 4822140"/>
              <a:gd name="connsiteX71" fmla="*/ 1549730 w 2945081"/>
              <a:gd name="connsiteY71" fmla="*/ 2517569 h 4822140"/>
              <a:gd name="connsiteX72" fmla="*/ 1573481 w 2945081"/>
              <a:gd name="connsiteY72" fmla="*/ 2547257 h 4822140"/>
              <a:gd name="connsiteX73" fmla="*/ 1579419 w 2945081"/>
              <a:gd name="connsiteY73" fmla="*/ 2565070 h 4822140"/>
              <a:gd name="connsiteX74" fmla="*/ 1591294 w 2945081"/>
              <a:gd name="connsiteY74" fmla="*/ 2588821 h 4822140"/>
              <a:gd name="connsiteX75" fmla="*/ 1603169 w 2945081"/>
              <a:gd name="connsiteY75" fmla="*/ 2636322 h 4822140"/>
              <a:gd name="connsiteX76" fmla="*/ 1615045 w 2945081"/>
              <a:gd name="connsiteY76" fmla="*/ 2671948 h 4822140"/>
              <a:gd name="connsiteX77" fmla="*/ 1620982 w 2945081"/>
              <a:gd name="connsiteY77" fmla="*/ 2689761 h 4822140"/>
              <a:gd name="connsiteX78" fmla="*/ 1632858 w 2945081"/>
              <a:gd name="connsiteY78" fmla="*/ 2731324 h 4822140"/>
              <a:gd name="connsiteX79" fmla="*/ 1626920 w 2945081"/>
              <a:gd name="connsiteY79" fmla="*/ 2879766 h 4822140"/>
              <a:gd name="connsiteX80" fmla="*/ 1615045 w 2945081"/>
              <a:gd name="connsiteY80" fmla="*/ 2915392 h 4822140"/>
              <a:gd name="connsiteX81" fmla="*/ 1603169 w 2945081"/>
              <a:gd name="connsiteY81" fmla="*/ 2956956 h 4822140"/>
              <a:gd name="connsiteX82" fmla="*/ 1603169 w 2945081"/>
              <a:gd name="connsiteY82" fmla="*/ 3158836 h 4822140"/>
              <a:gd name="connsiteX83" fmla="*/ 1626920 w 2945081"/>
              <a:gd name="connsiteY83" fmla="*/ 3212275 h 4822140"/>
              <a:gd name="connsiteX84" fmla="*/ 1650671 w 2945081"/>
              <a:gd name="connsiteY84" fmla="*/ 3259776 h 4822140"/>
              <a:gd name="connsiteX85" fmla="*/ 1656608 w 2945081"/>
              <a:gd name="connsiteY85" fmla="*/ 3277589 h 4822140"/>
              <a:gd name="connsiteX86" fmla="*/ 1692234 w 2945081"/>
              <a:gd name="connsiteY86" fmla="*/ 3295402 h 4822140"/>
              <a:gd name="connsiteX87" fmla="*/ 1721923 w 2945081"/>
              <a:gd name="connsiteY87" fmla="*/ 3307278 h 4822140"/>
              <a:gd name="connsiteX88" fmla="*/ 1822863 w 2945081"/>
              <a:gd name="connsiteY88" fmla="*/ 3342904 h 4822140"/>
              <a:gd name="connsiteX89" fmla="*/ 1995055 w 2945081"/>
              <a:gd name="connsiteY89" fmla="*/ 3402280 h 4822140"/>
              <a:gd name="connsiteX90" fmla="*/ 2066306 w 2945081"/>
              <a:gd name="connsiteY90" fmla="*/ 3479470 h 4822140"/>
              <a:gd name="connsiteX91" fmla="*/ 2095995 w 2945081"/>
              <a:gd name="connsiteY91" fmla="*/ 3491346 h 4822140"/>
              <a:gd name="connsiteX92" fmla="*/ 2113808 w 2945081"/>
              <a:gd name="connsiteY92" fmla="*/ 3485408 h 4822140"/>
              <a:gd name="connsiteX93" fmla="*/ 2119746 w 2945081"/>
              <a:gd name="connsiteY93" fmla="*/ 3509158 h 4822140"/>
              <a:gd name="connsiteX94" fmla="*/ 2137559 w 2945081"/>
              <a:gd name="connsiteY94" fmla="*/ 3562597 h 4822140"/>
              <a:gd name="connsiteX95" fmla="*/ 2155372 w 2945081"/>
              <a:gd name="connsiteY95" fmla="*/ 3616036 h 4822140"/>
              <a:gd name="connsiteX96" fmla="*/ 2161310 w 2945081"/>
              <a:gd name="connsiteY96" fmla="*/ 3633849 h 4822140"/>
              <a:gd name="connsiteX97" fmla="*/ 2179123 w 2945081"/>
              <a:gd name="connsiteY97" fmla="*/ 3645724 h 4822140"/>
              <a:gd name="connsiteX98" fmla="*/ 2190998 w 2945081"/>
              <a:gd name="connsiteY98" fmla="*/ 3657600 h 4822140"/>
              <a:gd name="connsiteX99" fmla="*/ 2208811 w 2945081"/>
              <a:gd name="connsiteY99" fmla="*/ 3663537 h 4822140"/>
              <a:gd name="connsiteX100" fmla="*/ 2256312 w 2945081"/>
              <a:gd name="connsiteY100" fmla="*/ 3705101 h 4822140"/>
              <a:gd name="connsiteX101" fmla="*/ 2291938 w 2945081"/>
              <a:gd name="connsiteY101" fmla="*/ 3734789 h 4822140"/>
              <a:gd name="connsiteX102" fmla="*/ 2315689 w 2945081"/>
              <a:gd name="connsiteY102" fmla="*/ 3758540 h 4822140"/>
              <a:gd name="connsiteX103" fmla="*/ 2351315 w 2945081"/>
              <a:gd name="connsiteY103" fmla="*/ 3776353 h 4822140"/>
              <a:gd name="connsiteX104" fmla="*/ 2369128 w 2945081"/>
              <a:gd name="connsiteY104" fmla="*/ 3782291 h 4822140"/>
              <a:gd name="connsiteX105" fmla="*/ 2440380 w 2945081"/>
              <a:gd name="connsiteY105" fmla="*/ 3817917 h 4822140"/>
              <a:gd name="connsiteX106" fmla="*/ 2458193 w 2945081"/>
              <a:gd name="connsiteY106" fmla="*/ 3823854 h 4822140"/>
              <a:gd name="connsiteX107" fmla="*/ 2493819 w 2945081"/>
              <a:gd name="connsiteY107" fmla="*/ 3871356 h 4822140"/>
              <a:gd name="connsiteX108" fmla="*/ 2505694 w 2945081"/>
              <a:gd name="connsiteY108" fmla="*/ 3889169 h 4822140"/>
              <a:gd name="connsiteX109" fmla="*/ 2517569 w 2945081"/>
              <a:gd name="connsiteY109" fmla="*/ 3936670 h 4822140"/>
              <a:gd name="connsiteX110" fmla="*/ 2529445 w 2945081"/>
              <a:gd name="connsiteY110" fmla="*/ 3984171 h 4822140"/>
              <a:gd name="connsiteX111" fmla="*/ 2541320 w 2945081"/>
              <a:gd name="connsiteY111" fmla="*/ 4061361 h 4822140"/>
              <a:gd name="connsiteX112" fmla="*/ 2547258 w 2945081"/>
              <a:gd name="connsiteY112" fmla="*/ 4079174 h 4822140"/>
              <a:gd name="connsiteX113" fmla="*/ 2582884 w 2945081"/>
              <a:gd name="connsiteY113" fmla="*/ 4096987 h 4822140"/>
              <a:gd name="connsiteX114" fmla="*/ 2588821 w 2945081"/>
              <a:gd name="connsiteY114" fmla="*/ 4114800 h 4822140"/>
              <a:gd name="connsiteX115" fmla="*/ 2600697 w 2945081"/>
              <a:gd name="connsiteY115" fmla="*/ 4126675 h 4822140"/>
              <a:gd name="connsiteX116" fmla="*/ 2624447 w 2945081"/>
              <a:gd name="connsiteY116" fmla="*/ 4191989 h 4822140"/>
              <a:gd name="connsiteX117" fmla="*/ 2636323 w 2945081"/>
              <a:gd name="connsiteY117" fmla="*/ 4203865 h 4822140"/>
              <a:gd name="connsiteX118" fmla="*/ 2654136 w 2945081"/>
              <a:gd name="connsiteY118" fmla="*/ 4215740 h 4822140"/>
              <a:gd name="connsiteX119" fmla="*/ 2683824 w 2945081"/>
              <a:gd name="connsiteY119" fmla="*/ 4239491 h 4822140"/>
              <a:gd name="connsiteX120" fmla="*/ 2701637 w 2945081"/>
              <a:gd name="connsiteY120" fmla="*/ 4251366 h 4822140"/>
              <a:gd name="connsiteX121" fmla="*/ 2737263 w 2945081"/>
              <a:gd name="connsiteY121" fmla="*/ 4263241 h 4822140"/>
              <a:gd name="connsiteX122" fmla="*/ 2755076 w 2945081"/>
              <a:gd name="connsiteY122" fmla="*/ 4346369 h 4822140"/>
              <a:gd name="connsiteX123" fmla="*/ 2761013 w 2945081"/>
              <a:gd name="connsiteY123" fmla="*/ 4364182 h 4822140"/>
              <a:gd name="connsiteX124" fmla="*/ 2784764 w 2945081"/>
              <a:gd name="connsiteY124" fmla="*/ 4393870 h 4822140"/>
              <a:gd name="connsiteX125" fmla="*/ 2796639 w 2945081"/>
              <a:gd name="connsiteY125" fmla="*/ 4429496 h 4822140"/>
              <a:gd name="connsiteX126" fmla="*/ 2802577 w 2945081"/>
              <a:gd name="connsiteY126" fmla="*/ 4447309 h 4822140"/>
              <a:gd name="connsiteX127" fmla="*/ 2808515 w 2945081"/>
              <a:gd name="connsiteY127" fmla="*/ 4465122 h 4822140"/>
              <a:gd name="connsiteX128" fmla="*/ 2820390 w 2945081"/>
              <a:gd name="connsiteY128" fmla="*/ 4482935 h 4822140"/>
              <a:gd name="connsiteX129" fmla="*/ 2844141 w 2945081"/>
              <a:gd name="connsiteY129" fmla="*/ 4530436 h 4822140"/>
              <a:gd name="connsiteX130" fmla="*/ 2850078 w 2945081"/>
              <a:gd name="connsiteY130" fmla="*/ 4548249 h 4822140"/>
              <a:gd name="connsiteX131" fmla="*/ 2861954 w 2945081"/>
              <a:gd name="connsiteY131" fmla="*/ 4560124 h 4822140"/>
              <a:gd name="connsiteX132" fmla="*/ 2873829 w 2945081"/>
              <a:gd name="connsiteY132" fmla="*/ 4595750 h 4822140"/>
              <a:gd name="connsiteX133" fmla="*/ 2885704 w 2945081"/>
              <a:gd name="connsiteY133" fmla="*/ 4631376 h 4822140"/>
              <a:gd name="connsiteX134" fmla="*/ 2891642 w 2945081"/>
              <a:gd name="connsiteY134" fmla="*/ 4649189 h 4822140"/>
              <a:gd name="connsiteX135" fmla="*/ 2897580 w 2945081"/>
              <a:gd name="connsiteY135" fmla="*/ 4672940 h 4822140"/>
              <a:gd name="connsiteX136" fmla="*/ 2903517 w 2945081"/>
              <a:gd name="connsiteY136" fmla="*/ 4690753 h 4822140"/>
              <a:gd name="connsiteX137" fmla="*/ 2909455 w 2945081"/>
              <a:gd name="connsiteY137" fmla="*/ 4714504 h 4822140"/>
              <a:gd name="connsiteX138" fmla="*/ 2921330 w 2945081"/>
              <a:gd name="connsiteY138" fmla="*/ 4750130 h 4822140"/>
              <a:gd name="connsiteX139" fmla="*/ 2927268 w 2945081"/>
              <a:gd name="connsiteY139" fmla="*/ 4791693 h 4822140"/>
              <a:gd name="connsiteX140" fmla="*/ 2933206 w 2945081"/>
              <a:gd name="connsiteY140" fmla="*/ 4821382 h 4822140"/>
              <a:gd name="connsiteX141" fmla="*/ 2939143 w 2945081"/>
              <a:gd name="connsiteY141" fmla="*/ 4803569 h 4822140"/>
              <a:gd name="connsiteX142" fmla="*/ 2945081 w 2945081"/>
              <a:gd name="connsiteY14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17569 w 2945081"/>
              <a:gd name="connsiteY108" fmla="*/ 3936670 h 4822140"/>
              <a:gd name="connsiteX109" fmla="*/ 2529445 w 2945081"/>
              <a:gd name="connsiteY109" fmla="*/ 3984171 h 4822140"/>
              <a:gd name="connsiteX110" fmla="*/ 2541320 w 2945081"/>
              <a:gd name="connsiteY110" fmla="*/ 4061361 h 4822140"/>
              <a:gd name="connsiteX111" fmla="*/ 2547258 w 2945081"/>
              <a:gd name="connsiteY111" fmla="*/ 4079174 h 4822140"/>
              <a:gd name="connsiteX112" fmla="*/ 2582884 w 2945081"/>
              <a:gd name="connsiteY112" fmla="*/ 4096987 h 4822140"/>
              <a:gd name="connsiteX113" fmla="*/ 2588821 w 2945081"/>
              <a:gd name="connsiteY113" fmla="*/ 4114800 h 4822140"/>
              <a:gd name="connsiteX114" fmla="*/ 2600697 w 2945081"/>
              <a:gd name="connsiteY114" fmla="*/ 4126675 h 4822140"/>
              <a:gd name="connsiteX115" fmla="*/ 2624447 w 2945081"/>
              <a:gd name="connsiteY115" fmla="*/ 4191989 h 4822140"/>
              <a:gd name="connsiteX116" fmla="*/ 2636323 w 2945081"/>
              <a:gd name="connsiteY116" fmla="*/ 4203865 h 4822140"/>
              <a:gd name="connsiteX117" fmla="*/ 2654136 w 2945081"/>
              <a:gd name="connsiteY117" fmla="*/ 4215740 h 4822140"/>
              <a:gd name="connsiteX118" fmla="*/ 2683824 w 2945081"/>
              <a:gd name="connsiteY118" fmla="*/ 4239491 h 4822140"/>
              <a:gd name="connsiteX119" fmla="*/ 2701637 w 2945081"/>
              <a:gd name="connsiteY119" fmla="*/ 4251366 h 4822140"/>
              <a:gd name="connsiteX120" fmla="*/ 2737263 w 2945081"/>
              <a:gd name="connsiteY120" fmla="*/ 4263241 h 4822140"/>
              <a:gd name="connsiteX121" fmla="*/ 2755076 w 2945081"/>
              <a:gd name="connsiteY121" fmla="*/ 4346369 h 4822140"/>
              <a:gd name="connsiteX122" fmla="*/ 2761013 w 2945081"/>
              <a:gd name="connsiteY122" fmla="*/ 4364182 h 4822140"/>
              <a:gd name="connsiteX123" fmla="*/ 2784764 w 2945081"/>
              <a:gd name="connsiteY123" fmla="*/ 4393870 h 4822140"/>
              <a:gd name="connsiteX124" fmla="*/ 2796639 w 2945081"/>
              <a:gd name="connsiteY124" fmla="*/ 4429496 h 4822140"/>
              <a:gd name="connsiteX125" fmla="*/ 2802577 w 2945081"/>
              <a:gd name="connsiteY125" fmla="*/ 4447309 h 4822140"/>
              <a:gd name="connsiteX126" fmla="*/ 2808515 w 2945081"/>
              <a:gd name="connsiteY126" fmla="*/ 4465122 h 4822140"/>
              <a:gd name="connsiteX127" fmla="*/ 2820390 w 2945081"/>
              <a:gd name="connsiteY127" fmla="*/ 4482935 h 4822140"/>
              <a:gd name="connsiteX128" fmla="*/ 2844141 w 2945081"/>
              <a:gd name="connsiteY128" fmla="*/ 4530436 h 4822140"/>
              <a:gd name="connsiteX129" fmla="*/ 2850078 w 2945081"/>
              <a:gd name="connsiteY129" fmla="*/ 4548249 h 4822140"/>
              <a:gd name="connsiteX130" fmla="*/ 2861954 w 2945081"/>
              <a:gd name="connsiteY130" fmla="*/ 4560124 h 4822140"/>
              <a:gd name="connsiteX131" fmla="*/ 2873829 w 2945081"/>
              <a:gd name="connsiteY131" fmla="*/ 4595750 h 4822140"/>
              <a:gd name="connsiteX132" fmla="*/ 2885704 w 2945081"/>
              <a:gd name="connsiteY132" fmla="*/ 4631376 h 4822140"/>
              <a:gd name="connsiteX133" fmla="*/ 2891642 w 2945081"/>
              <a:gd name="connsiteY133" fmla="*/ 4649189 h 4822140"/>
              <a:gd name="connsiteX134" fmla="*/ 2897580 w 2945081"/>
              <a:gd name="connsiteY134" fmla="*/ 4672940 h 4822140"/>
              <a:gd name="connsiteX135" fmla="*/ 2903517 w 2945081"/>
              <a:gd name="connsiteY135" fmla="*/ 4690753 h 4822140"/>
              <a:gd name="connsiteX136" fmla="*/ 2909455 w 2945081"/>
              <a:gd name="connsiteY136" fmla="*/ 4714504 h 4822140"/>
              <a:gd name="connsiteX137" fmla="*/ 2921330 w 2945081"/>
              <a:gd name="connsiteY137" fmla="*/ 4750130 h 4822140"/>
              <a:gd name="connsiteX138" fmla="*/ 2927268 w 2945081"/>
              <a:gd name="connsiteY138" fmla="*/ 4791693 h 4822140"/>
              <a:gd name="connsiteX139" fmla="*/ 2933206 w 2945081"/>
              <a:gd name="connsiteY139" fmla="*/ 4821382 h 4822140"/>
              <a:gd name="connsiteX140" fmla="*/ 2939143 w 2945081"/>
              <a:gd name="connsiteY140" fmla="*/ 4803569 h 4822140"/>
              <a:gd name="connsiteX141" fmla="*/ 2945081 w 2945081"/>
              <a:gd name="connsiteY141"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17569 w 2945081"/>
              <a:gd name="connsiteY108" fmla="*/ 3936670 h 4822140"/>
              <a:gd name="connsiteX109" fmla="*/ 2529445 w 2945081"/>
              <a:gd name="connsiteY109" fmla="*/ 3984171 h 4822140"/>
              <a:gd name="connsiteX110" fmla="*/ 2541320 w 2945081"/>
              <a:gd name="connsiteY110" fmla="*/ 4061361 h 4822140"/>
              <a:gd name="connsiteX111" fmla="*/ 2547258 w 2945081"/>
              <a:gd name="connsiteY111" fmla="*/ 4079174 h 4822140"/>
              <a:gd name="connsiteX112" fmla="*/ 2582884 w 2945081"/>
              <a:gd name="connsiteY112" fmla="*/ 4096987 h 4822140"/>
              <a:gd name="connsiteX113" fmla="*/ 2588821 w 2945081"/>
              <a:gd name="connsiteY113" fmla="*/ 4114800 h 4822140"/>
              <a:gd name="connsiteX114" fmla="*/ 2600697 w 2945081"/>
              <a:gd name="connsiteY114" fmla="*/ 4126675 h 4822140"/>
              <a:gd name="connsiteX115" fmla="*/ 2624447 w 2945081"/>
              <a:gd name="connsiteY115" fmla="*/ 4191989 h 4822140"/>
              <a:gd name="connsiteX116" fmla="*/ 2636323 w 2945081"/>
              <a:gd name="connsiteY116" fmla="*/ 4203865 h 4822140"/>
              <a:gd name="connsiteX117" fmla="*/ 2654136 w 2945081"/>
              <a:gd name="connsiteY117" fmla="*/ 4215740 h 4822140"/>
              <a:gd name="connsiteX118" fmla="*/ 2683824 w 2945081"/>
              <a:gd name="connsiteY118" fmla="*/ 4239491 h 4822140"/>
              <a:gd name="connsiteX119" fmla="*/ 2701637 w 2945081"/>
              <a:gd name="connsiteY119" fmla="*/ 4251366 h 4822140"/>
              <a:gd name="connsiteX120" fmla="*/ 2755076 w 2945081"/>
              <a:gd name="connsiteY120" fmla="*/ 4346369 h 4822140"/>
              <a:gd name="connsiteX121" fmla="*/ 2761013 w 2945081"/>
              <a:gd name="connsiteY121" fmla="*/ 4364182 h 4822140"/>
              <a:gd name="connsiteX122" fmla="*/ 2784764 w 2945081"/>
              <a:gd name="connsiteY122" fmla="*/ 4393870 h 4822140"/>
              <a:gd name="connsiteX123" fmla="*/ 2796639 w 2945081"/>
              <a:gd name="connsiteY123" fmla="*/ 4429496 h 4822140"/>
              <a:gd name="connsiteX124" fmla="*/ 2802577 w 2945081"/>
              <a:gd name="connsiteY124" fmla="*/ 4447309 h 4822140"/>
              <a:gd name="connsiteX125" fmla="*/ 2808515 w 2945081"/>
              <a:gd name="connsiteY125" fmla="*/ 4465122 h 4822140"/>
              <a:gd name="connsiteX126" fmla="*/ 2820390 w 2945081"/>
              <a:gd name="connsiteY126" fmla="*/ 4482935 h 4822140"/>
              <a:gd name="connsiteX127" fmla="*/ 2844141 w 2945081"/>
              <a:gd name="connsiteY127" fmla="*/ 4530436 h 4822140"/>
              <a:gd name="connsiteX128" fmla="*/ 2850078 w 2945081"/>
              <a:gd name="connsiteY128" fmla="*/ 4548249 h 4822140"/>
              <a:gd name="connsiteX129" fmla="*/ 2861954 w 2945081"/>
              <a:gd name="connsiteY129" fmla="*/ 4560124 h 4822140"/>
              <a:gd name="connsiteX130" fmla="*/ 2873829 w 2945081"/>
              <a:gd name="connsiteY130" fmla="*/ 4595750 h 4822140"/>
              <a:gd name="connsiteX131" fmla="*/ 2885704 w 2945081"/>
              <a:gd name="connsiteY131" fmla="*/ 4631376 h 4822140"/>
              <a:gd name="connsiteX132" fmla="*/ 2891642 w 2945081"/>
              <a:gd name="connsiteY132" fmla="*/ 4649189 h 4822140"/>
              <a:gd name="connsiteX133" fmla="*/ 2897580 w 2945081"/>
              <a:gd name="connsiteY133" fmla="*/ 4672940 h 4822140"/>
              <a:gd name="connsiteX134" fmla="*/ 2903517 w 2945081"/>
              <a:gd name="connsiteY134" fmla="*/ 4690753 h 4822140"/>
              <a:gd name="connsiteX135" fmla="*/ 2909455 w 2945081"/>
              <a:gd name="connsiteY135" fmla="*/ 4714504 h 4822140"/>
              <a:gd name="connsiteX136" fmla="*/ 2921330 w 2945081"/>
              <a:gd name="connsiteY136" fmla="*/ 4750130 h 4822140"/>
              <a:gd name="connsiteX137" fmla="*/ 2927268 w 2945081"/>
              <a:gd name="connsiteY137" fmla="*/ 4791693 h 4822140"/>
              <a:gd name="connsiteX138" fmla="*/ 2933206 w 2945081"/>
              <a:gd name="connsiteY138" fmla="*/ 4821382 h 4822140"/>
              <a:gd name="connsiteX139" fmla="*/ 2939143 w 2945081"/>
              <a:gd name="connsiteY139" fmla="*/ 4803569 h 4822140"/>
              <a:gd name="connsiteX140" fmla="*/ 2945081 w 2945081"/>
              <a:gd name="connsiteY140"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17569 w 2945081"/>
              <a:gd name="connsiteY108" fmla="*/ 3936670 h 4822140"/>
              <a:gd name="connsiteX109" fmla="*/ 2541320 w 2945081"/>
              <a:gd name="connsiteY109" fmla="*/ 4061361 h 4822140"/>
              <a:gd name="connsiteX110" fmla="*/ 2547258 w 2945081"/>
              <a:gd name="connsiteY110" fmla="*/ 4079174 h 4822140"/>
              <a:gd name="connsiteX111" fmla="*/ 2582884 w 2945081"/>
              <a:gd name="connsiteY111" fmla="*/ 4096987 h 4822140"/>
              <a:gd name="connsiteX112" fmla="*/ 2588821 w 2945081"/>
              <a:gd name="connsiteY112" fmla="*/ 4114800 h 4822140"/>
              <a:gd name="connsiteX113" fmla="*/ 2600697 w 2945081"/>
              <a:gd name="connsiteY113" fmla="*/ 4126675 h 4822140"/>
              <a:gd name="connsiteX114" fmla="*/ 2624447 w 2945081"/>
              <a:gd name="connsiteY114" fmla="*/ 4191989 h 4822140"/>
              <a:gd name="connsiteX115" fmla="*/ 2636323 w 2945081"/>
              <a:gd name="connsiteY115" fmla="*/ 4203865 h 4822140"/>
              <a:gd name="connsiteX116" fmla="*/ 2654136 w 2945081"/>
              <a:gd name="connsiteY116" fmla="*/ 4215740 h 4822140"/>
              <a:gd name="connsiteX117" fmla="*/ 2683824 w 2945081"/>
              <a:gd name="connsiteY117" fmla="*/ 4239491 h 4822140"/>
              <a:gd name="connsiteX118" fmla="*/ 2701637 w 2945081"/>
              <a:gd name="connsiteY118" fmla="*/ 4251366 h 4822140"/>
              <a:gd name="connsiteX119" fmla="*/ 2755076 w 2945081"/>
              <a:gd name="connsiteY119" fmla="*/ 4346369 h 4822140"/>
              <a:gd name="connsiteX120" fmla="*/ 2761013 w 2945081"/>
              <a:gd name="connsiteY120" fmla="*/ 4364182 h 4822140"/>
              <a:gd name="connsiteX121" fmla="*/ 2784764 w 2945081"/>
              <a:gd name="connsiteY121" fmla="*/ 4393870 h 4822140"/>
              <a:gd name="connsiteX122" fmla="*/ 2796639 w 2945081"/>
              <a:gd name="connsiteY122" fmla="*/ 4429496 h 4822140"/>
              <a:gd name="connsiteX123" fmla="*/ 2802577 w 2945081"/>
              <a:gd name="connsiteY123" fmla="*/ 4447309 h 4822140"/>
              <a:gd name="connsiteX124" fmla="*/ 2808515 w 2945081"/>
              <a:gd name="connsiteY124" fmla="*/ 4465122 h 4822140"/>
              <a:gd name="connsiteX125" fmla="*/ 2820390 w 2945081"/>
              <a:gd name="connsiteY125" fmla="*/ 4482935 h 4822140"/>
              <a:gd name="connsiteX126" fmla="*/ 2844141 w 2945081"/>
              <a:gd name="connsiteY126" fmla="*/ 4530436 h 4822140"/>
              <a:gd name="connsiteX127" fmla="*/ 2850078 w 2945081"/>
              <a:gd name="connsiteY127" fmla="*/ 4548249 h 4822140"/>
              <a:gd name="connsiteX128" fmla="*/ 2861954 w 2945081"/>
              <a:gd name="connsiteY128" fmla="*/ 4560124 h 4822140"/>
              <a:gd name="connsiteX129" fmla="*/ 2873829 w 2945081"/>
              <a:gd name="connsiteY129" fmla="*/ 4595750 h 4822140"/>
              <a:gd name="connsiteX130" fmla="*/ 2885704 w 2945081"/>
              <a:gd name="connsiteY130" fmla="*/ 4631376 h 4822140"/>
              <a:gd name="connsiteX131" fmla="*/ 2891642 w 2945081"/>
              <a:gd name="connsiteY131" fmla="*/ 4649189 h 4822140"/>
              <a:gd name="connsiteX132" fmla="*/ 2897580 w 2945081"/>
              <a:gd name="connsiteY132" fmla="*/ 4672940 h 4822140"/>
              <a:gd name="connsiteX133" fmla="*/ 2903517 w 2945081"/>
              <a:gd name="connsiteY133" fmla="*/ 4690753 h 4822140"/>
              <a:gd name="connsiteX134" fmla="*/ 2909455 w 2945081"/>
              <a:gd name="connsiteY134" fmla="*/ 4714504 h 4822140"/>
              <a:gd name="connsiteX135" fmla="*/ 2921330 w 2945081"/>
              <a:gd name="connsiteY135" fmla="*/ 4750130 h 4822140"/>
              <a:gd name="connsiteX136" fmla="*/ 2927268 w 2945081"/>
              <a:gd name="connsiteY136" fmla="*/ 4791693 h 4822140"/>
              <a:gd name="connsiteX137" fmla="*/ 2933206 w 2945081"/>
              <a:gd name="connsiteY137" fmla="*/ 4821382 h 4822140"/>
              <a:gd name="connsiteX138" fmla="*/ 2939143 w 2945081"/>
              <a:gd name="connsiteY138" fmla="*/ 4803569 h 4822140"/>
              <a:gd name="connsiteX139" fmla="*/ 2945081 w 2945081"/>
              <a:gd name="connsiteY13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588821 w 2945081"/>
              <a:gd name="connsiteY111" fmla="*/ 4114800 h 4822140"/>
              <a:gd name="connsiteX112" fmla="*/ 2600697 w 2945081"/>
              <a:gd name="connsiteY112" fmla="*/ 4126675 h 4822140"/>
              <a:gd name="connsiteX113" fmla="*/ 2624447 w 2945081"/>
              <a:gd name="connsiteY113" fmla="*/ 4191989 h 4822140"/>
              <a:gd name="connsiteX114" fmla="*/ 2636323 w 2945081"/>
              <a:gd name="connsiteY114" fmla="*/ 4203865 h 4822140"/>
              <a:gd name="connsiteX115" fmla="*/ 2654136 w 2945081"/>
              <a:gd name="connsiteY115" fmla="*/ 4215740 h 4822140"/>
              <a:gd name="connsiteX116" fmla="*/ 2683824 w 2945081"/>
              <a:gd name="connsiteY116" fmla="*/ 4239491 h 4822140"/>
              <a:gd name="connsiteX117" fmla="*/ 2701637 w 2945081"/>
              <a:gd name="connsiteY117" fmla="*/ 4251366 h 4822140"/>
              <a:gd name="connsiteX118" fmla="*/ 2755076 w 2945081"/>
              <a:gd name="connsiteY118" fmla="*/ 4346369 h 4822140"/>
              <a:gd name="connsiteX119" fmla="*/ 2761013 w 2945081"/>
              <a:gd name="connsiteY119" fmla="*/ 4364182 h 4822140"/>
              <a:gd name="connsiteX120" fmla="*/ 2784764 w 2945081"/>
              <a:gd name="connsiteY120" fmla="*/ 4393870 h 4822140"/>
              <a:gd name="connsiteX121" fmla="*/ 2796639 w 2945081"/>
              <a:gd name="connsiteY121" fmla="*/ 4429496 h 4822140"/>
              <a:gd name="connsiteX122" fmla="*/ 2802577 w 2945081"/>
              <a:gd name="connsiteY122" fmla="*/ 4447309 h 4822140"/>
              <a:gd name="connsiteX123" fmla="*/ 2808515 w 2945081"/>
              <a:gd name="connsiteY123" fmla="*/ 4465122 h 4822140"/>
              <a:gd name="connsiteX124" fmla="*/ 2820390 w 2945081"/>
              <a:gd name="connsiteY124" fmla="*/ 4482935 h 4822140"/>
              <a:gd name="connsiteX125" fmla="*/ 2844141 w 2945081"/>
              <a:gd name="connsiteY125" fmla="*/ 4530436 h 4822140"/>
              <a:gd name="connsiteX126" fmla="*/ 2850078 w 2945081"/>
              <a:gd name="connsiteY126" fmla="*/ 4548249 h 4822140"/>
              <a:gd name="connsiteX127" fmla="*/ 2861954 w 2945081"/>
              <a:gd name="connsiteY127" fmla="*/ 4560124 h 4822140"/>
              <a:gd name="connsiteX128" fmla="*/ 2873829 w 2945081"/>
              <a:gd name="connsiteY128" fmla="*/ 4595750 h 4822140"/>
              <a:gd name="connsiteX129" fmla="*/ 2885704 w 2945081"/>
              <a:gd name="connsiteY129" fmla="*/ 4631376 h 4822140"/>
              <a:gd name="connsiteX130" fmla="*/ 2891642 w 2945081"/>
              <a:gd name="connsiteY130" fmla="*/ 4649189 h 4822140"/>
              <a:gd name="connsiteX131" fmla="*/ 2897580 w 2945081"/>
              <a:gd name="connsiteY131" fmla="*/ 4672940 h 4822140"/>
              <a:gd name="connsiteX132" fmla="*/ 2903517 w 2945081"/>
              <a:gd name="connsiteY132" fmla="*/ 4690753 h 4822140"/>
              <a:gd name="connsiteX133" fmla="*/ 2909455 w 2945081"/>
              <a:gd name="connsiteY133" fmla="*/ 4714504 h 4822140"/>
              <a:gd name="connsiteX134" fmla="*/ 2921330 w 2945081"/>
              <a:gd name="connsiteY134" fmla="*/ 4750130 h 4822140"/>
              <a:gd name="connsiteX135" fmla="*/ 2927268 w 2945081"/>
              <a:gd name="connsiteY135" fmla="*/ 4791693 h 4822140"/>
              <a:gd name="connsiteX136" fmla="*/ 2933206 w 2945081"/>
              <a:gd name="connsiteY136" fmla="*/ 4821382 h 4822140"/>
              <a:gd name="connsiteX137" fmla="*/ 2939143 w 2945081"/>
              <a:gd name="connsiteY137" fmla="*/ 4803569 h 4822140"/>
              <a:gd name="connsiteX138" fmla="*/ 2945081 w 2945081"/>
              <a:gd name="connsiteY13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588821 w 2945081"/>
              <a:gd name="connsiteY111" fmla="*/ 4114800 h 4822140"/>
              <a:gd name="connsiteX112" fmla="*/ 2600697 w 2945081"/>
              <a:gd name="connsiteY112" fmla="*/ 4126675 h 4822140"/>
              <a:gd name="connsiteX113" fmla="*/ 2624447 w 2945081"/>
              <a:gd name="connsiteY113" fmla="*/ 4191989 h 4822140"/>
              <a:gd name="connsiteX114" fmla="*/ 2636323 w 2945081"/>
              <a:gd name="connsiteY114" fmla="*/ 4203865 h 4822140"/>
              <a:gd name="connsiteX115" fmla="*/ 2654136 w 2945081"/>
              <a:gd name="connsiteY115" fmla="*/ 4215740 h 4822140"/>
              <a:gd name="connsiteX116" fmla="*/ 2683824 w 2945081"/>
              <a:gd name="connsiteY116" fmla="*/ 4239491 h 4822140"/>
              <a:gd name="connsiteX117" fmla="*/ 2701637 w 2945081"/>
              <a:gd name="connsiteY117" fmla="*/ 4251366 h 4822140"/>
              <a:gd name="connsiteX118" fmla="*/ 2755076 w 2945081"/>
              <a:gd name="connsiteY118" fmla="*/ 4346369 h 4822140"/>
              <a:gd name="connsiteX119" fmla="*/ 2761013 w 2945081"/>
              <a:gd name="connsiteY119" fmla="*/ 4364182 h 4822140"/>
              <a:gd name="connsiteX120" fmla="*/ 2784764 w 2945081"/>
              <a:gd name="connsiteY120" fmla="*/ 4393870 h 4822140"/>
              <a:gd name="connsiteX121" fmla="*/ 2796639 w 2945081"/>
              <a:gd name="connsiteY121" fmla="*/ 4429496 h 4822140"/>
              <a:gd name="connsiteX122" fmla="*/ 2802577 w 2945081"/>
              <a:gd name="connsiteY122" fmla="*/ 4447309 h 4822140"/>
              <a:gd name="connsiteX123" fmla="*/ 2808515 w 2945081"/>
              <a:gd name="connsiteY123" fmla="*/ 4465122 h 4822140"/>
              <a:gd name="connsiteX124" fmla="*/ 2820390 w 2945081"/>
              <a:gd name="connsiteY124" fmla="*/ 4482935 h 4822140"/>
              <a:gd name="connsiteX125" fmla="*/ 2844141 w 2945081"/>
              <a:gd name="connsiteY125" fmla="*/ 4530436 h 4822140"/>
              <a:gd name="connsiteX126" fmla="*/ 2850078 w 2945081"/>
              <a:gd name="connsiteY126" fmla="*/ 4548249 h 4822140"/>
              <a:gd name="connsiteX127" fmla="*/ 2861954 w 2945081"/>
              <a:gd name="connsiteY127" fmla="*/ 4560124 h 4822140"/>
              <a:gd name="connsiteX128" fmla="*/ 2873829 w 2945081"/>
              <a:gd name="connsiteY128" fmla="*/ 4595750 h 4822140"/>
              <a:gd name="connsiteX129" fmla="*/ 2885704 w 2945081"/>
              <a:gd name="connsiteY129" fmla="*/ 4631376 h 4822140"/>
              <a:gd name="connsiteX130" fmla="*/ 2891642 w 2945081"/>
              <a:gd name="connsiteY130" fmla="*/ 4649189 h 4822140"/>
              <a:gd name="connsiteX131" fmla="*/ 2897580 w 2945081"/>
              <a:gd name="connsiteY131" fmla="*/ 4672940 h 4822140"/>
              <a:gd name="connsiteX132" fmla="*/ 2903517 w 2945081"/>
              <a:gd name="connsiteY132" fmla="*/ 4690753 h 4822140"/>
              <a:gd name="connsiteX133" fmla="*/ 2909455 w 2945081"/>
              <a:gd name="connsiteY133" fmla="*/ 4714504 h 4822140"/>
              <a:gd name="connsiteX134" fmla="*/ 2921330 w 2945081"/>
              <a:gd name="connsiteY134" fmla="*/ 4750130 h 4822140"/>
              <a:gd name="connsiteX135" fmla="*/ 2927268 w 2945081"/>
              <a:gd name="connsiteY135" fmla="*/ 4791693 h 4822140"/>
              <a:gd name="connsiteX136" fmla="*/ 2933206 w 2945081"/>
              <a:gd name="connsiteY136" fmla="*/ 4821382 h 4822140"/>
              <a:gd name="connsiteX137" fmla="*/ 2939143 w 2945081"/>
              <a:gd name="connsiteY137" fmla="*/ 4803569 h 4822140"/>
              <a:gd name="connsiteX138" fmla="*/ 2945081 w 2945081"/>
              <a:gd name="connsiteY13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588821 w 2945081"/>
              <a:gd name="connsiteY111" fmla="*/ 4114800 h 4822140"/>
              <a:gd name="connsiteX112" fmla="*/ 2600697 w 2945081"/>
              <a:gd name="connsiteY112" fmla="*/ 4174300 h 4822140"/>
              <a:gd name="connsiteX113" fmla="*/ 2624447 w 2945081"/>
              <a:gd name="connsiteY113" fmla="*/ 4191989 h 4822140"/>
              <a:gd name="connsiteX114" fmla="*/ 2636323 w 2945081"/>
              <a:gd name="connsiteY114" fmla="*/ 4203865 h 4822140"/>
              <a:gd name="connsiteX115" fmla="*/ 2654136 w 2945081"/>
              <a:gd name="connsiteY115" fmla="*/ 4215740 h 4822140"/>
              <a:gd name="connsiteX116" fmla="*/ 2683824 w 2945081"/>
              <a:gd name="connsiteY116" fmla="*/ 4239491 h 4822140"/>
              <a:gd name="connsiteX117" fmla="*/ 2701637 w 2945081"/>
              <a:gd name="connsiteY117" fmla="*/ 4251366 h 4822140"/>
              <a:gd name="connsiteX118" fmla="*/ 2755076 w 2945081"/>
              <a:gd name="connsiteY118" fmla="*/ 4346369 h 4822140"/>
              <a:gd name="connsiteX119" fmla="*/ 2761013 w 2945081"/>
              <a:gd name="connsiteY119" fmla="*/ 4364182 h 4822140"/>
              <a:gd name="connsiteX120" fmla="*/ 2784764 w 2945081"/>
              <a:gd name="connsiteY120" fmla="*/ 4393870 h 4822140"/>
              <a:gd name="connsiteX121" fmla="*/ 2796639 w 2945081"/>
              <a:gd name="connsiteY121" fmla="*/ 4429496 h 4822140"/>
              <a:gd name="connsiteX122" fmla="*/ 2802577 w 2945081"/>
              <a:gd name="connsiteY122" fmla="*/ 4447309 h 4822140"/>
              <a:gd name="connsiteX123" fmla="*/ 2808515 w 2945081"/>
              <a:gd name="connsiteY123" fmla="*/ 4465122 h 4822140"/>
              <a:gd name="connsiteX124" fmla="*/ 2820390 w 2945081"/>
              <a:gd name="connsiteY124" fmla="*/ 4482935 h 4822140"/>
              <a:gd name="connsiteX125" fmla="*/ 2844141 w 2945081"/>
              <a:gd name="connsiteY125" fmla="*/ 4530436 h 4822140"/>
              <a:gd name="connsiteX126" fmla="*/ 2850078 w 2945081"/>
              <a:gd name="connsiteY126" fmla="*/ 4548249 h 4822140"/>
              <a:gd name="connsiteX127" fmla="*/ 2861954 w 2945081"/>
              <a:gd name="connsiteY127" fmla="*/ 4560124 h 4822140"/>
              <a:gd name="connsiteX128" fmla="*/ 2873829 w 2945081"/>
              <a:gd name="connsiteY128" fmla="*/ 4595750 h 4822140"/>
              <a:gd name="connsiteX129" fmla="*/ 2885704 w 2945081"/>
              <a:gd name="connsiteY129" fmla="*/ 4631376 h 4822140"/>
              <a:gd name="connsiteX130" fmla="*/ 2891642 w 2945081"/>
              <a:gd name="connsiteY130" fmla="*/ 4649189 h 4822140"/>
              <a:gd name="connsiteX131" fmla="*/ 2897580 w 2945081"/>
              <a:gd name="connsiteY131" fmla="*/ 4672940 h 4822140"/>
              <a:gd name="connsiteX132" fmla="*/ 2903517 w 2945081"/>
              <a:gd name="connsiteY132" fmla="*/ 4690753 h 4822140"/>
              <a:gd name="connsiteX133" fmla="*/ 2909455 w 2945081"/>
              <a:gd name="connsiteY133" fmla="*/ 4714504 h 4822140"/>
              <a:gd name="connsiteX134" fmla="*/ 2921330 w 2945081"/>
              <a:gd name="connsiteY134" fmla="*/ 4750130 h 4822140"/>
              <a:gd name="connsiteX135" fmla="*/ 2927268 w 2945081"/>
              <a:gd name="connsiteY135" fmla="*/ 4791693 h 4822140"/>
              <a:gd name="connsiteX136" fmla="*/ 2933206 w 2945081"/>
              <a:gd name="connsiteY136" fmla="*/ 4821382 h 4822140"/>
              <a:gd name="connsiteX137" fmla="*/ 2939143 w 2945081"/>
              <a:gd name="connsiteY137" fmla="*/ 4803569 h 4822140"/>
              <a:gd name="connsiteX138" fmla="*/ 2945081 w 2945081"/>
              <a:gd name="connsiteY13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600697 w 2945081"/>
              <a:gd name="connsiteY111" fmla="*/ 4174300 h 4822140"/>
              <a:gd name="connsiteX112" fmla="*/ 2624447 w 2945081"/>
              <a:gd name="connsiteY112" fmla="*/ 4191989 h 4822140"/>
              <a:gd name="connsiteX113" fmla="*/ 2636323 w 2945081"/>
              <a:gd name="connsiteY113" fmla="*/ 4203865 h 4822140"/>
              <a:gd name="connsiteX114" fmla="*/ 2654136 w 2945081"/>
              <a:gd name="connsiteY114" fmla="*/ 4215740 h 4822140"/>
              <a:gd name="connsiteX115" fmla="*/ 2683824 w 2945081"/>
              <a:gd name="connsiteY115" fmla="*/ 4239491 h 4822140"/>
              <a:gd name="connsiteX116" fmla="*/ 2701637 w 2945081"/>
              <a:gd name="connsiteY116" fmla="*/ 4251366 h 4822140"/>
              <a:gd name="connsiteX117" fmla="*/ 2755076 w 2945081"/>
              <a:gd name="connsiteY117" fmla="*/ 4346369 h 4822140"/>
              <a:gd name="connsiteX118" fmla="*/ 2761013 w 2945081"/>
              <a:gd name="connsiteY118" fmla="*/ 4364182 h 4822140"/>
              <a:gd name="connsiteX119" fmla="*/ 2784764 w 2945081"/>
              <a:gd name="connsiteY119" fmla="*/ 4393870 h 4822140"/>
              <a:gd name="connsiteX120" fmla="*/ 2796639 w 2945081"/>
              <a:gd name="connsiteY120" fmla="*/ 4429496 h 4822140"/>
              <a:gd name="connsiteX121" fmla="*/ 2802577 w 2945081"/>
              <a:gd name="connsiteY121" fmla="*/ 4447309 h 4822140"/>
              <a:gd name="connsiteX122" fmla="*/ 2808515 w 2945081"/>
              <a:gd name="connsiteY122" fmla="*/ 4465122 h 4822140"/>
              <a:gd name="connsiteX123" fmla="*/ 2820390 w 2945081"/>
              <a:gd name="connsiteY123" fmla="*/ 4482935 h 4822140"/>
              <a:gd name="connsiteX124" fmla="*/ 2844141 w 2945081"/>
              <a:gd name="connsiteY124" fmla="*/ 4530436 h 4822140"/>
              <a:gd name="connsiteX125" fmla="*/ 2850078 w 2945081"/>
              <a:gd name="connsiteY125" fmla="*/ 4548249 h 4822140"/>
              <a:gd name="connsiteX126" fmla="*/ 2861954 w 2945081"/>
              <a:gd name="connsiteY126" fmla="*/ 4560124 h 4822140"/>
              <a:gd name="connsiteX127" fmla="*/ 2873829 w 2945081"/>
              <a:gd name="connsiteY127" fmla="*/ 4595750 h 4822140"/>
              <a:gd name="connsiteX128" fmla="*/ 2885704 w 2945081"/>
              <a:gd name="connsiteY128" fmla="*/ 4631376 h 4822140"/>
              <a:gd name="connsiteX129" fmla="*/ 2891642 w 2945081"/>
              <a:gd name="connsiteY129" fmla="*/ 4649189 h 4822140"/>
              <a:gd name="connsiteX130" fmla="*/ 2897580 w 2945081"/>
              <a:gd name="connsiteY130" fmla="*/ 4672940 h 4822140"/>
              <a:gd name="connsiteX131" fmla="*/ 2903517 w 2945081"/>
              <a:gd name="connsiteY131" fmla="*/ 4690753 h 4822140"/>
              <a:gd name="connsiteX132" fmla="*/ 2909455 w 2945081"/>
              <a:gd name="connsiteY132" fmla="*/ 4714504 h 4822140"/>
              <a:gd name="connsiteX133" fmla="*/ 2921330 w 2945081"/>
              <a:gd name="connsiteY133" fmla="*/ 4750130 h 4822140"/>
              <a:gd name="connsiteX134" fmla="*/ 2927268 w 2945081"/>
              <a:gd name="connsiteY134" fmla="*/ 4791693 h 4822140"/>
              <a:gd name="connsiteX135" fmla="*/ 2933206 w 2945081"/>
              <a:gd name="connsiteY135" fmla="*/ 4821382 h 4822140"/>
              <a:gd name="connsiteX136" fmla="*/ 2939143 w 2945081"/>
              <a:gd name="connsiteY136" fmla="*/ 4803569 h 4822140"/>
              <a:gd name="connsiteX137" fmla="*/ 2945081 w 2945081"/>
              <a:gd name="connsiteY137"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683824 w 2945081"/>
              <a:gd name="connsiteY114" fmla="*/ 4239491 h 4822140"/>
              <a:gd name="connsiteX115" fmla="*/ 2701637 w 2945081"/>
              <a:gd name="connsiteY115" fmla="*/ 4251366 h 4822140"/>
              <a:gd name="connsiteX116" fmla="*/ 2755076 w 2945081"/>
              <a:gd name="connsiteY116" fmla="*/ 4346369 h 4822140"/>
              <a:gd name="connsiteX117" fmla="*/ 2761013 w 2945081"/>
              <a:gd name="connsiteY117" fmla="*/ 4364182 h 4822140"/>
              <a:gd name="connsiteX118" fmla="*/ 2784764 w 2945081"/>
              <a:gd name="connsiteY118" fmla="*/ 4393870 h 4822140"/>
              <a:gd name="connsiteX119" fmla="*/ 2796639 w 2945081"/>
              <a:gd name="connsiteY119" fmla="*/ 4429496 h 4822140"/>
              <a:gd name="connsiteX120" fmla="*/ 2802577 w 2945081"/>
              <a:gd name="connsiteY120" fmla="*/ 4447309 h 4822140"/>
              <a:gd name="connsiteX121" fmla="*/ 2808515 w 2945081"/>
              <a:gd name="connsiteY121" fmla="*/ 4465122 h 4822140"/>
              <a:gd name="connsiteX122" fmla="*/ 2820390 w 2945081"/>
              <a:gd name="connsiteY122" fmla="*/ 4482935 h 4822140"/>
              <a:gd name="connsiteX123" fmla="*/ 2844141 w 2945081"/>
              <a:gd name="connsiteY123" fmla="*/ 4530436 h 4822140"/>
              <a:gd name="connsiteX124" fmla="*/ 2850078 w 2945081"/>
              <a:gd name="connsiteY124" fmla="*/ 4548249 h 4822140"/>
              <a:gd name="connsiteX125" fmla="*/ 2861954 w 2945081"/>
              <a:gd name="connsiteY125" fmla="*/ 4560124 h 4822140"/>
              <a:gd name="connsiteX126" fmla="*/ 2873829 w 2945081"/>
              <a:gd name="connsiteY126" fmla="*/ 4595750 h 4822140"/>
              <a:gd name="connsiteX127" fmla="*/ 2885704 w 2945081"/>
              <a:gd name="connsiteY127" fmla="*/ 4631376 h 4822140"/>
              <a:gd name="connsiteX128" fmla="*/ 2891642 w 2945081"/>
              <a:gd name="connsiteY128" fmla="*/ 4649189 h 4822140"/>
              <a:gd name="connsiteX129" fmla="*/ 2897580 w 2945081"/>
              <a:gd name="connsiteY129" fmla="*/ 4672940 h 4822140"/>
              <a:gd name="connsiteX130" fmla="*/ 2903517 w 2945081"/>
              <a:gd name="connsiteY130" fmla="*/ 4690753 h 4822140"/>
              <a:gd name="connsiteX131" fmla="*/ 2909455 w 2945081"/>
              <a:gd name="connsiteY131" fmla="*/ 4714504 h 4822140"/>
              <a:gd name="connsiteX132" fmla="*/ 2921330 w 2945081"/>
              <a:gd name="connsiteY132" fmla="*/ 4750130 h 4822140"/>
              <a:gd name="connsiteX133" fmla="*/ 2927268 w 2945081"/>
              <a:gd name="connsiteY133" fmla="*/ 4791693 h 4822140"/>
              <a:gd name="connsiteX134" fmla="*/ 2933206 w 2945081"/>
              <a:gd name="connsiteY134" fmla="*/ 4821382 h 4822140"/>
              <a:gd name="connsiteX135" fmla="*/ 2939143 w 2945081"/>
              <a:gd name="connsiteY135" fmla="*/ 4803569 h 4822140"/>
              <a:gd name="connsiteX136" fmla="*/ 2945081 w 2945081"/>
              <a:gd name="connsiteY13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683824 w 2945081"/>
              <a:gd name="connsiteY114" fmla="*/ 4239491 h 4822140"/>
              <a:gd name="connsiteX115" fmla="*/ 2644487 w 2945081"/>
              <a:gd name="connsiteY115" fmla="*/ 4251366 h 4822140"/>
              <a:gd name="connsiteX116" fmla="*/ 2755076 w 2945081"/>
              <a:gd name="connsiteY116" fmla="*/ 4346369 h 4822140"/>
              <a:gd name="connsiteX117" fmla="*/ 2761013 w 2945081"/>
              <a:gd name="connsiteY117" fmla="*/ 4364182 h 4822140"/>
              <a:gd name="connsiteX118" fmla="*/ 2784764 w 2945081"/>
              <a:gd name="connsiteY118" fmla="*/ 4393870 h 4822140"/>
              <a:gd name="connsiteX119" fmla="*/ 2796639 w 2945081"/>
              <a:gd name="connsiteY119" fmla="*/ 4429496 h 4822140"/>
              <a:gd name="connsiteX120" fmla="*/ 2802577 w 2945081"/>
              <a:gd name="connsiteY120" fmla="*/ 4447309 h 4822140"/>
              <a:gd name="connsiteX121" fmla="*/ 2808515 w 2945081"/>
              <a:gd name="connsiteY121" fmla="*/ 4465122 h 4822140"/>
              <a:gd name="connsiteX122" fmla="*/ 2820390 w 2945081"/>
              <a:gd name="connsiteY122" fmla="*/ 4482935 h 4822140"/>
              <a:gd name="connsiteX123" fmla="*/ 2844141 w 2945081"/>
              <a:gd name="connsiteY123" fmla="*/ 4530436 h 4822140"/>
              <a:gd name="connsiteX124" fmla="*/ 2850078 w 2945081"/>
              <a:gd name="connsiteY124" fmla="*/ 4548249 h 4822140"/>
              <a:gd name="connsiteX125" fmla="*/ 2861954 w 2945081"/>
              <a:gd name="connsiteY125" fmla="*/ 4560124 h 4822140"/>
              <a:gd name="connsiteX126" fmla="*/ 2873829 w 2945081"/>
              <a:gd name="connsiteY126" fmla="*/ 4595750 h 4822140"/>
              <a:gd name="connsiteX127" fmla="*/ 2885704 w 2945081"/>
              <a:gd name="connsiteY127" fmla="*/ 4631376 h 4822140"/>
              <a:gd name="connsiteX128" fmla="*/ 2891642 w 2945081"/>
              <a:gd name="connsiteY128" fmla="*/ 4649189 h 4822140"/>
              <a:gd name="connsiteX129" fmla="*/ 2897580 w 2945081"/>
              <a:gd name="connsiteY129" fmla="*/ 4672940 h 4822140"/>
              <a:gd name="connsiteX130" fmla="*/ 2903517 w 2945081"/>
              <a:gd name="connsiteY130" fmla="*/ 4690753 h 4822140"/>
              <a:gd name="connsiteX131" fmla="*/ 2909455 w 2945081"/>
              <a:gd name="connsiteY131" fmla="*/ 4714504 h 4822140"/>
              <a:gd name="connsiteX132" fmla="*/ 2921330 w 2945081"/>
              <a:gd name="connsiteY132" fmla="*/ 4750130 h 4822140"/>
              <a:gd name="connsiteX133" fmla="*/ 2927268 w 2945081"/>
              <a:gd name="connsiteY133" fmla="*/ 4791693 h 4822140"/>
              <a:gd name="connsiteX134" fmla="*/ 2933206 w 2945081"/>
              <a:gd name="connsiteY134" fmla="*/ 4821382 h 4822140"/>
              <a:gd name="connsiteX135" fmla="*/ 2939143 w 2945081"/>
              <a:gd name="connsiteY135" fmla="*/ 4803569 h 4822140"/>
              <a:gd name="connsiteX136" fmla="*/ 2945081 w 2945081"/>
              <a:gd name="connsiteY13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683824 w 2945081"/>
              <a:gd name="connsiteY114" fmla="*/ 4239491 h 4822140"/>
              <a:gd name="connsiteX115" fmla="*/ 2596862 w 2945081"/>
              <a:gd name="connsiteY115" fmla="*/ 4270416 h 4822140"/>
              <a:gd name="connsiteX116" fmla="*/ 2755076 w 2945081"/>
              <a:gd name="connsiteY116" fmla="*/ 4346369 h 4822140"/>
              <a:gd name="connsiteX117" fmla="*/ 2761013 w 2945081"/>
              <a:gd name="connsiteY117" fmla="*/ 4364182 h 4822140"/>
              <a:gd name="connsiteX118" fmla="*/ 2784764 w 2945081"/>
              <a:gd name="connsiteY118" fmla="*/ 4393870 h 4822140"/>
              <a:gd name="connsiteX119" fmla="*/ 2796639 w 2945081"/>
              <a:gd name="connsiteY119" fmla="*/ 4429496 h 4822140"/>
              <a:gd name="connsiteX120" fmla="*/ 2802577 w 2945081"/>
              <a:gd name="connsiteY120" fmla="*/ 4447309 h 4822140"/>
              <a:gd name="connsiteX121" fmla="*/ 2808515 w 2945081"/>
              <a:gd name="connsiteY121" fmla="*/ 4465122 h 4822140"/>
              <a:gd name="connsiteX122" fmla="*/ 2820390 w 2945081"/>
              <a:gd name="connsiteY122" fmla="*/ 4482935 h 4822140"/>
              <a:gd name="connsiteX123" fmla="*/ 2844141 w 2945081"/>
              <a:gd name="connsiteY123" fmla="*/ 4530436 h 4822140"/>
              <a:gd name="connsiteX124" fmla="*/ 2850078 w 2945081"/>
              <a:gd name="connsiteY124" fmla="*/ 4548249 h 4822140"/>
              <a:gd name="connsiteX125" fmla="*/ 2861954 w 2945081"/>
              <a:gd name="connsiteY125" fmla="*/ 4560124 h 4822140"/>
              <a:gd name="connsiteX126" fmla="*/ 2873829 w 2945081"/>
              <a:gd name="connsiteY126" fmla="*/ 4595750 h 4822140"/>
              <a:gd name="connsiteX127" fmla="*/ 2885704 w 2945081"/>
              <a:gd name="connsiteY127" fmla="*/ 4631376 h 4822140"/>
              <a:gd name="connsiteX128" fmla="*/ 2891642 w 2945081"/>
              <a:gd name="connsiteY128" fmla="*/ 4649189 h 4822140"/>
              <a:gd name="connsiteX129" fmla="*/ 2897580 w 2945081"/>
              <a:gd name="connsiteY129" fmla="*/ 4672940 h 4822140"/>
              <a:gd name="connsiteX130" fmla="*/ 2903517 w 2945081"/>
              <a:gd name="connsiteY130" fmla="*/ 4690753 h 4822140"/>
              <a:gd name="connsiteX131" fmla="*/ 2909455 w 2945081"/>
              <a:gd name="connsiteY131" fmla="*/ 4714504 h 4822140"/>
              <a:gd name="connsiteX132" fmla="*/ 2921330 w 2945081"/>
              <a:gd name="connsiteY132" fmla="*/ 4750130 h 4822140"/>
              <a:gd name="connsiteX133" fmla="*/ 2927268 w 2945081"/>
              <a:gd name="connsiteY133" fmla="*/ 4791693 h 4822140"/>
              <a:gd name="connsiteX134" fmla="*/ 2933206 w 2945081"/>
              <a:gd name="connsiteY134" fmla="*/ 4821382 h 4822140"/>
              <a:gd name="connsiteX135" fmla="*/ 2939143 w 2945081"/>
              <a:gd name="connsiteY135" fmla="*/ 4803569 h 4822140"/>
              <a:gd name="connsiteX136" fmla="*/ 2945081 w 2945081"/>
              <a:gd name="connsiteY13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596862 w 2945081"/>
              <a:gd name="connsiteY114" fmla="*/ 4270416 h 4822140"/>
              <a:gd name="connsiteX115" fmla="*/ 2755076 w 2945081"/>
              <a:gd name="connsiteY115" fmla="*/ 4346369 h 4822140"/>
              <a:gd name="connsiteX116" fmla="*/ 2761013 w 2945081"/>
              <a:gd name="connsiteY116" fmla="*/ 4364182 h 4822140"/>
              <a:gd name="connsiteX117" fmla="*/ 2784764 w 2945081"/>
              <a:gd name="connsiteY117" fmla="*/ 4393870 h 4822140"/>
              <a:gd name="connsiteX118" fmla="*/ 2796639 w 2945081"/>
              <a:gd name="connsiteY118" fmla="*/ 4429496 h 4822140"/>
              <a:gd name="connsiteX119" fmla="*/ 2802577 w 2945081"/>
              <a:gd name="connsiteY119" fmla="*/ 4447309 h 4822140"/>
              <a:gd name="connsiteX120" fmla="*/ 2808515 w 2945081"/>
              <a:gd name="connsiteY120" fmla="*/ 4465122 h 4822140"/>
              <a:gd name="connsiteX121" fmla="*/ 2820390 w 2945081"/>
              <a:gd name="connsiteY121" fmla="*/ 4482935 h 4822140"/>
              <a:gd name="connsiteX122" fmla="*/ 2844141 w 2945081"/>
              <a:gd name="connsiteY122" fmla="*/ 4530436 h 4822140"/>
              <a:gd name="connsiteX123" fmla="*/ 2850078 w 2945081"/>
              <a:gd name="connsiteY123" fmla="*/ 4548249 h 4822140"/>
              <a:gd name="connsiteX124" fmla="*/ 2861954 w 2945081"/>
              <a:gd name="connsiteY124" fmla="*/ 4560124 h 4822140"/>
              <a:gd name="connsiteX125" fmla="*/ 2873829 w 2945081"/>
              <a:gd name="connsiteY125" fmla="*/ 4595750 h 4822140"/>
              <a:gd name="connsiteX126" fmla="*/ 2885704 w 2945081"/>
              <a:gd name="connsiteY126" fmla="*/ 4631376 h 4822140"/>
              <a:gd name="connsiteX127" fmla="*/ 2891642 w 2945081"/>
              <a:gd name="connsiteY127" fmla="*/ 4649189 h 4822140"/>
              <a:gd name="connsiteX128" fmla="*/ 2897580 w 2945081"/>
              <a:gd name="connsiteY128" fmla="*/ 4672940 h 4822140"/>
              <a:gd name="connsiteX129" fmla="*/ 2903517 w 2945081"/>
              <a:gd name="connsiteY129" fmla="*/ 4690753 h 4822140"/>
              <a:gd name="connsiteX130" fmla="*/ 2909455 w 2945081"/>
              <a:gd name="connsiteY130" fmla="*/ 4714504 h 4822140"/>
              <a:gd name="connsiteX131" fmla="*/ 2921330 w 2945081"/>
              <a:gd name="connsiteY131" fmla="*/ 4750130 h 4822140"/>
              <a:gd name="connsiteX132" fmla="*/ 2927268 w 2945081"/>
              <a:gd name="connsiteY132" fmla="*/ 4791693 h 4822140"/>
              <a:gd name="connsiteX133" fmla="*/ 2933206 w 2945081"/>
              <a:gd name="connsiteY133" fmla="*/ 4821382 h 4822140"/>
              <a:gd name="connsiteX134" fmla="*/ 2939143 w 2945081"/>
              <a:gd name="connsiteY134" fmla="*/ 4803569 h 4822140"/>
              <a:gd name="connsiteX135" fmla="*/ 2945081 w 2945081"/>
              <a:gd name="connsiteY135"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596862 w 2945081"/>
              <a:gd name="connsiteY113" fmla="*/ 4270416 h 4822140"/>
              <a:gd name="connsiteX114" fmla="*/ 2755076 w 2945081"/>
              <a:gd name="connsiteY114" fmla="*/ 4346369 h 4822140"/>
              <a:gd name="connsiteX115" fmla="*/ 2761013 w 2945081"/>
              <a:gd name="connsiteY115" fmla="*/ 4364182 h 4822140"/>
              <a:gd name="connsiteX116" fmla="*/ 2784764 w 2945081"/>
              <a:gd name="connsiteY116" fmla="*/ 4393870 h 4822140"/>
              <a:gd name="connsiteX117" fmla="*/ 2796639 w 2945081"/>
              <a:gd name="connsiteY117" fmla="*/ 4429496 h 4822140"/>
              <a:gd name="connsiteX118" fmla="*/ 2802577 w 2945081"/>
              <a:gd name="connsiteY118" fmla="*/ 4447309 h 4822140"/>
              <a:gd name="connsiteX119" fmla="*/ 2808515 w 2945081"/>
              <a:gd name="connsiteY119" fmla="*/ 4465122 h 4822140"/>
              <a:gd name="connsiteX120" fmla="*/ 2820390 w 2945081"/>
              <a:gd name="connsiteY120" fmla="*/ 4482935 h 4822140"/>
              <a:gd name="connsiteX121" fmla="*/ 2844141 w 2945081"/>
              <a:gd name="connsiteY121" fmla="*/ 4530436 h 4822140"/>
              <a:gd name="connsiteX122" fmla="*/ 2850078 w 2945081"/>
              <a:gd name="connsiteY122" fmla="*/ 4548249 h 4822140"/>
              <a:gd name="connsiteX123" fmla="*/ 2861954 w 2945081"/>
              <a:gd name="connsiteY123" fmla="*/ 4560124 h 4822140"/>
              <a:gd name="connsiteX124" fmla="*/ 2873829 w 2945081"/>
              <a:gd name="connsiteY124" fmla="*/ 4595750 h 4822140"/>
              <a:gd name="connsiteX125" fmla="*/ 2885704 w 2945081"/>
              <a:gd name="connsiteY125" fmla="*/ 4631376 h 4822140"/>
              <a:gd name="connsiteX126" fmla="*/ 2891642 w 2945081"/>
              <a:gd name="connsiteY126" fmla="*/ 4649189 h 4822140"/>
              <a:gd name="connsiteX127" fmla="*/ 2897580 w 2945081"/>
              <a:gd name="connsiteY127" fmla="*/ 4672940 h 4822140"/>
              <a:gd name="connsiteX128" fmla="*/ 2903517 w 2945081"/>
              <a:gd name="connsiteY128" fmla="*/ 4690753 h 4822140"/>
              <a:gd name="connsiteX129" fmla="*/ 2909455 w 2945081"/>
              <a:gd name="connsiteY129" fmla="*/ 4714504 h 4822140"/>
              <a:gd name="connsiteX130" fmla="*/ 2921330 w 2945081"/>
              <a:gd name="connsiteY130" fmla="*/ 4750130 h 4822140"/>
              <a:gd name="connsiteX131" fmla="*/ 2927268 w 2945081"/>
              <a:gd name="connsiteY131" fmla="*/ 4791693 h 4822140"/>
              <a:gd name="connsiteX132" fmla="*/ 2933206 w 2945081"/>
              <a:gd name="connsiteY132" fmla="*/ 4821382 h 4822140"/>
              <a:gd name="connsiteX133" fmla="*/ 2939143 w 2945081"/>
              <a:gd name="connsiteY133" fmla="*/ 4803569 h 4822140"/>
              <a:gd name="connsiteX134" fmla="*/ 2945081 w 2945081"/>
              <a:gd name="connsiteY134"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596862 w 2945081"/>
              <a:gd name="connsiteY112" fmla="*/ 4270416 h 4822140"/>
              <a:gd name="connsiteX113" fmla="*/ 2755076 w 2945081"/>
              <a:gd name="connsiteY113" fmla="*/ 4346369 h 4822140"/>
              <a:gd name="connsiteX114" fmla="*/ 2761013 w 2945081"/>
              <a:gd name="connsiteY114" fmla="*/ 4364182 h 4822140"/>
              <a:gd name="connsiteX115" fmla="*/ 2784764 w 2945081"/>
              <a:gd name="connsiteY115" fmla="*/ 4393870 h 4822140"/>
              <a:gd name="connsiteX116" fmla="*/ 2796639 w 2945081"/>
              <a:gd name="connsiteY116" fmla="*/ 4429496 h 4822140"/>
              <a:gd name="connsiteX117" fmla="*/ 2802577 w 2945081"/>
              <a:gd name="connsiteY117" fmla="*/ 4447309 h 4822140"/>
              <a:gd name="connsiteX118" fmla="*/ 2808515 w 2945081"/>
              <a:gd name="connsiteY118" fmla="*/ 4465122 h 4822140"/>
              <a:gd name="connsiteX119" fmla="*/ 2820390 w 2945081"/>
              <a:gd name="connsiteY119" fmla="*/ 4482935 h 4822140"/>
              <a:gd name="connsiteX120" fmla="*/ 2844141 w 2945081"/>
              <a:gd name="connsiteY120" fmla="*/ 4530436 h 4822140"/>
              <a:gd name="connsiteX121" fmla="*/ 2850078 w 2945081"/>
              <a:gd name="connsiteY121" fmla="*/ 4548249 h 4822140"/>
              <a:gd name="connsiteX122" fmla="*/ 2861954 w 2945081"/>
              <a:gd name="connsiteY122" fmla="*/ 4560124 h 4822140"/>
              <a:gd name="connsiteX123" fmla="*/ 2873829 w 2945081"/>
              <a:gd name="connsiteY123" fmla="*/ 4595750 h 4822140"/>
              <a:gd name="connsiteX124" fmla="*/ 2885704 w 2945081"/>
              <a:gd name="connsiteY124" fmla="*/ 4631376 h 4822140"/>
              <a:gd name="connsiteX125" fmla="*/ 2891642 w 2945081"/>
              <a:gd name="connsiteY125" fmla="*/ 4649189 h 4822140"/>
              <a:gd name="connsiteX126" fmla="*/ 2897580 w 2945081"/>
              <a:gd name="connsiteY126" fmla="*/ 4672940 h 4822140"/>
              <a:gd name="connsiteX127" fmla="*/ 2903517 w 2945081"/>
              <a:gd name="connsiteY127" fmla="*/ 4690753 h 4822140"/>
              <a:gd name="connsiteX128" fmla="*/ 2909455 w 2945081"/>
              <a:gd name="connsiteY128" fmla="*/ 4714504 h 4822140"/>
              <a:gd name="connsiteX129" fmla="*/ 2921330 w 2945081"/>
              <a:gd name="connsiteY129" fmla="*/ 4750130 h 4822140"/>
              <a:gd name="connsiteX130" fmla="*/ 2927268 w 2945081"/>
              <a:gd name="connsiteY130" fmla="*/ 4791693 h 4822140"/>
              <a:gd name="connsiteX131" fmla="*/ 2933206 w 2945081"/>
              <a:gd name="connsiteY131" fmla="*/ 4821382 h 4822140"/>
              <a:gd name="connsiteX132" fmla="*/ 2939143 w 2945081"/>
              <a:gd name="connsiteY132" fmla="*/ 4803569 h 4822140"/>
              <a:gd name="connsiteX133" fmla="*/ 2945081 w 2945081"/>
              <a:gd name="connsiteY13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596862 w 2945081"/>
              <a:gd name="connsiteY111" fmla="*/ 4270416 h 4822140"/>
              <a:gd name="connsiteX112" fmla="*/ 2755076 w 2945081"/>
              <a:gd name="connsiteY112" fmla="*/ 4346369 h 4822140"/>
              <a:gd name="connsiteX113" fmla="*/ 2761013 w 2945081"/>
              <a:gd name="connsiteY113" fmla="*/ 4364182 h 4822140"/>
              <a:gd name="connsiteX114" fmla="*/ 2784764 w 2945081"/>
              <a:gd name="connsiteY114" fmla="*/ 4393870 h 4822140"/>
              <a:gd name="connsiteX115" fmla="*/ 2796639 w 2945081"/>
              <a:gd name="connsiteY115" fmla="*/ 4429496 h 4822140"/>
              <a:gd name="connsiteX116" fmla="*/ 2802577 w 2945081"/>
              <a:gd name="connsiteY116" fmla="*/ 4447309 h 4822140"/>
              <a:gd name="connsiteX117" fmla="*/ 2808515 w 2945081"/>
              <a:gd name="connsiteY117" fmla="*/ 4465122 h 4822140"/>
              <a:gd name="connsiteX118" fmla="*/ 2820390 w 2945081"/>
              <a:gd name="connsiteY118" fmla="*/ 4482935 h 4822140"/>
              <a:gd name="connsiteX119" fmla="*/ 2844141 w 2945081"/>
              <a:gd name="connsiteY119" fmla="*/ 4530436 h 4822140"/>
              <a:gd name="connsiteX120" fmla="*/ 2850078 w 2945081"/>
              <a:gd name="connsiteY120" fmla="*/ 4548249 h 4822140"/>
              <a:gd name="connsiteX121" fmla="*/ 2861954 w 2945081"/>
              <a:gd name="connsiteY121" fmla="*/ 4560124 h 4822140"/>
              <a:gd name="connsiteX122" fmla="*/ 2873829 w 2945081"/>
              <a:gd name="connsiteY122" fmla="*/ 4595750 h 4822140"/>
              <a:gd name="connsiteX123" fmla="*/ 2885704 w 2945081"/>
              <a:gd name="connsiteY123" fmla="*/ 4631376 h 4822140"/>
              <a:gd name="connsiteX124" fmla="*/ 2891642 w 2945081"/>
              <a:gd name="connsiteY124" fmla="*/ 4649189 h 4822140"/>
              <a:gd name="connsiteX125" fmla="*/ 2897580 w 2945081"/>
              <a:gd name="connsiteY125" fmla="*/ 4672940 h 4822140"/>
              <a:gd name="connsiteX126" fmla="*/ 2903517 w 2945081"/>
              <a:gd name="connsiteY126" fmla="*/ 4690753 h 4822140"/>
              <a:gd name="connsiteX127" fmla="*/ 2909455 w 2945081"/>
              <a:gd name="connsiteY127" fmla="*/ 4714504 h 4822140"/>
              <a:gd name="connsiteX128" fmla="*/ 2921330 w 2945081"/>
              <a:gd name="connsiteY128" fmla="*/ 4750130 h 4822140"/>
              <a:gd name="connsiteX129" fmla="*/ 2927268 w 2945081"/>
              <a:gd name="connsiteY129" fmla="*/ 4791693 h 4822140"/>
              <a:gd name="connsiteX130" fmla="*/ 2933206 w 2945081"/>
              <a:gd name="connsiteY130" fmla="*/ 4821382 h 4822140"/>
              <a:gd name="connsiteX131" fmla="*/ 2939143 w 2945081"/>
              <a:gd name="connsiteY131" fmla="*/ 4803569 h 4822140"/>
              <a:gd name="connsiteX132" fmla="*/ 2945081 w 2945081"/>
              <a:gd name="connsiteY132" fmla="*/ 4767943 h 482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945081" h="4822140">
                <a:moveTo>
                  <a:pt x="0" y="0"/>
                </a:moveTo>
                <a:cubicBezTo>
                  <a:pt x="9896" y="1979"/>
                  <a:pt x="22553" y="-1199"/>
                  <a:pt x="29689" y="5937"/>
                </a:cubicBezTo>
                <a:cubicBezTo>
                  <a:pt x="38540" y="14788"/>
                  <a:pt x="34621" y="31148"/>
                  <a:pt x="41564" y="41563"/>
                </a:cubicBezTo>
                <a:cubicBezTo>
                  <a:pt x="60382" y="69790"/>
                  <a:pt x="51184" y="52608"/>
                  <a:pt x="65315" y="95002"/>
                </a:cubicBezTo>
                <a:lnTo>
                  <a:pt x="71252" y="112815"/>
                </a:lnTo>
                <a:lnTo>
                  <a:pt x="77190" y="130628"/>
                </a:lnTo>
                <a:cubicBezTo>
                  <a:pt x="79169" y="144483"/>
                  <a:pt x="79981" y="158555"/>
                  <a:pt x="83128" y="172192"/>
                </a:cubicBezTo>
                <a:cubicBezTo>
                  <a:pt x="85943" y="184389"/>
                  <a:pt x="95003" y="207818"/>
                  <a:pt x="95003" y="207818"/>
                </a:cubicBezTo>
                <a:cubicBezTo>
                  <a:pt x="96982" y="233548"/>
                  <a:pt x="96185" y="259644"/>
                  <a:pt x="100941" y="285008"/>
                </a:cubicBezTo>
                <a:cubicBezTo>
                  <a:pt x="103398" y="298113"/>
                  <a:pt x="120255" y="309509"/>
                  <a:pt x="130629" y="314696"/>
                </a:cubicBezTo>
                <a:cubicBezTo>
                  <a:pt x="136227" y="317495"/>
                  <a:pt x="142844" y="317835"/>
                  <a:pt x="148442" y="320634"/>
                </a:cubicBezTo>
                <a:cubicBezTo>
                  <a:pt x="154825" y="323825"/>
                  <a:pt x="159872" y="329318"/>
                  <a:pt x="166255" y="332509"/>
                </a:cubicBezTo>
                <a:cubicBezTo>
                  <a:pt x="184563" y="341663"/>
                  <a:pt x="215189" y="342337"/>
                  <a:pt x="231569" y="344384"/>
                </a:cubicBezTo>
                <a:cubicBezTo>
                  <a:pt x="237507" y="346363"/>
                  <a:pt x="244015" y="347102"/>
                  <a:pt x="249382" y="350322"/>
                </a:cubicBezTo>
                <a:cubicBezTo>
                  <a:pt x="271070" y="363334"/>
                  <a:pt x="257341" y="374134"/>
                  <a:pt x="273133" y="397823"/>
                </a:cubicBezTo>
                <a:cubicBezTo>
                  <a:pt x="288480" y="420844"/>
                  <a:pt x="282751" y="408866"/>
                  <a:pt x="290946" y="433449"/>
                </a:cubicBezTo>
                <a:cubicBezTo>
                  <a:pt x="292925" y="465117"/>
                  <a:pt x="294773" y="496793"/>
                  <a:pt x="296884" y="528452"/>
                </a:cubicBezTo>
                <a:cubicBezTo>
                  <a:pt x="302810" y="617351"/>
                  <a:pt x="296257" y="585324"/>
                  <a:pt x="308759" y="635330"/>
                </a:cubicBezTo>
                <a:cubicBezTo>
                  <a:pt x="313765" y="705414"/>
                  <a:pt x="309849" y="699612"/>
                  <a:pt x="320634" y="748145"/>
                </a:cubicBezTo>
                <a:cubicBezTo>
                  <a:pt x="322404" y="756111"/>
                  <a:pt x="323357" y="764395"/>
                  <a:pt x="326572" y="771896"/>
                </a:cubicBezTo>
                <a:cubicBezTo>
                  <a:pt x="335009" y="791582"/>
                  <a:pt x="338534" y="786848"/>
                  <a:pt x="350323" y="801584"/>
                </a:cubicBezTo>
                <a:cubicBezTo>
                  <a:pt x="354781" y="807156"/>
                  <a:pt x="356828" y="814698"/>
                  <a:pt x="362198" y="819397"/>
                </a:cubicBezTo>
                <a:cubicBezTo>
                  <a:pt x="412118" y="863078"/>
                  <a:pt x="380300" y="831417"/>
                  <a:pt x="415637" y="849086"/>
                </a:cubicBezTo>
                <a:cubicBezTo>
                  <a:pt x="422020" y="852277"/>
                  <a:pt x="426929" y="858063"/>
                  <a:pt x="433450" y="860961"/>
                </a:cubicBezTo>
                <a:cubicBezTo>
                  <a:pt x="444889" y="866045"/>
                  <a:pt x="457201" y="868878"/>
                  <a:pt x="469076" y="872836"/>
                </a:cubicBezTo>
                <a:lnTo>
                  <a:pt x="504702" y="884711"/>
                </a:lnTo>
                <a:cubicBezTo>
                  <a:pt x="512619" y="886690"/>
                  <a:pt x="520606" y="888407"/>
                  <a:pt x="528452" y="890649"/>
                </a:cubicBezTo>
                <a:cubicBezTo>
                  <a:pt x="534470" y="892369"/>
                  <a:pt x="540069" y="895702"/>
                  <a:pt x="546265" y="896587"/>
                </a:cubicBezTo>
                <a:cubicBezTo>
                  <a:pt x="567907" y="899679"/>
                  <a:pt x="589808" y="900545"/>
                  <a:pt x="611580" y="902524"/>
                </a:cubicBezTo>
                <a:lnTo>
                  <a:pt x="647206" y="926275"/>
                </a:lnTo>
                <a:cubicBezTo>
                  <a:pt x="653144" y="930233"/>
                  <a:pt x="659973" y="933104"/>
                  <a:pt x="665019" y="938150"/>
                </a:cubicBezTo>
                <a:cubicBezTo>
                  <a:pt x="681319" y="954452"/>
                  <a:pt x="671583" y="948256"/>
                  <a:pt x="694707" y="955963"/>
                </a:cubicBezTo>
                <a:cubicBezTo>
                  <a:pt x="698665" y="959922"/>
                  <a:pt x="701575" y="965335"/>
                  <a:pt x="706582" y="967839"/>
                </a:cubicBezTo>
                <a:cubicBezTo>
                  <a:pt x="717778" y="973437"/>
                  <a:pt x="742208" y="979714"/>
                  <a:pt x="742208" y="979714"/>
                </a:cubicBezTo>
                <a:cubicBezTo>
                  <a:pt x="765405" y="1002909"/>
                  <a:pt x="741065" y="982111"/>
                  <a:pt x="771897" y="997527"/>
                </a:cubicBezTo>
                <a:cubicBezTo>
                  <a:pt x="778280" y="1000718"/>
                  <a:pt x="783327" y="1006211"/>
                  <a:pt x="789710" y="1009402"/>
                </a:cubicBezTo>
                <a:cubicBezTo>
                  <a:pt x="795308" y="1012201"/>
                  <a:pt x="802052" y="1012300"/>
                  <a:pt x="807523" y="1015340"/>
                </a:cubicBezTo>
                <a:cubicBezTo>
                  <a:pt x="819999" y="1022271"/>
                  <a:pt x="831274" y="1031174"/>
                  <a:pt x="843149" y="1039091"/>
                </a:cubicBezTo>
                <a:cubicBezTo>
                  <a:pt x="849086" y="1043049"/>
                  <a:pt x="855915" y="1045920"/>
                  <a:pt x="860961" y="1050966"/>
                </a:cubicBezTo>
                <a:cubicBezTo>
                  <a:pt x="918145" y="1108150"/>
                  <a:pt x="860408" y="1047308"/>
                  <a:pt x="896587" y="1092530"/>
                </a:cubicBezTo>
                <a:cubicBezTo>
                  <a:pt x="912666" y="1112629"/>
                  <a:pt x="920372" y="1104509"/>
                  <a:pt x="932213" y="1140031"/>
                </a:cubicBezTo>
                <a:cubicBezTo>
                  <a:pt x="957691" y="1216461"/>
                  <a:pt x="933241" y="1138204"/>
                  <a:pt x="950026" y="1205345"/>
                </a:cubicBezTo>
                <a:cubicBezTo>
                  <a:pt x="951544" y="1211417"/>
                  <a:pt x="954557" y="1217059"/>
                  <a:pt x="955964" y="1223158"/>
                </a:cubicBezTo>
                <a:cubicBezTo>
                  <a:pt x="975618" y="1308327"/>
                  <a:pt x="959424" y="1257292"/>
                  <a:pt x="973777" y="1300348"/>
                </a:cubicBezTo>
                <a:cubicBezTo>
                  <a:pt x="975353" y="1336593"/>
                  <a:pt x="978755" y="1456434"/>
                  <a:pt x="985652" y="1508166"/>
                </a:cubicBezTo>
                <a:cubicBezTo>
                  <a:pt x="986479" y="1514370"/>
                  <a:pt x="990232" y="1519869"/>
                  <a:pt x="991590" y="1525979"/>
                </a:cubicBezTo>
                <a:cubicBezTo>
                  <a:pt x="1002173" y="1573602"/>
                  <a:pt x="992664" y="1548088"/>
                  <a:pt x="1003465" y="1591293"/>
                </a:cubicBezTo>
                <a:cubicBezTo>
                  <a:pt x="1004983" y="1597365"/>
                  <a:pt x="1006183" y="1603739"/>
                  <a:pt x="1009403" y="1609106"/>
                </a:cubicBezTo>
                <a:cubicBezTo>
                  <a:pt x="1012283" y="1613906"/>
                  <a:pt x="1017781" y="1616611"/>
                  <a:pt x="1021278" y="1620982"/>
                </a:cubicBezTo>
                <a:cubicBezTo>
                  <a:pt x="1025736" y="1626555"/>
                  <a:pt x="1029195" y="1632857"/>
                  <a:pt x="1033154" y="1638795"/>
                </a:cubicBezTo>
                <a:cubicBezTo>
                  <a:pt x="1047286" y="1681191"/>
                  <a:pt x="1038086" y="1664006"/>
                  <a:pt x="1056904" y="1692234"/>
                </a:cubicBezTo>
                <a:cubicBezTo>
                  <a:pt x="1060223" y="1705508"/>
                  <a:pt x="1068937" y="1742940"/>
                  <a:pt x="1074717" y="1751610"/>
                </a:cubicBezTo>
                <a:cubicBezTo>
                  <a:pt x="1078676" y="1757548"/>
                  <a:pt x="1078742" y="1765338"/>
                  <a:pt x="1086593" y="1769423"/>
                </a:cubicBezTo>
                <a:cubicBezTo>
                  <a:pt x="1094444" y="1773508"/>
                  <a:pt x="1090158" y="1754350"/>
                  <a:pt x="1121825" y="1776121"/>
                </a:cubicBezTo>
                <a:cubicBezTo>
                  <a:pt x="1153492" y="1797892"/>
                  <a:pt x="1251177" y="1919526"/>
                  <a:pt x="1280931" y="1952056"/>
                </a:cubicBezTo>
                <a:cubicBezTo>
                  <a:pt x="1310685" y="1984586"/>
                  <a:pt x="1293154" y="1962158"/>
                  <a:pt x="1300349" y="1971304"/>
                </a:cubicBezTo>
                <a:cubicBezTo>
                  <a:pt x="1307544" y="1980450"/>
                  <a:pt x="1319586" y="1993390"/>
                  <a:pt x="1324099" y="2006930"/>
                </a:cubicBezTo>
                <a:cubicBezTo>
                  <a:pt x="1338231" y="2049326"/>
                  <a:pt x="1329030" y="2032141"/>
                  <a:pt x="1347850" y="2060369"/>
                </a:cubicBezTo>
                <a:lnTo>
                  <a:pt x="1359725" y="2095995"/>
                </a:lnTo>
                <a:cubicBezTo>
                  <a:pt x="1361704" y="2101933"/>
                  <a:pt x="1362864" y="2108210"/>
                  <a:pt x="1365663" y="2113808"/>
                </a:cubicBezTo>
                <a:cubicBezTo>
                  <a:pt x="1373580" y="2129642"/>
                  <a:pt x="1385119" y="2144135"/>
                  <a:pt x="1389413" y="2161309"/>
                </a:cubicBezTo>
                <a:cubicBezTo>
                  <a:pt x="1393674" y="2178352"/>
                  <a:pt x="1400000" y="2206235"/>
                  <a:pt x="1407226" y="2220686"/>
                </a:cubicBezTo>
                <a:cubicBezTo>
                  <a:pt x="1433010" y="2272251"/>
                  <a:pt x="1403211" y="2218915"/>
                  <a:pt x="1436915" y="2262249"/>
                </a:cubicBezTo>
                <a:cubicBezTo>
                  <a:pt x="1445677" y="2273515"/>
                  <a:pt x="1460665" y="2297875"/>
                  <a:pt x="1460665" y="2297875"/>
                </a:cubicBezTo>
                <a:cubicBezTo>
                  <a:pt x="1476372" y="2360701"/>
                  <a:pt x="1455047" y="2286720"/>
                  <a:pt x="1478478" y="2339439"/>
                </a:cubicBezTo>
                <a:cubicBezTo>
                  <a:pt x="1483562" y="2350878"/>
                  <a:pt x="1483411" y="2364649"/>
                  <a:pt x="1490354" y="2375065"/>
                </a:cubicBezTo>
                <a:cubicBezTo>
                  <a:pt x="1494312" y="2381003"/>
                  <a:pt x="1499331" y="2386357"/>
                  <a:pt x="1502229" y="2392878"/>
                </a:cubicBezTo>
                <a:cubicBezTo>
                  <a:pt x="1507313" y="2404317"/>
                  <a:pt x="1510146" y="2416629"/>
                  <a:pt x="1514104" y="2428504"/>
                </a:cubicBezTo>
                <a:lnTo>
                  <a:pt x="1525980" y="2464130"/>
                </a:lnTo>
                <a:cubicBezTo>
                  <a:pt x="1525982" y="2464135"/>
                  <a:pt x="1537852" y="2499752"/>
                  <a:pt x="1537855" y="2499756"/>
                </a:cubicBezTo>
                <a:cubicBezTo>
                  <a:pt x="1541813" y="2505694"/>
                  <a:pt x="1545272" y="2511997"/>
                  <a:pt x="1549730" y="2517569"/>
                </a:cubicBezTo>
                <a:cubicBezTo>
                  <a:pt x="1564460" y="2535982"/>
                  <a:pt x="1561295" y="2522884"/>
                  <a:pt x="1573481" y="2547257"/>
                </a:cubicBezTo>
                <a:cubicBezTo>
                  <a:pt x="1576280" y="2552855"/>
                  <a:pt x="1576954" y="2559317"/>
                  <a:pt x="1579419" y="2565070"/>
                </a:cubicBezTo>
                <a:cubicBezTo>
                  <a:pt x="1582906" y="2573206"/>
                  <a:pt x="1588495" y="2580424"/>
                  <a:pt x="1591294" y="2588821"/>
                </a:cubicBezTo>
                <a:cubicBezTo>
                  <a:pt x="1596455" y="2604304"/>
                  <a:pt x="1598008" y="2620839"/>
                  <a:pt x="1603169" y="2636322"/>
                </a:cubicBezTo>
                <a:lnTo>
                  <a:pt x="1615045" y="2671948"/>
                </a:lnTo>
                <a:cubicBezTo>
                  <a:pt x="1617024" y="2677886"/>
                  <a:pt x="1619464" y="2683689"/>
                  <a:pt x="1620982" y="2689761"/>
                </a:cubicBezTo>
                <a:cubicBezTo>
                  <a:pt x="1628438" y="2719583"/>
                  <a:pt x="1624339" y="2705769"/>
                  <a:pt x="1632858" y="2731324"/>
                </a:cubicBezTo>
                <a:cubicBezTo>
                  <a:pt x="1630879" y="2780805"/>
                  <a:pt x="1631690" y="2830476"/>
                  <a:pt x="1626920" y="2879766"/>
                </a:cubicBezTo>
                <a:cubicBezTo>
                  <a:pt x="1625714" y="2892225"/>
                  <a:pt x="1618081" y="2903248"/>
                  <a:pt x="1615045" y="2915392"/>
                </a:cubicBezTo>
                <a:cubicBezTo>
                  <a:pt x="1607589" y="2945215"/>
                  <a:pt x="1611688" y="2931401"/>
                  <a:pt x="1603169" y="2956956"/>
                </a:cubicBezTo>
                <a:cubicBezTo>
                  <a:pt x="1593591" y="3043167"/>
                  <a:pt x="1591468" y="3037924"/>
                  <a:pt x="1603169" y="3158836"/>
                </a:cubicBezTo>
                <a:cubicBezTo>
                  <a:pt x="1607543" y="3204032"/>
                  <a:pt x="1613665" y="3182450"/>
                  <a:pt x="1626920" y="3212275"/>
                </a:cubicBezTo>
                <a:cubicBezTo>
                  <a:pt x="1648752" y="3261398"/>
                  <a:pt x="1626282" y="3235389"/>
                  <a:pt x="1650671" y="3259776"/>
                </a:cubicBezTo>
                <a:cubicBezTo>
                  <a:pt x="1652650" y="3265714"/>
                  <a:pt x="1653388" y="3272222"/>
                  <a:pt x="1656608" y="3277589"/>
                </a:cubicBezTo>
                <a:cubicBezTo>
                  <a:pt x="1666682" y="3294380"/>
                  <a:pt x="1674089" y="3289354"/>
                  <a:pt x="1692234" y="3295402"/>
                </a:cubicBezTo>
                <a:cubicBezTo>
                  <a:pt x="1702346" y="3298773"/>
                  <a:pt x="1712027" y="3303319"/>
                  <a:pt x="1721923" y="3307278"/>
                </a:cubicBezTo>
                <a:cubicBezTo>
                  <a:pt x="1757549" y="3305299"/>
                  <a:pt x="1777341" y="3327070"/>
                  <a:pt x="1822863" y="3342904"/>
                </a:cubicBezTo>
                <a:cubicBezTo>
                  <a:pt x="1868385" y="3358738"/>
                  <a:pt x="1952502" y="3390405"/>
                  <a:pt x="1995055" y="3402280"/>
                </a:cubicBezTo>
                <a:cubicBezTo>
                  <a:pt x="2037608" y="3414155"/>
                  <a:pt x="2049483" y="3464626"/>
                  <a:pt x="2066306" y="3479470"/>
                </a:cubicBezTo>
                <a:cubicBezTo>
                  <a:pt x="2083129" y="3494314"/>
                  <a:pt x="2088078" y="3490356"/>
                  <a:pt x="2095995" y="3491346"/>
                </a:cubicBezTo>
                <a:cubicBezTo>
                  <a:pt x="2103912" y="3492336"/>
                  <a:pt x="2109850" y="3482439"/>
                  <a:pt x="2113808" y="3485408"/>
                </a:cubicBezTo>
                <a:cubicBezTo>
                  <a:pt x="2117766" y="3488377"/>
                  <a:pt x="2117401" y="3501342"/>
                  <a:pt x="2119746" y="3509158"/>
                </a:cubicBezTo>
                <a:cubicBezTo>
                  <a:pt x="2119756" y="3509193"/>
                  <a:pt x="2134584" y="3553673"/>
                  <a:pt x="2137559" y="3562597"/>
                </a:cubicBezTo>
                <a:lnTo>
                  <a:pt x="2155372" y="3616036"/>
                </a:lnTo>
                <a:cubicBezTo>
                  <a:pt x="2157351" y="3621974"/>
                  <a:pt x="2156102" y="3630377"/>
                  <a:pt x="2161310" y="3633849"/>
                </a:cubicBezTo>
                <a:cubicBezTo>
                  <a:pt x="2167248" y="3637807"/>
                  <a:pt x="2173551" y="3641266"/>
                  <a:pt x="2179123" y="3645724"/>
                </a:cubicBezTo>
                <a:cubicBezTo>
                  <a:pt x="2183494" y="3649221"/>
                  <a:pt x="2186198" y="3654720"/>
                  <a:pt x="2190998" y="3657600"/>
                </a:cubicBezTo>
                <a:cubicBezTo>
                  <a:pt x="2196365" y="3660820"/>
                  <a:pt x="2202873" y="3661558"/>
                  <a:pt x="2208811" y="3663537"/>
                </a:cubicBezTo>
                <a:cubicBezTo>
                  <a:pt x="2243545" y="3698272"/>
                  <a:pt x="2226854" y="3685463"/>
                  <a:pt x="2256312" y="3705101"/>
                </a:cubicBezTo>
                <a:cubicBezTo>
                  <a:pt x="2304348" y="3769150"/>
                  <a:pt x="2247997" y="3703403"/>
                  <a:pt x="2291938" y="3734789"/>
                </a:cubicBezTo>
                <a:cubicBezTo>
                  <a:pt x="2301049" y="3741297"/>
                  <a:pt x="2305067" y="3754999"/>
                  <a:pt x="2315689" y="3758540"/>
                </a:cubicBezTo>
                <a:cubicBezTo>
                  <a:pt x="2360463" y="3773465"/>
                  <a:pt x="2305273" y="3753332"/>
                  <a:pt x="2351315" y="3776353"/>
                </a:cubicBezTo>
                <a:cubicBezTo>
                  <a:pt x="2356913" y="3779152"/>
                  <a:pt x="2363657" y="3779251"/>
                  <a:pt x="2369128" y="3782291"/>
                </a:cubicBezTo>
                <a:cubicBezTo>
                  <a:pt x="2438184" y="3820655"/>
                  <a:pt x="2371029" y="3794800"/>
                  <a:pt x="2440380" y="3817917"/>
                </a:cubicBezTo>
                <a:lnTo>
                  <a:pt x="2458193" y="3823854"/>
                </a:lnTo>
                <a:cubicBezTo>
                  <a:pt x="2480159" y="3845822"/>
                  <a:pt x="2482727" y="3843008"/>
                  <a:pt x="2493819" y="3871356"/>
                </a:cubicBezTo>
                <a:cubicBezTo>
                  <a:pt x="2504911" y="3899704"/>
                  <a:pt x="2516827" y="3962277"/>
                  <a:pt x="2524744" y="3993944"/>
                </a:cubicBezTo>
                <a:cubicBezTo>
                  <a:pt x="2532661" y="4025611"/>
                  <a:pt x="2537568" y="4047156"/>
                  <a:pt x="2541320" y="4061361"/>
                </a:cubicBezTo>
                <a:cubicBezTo>
                  <a:pt x="2545072" y="4075566"/>
                  <a:pt x="2537362" y="4060351"/>
                  <a:pt x="2547258" y="4079174"/>
                </a:cubicBezTo>
                <a:cubicBezTo>
                  <a:pt x="2557154" y="4097997"/>
                  <a:pt x="2592430" y="4142426"/>
                  <a:pt x="2600697" y="4174300"/>
                </a:cubicBezTo>
                <a:cubicBezTo>
                  <a:pt x="2608964" y="4206174"/>
                  <a:pt x="2571132" y="4241738"/>
                  <a:pt x="2596862" y="4270416"/>
                </a:cubicBezTo>
                <a:cubicBezTo>
                  <a:pt x="2622592" y="4299094"/>
                  <a:pt x="2727718" y="4330741"/>
                  <a:pt x="2755076" y="4346369"/>
                </a:cubicBezTo>
                <a:cubicBezTo>
                  <a:pt x="2782435" y="4361997"/>
                  <a:pt x="2757793" y="4358815"/>
                  <a:pt x="2761013" y="4364182"/>
                </a:cubicBezTo>
                <a:cubicBezTo>
                  <a:pt x="2782166" y="4399437"/>
                  <a:pt x="2764390" y="4348028"/>
                  <a:pt x="2784764" y="4393870"/>
                </a:cubicBezTo>
                <a:cubicBezTo>
                  <a:pt x="2789848" y="4405309"/>
                  <a:pt x="2792681" y="4417621"/>
                  <a:pt x="2796639" y="4429496"/>
                </a:cubicBezTo>
                <a:lnTo>
                  <a:pt x="2802577" y="4447309"/>
                </a:lnTo>
                <a:cubicBezTo>
                  <a:pt x="2804556" y="4453247"/>
                  <a:pt x="2805043" y="4459914"/>
                  <a:pt x="2808515" y="4465122"/>
                </a:cubicBezTo>
                <a:cubicBezTo>
                  <a:pt x="2812473" y="4471060"/>
                  <a:pt x="2817492" y="4476414"/>
                  <a:pt x="2820390" y="4482935"/>
                </a:cubicBezTo>
                <a:cubicBezTo>
                  <a:pt x="2842222" y="4532058"/>
                  <a:pt x="2819752" y="4506049"/>
                  <a:pt x="2844141" y="4530436"/>
                </a:cubicBezTo>
                <a:cubicBezTo>
                  <a:pt x="2846120" y="4536374"/>
                  <a:pt x="2846858" y="4542882"/>
                  <a:pt x="2850078" y="4548249"/>
                </a:cubicBezTo>
                <a:cubicBezTo>
                  <a:pt x="2852958" y="4553049"/>
                  <a:pt x="2859450" y="4555117"/>
                  <a:pt x="2861954" y="4560124"/>
                </a:cubicBezTo>
                <a:cubicBezTo>
                  <a:pt x="2867552" y="4571320"/>
                  <a:pt x="2869871" y="4583875"/>
                  <a:pt x="2873829" y="4595750"/>
                </a:cubicBezTo>
                <a:lnTo>
                  <a:pt x="2885704" y="4631376"/>
                </a:lnTo>
                <a:cubicBezTo>
                  <a:pt x="2887683" y="4637314"/>
                  <a:pt x="2890124" y="4643117"/>
                  <a:pt x="2891642" y="4649189"/>
                </a:cubicBezTo>
                <a:cubicBezTo>
                  <a:pt x="2893621" y="4657106"/>
                  <a:pt x="2895338" y="4665093"/>
                  <a:pt x="2897580" y="4672940"/>
                </a:cubicBezTo>
                <a:cubicBezTo>
                  <a:pt x="2899299" y="4678958"/>
                  <a:pt x="2901798" y="4684735"/>
                  <a:pt x="2903517" y="4690753"/>
                </a:cubicBezTo>
                <a:cubicBezTo>
                  <a:pt x="2905759" y="4698600"/>
                  <a:pt x="2907110" y="4706687"/>
                  <a:pt x="2909455" y="4714504"/>
                </a:cubicBezTo>
                <a:cubicBezTo>
                  <a:pt x="2913052" y="4726494"/>
                  <a:pt x="2921330" y="4750130"/>
                  <a:pt x="2921330" y="4750130"/>
                </a:cubicBezTo>
                <a:cubicBezTo>
                  <a:pt x="2923309" y="4763984"/>
                  <a:pt x="2924967" y="4777888"/>
                  <a:pt x="2927268" y="4791693"/>
                </a:cubicBezTo>
                <a:cubicBezTo>
                  <a:pt x="2928927" y="4801648"/>
                  <a:pt x="2926070" y="4814245"/>
                  <a:pt x="2933206" y="4821382"/>
                </a:cubicBezTo>
                <a:cubicBezTo>
                  <a:pt x="2937631" y="4825808"/>
                  <a:pt x="2937785" y="4809679"/>
                  <a:pt x="2939143" y="4803569"/>
                </a:cubicBezTo>
                <a:cubicBezTo>
                  <a:pt x="2941755" y="4791817"/>
                  <a:pt x="2945081" y="4767943"/>
                  <a:pt x="2945081" y="47679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3145844" y="2757392"/>
            <a:ext cx="2668682" cy="3993522"/>
          </a:xfrm>
          <a:custGeom>
            <a:avLst/>
            <a:gdLst>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41320 w 3099460"/>
              <a:gd name="connsiteY124" fmla="*/ 3236026 h 4839372"/>
              <a:gd name="connsiteX125" fmla="*/ 2565071 w 3099460"/>
              <a:gd name="connsiteY125" fmla="*/ 3271652 h 4839372"/>
              <a:gd name="connsiteX126" fmla="*/ 2582884 w 3099460"/>
              <a:gd name="connsiteY126" fmla="*/ 3289465 h 4839372"/>
              <a:gd name="connsiteX127" fmla="*/ 2606634 w 3099460"/>
              <a:gd name="connsiteY127" fmla="*/ 3325091 h 4839372"/>
              <a:gd name="connsiteX128" fmla="*/ 2630385 w 3099460"/>
              <a:gd name="connsiteY128" fmla="*/ 3354779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82884 w 3099460"/>
              <a:gd name="connsiteY126" fmla="*/ 3289465 h 4839372"/>
              <a:gd name="connsiteX127" fmla="*/ 2606634 w 3099460"/>
              <a:gd name="connsiteY127" fmla="*/ 3325091 h 4839372"/>
              <a:gd name="connsiteX128" fmla="*/ 2630385 w 3099460"/>
              <a:gd name="connsiteY128" fmla="*/ 3354779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30385 w 3099460"/>
              <a:gd name="connsiteY128" fmla="*/ 3354779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55668 w 3099460"/>
              <a:gd name="connsiteY71" fmla="*/ 1769423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55668 w 3099460"/>
              <a:gd name="connsiteY71" fmla="*/ 1769423 h 4839372"/>
              <a:gd name="connsiteX72" fmla="*/ 1597232 w 3099460"/>
              <a:gd name="connsiteY72" fmla="*/ 1793174 h 4839372"/>
              <a:gd name="connsiteX73" fmla="*/ 1591294 w 3099460"/>
              <a:gd name="connsiteY73" fmla="*/ 1822862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76598 w 3099460"/>
              <a:gd name="connsiteY50" fmla="*/ 1134093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28155 h 4839372"/>
              <a:gd name="connsiteX50" fmla="*/ 1276598 w 3099460"/>
              <a:gd name="connsiteY50" fmla="*/ 1134093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69720 w 3099460"/>
              <a:gd name="connsiteY47" fmla="*/ 1080654 h 4839372"/>
              <a:gd name="connsiteX48" fmla="*/ 1193471 w 3099460"/>
              <a:gd name="connsiteY48" fmla="*/ 1145969 h 4839372"/>
              <a:gd name="connsiteX49" fmla="*/ 1211284 w 3099460"/>
              <a:gd name="connsiteY49" fmla="*/ 1128155 h 4839372"/>
              <a:gd name="connsiteX50" fmla="*/ 1276598 w 3099460"/>
              <a:gd name="connsiteY50" fmla="*/ 1134093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69720 w 3099460"/>
              <a:gd name="connsiteY47" fmla="*/ 1080654 h 4839372"/>
              <a:gd name="connsiteX48" fmla="*/ 1211284 w 3099460"/>
              <a:gd name="connsiteY48" fmla="*/ 1128155 h 4839372"/>
              <a:gd name="connsiteX49" fmla="*/ 1276598 w 3099460"/>
              <a:gd name="connsiteY49" fmla="*/ 1134093 h 4839372"/>
              <a:gd name="connsiteX50" fmla="*/ 1294411 w 3099460"/>
              <a:gd name="connsiteY50" fmla="*/ 1193470 h 4839372"/>
              <a:gd name="connsiteX51" fmla="*/ 1318161 w 3099460"/>
              <a:gd name="connsiteY51" fmla="*/ 1229096 h 4839372"/>
              <a:gd name="connsiteX52" fmla="*/ 1341912 w 3099460"/>
              <a:gd name="connsiteY52" fmla="*/ 1252847 h 4839372"/>
              <a:gd name="connsiteX53" fmla="*/ 1353787 w 3099460"/>
              <a:gd name="connsiteY53" fmla="*/ 1270660 h 4839372"/>
              <a:gd name="connsiteX54" fmla="*/ 1377538 w 3099460"/>
              <a:gd name="connsiteY54" fmla="*/ 1282535 h 4839372"/>
              <a:gd name="connsiteX55" fmla="*/ 1395351 w 3099460"/>
              <a:gd name="connsiteY55" fmla="*/ 1306286 h 4839372"/>
              <a:gd name="connsiteX56" fmla="*/ 1413164 w 3099460"/>
              <a:gd name="connsiteY56" fmla="*/ 1324099 h 4839372"/>
              <a:gd name="connsiteX57" fmla="*/ 1425039 w 3099460"/>
              <a:gd name="connsiteY57" fmla="*/ 1341912 h 4839372"/>
              <a:gd name="connsiteX58" fmla="*/ 1454728 w 3099460"/>
              <a:gd name="connsiteY58" fmla="*/ 1371600 h 4839372"/>
              <a:gd name="connsiteX59" fmla="*/ 1472541 w 3099460"/>
              <a:gd name="connsiteY59" fmla="*/ 1401288 h 4839372"/>
              <a:gd name="connsiteX60" fmla="*/ 1490354 w 3099460"/>
              <a:gd name="connsiteY60" fmla="*/ 1430976 h 4839372"/>
              <a:gd name="connsiteX61" fmla="*/ 1496291 w 3099460"/>
              <a:gd name="connsiteY61" fmla="*/ 1448789 h 4839372"/>
              <a:gd name="connsiteX62" fmla="*/ 1508167 w 3099460"/>
              <a:gd name="connsiteY62" fmla="*/ 1460665 h 4839372"/>
              <a:gd name="connsiteX63" fmla="*/ 1514104 w 3099460"/>
              <a:gd name="connsiteY63" fmla="*/ 1484415 h 4839372"/>
              <a:gd name="connsiteX64" fmla="*/ 1525980 w 3099460"/>
              <a:gd name="connsiteY64" fmla="*/ 1502228 h 4839372"/>
              <a:gd name="connsiteX65" fmla="*/ 1537855 w 3099460"/>
              <a:gd name="connsiteY65" fmla="*/ 1543792 h 4839372"/>
              <a:gd name="connsiteX66" fmla="*/ 1543793 w 3099460"/>
              <a:gd name="connsiteY66" fmla="*/ 1561605 h 4839372"/>
              <a:gd name="connsiteX67" fmla="*/ 1549730 w 3099460"/>
              <a:gd name="connsiteY67" fmla="*/ 1585356 h 4839372"/>
              <a:gd name="connsiteX68" fmla="*/ 1543793 w 3099460"/>
              <a:gd name="connsiteY68" fmla="*/ 1632857 h 4839372"/>
              <a:gd name="connsiteX69" fmla="*/ 1555668 w 3099460"/>
              <a:gd name="connsiteY69" fmla="*/ 1710046 h 4839372"/>
              <a:gd name="connsiteX70" fmla="*/ 1555668 w 3099460"/>
              <a:gd name="connsiteY70" fmla="*/ 1769423 h 4839372"/>
              <a:gd name="connsiteX71" fmla="*/ 1597232 w 3099460"/>
              <a:gd name="connsiteY71" fmla="*/ 1793174 h 4839372"/>
              <a:gd name="connsiteX72" fmla="*/ 1632858 w 3099460"/>
              <a:gd name="connsiteY72" fmla="*/ 1858488 h 4839372"/>
              <a:gd name="connsiteX73" fmla="*/ 1650671 w 3099460"/>
              <a:gd name="connsiteY73" fmla="*/ 1888176 h 4839372"/>
              <a:gd name="connsiteX74" fmla="*/ 1680359 w 3099460"/>
              <a:gd name="connsiteY74" fmla="*/ 1929740 h 4839372"/>
              <a:gd name="connsiteX75" fmla="*/ 1698172 w 3099460"/>
              <a:gd name="connsiteY75" fmla="*/ 1971304 h 4839372"/>
              <a:gd name="connsiteX76" fmla="*/ 1721923 w 3099460"/>
              <a:gd name="connsiteY76" fmla="*/ 2006930 h 4839372"/>
              <a:gd name="connsiteX77" fmla="*/ 1739736 w 3099460"/>
              <a:gd name="connsiteY77" fmla="*/ 2024743 h 4839372"/>
              <a:gd name="connsiteX78" fmla="*/ 1769424 w 3099460"/>
              <a:gd name="connsiteY78" fmla="*/ 2078182 h 4839372"/>
              <a:gd name="connsiteX79" fmla="*/ 1781299 w 3099460"/>
              <a:gd name="connsiteY79" fmla="*/ 2095995 h 4839372"/>
              <a:gd name="connsiteX80" fmla="*/ 1787237 w 3099460"/>
              <a:gd name="connsiteY80" fmla="*/ 2113808 h 4839372"/>
              <a:gd name="connsiteX81" fmla="*/ 1799112 w 3099460"/>
              <a:gd name="connsiteY81" fmla="*/ 2131621 h 4839372"/>
              <a:gd name="connsiteX82" fmla="*/ 1828800 w 3099460"/>
              <a:gd name="connsiteY82" fmla="*/ 2185060 h 4839372"/>
              <a:gd name="connsiteX83" fmla="*/ 1858489 w 3099460"/>
              <a:gd name="connsiteY83" fmla="*/ 2214748 h 4839372"/>
              <a:gd name="connsiteX84" fmla="*/ 1882239 w 3099460"/>
              <a:gd name="connsiteY84" fmla="*/ 2256312 h 4839372"/>
              <a:gd name="connsiteX85" fmla="*/ 1911928 w 3099460"/>
              <a:gd name="connsiteY85" fmla="*/ 2291937 h 4839372"/>
              <a:gd name="connsiteX86" fmla="*/ 1935678 w 3099460"/>
              <a:gd name="connsiteY86" fmla="*/ 2321626 h 4839372"/>
              <a:gd name="connsiteX87" fmla="*/ 1959429 w 3099460"/>
              <a:gd name="connsiteY87" fmla="*/ 2351314 h 4839372"/>
              <a:gd name="connsiteX88" fmla="*/ 1971304 w 3099460"/>
              <a:gd name="connsiteY88" fmla="*/ 2369127 h 4839372"/>
              <a:gd name="connsiteX89" fmla="*/ 1995055 w 3099460"/>
              <a:gd name="connsiteY89" fmla="*/ 2392878 h 4839372"/>
              <a:gd name="connsiteX90" fmla="*/ 2018806 w 3099460"/>
              <a:gd name="connsiteY90" fmla="*/ 2422566 h 4839372"/>
              <a:gd name="connsiteX91" fmla="*/ 2042556 w 3099460"/>
              <a:gd name="connsiteY91" fmla="*/ 2440379 h 4839372"/>
              <a:gd name="connsiteX92" fmla="*/ 2066307 w 3099460"/>
              <a:gd name="connsiteY92" fmla="*/ 2464130 h 4839372"/>
              <a:gd name="connsiteX93" fmla="*/ 2090058 w 3099460"/>
              <a:gd name="connsiteY93" fmla="*/ 2493818 h 4839372"/>
              <a:gd name="connsiteX94" fmla="*/ 2119746 w 3099460"/>
              <a:gd name="connsiteY94" fmla="*/ 2517569 h 4839372"/>
              <a:gd name="connsiteX95" fmla="*/ 2131621 w 3099460"/>
              <a:gd name="connsiteY95" fmla="*/ 2535382 h 4839372"/>
              <a:gd name="connsiteX96" fmla="*/ 2143497 w 3099460"/>
              <a:gd name="connsiteY96" fmla="*/ 2547257 h 4839372"/>
              <a:gd name="connsiteX97" fmla="*/ 2167247 w 3099460"/>
              <a:gd name="connsiteY97" fmla="*/ 2582883 h 4839372"/>
              <a:gd name="connsiteX98" fmla="*/ 2190998 w 3099460"/>
              <a:gd name="connsiteY98" fmla="*/ 2606634 h 4839372"/>
              <a:gd name="connsiteX99" fmla="*/ 2214749 w 3099460"/>
              <a:gd name="connsiteY99" fmla="*/ 2636322 h 4839372"/>
              <a:gd name="connsiteX100" fmla="*/ 2232561 w 3099460"/>
              <a:gd name="connsiteY100" fmla="*/ 2677886 h 4839372"/>
              <a:gd name="connsiteX101" fmla="*/ 2244437 w 3099460"/>
              <a:gd name="connsiteY101" fmla="*/ 2689761 h 4839372"/>
              <a:gd name="connsiteX102" fmla="*/ 2262250 w 3099460"/>
              <a:gd name="connsiteY102" fmla="*/ 2719449 h 4839372"/>
              <a:gd name="connsiteX103" fmla="*/ 2268187 w 3099460"/>
              <a:gd name="connsiteY103" fmla="*/ 2737262 h 4839372"/>
              <a:gd name="connsiteX104" fmla="*/ 2280063 w 3099460"/>
              <a:gd name="connsiteY104" fmla="*/ 2755075 h 4839372"/>
              <a:gd name="connsiteX105" fmla="*/ 2286000 w 3099460"/>
              <a:gd name="connsiteY105" fmla="*/ 2772888 h 4839372"/>
              <a:gd name="connsiteX106" fmla="*/ 2291938 w 3099460"/>
              <a:gd name="connsiteY106" fmla="*/ 2796639 h 4839372"/>
              <a:gd name="connsiteX107" fmla="*/ 2303813 w 3099460"/>
              <a:gd name="connsiteY107" fmla="*/ 2814452 h 4839372"/>
              <a:gd name="connsiteX108" fmla="*/ 2309751 w 3099460"/>
              <a:gd name="connsiteY108" fmla="*/ 2832265 h 4839372"/>
              <a:gd name="connsiteX109" fmla="*/ 2321626 w 3099460"/>
              <a:gd name="connsiteY109" fmla="*/ 2850078 h 4839372"/>
              <a:gd name="connsiteX110" fmla="*/ 2327564 w 3099460"/>
              <a:gd name="connsiteY110" fmla="*/ 2867891 h 4839372"/>
              <a:gd name="connsiteX111" fmla="*/ 2351315 w 3099460"/>
              <a:gd name="connsiteY111" fmla="*/ 2903517 h 4839372"/>
              <a:gd name="connsiteX112" fmla="*/ 2375065 w 3099460"/>
              <a:gd name="connsiteY112" fmla="*/ 2956956 h 4839372"/>
              <a:gd name="connsiteX113" fmla="*/ 2381003 w 3099460"/>
              <a:gd name="connsiteY113" fmla="*/ 2974769 h 4839372"/>
              <a:gd name="connsiteX114" fmla="*/ 2392878 w 3099460"/>
              <a:gd name="connsiteY114" fmla="*/ 2992582 h 4839372"/>
              <a:gd name="connsiteX115" fmla="*/ 2404754 w 3099460"/>
              <a:gd name="connsiteY115" fmla="*/ 3028208 h 4839372"/>
              <a:gd name="connsiteX116" fmla="*/ 2440380 w 3099460"/>
              <a:gd name="connsiteY116" fmla="*/ 3087584 h 4839372"/>
              <a:gd name="connsiteX117" fmla="*/ 2464130 w 3099460"/>
              <a:gd name="connsiteY117" fmla="*/ 3117273 h 4839372"/>
              <a:gd name="connsiteX118" fmla="*/ 2470068 w 3099460"/>
              <a:gd name="connsiteY118" fmla="*/ 3135086 h 4839372"/>
              <a:gd name="connsiteX119" fmla="*/ 2493819 w 3099460"/>
              <a:gd name="connsiteY119" fmla="*/ 3164774 h 4839372"/>
              <a:gd name="connsiteX120" fmla="*/ 2499756 w 3099460"/>
              <a:gd name="connsiteY120" fmla="*/ 3182587 h 4839372"/>
              <a:gd name="connsiteX121" fmla="*/ 2529445 w 3099460"/>
              <a:gd name="connsiteY121" fmla="*/ 3224150 h 4839372"/>
              <a:gd name="connsiteX122" fmla="*/ 2529445 w 3099460"/>
              <a:gd name="connsiteY122" fmla="*/ 3253839 h 4839372"/>
              <a:gd name="connsiteX123" fmla="*/ 2565071 w 3099460"/>
              <a:gd name="connsiteY123" fmla="*/ 3271652 h 4839372"/>
              <a:gd name="connsiteX124" fmla="*/ 2576946 w 3099460"/>
              <a:gd name="connsiteY124" fmla="*/ 3313216 h 4839372"/>
              <a:gd name="connsiteX125" fmla="*/ 2606634 w 3099460"/>
              <a:gd name="connsiteY125" fmla="*/ 3325091 h 4839372"/>
              <a:gd name="connsiteX126" fmla="*/ 2624447 w 3099460"/>
              <a:gd name="connsiteY126" fmla="*/ 3384467 h 4839372"/>
              <a:gd name="connsiteX127" fmla="*/ 2671949 w 3099460"/>
              <a:gd name="connsiteY127" fmla="*/ 3408218 h 4839372"/>
              <a:gd name="connsiteX128" fmla="*/ 2683824 w 3099460"/>
              <a:gd name="connsiteY128" fmla="*/ 3426031 h 4839372"/>
              <a:gd name="connsiteX129" fmla="*/ 2701637 w 3099460"/>
              <a:gd name="connsiteY129" fmla="*/ 3443844 h 4839372"/>
              <a:gd name="connsiteX130" fmla="*/ 2713512 w 3099460"/>
              <a:gd name="connsiteY130" fmla="*/ 3479470 h 4839372"/>
              <a:gd name="connsiteX131" fmla="*/ 2737263 w 3099460"/>
              <a:gd name="connsiteY131" fmla="*/ 3515096 h 4839372"/>
              <a:gd name="connsiteX132" fmla="*/ 2749138 w 3099460"/>
              <a:gd name="connsiteY132" fmla="*/ 3532909 h 4839372"/>
              <a:gd name="connsiteX133" fmla="*/ 2772889 w 3099460"/>
              <a:gd name="connsiteY133" fmla="*/ 3580410 h 4839372"/>
              <a:gd name="connsiteX134" fmla="*/ 2796639 w 3099460"/>
              <a:gd name="connsiteY134" fmla="*/ 3651662 h 4839372"/>
              <a:gd name="connsiteX135" fmla="*/ 2802577 w 3099460"/>
              <a:gd name="connsiteY135" fmla="*/ 3669475 h 4839372"/>
              <a:gd name="connsiteX136" fmla="*/ 2808515 w 3099460"/>
              <a:gd name="connsiteY136" fmla="*/ 3687288 h 4839372"/>
              <a:gd name="connsiteX137" fmla="*/ 2814452 w 3099460"/>
              <a:gd name="connsiteY137" fmla="*/ 3877293 h 4839372"/>
              <a:gd name="connsiteX138" fmla="*/ 2820390 w 3099460"/>
              <a:gd name="connsiteY138" fmla="*/ 3895106 h 4839372"/>
              <a:gd name="connsiteX139" fmla="*/ 2826328 w 3099460"/>
              <a:gd name="connsiteY139" fmla="*/ 3948545 h 4839372"/>
              <a:gd name="connsiteX140" fmla="*/ 2838203 w 3099460"/>
              <a:gd name="connsiteY140" fmla="*/ 4073236 h 4839372"/>
              <a:gd name="connsiteX141" fmla="*/ 2844141 w 3099460"/>
              <a:gd name="connsiteY141" fmla="*/ 4091049 h 4839372"/>
              <a:gd name="connsiteX142" fmla="*/ 2861954 w 3099460"/>
              <a:gd name="connsiteY142" fmla="*/ 4150426 h 4839372"/>
              <a:gd name="connsiteX143" fmla="*/ 2873829 w 3099460"/>
              <a:gd name="connsiteY143" fmla="*/ 4174176 h 4839372"/>
              <a:gd name="connsiteX144" fmla="*/ 2891642 w 3099460"/>
              <a:gd name="connsiteY144" fmla="*/ 4203865 h 4839372"/>
              <a:gd name="connsiteX145" fmla="*/ 2909455 w 3099460"/>
              <a:gd name="connsiteY145" fmla="*/ 4239491 h 4839372"/>
              <a:gd name="connsiteX146" fmla="*/ 2915393 w 3099460"/>
              <a:gd name="connsiteY146" fmla="*/ 4257304 h 4839372"/>
              <a:gd name="connsiteX147" fmla="*/ 2927268 w 3099460"/>
              <a:gd name="connsiteY147" fmla="*/ 4275117 h 4839372"/>
              <a:gd name="connsiteX148" fmla="*/ 2951019 w 3099460"/>
              <a:gd name="connsiteY148" fmla="*/ 4316680 h 4839372"/>
              <a:gd name="connsiteX149" fmla="*/ 2956956 w 3099460"/>
              <a:gd name="connsiteY149" fmla="*/ 4334493 h 4839372"/>
              <a:gd name="connsiteX150" fmla="*/ 2980707 w 3099460"/>
              <a:gd name="connsiteY150" fmla="*/ 4370119 h 4839372"/>
              <a:gd name="connsiteX151" fmla="*/ 2992582 w 3099460"/>
              <a:gd name="connsiteY151" fmla="*/ 4411683 h 4839372"/>
              <a:gd name="connsiteX152" fmla="*/ 3010395 w 3099460"/>
              <a:gd name="connsiteY152" fmla="*/ 4429496 h 4839372"/>
              <a:gd name="connsiteX153" fmla="*/ 3022271 w 3099460"/>
              <a:gd name="connsiteY153" fmla="*/ 4465122 h 4839372"/>
              <a:gd name="connsiteX154" fmla="*/ 3034146 w 3099460"/>
              <a:gd name="connsiteY154" fmla="*/ 4482935 h 4839372"/>
              <a:gd name="connsiteX155" fmla="*/ 3046021 w 3099460"/>
              <a:gd name="connsiteY155" fmla="*/ 4518561 h 4839372"/>
              <a:gd name="connsiteX156" fmla="*/ 3051959 w 3099460"/>
              <a:gd name="connsiteY156" fmla="*/ 4560124 h 4839372"/>
              <a:gd name="connsiteX157" fmla="*/ 3057897 w 3099460"/>
              <a:gd name="connsiteY157" fmla="*/ 4577937 h 4839372"/>
              <a:gd name="connsiteX158" fmla="*/ 3063834 w 3099460"/>
              <a:gd name="connsiteY158" fmla="*/ 4678878 h 4839372"/>
              <a:gd name="connsiteX159" fmla="*/ 3087585 w 3099460"/>
              <a:gd name="connsiteY159" fmla="*/ 4732317 h 4839372"/>
              <a:gd name="connsiteX160" fmla="*/ 3099460 w 3099460"/>
              <a:gd name="connsiteY160" fmla="*/ 4767943 h 4839372"/>
              <a:gd name="connsiteX161" fmla="*/ 3093523 w 3099460"/>
              <a:gd name="connsiteY161" fmla="*/ 4815444 h 4839372"/>
              <a:gd name="connsiteX162" fmla="*/ 3087585 w 3099460"/>
              <a:gd name="connsiteY162" fmla="*/ 4839195 h 4839372"/>
              <a:gd name="connsiteX163" fmla="*/ 3075710 w 3099460"/>
              <a:gd name="connsiteY163"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09455 w 3099460"/>
              <a:gd name="connsiteY144" fmla="*/ 4239491 h 4839372"/>
              <a:gd name="connsiteX145" fmla="*/ 2915393 w 3099460"/>
              <a:gd name="connsiteY145" fmla="*/ 4257304 h 4839372"/>
              <a:gd name="connsiteX146" fmla="*/ 2927268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09455 w 3099460"/>
              <a:gd name="connsiteY144" fmla="*/ 4239491 h 4839372"/>
              <a:gd name="connsiteX145" fmla="*/ 2915393 w 3099460"/>
              <a:gd name="connsiteY145" fmla="*/ 4257304 h 4839372"/>
              <a:gd name="connsiteX146" fmla="*/ 2927268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15393 w 3099460"/>
              <a:gd name="connsiteY145" fmla="*/ 4257304 h 4839372"/>
              <a:gd name="connsiteX146" fmla="*/ 2927268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15393 w 3099460"/>
              <a:gd name="connsiteY145" fmla="*/ 4257304 h 4839372"/>
              <a:gd name="connsiteX146" fmla="*/ 2974769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2974769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34145 w 3099460"/>
              <a:gd name="connsiteY146" fmla="*/ 4286993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34145 w 3099460"/>
              <a:gd name="connsiteY146" fmla="*/ 4286993 h 4839372"/>
              <a:gd name="connsiteX147" fmla="*/ 2951019 w 3099460"/>
              <a:gd name="connsiteY147" fmla="*/ 4316680 h 4839372"/>
              <a:gd name="connsiteX148" fmla="*/ 3010395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34145 w 3099460"/>
              <a:gd name="connsiteY146" fmla="*/ 4286993 h 4839372"/>
              <a:gd name="connsiteX147" fmla="*/ 3010396 w 3099460"/>
              <a:gd name="connsiteY147" fmla="*/ 4316680 h 4839372"/>
              <a:gd name="connsiteX148" fmla="*/ 3010395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2980707 w 3099460"/>
              <a:gd name="connsiteY148" fmla="*/ 4370119 h 4839372"/>
              <a:gd name="connsiteX149" fmla="*/ 2992582 w 3099460"/>
              <a:gd name="connsiteY149" fmla="*/ 4411683 h 4839372"/>
              <a:gd name="connsiteX150" fmla="*/ 3010395 w 3099460"/>
              <a:gd name="connsiteY150" fmla="*/ 4429496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2992582 w 3099460"/>
              <a:gd name="connsiteY149" fmla="*/ 4411683 h 4839372"/>
              <a:gd name="connsiteX150" fmla="*/ 3010395 w 3099460"/>
              <a:gd name="connsiteY150" fmla="*/ 4429496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2992582 w 3099460"/>
              <a:gd name="connsiteY149" fmla="*/ 4411683 h 4839372"/>
              <a:gd name="connsiteX150" fmla="*/ 3051958 w 3099460"/>
              <a:gd name="connsiteY150" fmla="*/ 4423558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51958 w 3099460"/>
              <a:gd name="connsiteY150" fmla="*/ 4423558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16444 w 3099460"/>
              <a:gd name="connsiteY120" fmla="*/ 3245819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16444 w 3099460"/>
              <a:gd name="connsiteY120" fmla="*/ 3245819 h 4839372"/>
              <a:gd name="connsiteX121" fmla="*/ 2529445 w 3099460"/>
              <a:gd name="connsiteY121" fmla="*/ 3279841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16444 w 3099460"/>
              <a:gd name="connsiteY120" fmla="*/ 3245819 h 4839372"/>
              <a:gd name="connsiteX121" fmla="*/ 2529445 w 3099460"/>
              <a:gd name="connsiteY121" fmla="*/ 3279841 h 4839372"/>
              <a:gd name="connsiteX122" fmla="*/ 2576946 w 3099460"/>
              <a:gd name="connsiteY122" fmla="*/ 3313216 h 4839372"/>
              <a:gd name="connsiteX123" fmla="*/ 2606634 w 3099460"/>
              <a:gd name="connsiteY123" fmla="*/ 3325091 h 4839372"/>
              <a:gd name="connsiteX124" fmla="*/ 2624447 w 3099460"/>
              <a:gd name="connsiteY124" fmla="*/ 3384467 h 4839372"/>
              <a:gd name="connsiteX125" fmla="*/ 2671949 w 3099460"/>
              <a:gd name="connsiteY125" fmla="*/ 3408218 h 4839372"/>
              <a:gd name="connsiteX126" fmla="*/ 2683824 w 3099460"/>
              <a:gd name="connsiteY126" fmla="*/ 3426031 h 4839372"/>
              <a:gd name="connsiteX127" fmla="*/ 2701637 w 3099460"/>
              <a:gd name="connsiteY127" fmla="*/ 3443844 h 4839372"/>
              <a:gd name="connsiteX128" fmla="*/ 2713512 w 3099460"/>
              <a:gd name="connsiteY128" fmla="*/ 3479470 h 4839372"/>
              <a:gd name="connsiteX129" fmla="*/ 2737263 w 3099460"/>
              <a:gd name="connsiteY129" fmla="*/ 3515096 h 4839372"/>
              <a:gd name="connsiteX130" fmla="*/ 2749138 w 3099460"/>
              <a:gd name="connsiteY130" fmla="*/ 3532909 h 4839372"/>
              <a:gd name="connsiteX131" fmla="*/ 2772889 w 3099460"/>
              <a:gd name="connsiteY131" fmla="*/ 3580410 h 4839372"/>
              <a:gd name="connsiteX132" fmla="*/ 2796639 w 3099460"/>
              <a:gd name="connsiteY132" fmla="*/ 3651662 h 4839372"/>
              <a:gd name="connsiteX133" fmla="*/ 2802577 w 3099460"/>
              <a:gd name="connsiteY133" fmla="*/ 3669475 h 4839372"/>
              <a:gd name="connsiteX134" fmla="*/ 2808515 w 3099460"/>
              <a:gd name="connsiteY134" fmla="*/ 3687288 h 4839372"/>
              <a:gd name="connsiteX135" fmla="*/ 2814452 w 3099460"/>
              <a:gd name="connsiteY135" fmla="*/ 3877293 h 4839372"/>
              <a:gd name="connsiteX136" fmla="*/ 2820390 w 3099460"/>
              <a:gd name="connsiteY136" fmla="*/ 3895106 h 4839372"/>
              <a:gd name="connsiteX137" fmla="*/ 2826328 w 3099460"/>
              <a:gd name="connsiteY137" fmla="*/ 3948545 h 4839372"/>
              <a:gd name="connsiteX138" fmla="*/ 2838203 w 3099460"/>
              <a:gd name="connsiteY138" fmla="*/ 4073236 h 4839372"/>
              <a:gd name="connsiteX139" fmla="*/ 2844141 w 3099460"/>
              <a:gd name="connsiteY139" fmla="*/ 4091049 h 4839372"/>
              <a:gd name="connsiteX140" fmla="*/ 2861954 w 3099460"/>
              <a:gd name="connsiteY140" fmla="*/ 4150426 h 4839372"/>
              <a:gd name="connsiteX141" fmla="*/ 2873829 w 3099460"/>
              <a:gd name="connsiteY141" fmla="*/ 4174176 h 4839372"/>
              <a:gd name="connsiteX142" fmla="*/ 2891642 w 3099460"/>
              <a:gd name="connsiteY142" fmla="*/ 4203865 h 4839372"/>
              <a:gd name="connsiteX143" fmla="*/ 2951018 w 3099460"/>
              <a:gd name="connsiteY143" fmla="*/ 4245429 h 4839372"/>
              <a:gd name="connsiteX144" fmla="*/ 2980707 w 3099460"/>
              <a:gd name="connsiteY144" fmla="*/ 4251367 h 4839372"/>
              <a:gd name="connsiteX145" fmla="*/ 3010396 w 3099460"/>
              <a:gd name="connsiteY145" fmla="*/ 4316680 h 4839372"/>
              <a:gd name="connsiteX146" fmla="*/ 3010395 w 3099460"/>
              <a:gd name="connsiteY146" fmla="*/ 4334493 h 4839372"/>
              <a:gd name="connsiteX147" fmla="*/ 3022270 w 3099460"/>
              <a:gd name="connsiteY147" fmla="*/ 4370119 h 4839372"/>
              <a:gd name="connsiteX148" fmla="*/ 3022270 w 3099460"/>
              <a:gd name="connsiteY148" fmla="*/ 4411683 h 4839372"/>
              <a:gd name="connsiteX149" fmla="*/ 3022271 w 3099460"/>
              <a:gd name="connsiteY149" fmla="*/ 4465122 h 4839372"/>
              <a:gd name="connsiteX150" fmla="*/ 3034146 w 3099460"/>
              <a:gd name="connsiteY150" fmla="*/ 4482935 h 4839372"/>
              <a:gd name="connsiteX151" fmla="*/ 3046021 w 3099460"/>
              <a:gd name="connsiteY151" fmla="*/ 4518561 h 4839372"/>
              <a:gd name="connsiteX152" fmla="*/ 3051959 w 3099460"/>
              <a:gd name="connsiteY152" fmla="*/ 4560124 h 4839372"/>
              <a:gd name="connsiteX153" fmla="*/ 3057897 w 3099460"/>
              <a:gd name="connsiteY153" fmla="*/ 4577937 h 4839372"/>
              <a:gd name="connsiteX154" fmla="*/ 3063834 w 3099460"/>
              <a:gd name="connsiteY154" fmla="*/ 4678878 h 4839372"/>
              <a:gd name="connsiteX155" fmla="*/ 3087585 w 3099460"/>
              <a:gd name="connsiteY155" fmla="*/ 4732317 h 4839372"/>
              <a:gd name="connsiteX156" fmla="*/ 3099460 w 3099460"/>
              <a:gd name="connsiteY156" fmla="*/ 4767943 h 4839372"/>
              <a:gd name="connsiteX157" fmla="*/ 3093523 w 3099460"/>
              <a:gd name="connsiteY157" fmla="*/ 4815444 h 4839372"/>
              <a:gd name="connsiteX158" fmla="*/ 3087585 w 3099460"/>
              <a:gd name="connsiteY158" fmla="*/ 4839195 h 4839372"/>
              <a:gd name="connsiteX159" fmla="*/ 3075710 w 3099460"/>
              <a:gd name="connsiteY159" fmla="*/ 4821382 h 483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099460" h="4839372">
                <a:moveTo>
                  <a:pt x="0" y="0"/>
                </a:moveTo>
                <a:cubicBezTo>
                  <a:pt x="41317" y="16526"/>
                  <a:pt x="19571" y="8502"/>
                  <a:pt x="65315" y="23750"/>
                </a:cubicBezTo>
                <a:cubicBezTo>
                  <a:pt x="71253" y="25729"/>
                  <a:pt x="76991" y="28460"/>
                  <a:pt x="83128" y="29688"/>
                </a:cubicBezTo>
                <a:cubicBezTo>
                  <a:pt x="99060" y="32875"/>
                  <a:pt x="135529" y="38893"/>
                  <a:pt x="148442" y="47501"/>
                </a:cubicBezTo>
                <a:cubicBezTo>
                  <a:pt x="154380" y="51459"/>
                  <a:pt x="160837" y="54732"/>
                  <a:pt x="166255" y="59376"/>
                </a:cubicBezTo>
                <a:cubicBezTo>
                  <a:pt x="174756" y="66662"/>
                  <a:pt x="180690" y="76917"/>
                  <a:pt x="190006" y="83127"/>
                </a:cubicBezTo>
                <a:cubicBezTo>
                  <a:pt x="195944" y="87085"/>
                  <a:pt x="201436" y="91811"/>
                  <a:pt x="207819" y="95002"/>
                </a:cubicBezTo>
                <a:cubicBezTo>
                  <a:pt x="237081" y="109633"/>
                  <a:pt x="215089" y="90130"/>
                  <a:pt x="243445" y="112815"/>
                </a:cubicBezTo>
                <a:cubicBezTo>
                  <a:pt x="259374" y="125558"/>
                  <a:pt x="253480" y="125360"/>
                  <a:pt x="267195" y="142504"/>
                </a:cubicBezTo>
                <a:cubicBezTo>
                  <a:pt x="279938" y="158433"/>
                  <a:pt x="279740" y="152539"/>
                  <a:pt x="296884" y="166254"/>
                </a:cubicBezTo>
                <a:cubicBezTo>
                  <a:pt x="301255" y="169751"/>
                  <a:pt x="304280" y="174771"/>
                  <a:pt x="308759" y="178130"/>
                </a:cubicBezTo>
                <a:cubicBezTo>
                  <a:pt x="320177" y="186693"/>
                  <a:pt x="334293" y="191788"/>
                  <a:pt x="344385" y="201880"/>
                </a:cubicBezTo>
                <a:cubicBezTo>
                  <a:pt x="360685" y="218182"/>
                  <a:pt x="350949" y="211986"/>
                  <a:pt x="374073" y="219693"/>
                </a:cubicBezTo>
                <a:lnTo>
                  <a:pt x="427512" y="255319"/>
                </a:lnTo>
                <a:lnTo>
                  <a:pt x="463138" y="279070"/>
                </a:lnTo>
                <a:lnTo>
                  <a:pt x="480951" y="285008"/>
                </a:lnTo>
                <a:cubicBezTo>
                  <a:pt x="508857" y="312914"/>
                  <a:pt x="491775" y="298161"/>
                  <a:pt x="534390" y="326571"/>
                </a:cubicBezTo>
                <a:lnTo>
                  <a:pt x="605642" y="374073"/>
                </a:lnTo>
                <a:lnTo>
                  <a:pt x="623455" y="385948"/>
                </a:lnTo>
                <a:cubicBezTo>
                  <a:pt x="629393" y="389906"/>
                  <a:pt x="636222" y="392777"/>
                  <a:pt x="641268" y="397823"/>
                </a:cubicBezTo>
                <a:cubicBezTo>
                  <a:pt x="669932" y="426489"/>
                  <a:pt x="633516" y="391624"/>
                  <a:pt x="670956" y="421574"/>
                </a:cubicBezTo>
                <a:cubicBezTo>
                  <a:pt x="700339" y="445079"/>
                  <a:pt x="663843" y="420398"/>
                  <a:pt x="694707" y="451262"/>
                </a:cubicBezTo>
                <a:cubicBezTo>
                  <a:pt x="699753" y="456308"/>
                  <a:pt x="706582" y="459179"/>
                  <a:pt x="712520" y="463137"/>
                </a:cubicBezTo>
                <a:cubicBezTo>
                  <a:pt x="716478" y="469075"/>
                  <a:pt x="719937" y="475378"/>
                  <a:pt x="724395" y="480950"/>
                </a:cubicBezTo>
                <a:cubicBezTo>
                  <a:pt x="727892" y="485322"/>
                  <a:pt x="733391" y="488025"/>
                  <a:pt x="736271" y="492826"/>
                </a:cubicBezTo>
                <a:cubicBezTo>
                  <a:pt x="759393" y="531364"/>
                  <a:pt x="723994" y="492427"/>
                  <a:pt x="754084" y="522514"/>
                </a:cubicBezTo>
                <a:cubicBezTo>
                  <a:pt x="758042" y="534389"/>
                  <a:pt x="759016" y="547725"/>
                  <a:pt x="765959" y="558140"/>
                </a:cubicBezTo>
                <a:cubicBezTo>
                  <a:pt x="769917" y="564078"/>
                  <a:pt x="774643" y="569570"/>
                  <a:pt x="777834" y="575953"/>
                </a:cubicBezTo>
                <a:cubicBezTo>
                  <a:pt x="780633" y="581551"/>
                  <a:pt x="780732" y="588295"/>
                  <a:pt x="783772" y="593766"/>
                </a:cubicBezTo>
                <a:cubicBezTo>
                  <a:pt x="790703" y="606242"/>
                  <a:pt x="807523" y="629392"/>
                  <a:pt x="807523" y="629392"/>
                </a:cubicBezTo>
                <a:cubicBezTo>
                  <a:pt x="822166" y="687973"/>
                  <a:pt x="802648" y="627205"/>
                  <a:pt x="825336" y="665018"/>
                </a:cubicBezTo>
                <a:cubicBezTo>
                  <a:pt x="828556" y="670385"/>
                  <a:pt x="828474" y="677233"/>
                  <a:pt x="831273" y="682831"/>
                </a:cubicBezTo>
                <a:cubicBezTo>
                  <a:pt x="834464" y="689214"/>
                  <a:pt x="839190" y="694706"/>
                  <a:pt x="843149" y="700644"/>
                </a:cubicBezTo>
                <a:cubicBezTo>
                  <a:pt x="858070" y="745411"/>
                  <a:pt x="837944" y="690236"/>
                  <a:pt x="860961" y="736270"/>
                </a:cubicBezTo>
                <a:cubicBezTo>
                  <a:pt x="863760" y="741868"/>
                  <a:pt x="864100" y="748485"/>
                  <a:pt x="866899" y="754083"/>
                </a:cubicBezTo>
                <a:cubicBezTo>
                  <a:pt x="874390" y="769066"/>
                  <a:pt x="879603" y="772725"/>
                  <a:pt x="890650" y="783771"/>
                </a:cubicBezTo>
                <a:cubicBezTo>
                  <a:pt x="905573" y="828544"/>
                  <a:pt x="885442" y="773356"/>
                  <a:pt x="908463" y="819397"/>
                </a:cubicBezTo>
                <a:cubicBezTo>
                  <a:pt x="923880" y="850231"/>
                  <a:pt x="903078" y="825888"/>
                  <a:pt x="926276" y="849086"/>
                </a:cubicBezTo>
                <a:cubicBezTo>
                  <a:pt x="943094" y="899547"/>
                  <a:pt x="919638" y="838022"/>
                  <a:pt x="944089" y="878774"/>
                </a:cubicBezTo>
                <a:cubicBezTo>
                  <a:pt x="967213" y="917313"/>
                  <a:pt x="931811" y="878373"/>
                  <a:pt x="961902" y="908462"/>
                </a:cubicBezTo>
                <a:cubicBezTo>
                  <a:pt x="976545" y="967043"/>
                  <a:pt x="957027" y="906275"/>
                  <a:pt x="979715" y="944088"/>
                </a:cubicBezTo>
                <a:cubicBezTo>
                  <a:pt x="1002839" y="982627"/>
                  <a:pt x="967437" y="943687"/>
                  <a:pt x="997528" y="973776"/>
                </a:cubicBezTo>
                <a:cubicBezTo>
                  <a:pt x="1002357" y="988266"/>
                  <a:pt x="1003829" y="997890"/>
                  <a:pt x="1015341" y="1009402"/>
                </a:cubicBezTo>
                <a:cubicBezTo>
                  <a:pt x="1020387" y="1014448"/>
                  <a:pt x="1027216" y="1017319"/>
                  <a:pt x="1033154" y="1021278"/>
                </a:cubicBezTo>
                <a:cubicBezTo>
                  <a:pt x="1078455" y="1089232"/>
                  <a:pt x="1061852" y="1059873"/>
                  <a:pt x="1074717" y="1068779"/>
                </a:cubicBezTo>
                <a:cubicBezTo>
                  <a:pt x="1087582" y="1077686"/>
                  <a:pt x="1077612" y="1063808"/>
                  <a:pt x="1110343" y="1074717"/>
                </a:cubicBezTo>
                <a:cubicBezTo>
                  <a:pt x="1126177" y="1076696"/>
                  <a:pt x="1149285" y="1073915"/>
                  <a:pt x="1169720" y="1080654"/>
                </a:cubicBezTo>
                <a:cubicBezTo>
                  <a:pt x="1190155" y="1087394"/>
                  <a:pt x="1215140" y="1106248"/>
                  <a:pt x="1232953" y="1115154"/>
                </a:cubicBezTo>
                <a:cubicBezTo>
                  <a:pt x="1250766" y="1124061"/>
                  <a:pt x="1266355" y="1121040"/>
                  <a:pt x="1276598" y="1134093"/>
                </a:cubicBezTo>
                <a:cubicBezTo>
                  <a:pt x="1286841" y="1147146"/>
                  <a:pt x="1281382" y="1184784"/>
                  <a:pt x="1294411" y="1193470"/>
                </a:cubicBezTo>
                <a:cubicBezTo>
                  <a:pt x="1302328" y="1205345"/>
                  <a:pt x="1308069" y="1219004"/>
                  <a:pt x="1318161" y="1229096"/>
                </a:cubicBezTo>
                <a:cubicBezTo>
                  <a:pt x="1326078" y="1237013"/>
                  <a:pt x="1335702" y="1243531"/>
                  <a:pt x="1341912" y="1252847"/>
                </a:cubicBezTo>
                <a:cubicBezTo>
                  <a:pt x="1345870" y="1258785"/>
                  <a:pt x="1348305" y="1266092"/>
                  <a:pt x="1353787" y="1270660"/>
                </a:cubicBezTo>
                <a:cubicBezTo>
                  <a:pt x="1360587" y="1276326"/>
                  <a:pt x="1369621" y="1278577"/>
                  <a:pt x="1377538" y="1282535"/>
                </a:cubicBezTo>
                <a:cubicBezTo>
                  <a:pt x="1383476" y="1290452"/>
                  <a:pt x="1388911" y="1298772"/>
                  <a:pt x="1395351" y="1306286"/>
                </a:cubicBezTo>
                <a:cubicBezTo>
                  <a:pt x="1400816" y="1312662"/>
                  <a:pt x="1407788" y="1317648"/>
                  <a:pt x="1413164" y="1324099"/>
                </a:cubicBezTo>
                <a:cubicBezTo>
                  <a:pt x="1417732" y="1329581"/>
                  <a:pt x="1420340" y="1336542"/>
                  <a:pt x="1425039" y="1341912"/>
                </a:cubicBezTo>
                <a:cubicBezTo>
                  <a:pt x="1434255" y="1352444"/>
                  <a:pt x="1454728" y="1371600"/>
                  <a:pt x="1454728" y="1371600"/>
                </a:cubicBezTo>
                <a:cubicBezTo>
                  <a:pt x="1471546" y="1422061"/>
                  <a:pt x="1448090" y="1360536"/>
                  <a:pt x="1472541" y="1401288"/>
                </a:cubicBezTo>
                <a:cubicBezTo>
                  <a:pt x="1495665" y="1439827"/>
                  <a:pt x="1460263" y="1400887"/>
                  <a:pt x="1490354" y="1430976"/>
                </a:cubicBezTo>
                <a:cubicBezTo>
                  <a:pt x="1492333" y="1436914"/>
                  <a:pt x="1493071" y="1443422"/>
                  <a:pt x="1496291" y="1448789"/>
                </a:cubicBezTo>
                <a:cubicBezTo>
                  <a:pt x="1499171" y="1453590"/>
                  <a:pt x="1505663" y="1455658"/>
                  <a:pt x="1508167" y="1460665"/>
                </a:cubicBezTo>
                <a:cubicBezTo>
                  <a:pt x="1511816" y="1467964"/>
                  <a:pt x="1510889" y="1476915"/>
                  <a:pt x="1514104" y="1484415"/>
                </a:cubicBezTo>
                <a:cubicBezTo>
                  <a:pt x="1516915" y="1490974"/>
                  <a:pt x="1522021" y="1496290"/>
                  <a:pt x="1525980" y="1502228"/>
                </a:cubicBezTo>
                <a:cubicBezTo>
                  <a:pt x="1540222" y="1544957"/>
                  <a:pt x="1522935" y="1491576"/>
                  <a:pt x="1537855" y="1543792"/>
                </a:cubicBezTo>
                <a:cubicBezTo>
                  <a:pt x="1539575" y="1549810"/>
                  <a:pt x="1542074" y="1555587"/>
                  <a:pt x="1543793" y="1561605"/>
                </a:cubicBezTo>
                <a:cubicBezTo>
                  <a:pt x="1546035" y="1569452"/>
                  <a:pt x="1549730" y="1573481"/>
                  <a:pt x="1549730" y="1585356"/>
                </a:cubicBezTo>
                <a:cubicBezTo>
                  <a:pt x="1549730" y="1597231"/>
                  <a:pt x="1542803" y="1612075"/>
                  <a:pt x="1543793" y="1632857"/>
                </a:cubicBezTo>
                <a:cubicBezTo>
                  <a:pt x="1544783" y="1653639"/>
                  <a:pt x="1553689" y="1687285"/>
                  <a:pt x="1555668" y="1710046"/>
                </a:cubicBezTo>
                <a:cubicBezTo>
                  <a:pt x="1557647" y="1732807"/>
                  <a:pt x="1548741" y="1755568"/>
                  <a:pt x="1555668" y="1769423"/>
                </a:cubicBezTo>
                <a:cubicBezTo>
                  <a:pt x="1562595" y="1783278"/>
                  <a:pt x="1584367" y="1778330"/>
                  <a:pt x="1597232" y="1793174"/>
                </a:cubicBezTo>
                <a:cubicBezTo>
                  <a:pt x="1610097" y="1808018"/>
                  <a:pt x="1623951" y="1842654"/>
                  <a:pt x="1632858" y="1858488"/>
                </a:cubicBezTo>
                <a:cubicBezTo>
                  <a:pt x="1646640" y="1899837"/>
                  <a:pt x="1628936" y="1855574"/>
                  <a:pt x="1650671" y="1888176"/>
                </a:cubicBezTo>
                <a:cubicBezTo>
                  <a:pt x="1681935" y="1935072"/>
                  <a:pt x="1641455" y="1890836"/>
                  <a:pt x="1680359" y="1929740"/>
                </a:cubicBezTo>
                <a:cubicBezTo>
                  <a:pt x="1686501" y="1948166"/>
                  <a:pt x="1687168" y="1952964"/>
                  <a:pt x="1698172" y="1971304"/>
                </a:cubicBezTo>
                <a:cubicBezTo>
                  <a:pt x="1705515" y="1983543"/>
                  <a:pt x="1711831" y="1996838"/>
                  <a:pt x="1721923" y="2006930"/>
                </a:cubicBezTo>
                <a:cubicBezTo>
                  <a:pt x="1727861" y="2012868"/>
                  <a:pt x="1734581" y="2018115"/>
                  <a:pt x="1739736" y="2024743"/>
                </a:cubicBezTo>
                <a:cubicBezTo>
                  <a:pt x="1792151" y="2092135"/>
                  <a:pt x="1747924" y="2035182"/>
                  <a:pt x="1769424" y="2078182"/>
                </a:cubicBezTo>
                <a:cubicBezTo>
                  <a:pt x="1772615" y="2084565"/>
                  <a:pt x="1778108" y="2089612"/>
                  <a:pt x="1781299" y="2095995"/>
                </a:cubicBezTo>
                <a:cubicBezTo>
                  <a:pt x="1784098" y="2101593"/>
                  <a:pt x="1784438" y="2108210"/>
                  <a:pt x="1787237" y="2113808"/>
                </a:cubicBezTo>
                <a:cubicBezTo>
                  <a:pt x="1790428" y="2120191"/>
                  <a:pt x="1795921" y="2125238"/>
                  <a:pt x="1799112" y="2131621"/>
                </a:cubicBezTo>
                <a:cubicBezTo>
                  <a:pt x="1814043" y="2161484"/>
                  <a:pt x="1791363" y="2147624"/>
                  <a:pt x="1828800" y="2185060"/>
                </a:cubicBezTo>
                <a:lnTo>
                  <a:pt x="1858489" y="2214748"/>
                </a:lnTo>
                <a:cubicBezTo>
                  <a:pt x="1865747" y="2229265"/>
                  <a:pt x="1871749" y="2243724"/>
                  <a:pt x="1882239" y="2256312"/>
                </a:cubicBezTo>
                <a:cubicBezTo>
                  <a:pt x="1920344" y="2302037"/>
                  <a:pt x="1882437" y="2247703"/>
                  <a:pt x="1911928" y="2291937"/>
                </a:cubicBezTo>
                <a:cubicBezTo>
                  <a:pt x="1926850" y="2336708"/>
                  <a:pt x="1904986" y="2283260"/>
                  <a:pt x="1935678" y="2321626"/>
                </a:cubicBezTo>
                <a:cubicBezTo>
                  <a:pt x="1968453" y="2362595"/>
                  <a:pt x="1908383" y="2317284"/>
                  <a:pt x="1959429" y="2351314"/>
                </a:cubicBezTo>
                <a:cubicBezTo>
                  <a:pt x="1963387" y="2357252"/>
                  <a:pt x="1966660" y="2363709"/>
                  <a:pt x="1971304" y="2369127"/>
                </a:cubicBezTo>
                <a:cubicBezTo>
                  <a:pt x="1978590" y="2377628"/>
                  <a:pt x="1988845" y="2383562"/>
                  <a:pt x="1995055" y="2392878"/>
                </a:cubicBezTo>
                <a:cubicBezTo>
                  <a:pt x="2004645" y="2407264"/>
                  <a:pt x="2006112" y="2411988"/>
                  <a:pt x="2018806" y="2422566"/>
                </a:cubicBezTo>
                <a:cubicBezTo>
                  <a:pt x="2026408" y="2428901"/>
                  <a:pt x="2035109" y="2433862"/>
                  <a:pt x="2042556" y="2440379"/>
                </a:cubicBezTo>
                <a:cubicBezTo>
                  <a:pt x="2050982" y="2447752"/>
                  <a:pt x="2060097" y="2454814"/>
                  <a:pt x="2066307" y="2464130"/>
                </a:cubicBezTo>
                <a:cubicBezTo>
                  <a:pt x="2075126" y="2477359"/>
                  <a:pt x="2077969" y="2484147"/>
                  <a:pt x="2090058" y="2493818"/>
                </a:cubicBezTo>
                <a:cubicBezTo>
                  <a:pt x="2107205" y="2507535"/>
                  <a:pt x="2107002" y="2501638"/>
                  <a:pt x="2119746" y="2517569"/>
                </a:cubicBezTo>
                <a:cubicBezTo>
                  <a:pt x="2124204" y="2523141"/>
                  <a:pt x="2127163" y="2529810"/>
                  <a:pt x="2131621" y="2535382"/>
                </a:cubicBezTo>
                <a:cubicBezTo>
                  <a:pt x="2135118" y="2539753"/>
                  <a:pt x="2140138" y="2542778"/>
                  <a:pt x="2143497" y="2547257"/>
                </a:cubicBezTo>
                <a:cubicBezTo>
                  <a:pt x="2152060" y="2558675"/>
                  <a:pt x="2157155" y="2572791"/>
                  <a:pt x="2167247" y="2582883"/>
                </a:cubicBezTo>
                <a:cubicBezTo>
                  <a:pt x="2175164" y="2590800"/>
                  <a:pt x="2184788" y="2597318"/>
                  <a:pt x="2190998" y="2606634"/>
                </a:cubicBezTo>
                <a:cubicBezTo>
                  <a:pt x="2205978" y="2629105"/>
                  <a:pt x="2197827" y="2619401"/>
                  <a:pt x="2214749" y="2636322"/>
                </a:cubicBezTo>
                <a:cubicBezTo>
                  <a:pt x="2220026" y="2652156"/>
                  <a:pt x="2222778" y="2663212"/>
                  <a:pt x="2232561" y="2677886"/>
                </a:cubicBezTo>
                <a:cubicBezTo>
                  <a:pt x="2235666" y="2682544"/>
                  <a:pt x="2240478" y="2685803"/>
                  <a:pt x="2244437" y="2689761"/>
                </a:cubicBezTo>
                <a:cubicBezTo>
                  <a:pt x="2261255" y="2740222"/>
                  <a:pt x="2237799" y="2678697"/>
                  <a:pt x="2262250" y="2719449"/>
                </a:cubicBezTo>
                <a:cubicBezTo>
                  <a:pt x="2265470" y="2724816"/>
                  <a:pt x="2265388" y="2731664"/>
                  <a:pt x="2268187" y="2737262"/>
                </a:cubicBezTo>
                <a:cubicBezTo>
                  <a:pt x="2271378" y="2743645"/>
                  <a:pt x="2276104" y="2749137"/>
                  <a:pt x="2280063" y="2755075"/>
                </a:cubicBezTo>
                <a:cubicBezTo>
                  <a:pt x="2282042" y="2761013"/>
                  <a:pt x="2284281" y="2766870"/>
                  <a:pt x="2286000" y="2772888"/>
                </a:cubicBezTo>
                <a:cubicBezTo>
                  <a:pt x="2288242" y="2780735"/>
                  <a:pt x="2288723" y="2789138"/>
                  <a:pt x="2291938" y="2796639"/>
                </a:cubicBezTo>
                <a:cubicBezTo>
                  <a:pt x="2294749" y="2803198"/>
                  <a:pt x="2300622" y="2808069"/>
                  <a:pt x="2303813" y="2814452"/>
                </a:cubicBezTo>
                <a:cubicBezTo>
                  <a:pt x="2306612" y="2820050"/>
                  <a:pt x="2306952" y="2826667"/>
                  <a:pt x="2309751" y="2832265"/>
                </a:cubicBezTo>
                <a:cubicBezTo>
                  <a:pt x="2312942" y="2838648"/>
                  <a:pt x="2318435" y="2843695"/>
                  <a:pt x="2321626" y="2850078"/>
                </a:cubicBezTo>
                <a:cubicBezTo>
                  <a:pt x="2324425" y="2855676"/>
                  <a:pt x="2324524" y="2862420"/>
                  <a:pt x="2327564" y="2867891"/>
                </a:cubicBezTo>
                <a:cubicBezTo>
                  <a:pt x="2334495" y="2880367"/>
                  <a:pt x="2351315" y="2903517"/>
                  <a:pt x="2351315" y="2903517"/>
                </a:cubicBezTo>
                <a:cubicBezTo>
                  <a:pt x="2381949" y="2995421"/>
                  <a:pt x="2346839" y="2900504"/>
                  <a:pt x="2375065" y="2956956"/>
                </a:cubicBezTo>
                <a:cubicBezTo>
                  <a:pt x="2377864" y="2962554"/>
                  <a:pt x="2378204" y="2969171"/>
                  <a:pt x="2381003" y="2974769"/>
                </a:cubicBezTo>
                <a:cubicBezTo>
                  <a:pt x="2384194" y="2981152"/>
                  <a:pt x="2389980" y="2986061"/>
                  <a:pt x="2392878" y="2992582"/>
                </a:cubicBezTo>
                <a:cubicBezTo>
                  <a:pt x="2397962" y="3004021"/>
                  <a:pt x="2400105" y="3016586"/>
                  <a:pt x="2404754" y="3028208"/>
                </a:cubicBezTo>
                <a:cubicBezTo>
                  <a:pt x="2413884" y="3051032"/>
                  <a:pt x="2426438" y="3066671"/>
                  <a:pt x="2440380" y="3087584"/>
                </a:cubicBezTo>
                <a:cubicBezTo>
                  <a:pt x="2455362" y="3110056"/>
                  <a:pt x="2447208" y="3100350"/>
                  <a:pt x="2464130" y="3117273"/>
                </a:cubicBezTo>
                <a:cubicBezTo>
                  <a:pt x="2466109" y="3123211"/>
                  <a:pt x="2467269" y="3129488"/>
                  <a:pt x="2470068" y="3135086"/>
                </a:cubicBezTo>
                <a:cubicBezTo>
                  <a:pt x="2477559" y="3150069"/>
                  <a:pt x="2482772" y="3153728"/>
                  <a:pt x="2493819" y="3164774"/>
                </a:cubicBezTo>
                <a:cubicBezTo>
                  <a:pt x="2495798" y="3170712"/>
                  <a:pt x="2495985" y="3169080"/>
                  <a:pt x="2499756" y="3182587"/>
                </a:cubicBezTo>
                <a:cubicBezTo>
                  <a:pt x="2503527" y="3196094"/>
                  <a:pt x="2511496" y="3229610"/>
                  <a:pt x="2516444" y="3245819"/>
                </a:cubicBezTo>
                <a:cubicBezTo>
                  <a:pt x="2521392" y="3262028"/>
                  <a:pt x="2519361" y="3268608"/>
                  <a:pt x="2529445" y="3279841"/>
                </a:cubicBezTo>
                <a:cubicBezTo>
                  <a:pt x="2539529" y="3291074"/>
                  <a:pt x="2564081" y="3305675"/>
                  <a:pt x="2576946" y="3313216"/>
                </a:cubicBezTo>
                <a:cubicBezTo>
                  <a:pt x="2589811" y="3320757"/>
                  <a:pt x="2598717" y="3313216"/>
                  <a:pt x="2606634" y="3325091"/>
                </a:cubicBezTo>
                <a:cubicBezTo>
                  <a:pt x="2614551" y="3336966"/>
                  <a:pt x="2613561" y="3370613"/>
                  <a:pt x="2624447" y="3384467"/>
                </a:cubicBezTo>
                <a:cubicBezTo>
                  <a:pt x="2635333" y="3398321"/>
                  <a:pt x="2662053" y="3401291"/>
                  <a:pt x="2671949" y="3408218"/>
                </a:cubicBezTo>
                <a:cubicBezTo>
                  <a:pt x="2681845" y="3415145"/>
                  <a:pt x="2678778" y="3420985"/>
                  <a:pt x="2683824" y="3426031"/>
                </a:cubicBezTo>
                <a:lnTo>
                  <a:pt x="2701637" y="3443844"/>
                </a:lnTo>
                <a:cubicBezTo>
                  <a:pt x="2705595" y="3455719"/>
                  <a:pt x="2706568" y="3469055"/>
                  <a:pt x="2713512" y="3479470"/>
                </a:cubicBezTo>
                <a:lnTo>
                  <a:pt x="2737263" y="3515096"/>
                </a:lnTo>
                <a:cubicBezTo>
                  <a:pt x="2741221" y="3521034"/>
                  <a:pt x="2746881" y="3526139"/>
                  <a:pt x="2749138" y="3532909"/>
                </a:cubicBezTo>
                <a:cubicBezTo>
                  <a:pt x="2762783" y="3573846"/>
                  <a:pt x="2752161" y="3559684"/>
                  <a:pt x="2772889" y="3580410"/>
                </a:cubicBezTo>
                <a:lnTo>
                  <a:pt x="2796639" y="3651662"/>
                </a:lnTo>
                <a:lnTo>
                  <a:pt x="2802577" y="3669475"/>
                </a:lnTo>
                <a:lnTo>
                  <a:pt x="2808515" y="3687288"/>
                </a:lnTo>
                <a:cubicBezTo>
                  <a:pt x="2810494" y="3750623"/>
                  <a:pt x="2810837" y="3814030"/>
                  <a:pt x="2814452" y="3877293"/>
                </a:cubicBezTo>
                <a:cubicBezTo>
                  <a:pt x="2814809" y="3883542"/>
                  <a:pt x="2819361" y="3888932"/>
                  <a:pt x="2820390" y="3895106"/>
                </a:cubicBezTo>
                <a:cubicBezTo>
                  <a:pt x="2823337" y="3912785"/>
                  <a:pt x="2824629" y="3930703"/>
                  <a:pt x="2826328" y="3948545"/>
                </a:cubicBezTo>
                <a:cubicBezTo>
                  <a:pt x="2828634" y="3972756"/>
                  <a:pt x="2833483" y="4044917"/>
                  <a:pt x="2838203" y="4073236"/>
                </a:cubicBezTo>
                <a:cubicBezTo>
                  <a:pt x="2839232" y="4079410"/>
                  <a:pt x="2842422" y="4085031"/>
                  <a:pt x="2844141" y="4091049"/>
                </a:cubicBezTo>
                <a:cubicBezTo>
                  <a:pt x="2849825" y="4110944"/>
                  <a:pt x="2852542" y="4131602"/>
                  <a:pt x="2861954" y="4150426"/>
                </a:cubicBezTo>
                <a:cubicBezTo>
                  <a:pt x="2865912" y="4158343"/>
                  <a:pt x="2870342" y="4166041"/>
                  <a:pt x="2873829" y="4174176"/>
                </a:cubicBezTo>
                <a:cubicBezTo>
                  <a:pt x="2885391" y="4201154"/>
                  <a:pt x="2871895" y="4184116"/>
                  <a:pt x="2891642" y="4203865"/>
                </a:cubicBezTo>
                <a:cubicBezTo>
                  <a:pt x="2906567" y="4248639"/>
                  <a:pt x="2936174" y="4237512"/>
                  <a:pt x="2951018" y="4245429"/>
                </a:cubicBezTo>
                <a:cubicBezTo>
                  <a:pt x="2965862" y="4253346"/>
                  <a:pt x="2970811" y="4239492"/>
                  <a:pt x="2980707" y="4251367"/>
                </a:cubicBezTo>
                <a:cubicBezTo>
                  <a:pt x="2990603" y="4263242"/>
                  <a:pt x="3005448" y="4302826"/>
                  <a:pt x="3010396" y="4316680"/>
                </a:cubicBezTo>
                <a:cubicBezTo>
                  <a:pt x="3015344" y="4330534"/>
                  <a:pt x="3008416" y="4325587"/>
                  <a:pt x="3010395" y="4334493"/>
                </a:cubicBezTo>
                <a:cubicBezTo>
                  <a:pt x="3012374" y="4343399"/>
                  <a:pt x="3020291" y="4357254"/>
                  <a:pt x="3022270" y="4370119"/>
                </a:cubicBezTo>
                <a:cubicBezTo>
                  <a:pt x="3024249" y="4382984"/>
                  <a:pt x="3022270" y="4395849"/>
                  <a:pt x="3022270" y="4411683"/>
                </a:cubicBezTo>
                <a:cubicBezTo>
                  <a:pt x="3022270" y="4427517"/>
                  <a:pt x="3020292" y="4453247"/>
                  <a:pt x="3022271" y="4465122"/>
                </a:cubicBezTo>
                <a:cubicBezTo>
                  <a:pt x="3024250" y="4476997"/>
                  <a:pt x="3031248" y="4476414"/>
                  <a:pt x="3034146" y="4482935"/>
                </a:cubicBezTo>
                <a:cubicBezTo>
                  <a:pt x="3039230" y="4494374"/>
                  <a:pt x="3046021" y="4518561"/>
                  <a:pt x="3046021" y="4518561"/>
                </a:cubicBezTo>
                <a:cubicBezTo>
                  <a:pt x="3048000" y="4532415"/>
                  <a:pt x="3049214" y="4546401"/>
                  <a:pt x="3051959" y="4560124"/>
                </a:cubicBezTo>
                <a:cubicBezTo>
                  <a:pt x="3053187" y="4566261"/>
                  <a:pt x="3057274" y="4571709"/>
                  <a:pt x="3057897" y="4577937"/>
                </a:cubicBezTo>
                <a:cubicBezTo>
                  <a:pt x="3061251" y="4611475"/>
                  <a:pt x="3059475" y="4645456"/>
                  <a:pt x="3063834" y="4678878"/>
                </a:cubicBezTo>
                <a:cubicBezTo>
                  <a:pt x="3070361" y="4728919"/>
                  <a:pt x="3073102" y="4699730"/>
                  <a:pt x="3087585" y="4732317"/>
                </a:cubicBezTo>
                <a:cubicBezTo>
                  <a:pt x="3092669" y="4743756"/>
                  <a:pt x="3099460" y="4767943"/>
                  <a:pt x="3099460" y="4767943"/>
                </a:cubicBezTo>
                <a:cubicBezTo>
                  <a:pt x="3097481" y="4783777"/>
                  <a:pt x="3096146" y="4799704"/>
                  <a:pt x="3093523" y="4815444"/>
                </a:cubicBezTo>
                <a:cubicBezTo>
                  <a:pt x="3092181" y="4823494"/>
                  <a:pt x="3095327" y="4836614"/>
                  <a:pt x="3087585" y="4839195"/>
                </a:cubicBezTo>
                <a:cubicBezTo>
                  <a:pt x="3080815" y="4841452"/>
                  <a:pt x="3075710" y="4821382"/>
                  <a:pt x="3075710" y="482138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p:cNvGrpSpPr/>
          <p:nvPr/>
        </p:nvGrpSpPr>
        <p:grpSpPr>
          <a:xfrm>
            <a:off x="3214165" y="2767191"/>
            <a:ext cx="2476811" cy="3984203"/>
            <a:chOff x="2199094" y="1916875"/>
            <a:chExt cx="2876618" cy="4828080"/>
          </a:xfrm>
        </p:grpSpPr>
        <p:cxnSp>
          <p:nvCxnSpPr>
            <p:cNvPr id="92" name="Straight Connector 91"/>
            <p:cNvCxnSpPr/>
            <p:nvPr/>
          </p:nvCxnSpPr>
          <p:spPr>
            <a:xfrm flipV="1">
              <a:off x="2199094" y="1916875"/>
              <a:ext cx="3779" cy="12793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2362200" y="2036618"/>
              <a:ext cx="2713512" cy="4708337"/>
              <a:chOff x="2362200" y="2036618"/>
              <a:chExt cx="2713512" cy="4708337"/>
            </a:xfrm>
          </p:grpSpPr>
          <p:cxnSp>
            <p:nvCxnSpPr>
              <p:cNvPr id="48" name="Straight Connector 47"/>
              <p:cNvCxnSpPr/>
              <p:nvPr/>
            </p:nvCxnSpPr>
            <p:spPr>
              <a:xfrm flipV="1">
                <a:off x="4876800" y="5814141"/>
                <a:ext cx="0" cy="3432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648200" y="5814141"/>
                <a:ext cx="22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648200" y="5198603"/>
                <a:ext cx="0" cy="6155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191000" y="5220273"/>
                <a:ext cx="457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4191000" y="4398818"/>
                <a:ext cx="3149" cy="8350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672714" y="4398818"/>
                <a:ext cx="51828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665157" y="3713018"/>
                <a:ext cx="7557" cy="7122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352800" y="3713018"/>
                <a:ext cx="31235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352800" y="3027218"/>
                <a:ext cx="0" cy="6858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3048000" y="3027218"/>
                <a:ext cx="304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048000" y="2798618"/>
                <a:ext cx="0" cy="2286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704197" y="2793201"/>
                <a:ext cx="343803" cy="54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2704194" y="2265218"/>
                <a:ext cx="0" cy="533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2362200" y="2264496"/>
                <a:ext cx="341997" cy="7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2362200" y="2036618"/>
                <a:ext cx="0" cy="2286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5066036" y="6160446"/>
                <a:ext cx="9676" cy="5845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873250" y="6160446"/>
                <a:ext cx="197120" cy="747"/>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cxnSp>
        <p:nvCxnSpPr>
          <p:cNvPr id="123" name="Straight Connector 122"/>
          <p:cNvCxnSpPr/>
          <p:nvPr/>
        </p:nvCxnSpPr>
        <p:spPr>
          <a:xfrm>
            <a:off x="2866363" y="2749533"/>
            <a:ext cx="2554933" cy="1938"/>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5465597" y="1295400"/>
            <a:ext cx="2049903" cy="14560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5766135" y="1295400"/>
            <a:ext cx="1441237" cy="145607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Arrow Connector 160"/>
          <p:cNvCxnSpPr/>
          <p:nvPr/>
        </p:nvCxnSpPr>
        <p:spPr>
          <a:xfrm>
            <a:off x="2866363" y="2749533"/>
            <a:ext cx="0" cy="3879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rot="16200000">
            <a:off x="2306434" y="4695309"/>
            <a:ext cx="750526" cy="307777"/>
          </a:xfrm>
          <a:prstGeom prst="rect">
            <a:avLst/>
          </a:prstGeom>
          <a:noFill/>
        </p:spPr>
        <p:txBody>
          <a:bodyPr wrap="none" rtlCol="0">
            <a:spAutoFit/>
          </a:bodyPr>
          <a:lstStyle/>
          <a:p>
            <a:r>
              <a:rPr lang="en-US" sz="1400" dirty="0" err="1" smtClean="0"/>
              <a:t>TVD</a:t>
            </a:r>
            <a:r>
              <a:rPr lang="en-US" sz="1400" dirty="0" smtClean="0"/>
              <a:t> (</a:t>
            </a:r>
            <a:r>
              <a:rPr lang="en-US" sz="1400" dirty="0" err="1" smtClean="0"/>
              <a:t>ft</a:t>
            </a:r>
            <a:r>
              <a:rPr lang="en-US" sz="1400" dirty="0" smtClean="0"/>
              <a:t>)</a:t>
            </a:r>
            <a:endParaRPr lang="en-US" sz="1400" dirty="0"/>
          </a:p>
        </p:txBody>
      </p:sp>
      <p:sp>
        <p:nvSpPr>
          <p:cNvPr id="163" name="TextBox 162"/>
          <p:cNvSpPr txBox="1"/>
          <p:nvPr/>
        </p:nvSpPr>
        <p:spPr>
          <a:xfrm>
            <a:off x="3683372" y="2438400"/>
            <a:ext cx="1010213" cy="307777"/>
          </a:xfrm>
          <a:prstGeom prst="rect">
            <a:avLst/>
          </a:prstGeom>
          <a:noFill/>
        </p:spPr>
        <p:txBody>
          <a:bodyPr wrap="none" rtlCol="0">
            <a:spAutoFit/>
          </a:bodyPr>
          <a:lstStyle/>
          <a:p>
            <a:r>
              <a:rPr lang="en-US" sz="1400" dirty="0" err="1" smtClean="0"/>
              <a:t>EMW</a:t>
            </a:r>
            <a:r>
              <a:rPr lang="en-US" sz="1400" dirty="0" smtClean="0"/>
              <a:t> (</a:t>
            </a:r>
            <a:r>
              <a:rPr lang="en-US" sz="1400" dirty="0" err="1" smtClean="0"/>
              <a:t>ppg</a:t>
            </a:r>
            <a:r>
              <a:rPr lang="en-US" sz="1400" dirty="0" smtClean="0"/>
              <a:t>)</a:t>
            </a:r>
            <a:endParaRPr lang="en-US" sz="1400" dirty="0"/>
          </a:p>
        </p:txBody>
      </p:sp>
      <p:cxnSp>
        <p:nvCxnSpPr>
          <p:cNvPr id="168" name="Straight Connector 167"/>
          <p:cNvCxnSpPr/>
          <p:nvPr/>
        </p:nvCxnSpPr>
        <p:spPr>
          <a:xfrm>
            <a:off x="3145844" y="5978633"/>
            <a:ext cx="208758"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144042" y="6131033"/>
            <a:ext cx="20875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3144042" y="6283433"/>
            <a:ext cx="2087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3276600" y="5838825"/>
            <a:ext cx="1282659" cy="276999"/>
          </a:xfrm>
          <a:prstGeom prst="rect">
            <a:avLst/>
          </a:prstGeom>
          <a:noFill/>
        </p:spPr>
        <p:txBody>
          <a:bodyPr wrap="none" rtlCol="0">
            <a:spAutoFit/>
          </a:bodyPr>
          <a:lstStyle/>
          <a:p>
            <a:r>
              <a:rPr lang="en-US" sz="1200" dirty="0" smtClean="0"/>
              <a:t>Collapse Pressure</a:t>
            </a:r>
            <a:endParaRPr lang="en-US" sz="1200" dirty="0"/>
          </a:p>
        </p:txBody>
      </p:sp>
      <p:sp>
        <p:nvSpPr>
          <p:cNvPr id="172" name="TextBox 171"/>
          <p:cNvSpPr txBox="1"/>
          <p:nvPr/>
        </p:nvSpPr>
        <p:spPr>
          <a:xfrm>
            <a:off x="3276600" y="5991225"/>
            <a:ext cx="1044260" cy="276999"/>
          </a:xfrm>
          <a:prstGeom prst="rect">
            <a:avLst/>
          </a:prstGeom>
          <a:noFill/>
        </p:spPr>
        <p:txBody>
          <a:bodyPr wrap="none" rtlCol="0">
            <a:spAutoFit/>
          </a:bodyPr>
          <a:lstStyle/>
          <a:p>
            <a:r>
              <a:rPr lang="en-US" sz="1200" dirty="0" smtClean="0"/>
              <a:t>Pore Pressure</a:t>
            </a:r>
            <a:endParaRPr lang="en-US" sz="1200" dirty="0"/>
          </a:p>
        </p:txBody>
      </p:sp>
      <p:sp>
        <p:nvSpPr>
          <p:cNvPr id="173" name="TextBox 172"/>
          <p:cNvSpPr txBox="1"/>
          <p:nvPr/>
        </p:nvSpPr>
        <p:spPr>
          <a:xfrm>
            <a:off x="3276600" y="6142851"/>
            <a:ext cx="1276632" cy="276999"/>
          </a:xfrm>
          <a:prstGeom prst="rect">
            <a:avLst/>
          </a:prstGeom>
          <a:noFill/>
        </p:spPr>
        <p:txBody>
          <a:bodyPr wrap="none" rtlCol="0">
            <a:spAutoFit/>
          </a:bodyPr>
          <a:lstStyle/>
          <a:p>
            <a:r>
              <a:rPr lang="en-US" sz="1200" dirty="0" smtClean="0"/>
              <a:t>Fracture Pressure</a:t>
            </a:r>
            <a:endParaRPr lang="en-US" sz="1200" dirty="0"/>
          </a:p>
        </p:txBody>
      </p:sp>
      <p:sp>
        <p:nvSpPr>
          <p:cNvPr id="2" name="Title 1"/>
          <p:cNvSpPr>
            <a:spLocks noGrp="1"/>
          </p:cNvSpPr>
          <p:nvPr>
            <p:ph type="title"/>
          </p:nvPr>
        </p:nvSpPr>
        <p:spPr/>
        <p:txBody>
          <a:bodyPr/>
          <a:lstStyle/>
          <a:p>
            <a:r>
              <a:rPr lang="en-US" dirty="0" smtClean="0"/>
              <a:t>Operating Margins - Conventional</a:t>
            </a:r>
            <a:endParaRPr lang="en-US" dirty="0"/>
          </a:p>
        </p:txBody>
      </p:sp>
    </p:spTree>
    <p:extLst>
      <p:ext uri="{BB962C8B-B14F-4D97-AF65-F5344CB8AC3E}">
        <p14:creationId xmlns:p14="http://schemas.microsoft.com/office/powerpoint/2010/main" val="1798469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up)">
                                      <p:cBhvr>
                                        <p:cTn id="7" dur="500"/>
                                        <p:tgtEl>
                                          <p:spTgt spid="163"/>
                                        </p:tgtEl>
                                      </p:cBhvr>
                                    </p:animEffect>
                                  </p:childTnLst>
                                </p:cTn>
                              </p:par>
                              <p:par>
                                <p:cTn id="8" presetID="22" presetClass="entr" presetSubtype="1"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wipe(up)">
                                      <p:cBhvr>
                                        <p:cTn id="10" dur="500"/>
                                        <p:tgtEl>
                                          <p:spTgt spid="123"/>
                                        </p:tgtEl>
                                      </p:cBhvr>
                                    </p:animEffect>
                                  </p:childTnLst>
                                </p:cTn>
                              </p:par>
                              <p:par>
                                <p:cTn id="11" presetID="22" presetClass="entr" presetSubtype="1"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wipe(up)">
                                      <p:cBhvr>
                                        <p:cTn id="13" dur="500"/>
                                        <p:tgtEl>
                                          <p:spTgt spid="16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wipe(up)">
                                      <p:cBhvr>
                                        <p:cTn id="16" dur="500"/>
                                        <p:tgtEl>
                                          <p:spTgt spid="16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1"/>
                                        </p:tgtEl>
                                        <p:attrNameLst>
                                          <p:attrName>style.visibility</p:attrName>
                                        </p:attrNameLst>
                                      </p:cBhvr>
                                      <p:to>
                                        <p:strVal val="visible"/>
                                      </p:to>
                                    </p:set>
                                    <p:animEffect transition="in" filter="wipe(up)">
                                      <p:cBhvr>
                                        <p:cTn id="24" dur="500"/>
                                        <p:tgtEl>
                                          <p:spTgt spid="171"/>
                                        </p:tgtEl>
                                      </p:cBhvr>
                                    </p:animEffect>
                                  </p:childTnLst>
                                </p:cTn>
                              </p:par>
                              <p:par>
                                <p:cTn id="25" presetID="22" presetClass="entr" presetSubtype="1"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up)">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wipe(up)">
                                      <p:cBhvr>
                                        <p:cTn id="32" dur="500"/>
                                        <p:tgtEl>
                                          <p:spTgt spid="9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wipe(up)">
                                      <p:cBhvr>
                                        <p:cTn id="35" dur="500"/>
                                        <p:tgtEl>
                                          <p:spTgt spid="172"/>
                                        </p:tgtEl>
                                      </p:cBhvr>
                                    </p:animEffect>
                                  </p:childTnLst>
                                </p:cTn>
                              </p:par>
                              <p:par>
                                <p:cTn id="36" presetID="22" presetClass="entr" presetSubtype="1" fill="hold" nodeType="withEffect">
                                  <p:stCondLst>
                                    <p:cond delay="0"/>
                                  </p:stCondLst>
                                  <p:childTnLst>
                                    <p:set>
                                      <p:cBhvr>
                                        <p:cTn id="37" dur="1" fill="hold">
                                          <p:stCondLst>
                                            <p:cond delay="0"/>
                                          </p:stCondLst>
                                        </p:cTn>
                                        <p:tgtEl>
                                          <p:spTgt spid="169"/>
                                        </p:tgtEl>
                                        <p:attrNameLst>
                                          <p:attrName>style.visibility</p:attrName>
                                        </p:attrNameLst>
                                      </p:cBhvr>
                                      <p:to>
                                        <p:strVal val="visible"/>
                                      </p:to>
                                    </p:set>
                                    <p:animEffect transition="in" filter="wipe(up)">
                                      <p:cBhvr>
                                        <p:cTn id="38" dur="500"/>
                                        <p:tgtEl>
                                          <p:spTgt spid="16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up)">
                                      <p:cBhvr>
                                        <p:cTn id="43" dur="500"/>
                                        <p:tgtEl>
                                          <p:spTgt spid="9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73"/>
                                        </p:tgtEl>
                                        <p:attrNameLst>
                                          <p:attrName>style.visibility</p:attrName>
                                        </p:attrNameLst>
                                      </p:cBhvr>
                                      <p:to>
                                        <p:strVal val="visible"/>
                                      </p:to>
                                    </p:set>
                                    <p:animEffect transition="in" filter="wipe(up)">
                                      <p:cBhvr>
                                        <p:cTn id="46" dur="500"/>
                                        <p:tgtEl>
                                          <p:spTgt spid="173"/>
                                        </p:tgtEl>
                                      </p:cBhvr>
                                    </p:animEffect>
                                  </p:childTnLst>
                                </p:cTn>
                              </p:par>
                              <p:par>
                                <p:cTn id="47" presetID="22" presetClass="entr" presetSubtype="1" fill="hold" nodeType="withEffect">
                                  <p:stCondLst>
                                    <p:cond delay="0"/>
                                  </p:stCondLst>
                                  <p:childTnLst>
                                    <p:set>
                                      <p:cBhvr>
                                        <p:cTn id="48" dur="1" fill="hold">
                                          <p:stCondLst>
                                            <p:cond delay="0"/>
                                          </p:stCondLst>
                                        </p:cTn>
                                        <p:tgtEl>
                                          <p:spTgt spid="170"/>
                                        </p:tgtEl>
                                        <p:attrNameLst>
                                          <p:attrName>style.visibility</p:attrName>
                                        </p:attrNameLst>
                                      </p:cBhvr>
                                      <p:to>
                                        <p:strVal val="visible"/>
                                      </p:to>
                                    </p:set>
                                    <p:animEffect transition="in" filter="wipe(up)">
                                      <p:cBhvr>
                                        <p:cTn id="49" dur="500"/>
                                        <p:tgtEl>
                                          <p:spTgt spid="1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28"/>
                                        </p:tgtEl>
                                        <p:attrNameLst>
                                          <p:attrName>style.visibility</p:attrName>
                                        </p:attrNameLst>
                                      </p:cBhvr>
                                      <p:to>
                                        <p:strVal val="visible"/>
                                      </p:to>
                                    </p:set>
                                    <p:animEffect transition="in" filter="wipe(down)">
                                      <p:cBhvr>
                                        <p:cTn id="54" dur="2000"/>
                                        <p:tgtEl>
                                          <p:spTgt spid="1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74"/>
                                        </p:tgtEl>
                                        <p:attrNameLst>
                                          <p:attrName>style.visibility</p:attrName>
                                        </p:attrNameLst>
                                      </p:cBhvr>
                                      <p:to>
                                        <p:strVal val="visible"/>
                                      </p:to>
                                    </p:set>
                                    <p:animEffect transition="in" filter="wipe(up)">
                                      <p:cBhvr>
                                        <p:cTn id="59" dur="2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3" grpId="0" animBg="1"/>
      <p:bldP spid="95" grpId="0" animBg="1"/>
      <p:bldP spid="162" grpId="0"/>
      <p:bldP spid="163" grpId="0"/>
      <p:bldP spid="171" grpId="0"/>
      <p:bldP spid="172" grpId="0"/>
      <p:bldP spid="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Group 173"/>
          <p:cNvGrpSpPr/>
          <p:nvPr/>
        </p:nvGrpSpPr>
        <p:grpSpPr>
          <a:xfrm>
            <a:off x="5897353" y="2760510"/>
            <a:ext cx="1180968" cy="3941259"/>
            <a:chOff x="5897353" y="2760510"/>
            <a:chExt cx="1180968" cy="3941259"/>
          </a:xfrm>
        </p:grpSpPr>
        <p:sp>
          <p:nvSpPr>
            <p:cNvPr id="10" name="Rectangle 9"/>
            <p:cNvSpPr/>
            <p:nvPr/>
          </p:nvSpPr>
          <p:spPr>
            <a:xfrm>
              <a:off x="5897353" y="2760510"/>
              <a:ext cx="1180968" cy="10549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62963" y="2866005"/>
              <a:ext cx="1049750" cy="18864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33452" y="3054649"/>
              <a:ext cx="918531" cy="44017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01502" y="3494819"/>
              <a:ext cx="782432" cy="18864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52335" y="3683463"/>
              <a:ext cx="680765" cy="5659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215707" y="4249395"/>
              <a:ext cx="554019" cy="56593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83553" y="4816757"/>
              <a:ext cx="418328" cy="65882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317646" y="5475582"/>
              <a:ext cx="340382" cy="503051"/>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61328" y="5978633"/>
              <a:ext cx="253017" cy="28296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97777" y="6261599"/>
              <a:ext cx="180121" cy="440170"/>
            </a:xfrm>
            <a:prstGeom prst="rect">
              <a:avLst/>
            </a:prstGeom>
            <a:blipFill>
              <a:blip r:embed="rId2"/>
              <a:tile tx="0" ty="0" sx="100000" sy="100000" flip="none" algn="tl"/>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35"/>
          <p:cNvSpPr/>
          <p:nvPr/>
        </p:nvSpPr>
        <p:spPr>
          <a:xfrm>
            <a:off x="3155605" y="2760510"/>
            <a:ext cx="2453030" cy="3984912"/>
          </a:xfrm>
          <a:custGeom>
            <a:avLst/>
            <a:gdLst>
              <a:gd name="connsiteX0" fmla="*/ 0 w 2743200"/>
              <a:gd name="connsiteY0" fmla="*/ 0 h 4594671"/>
              <a:gd name="connsiteX1" fmla="*/ 22671 w 2743200"/>
              <a:gd name="connsiteY1" fmla="*/ 83128 h 4594671"/>
              <a:gd name="connsiteX2" fmla="*/ 37785 w 2743200"/>
              <a:gd name="connsiteY2" fmla="*/ 105799 h 4594671"/>
              <a:gd name="connsiteX3" fmla="*/ 45342 w 2743200"/>
              <a:gd name="connsiteY3" fmla="*/ 143584 h 4594671"/>
              <a:gd name="connsiteX4" fmla="*/ 60456 w 2743200"/>
              <a:gd name="connsiteY4" fmla="*/ 294724 h 4594671"/>
              <a:gd name="connsiteX5" fmla="*/ 68013 w 2743200"/>
              <a:gd name="connsiteY5" fmla="*/ 317395 h 4594671"/>
              <a:gd name="connsiteX6" fmla="*/ 83127 w 2743200"/>
              <a:gd name="connsiteY6" fmla="*/ 340066 h 4594671"/>
              <a:gd name="connsiteX7" fmla="*/ 105798 w 2743200"/>
              <a:gd name="connsiteY7" fmla="*/ 385409 h 4594671"/>
              <a:gd name="connsiteX8" fmla="*/ 113355 w 2743200"/>
              <a:gd name="connsiteY8" fmla="*/ 408080 h 4594671"/>
              <a:gd name="connsiteX9" fmla="*/ 143583 w 2743200"/>
              <a:gd name="connsiteY9" fmla="*/ 453422 h 4594671"/>
              <a:gd name="connsiteX10" fmla="*/ 158698 w 2743200"/>
              <a:gd name="connsiteY10" fmla="*/ 476093 h 4594671"/>
              <a:gd name="connsiteX11" fmla="*/ 181369 w 2743200"/>
              <a:gd name="connsiteY11" fmla="*/ 521435 h 4594671"/>
              <a:gd name="connsiteX12" fmla="*/ 188926 w 2743200"/>
              <a:gd name="connsiteY12" fmla="*/ 544106 h 4594671"/>
              <a:gd name="connsiteX13" fmla="*/ 204040 w 2743200"/>
              <a:gd name="connsiteY13" fmla="*/ 566777 h 4594671"/>
              <a:gd name="connsiteX14" fmla="*/ 211597 w 2743200"/>
              <a:gd name="connsiteY14" fmla="*/ 589448 h 4594671"/>
              <a:gd name="connsiteX15" fmla="*/ 264496 w 2743200"/>
              <a:gd name="connsiteY15" fmla="*/ 657461 h 4594671"/>
              <a:gd name="connsiteX16" fmla="*/ 294724 w 2743200"/>
              <a:gd name="connsiteY16" fmla="*/ 725475 h 4594671"/>
              <a:gd name="connsiteX17" fmla="*/ 302281 w 2743200"/>
              <a:gd name="connsiteY17" fmla="*/ 748146 h 4594671"/>
              <a:gd name="connsiteX18" fmla="*/ 317395 w 2743200"/>
              <a:gd name="connsiteY18" fmla="*/ 770817 h 4594671"/>
              <a:gd name="connsiteX19" fmla="*/ 324952 w 2743200"/>
              <a:gd name="connsiteY19" fmla="*/ 793488 h 4594671"/>
              <a:gd name="connsiteX20" fmla="*/ 340066 w 2743200"/>
              <a:gd name="connsiteY20" fmla="*/ 816159 h 4594671"/>
              <a:gd name="connsiteX21" fmla="*/ 370294 w 2743200"/>
              <a:gd name="connsiteY21" fmla="*/ 869058 h 4594671"/>
              <a:gd name="connsiteX22" fmla="*/ 415636 w 2743200"/>
              <a:gd name="connsiteY22" fmla="*/ 906843 h 4594671"/>
              <a:gd name="connsiteX23" fmla="*/ 423193 w 2743200"/>
              <a:gd name="connsiteY23" fmla="*/ 929514 h 4594671"/>
              <a:gd name="connsiteX24" fmla="*/ 476093 w 2743200"/>
              <a:gd name="connsiteY24" fmla="*/ 974857 h 4594671"/>
              <a:gd name="connsiteX25" fmla="*/ 513878 w 2743200"/>
              <a:gd name="connsiteY25" fmla="*/ 1027756 h 4594671"/>
              <a:gd name="connsiteX26" fmla="*/ 536549 w 2743200"/>
              <a:gd name="connsiteY26" fmla="*/ 1080655 h 4594671"/>
              <a:gd name="connsiteX27" fmla="*/ 551663 w 2743200"/>
              <a:gd name="connsiteY27" fmla="*/ 1125997 h 4594671"/>
              <a:gd name="connsiteX28" fmla="*/ 566777 w 2743200"/>
              <a:gd name="connsiteY28" fmla="*/ 1148668 h 4594671"/>
              <a:gd name="connsiteX29" fmla="*/ 589448 w 2743200"/>
              <a:gd name="connsiteY29" fmla="*/ 1194010 h 4594671"/>
              <a:gd name="connsiteX30" fmla="*/ 619676 w 2743200"/>
              <a:gd name="connsiteY30" fmla="*/ 1216681 h 4594671"/>
              <a:gd name="connsiteX31" fmla="*/ 695246 w 2743200"/>
              <a:gd name="connsiteY31" fmla="*/ 1262023 h 4594671"/>
              <a:gd name="connsiteX32" fmla="*/ 710360 w 2743200"/>
              <a:gd name="connsiteY32" fmla="*/ 1277138 h 4594671"/>
              <a:gd name="connsiteX33" fmla="*/ 733031 w 2743200"/>
              <a:gd name="connsiteY33" fmla="*/ 1284695 h 4594671"/>
              <a:gd name="connsiteX34" fmla="*/ 763259 w 2743200"/>
              <a:gd name="connsiteY34" fmla="*/ 1299809 h 4594671"/>
              <a:gd name="connsiteX35" fmla="*/ 831273 w 2743200"/>
              <a:gd name="connsiteY35" fmla="*/ 1345151 h 4594671"/>
              <a:gd name="connsiteX36" fmla="*/ 853944 w 2743200"/>
              <a:gd name="connsiteY36" fmla="*/ 1360265 h 4594671"/>
              <a:gd name="connsiteX37" fmla="*/ 884172 w 2743200"/>
              <a:gd name="connsiteY37" fmla="*/ 1367822 h 4594671"/>
              <a:gd name="connsiteX38" fmla="*/ 914400 w 2743200"/>
              <a:gd name="connsiteY38" fmla="*/ 1382936 h 4594671"/>
              <a:gd name="connsiteX39" fmla="*/ 952185 w 2743200"/>
              <a:gd name="connsiteY39" fmla="*/ 1398050 h 4594671"/>
              <a:gd name="connsiteX40" fmla="*/ 1005084 w 2743200"/>
              <a:gd name="connsiteY40" fmla="*/ 1413164 h 4594671"/>
              <a:gd name="connsiteX41" fmla="*/ 1027755 w 2743200"/>
              <a:gd name="connsiteY41" fmla="*/ 1420721 h 4594671"/>
              <a:gd name="connsiteX42" fmla="*/ 1073098 w 2743200"/>
              <a:gd name="connsiteY42" fmla="*/ 1450949 h 4594671"/>
              <a:gd name="connsiteX43" fmla="*/ 1088212 w 2743200"/>
              <a:gd name="connsiteY43" fmla="*/ 1473620 h 4594671"/>
              <a:gd name="connsiteX44" fmla="*/ 1103326 w 2743200"/>
              <a:gd name="connsiteY44" fmla="*/ 1518962 h 4594671"/>
              <a:gd name="connsiteX45" fmla="*/ 1118440 w 2743200"/>
              <a:gd name="connsiteY45" fmla="*/ 1579419 h 4594671"/>
              <a:gd name="connsiteX46" fmla="*/ 1125997 w 2743200"/>
              <a:gd name="connsiteY46" fmla="*/ 1624761 h 4594671"/>
              <a:gd name="connsiteX47" fmla="*/ 1141111 w 2743200"/>
              <a:gd name="connsiteY47" fmla="*/ 1670103 h 4594671"/>
              <a:gd name="connsiteX48" fmla="*/ 1148668 w 2743200"/>
              <a:gd name="connsiteY48" fmla="*/ 1692774 h 4594671"/>
              <a:gd name="connsiteX49" fmla="*/ 1156225 w 2743200"/>
              <a:gd name="connsiteY49" fmla="*/ 1715445 h 4594671"/>
              <a:gd name="connsiteX50" fmla="*/ 1171339 w 2743200"/>
              <a:gd name="connsiteY50" fmla="*/ 1745673 h 4594671"/>
              <a:gd name="connsiteX51" fmla="*/ 1186453 w 2743200"/>
              <a:gd name="connsiteY51" fmla="*/ 1791015 h 4594671"/>
              <a:gd name="connsiteX52" fmla="*/ 1194010 w 2743200"/>
              <a:gd name="connsiteY52" fmla="*/ 1813686 h 4594671"/>
              <a:gd name="connsiteX53" fmla="*/ 1209124 w 2743200"/>
              <a:gd name="connsiteY53" fmla="*/ 1874142 h 4594671"/>
              <a:gd name="connsiteX54" fmla="*/ 1224238 w 2743200"/>
              <a:gd name="connsiteY54" fmla="*/ 1964827 h 4594671"/>
              <a:gd name="connsiteX55" fmla="*/ 1231795 w 2743200"/>
              <a:gd name="connsiteY55" fmla="*/ 1987498 h 4594671"/>
              <a:gd name="connsiteX56" fmla="*/ 1246909 w 2743200"/>
              <a:gd name="connsiteY56" fmla="*/ 2063068 h 4594671"/>
              <a:gd name="connsiteX57" fmla="*/ 1269580 w 2743200"/>
              <a:gd name="connsiteY57" fmla="*/ 2131081 h 4594671"/>
              <a:gd name="connsiteX58" fmla="*/ 1277137 w 2743200"/>
              <a:gd name="connsiteY58" fmla="*/ 2153752 h 4594671"/>
              <a:gd name="connsiteX59" fmla="*/ 1284694 w 2743200"/>
              <a:gd name="connsiteY59" fmla="*/ 2176423 h 4594671"/>
              <a:gd name="connsiteX60" fmla="*/ 1307365 w 2743200"/>
              <a:gd name="connsiteY60" fmla="*/ 2251994 h 4594671"/>
              <a:gd name="connsiteX61" fmla="*/ 1314922 w 2743200"/>
              <a:gd name="connsiteY61" fmla="*/ 2274665 h 4594671"/>
              <a:gd name="connsiteX62" fmla="*/ 1322479 w 2743200"/>
              <a:gd name="connsiteY62" fmla="*/ 2297336 h 4594671"/>
              <a:gd name="connsiteX63" fmla="*/ 1337593 w 2743200"/>
              <a:gd name="connsiteY63" fmla="*/ 2357792 h 4594671"/>
              <a:gd name="connsiteX64" fmla="*/ 1367821 w 2743200"/>
              <a:gd name="connsiteY64" fmla="*/ 2463590 h 4594671"/>
              <a:gd name="connsiteX65" fmla="*/ 1375379 w 2743200"/>
              <a:gd name="connsiteY65" fmla="*/ 2501376 h 4594671"/>
              <a:gd name="connsiteX66" fmla="*/ 1382936 w 2743200"/>
              <a:gd name="connsiteY66" fmla="*/ 2546718 h 4594671"/>
              <a:gd name="connsiteX67" fmla="*/ 1390493 w 2743200"/>
              <a:gd name="connsiteY67" fmla="*/ 2569389 h 4594671"/>
              <a:gd name="connsiteX68" fmla="*/ 1398050 w 2743200"/>
              <a:gd name="connsiteY68" fmla="*/ 2607174 h 4594671"/>
              <a:gd name="connsiteX69" fmla="*/ 1413164 w 2743200"/>
              <a:gd name="connsiteY69" fmla="*/ 2660073 h 4594671"/>
              <a:gd name="connsiteX70" fmla="*/ 1420721 w 2743200"/>
              <a:gd name="connsiteY70" fmla="*/ 2690301 h 4594671"/>
              <a:gd name="connsiteX71" fmla="*/ 1435835 w 2743200"/>
              <a:gd name="connsiteY71" fmla="*/ 2758314 h 4594671"/>
              <a:gd name="connsiteX72" fmla="*/ 1450949 w 2743200"/>
              <a:gd name="connsiteY72" fmla="*/ 2780985 h 4594671"/>
              <a:gd name="connsiteX73" fmla="*/ 1458506 w 2743200"/>
              <a:gd name="connsiteY73" fmla="*/ 2803657 h 4594671"/>
              <a:gd name="connsiteX74" fmla="*/ 1473620 w 2743200"/>
              <a:gd name="connsiteY74" fmla="*/ 2924569 h 4594671"/>
              <a:gd name="connsiteX75" fmla="*/ 1488734 w 2743200"/>
              <a:gd name="connsiteY75" fmla="*/ 2969911 h 4594671"/>
              <a:gd name="connsiteX76" fmla="*/ 1496291 w 2743200"/>
              <a:gd name="connsiteY76" fmla="*/ 2992582 h 4594671"/>
              <a:gd name="connsiteX77" fmla="*/ 1526519 w 2743200"/>
              <a:gd name="connsiteY77" fmla="*/ 3037924 h 4594671"/>
              <a:gd name="connsiteX78" fmla="*/ 1564304 w 2743200"/>
              <a:gd name="connsiteY78" fmla="*/ 3105938 h 4594671"/>
              <a:gd name="connsiteX79" fmla="*/ 1609646 w 2743200"/>
              <a:gd name="connsiteY79" fmla="*/ 3136166 h 4594671"/>
              <a:gd name="connsiteX80" fmla="*/ 1632317 w 2743200"/>
              <a:gd name="connsiteY80" fmla="*/ 3143723 h 4594671"/>
              <a:gd name="connsiteX81" fmla="*/ 1677659 w 2743200"/>
              <a:gd name="connsiteY81" fmla="*/ 3166394 h 4594671"/>
              <a:gd name="connsiteX82" fmla="*/ 1692774 w 2743200"/>
              <a:gd name="connsiteY82" fmla="*/ 3181508 h 4594671"/>
              <a:gd name="connsiteX83" fmla="*/ 1738116 w 2743200"/>
              <a:gd name="connsiteY83" fmla="*/ 3196622 h 4594671"/>
              <a:gd name="connsiteX84" fmla="*/ 1798572 w 2743200"/>
              <a:gd name="connsiteY84" fmla="*/ 3287306 h 4594671"/>
              <a:gd name="connsiteX85" fmla="*/ 1798572 w 2743200"/>
              <a:gd name="connsiteY85" fmla="*/ 3287306 h 4594671"/>
              <a:gd name="connsiteX86" fmla="*/ 1851471 w 2743200"/>
              <a:gd name="connsiteY86" fmla="*/ 3355319 h 4594671"/>
              <a:gd name="connsiteX87" fmla="*/ 1874142 w 2743200"/>
              <a:gd name="connsiteY87" fmla="*/ 3385547 h 4594671"/>
              <a:gd name="connsiteX88" fmla="*/ 1889256 w 2743200"/>
              <a:gd name="connsiteY88" fmla="*/ 3408219 h 4594671"/>
              <a:gd name="connsiteX89" fmla="*/ 1957269 w 2743200"/>
              <a:gd name="connsiteY89" fmla="*/ 3468675 h 4594671"/>
              <a:gd name="connsiteX90" fmla="*/ 1979940 w 2743200"/>
              <a:gd name="connsiteY90" fmla="*/ 3491346 h 4594671"/>
              <a:gd name="connsiteX91" fmla="*/ 2025283 w 2743200"/>
              <a:gd name="connsiteY91" fmla="*/ 3506460 h 4594671"/>
              <a:gd name="connsiteX92" fmla="*/ 2070625 w 2743200"/>
              <a:gd name="connsiteY92" fmla="*/ 3536688 h 4594671"/>
              <a:gd name="connsiteX93" fmla="*/ 2123524 w 2743200"/>
              <a:gd name="connsiteY93" fmla="*/ 3551802 h 4594671"/>
              <a:gd name="connsiteX94" fmla="*/ 2199094 w 2743200"/>
              <a:gd name="connsiteY94" fmla="*/ 3574473 h 4594671"/>
              <a:gd name="connsiteX95" fmla="*/ 2267107 w 2743200"/>
              <a:gd name="connsiteY95" fmla="*/ 3604701 h 4594671"/>
              <a:gd name="connsiteX96" fmla="*/ 2312450 w 2743200"/>
              <a:gd name="connsiteY96" fmla="*/ 3619815 h 4594671"/>
              <a:gd name="connsiteX97" fmla="*/ 2335121 w 2743200"/>
              <a:gd name="connsiteY97" fmla="*/ 3634929 h 4594671"/>
              <a:gd name="connsiteX98" fmla="*/ 2350235 w 2743200"/>
              <a:gd name="connsiteY98" fmla="*/ 3680271 h 4594671"/>
              <a:gd name="connsiteX99" fmla="*/ 2372906 w 2743200"/>
              <a:gd name="connsiteY99" fmla="*/ 3725614 h 4594671"/>
              <a:gd name="connsiteX100" fmla="*/ 2395577 w 2743200"/>
              <a:gd name="connsiteY100" fmla="*/ 3748285 h 4594671"/>
              <a:gd name="connsiteX101" fmla="*/ 2410691 w 2743200"/>
              <a:gd name="connsiteY101" fmla="*/ 3793627 h 4594671"/>
              <a:gd name="connsiteX102" fmla="*/ 2418248 w 2743200"/>
              <a:gd name="connsiteY102" fmla="*/ 3816298 h 4594671"/>
              <a:gd name="connsiteX103" fmla="*/ 2433362 w 2743200"/>
              <a:gd name="connsiteY103" fmla="*/ 3838969 h 4594671"/>
              <a:gd name="connsiteX104" fmla="*/ 2448476 w 2743200"/>
              <a:gd name="connsiteY104" fmla="*/ 3884311 h 4594671"/>
              <a:gd name="connsiteX105" fmla="*/ 2448476 w 2743200"/>
              <a:gd name="connsiteY105" fmla="*/ 4163921 h 4594671"/>
              <a:gd name="connsiteX106" fmla="*/ 2456033 w 2743200"/>
              <a:gd name="connsiteY106" fmla="*/ 4201706 h 4594671"/>
              <a:gd name="connsiteX107" fmla="*/ 2478704 w 2743200"/>
              <a:gd name="connsiteY107" fmla="*/ 4247048 h 4594671"/>
              <a:gd name="connsiteX108" fmla="*/ 2501375 w 2743200"/>
              <a:gd name="connsiteY108" fmla="*/ 4262162 h 4594671"/>
              <a:gd name="connsiteX109" fmla="*/ 2531603 w 2743200"/>
              <a:gd name="connsiteY109" fmla="*/ 4307504 h 4594671"/>
              <a:gd name="connsiteX110" fmla="*/ 2561831 w 2743200"/>
              <a:gd name="connsiteY110" fmla="*/ 4352847 h 4594671"/>
              <a:gd name="connsiteX111" fmla="*/ 2584502 w 2743200"/>
              <a:gd name="connsiteY111" fmla="*/ 4367961 h 4594671"/>
              <a:gd name="connsiteX112" fmla="*/ 2629845 w 2743200"/>
              <a:gd name="connsiteY112" fmla="*/ 4405746 h 4594671"/>
              <a:gd name="connsiteX113" fmla="*/ 2652516 w 2743200"/>
              <a:gd name="connsiteY113" fmla="*/ 4413303 h 4594671"/>
              <a:gd name="connsiteX114" fmla="*/ 2675187 w 2743200"/>
              <a:gd name="connsiteY114" fmla="*/ 4428417 h 4594671"/>
              <a:gd name="connsiteX115" fmla="*/ 2690301 w 2743200"/>
              <a:gd name="connsiteY115" fmla="*/ 4451088 h 4594671"/>
              <a:gd name="connsiteX116" fmla="*/ 2705415 w 2743200"/>
              <a:gd name="connsiteY116" fmla="*/ 4496430 h 4594671"/>
              <a:gd name="connsiteX117" fmla="*/ 2728086 w 2743200"/>
              <a:gd name="connsiteY117" fmla="*/ 4556886 h 4594671"/>
              <a:gd name="connsiteX118" fmla="*/ 2743200 w 2743200"/>
              <a:gd name="connsiteY118" fmla="*/ 4594671 h 4594671"/>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448476 w 2848998"/>
              <a:gd name="connsiteY105" fmla="*/ 4163921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48998 w 2848998"/>
              <a:gd name="connsiteY118"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448476 w 2848998"/>
              <a:gd name="connsiteY105" fmla="*/ 4163921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780985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448476 w 2848998"/>
              <a:gd name="connsiteY105" fmla="*/ 4163921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456033 w 2848998"/>
              <a:gd name="connsiteY106" fmla="*/ 4201706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478704 w 2848998"/>
              <a:gd name="connsiteY107" fmla="*/ 4247048 h 4828939"/>
              <a:gd name="connsiteX108" fmla="*/ 2501375 w 2848998"/>
              <a:gd name="connsiteY108" fmla="*/ 4262162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478704 w 2848998"/>
              <a:gd name="connsiteY107" fmla="*/ 4247048 h 4828939"/>
              <a:gd name="connsiteX108" fmla="*/ 2744819 w 2848998"/>
              <a:gd name="connsiteY108" fmla="*/ 4363103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531603 w 2848998"/>
              <a:gd name="connsiteY109" fmla="*/ 4307504 h 4828939"/>
              <a:gd name="connsiteX110" fmla="*/ 2561831 w 2848998"/>
              <a:gd name="connsiteY110" fmla="*/ 4352847 h 4828939"/>
              <a:gd name="connsiteX111" fmla="*/ 2584502 w 2848998"/>
              <a:gd name="connsiteY111" fmla="*/ 4367961 h 4828939"/>
              <a:gd name="connsiteX112" fmla="*/ 2629845 w 2848998"/>
              <a:gd name="connsiteY112" fmla="*/ 4405746 h 4828939"/>
              <a:gd name="connsiteX113" fmla="*/ 2652516 w 2848998"/>
              <a:gd name="connsiteY113" fmla="*/ 4413303 h 4828939"/>
              <a:gd name="connsiteX114" fmla="*/ 2675187 w 2848998"/>
              <a:gd name="connsiteY114" fmla="*/ 4428417 h 4828939"/>
              <a:gd name="connsiteX115" fmla="*/ 2690301 w 2848998"/>
              <a:gd name="connsiteY115" fmla="*/ 4451088 h 4828939"/>
              <a:gd name="connsiteX116" fmla="*/ 2705415 w 2848998"/>
              <a:gd name="connsiteY116" fmla="*/ 4496430 h 4828939"/>
              <a:gd name="connsiteX117" fmla="*/ 2728086 w 2848998"/>
              <a:gd name="connsiteY117" fmla="*/ 4556886 h 4828939"/>
              <a:gd name="connsiteX118" fmla="*/ 2811213 w 2848998"/>
              <a:gd name="connsiteY118" fmla="*/ 4670242 h 4828939"/>
              <a:gd name="connsiteX119" fmla="*/ 2848998 w 2848998"/>
              <a:gd name="connsiteY119"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561831 w 2848998"/>
              <a:gd name="connsiteY109" fmla="*/ 4352847 h 4828939"/>
              <a:gd name="connsiteX110" fmla="*/ 2584502 w 2848998"/>
              <a:gd name="connsiteY110" fmla="*/ 4367961 h 4828939"/>
              <a:gd name="connsiteX111" fmla="*/ 2629845 w 2848998"/>
              <a:gd name="connsiteY111" fmla="*/ 4405746 h 4828939"/>
              <a:gd name="connsiteX112" fmla="*/ 2652516 w 2848998"/>
              <a:gd name="connsiteY112" fmla="*/ 4413303 h 4828939"/>
              <a:gd name="connsiteX113" fmla="*/ 2675187 w 2848998"/>
              <a:gd name="connsiteY113" fmla="*/ 4428417 h 4828939"/>
              <a:gd name="connsiteX114" fmla="*/ 2690301 w 2848998"/>
              <a:gd name="connsiteY114" fmla="*/ 4451088 h 4828939"/>
              <a:gd name="connsiteX115" fmla="*/ 2705415 w 2848998"/>
              <a:gd name="connsiteY115" fmla="*/ 4496430 h 4828939"/>
              <a:gd name="connsiteX116" fmla="*/ 2728086 w 2848998"/>
              <a:gd name="connsiteY116" fmla="*/ 4556886 h 4828939"/>
              <a:gd name="connsiteX117" fmla="*/ 2811213 w 2848998"/>
              <a:gd name="connsiteY117" fmla="*/ 4670242 h 4828939"/>
              <a:gd name="connsiteX118" fmla="*/ 2848998 w 2848998"/>
              <a:gd name="connsiteY118"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561831 w 2848998"/>
              <a:gd name="connsiteY109" fmla="*/ 4352847 h 4828939"/>
              <a:gd name="connsiteX110" fmla="*/ 2629845 w 2848998"/>
              <a:gd name="connsiteY110" fmla="*/ 4405746 h 4828939"/>
              <a:gd name="connsiteX111" fmla="*/ 2652516 w 2848998"/>
              <a:gd name="connsiteY111" fmla="*/ 4413303 h 4828939"/>
              <a:gd name="connsiteX112" fmla="*/ 2675187 w 2848998"/>
              <a:gd name="connsiteY112" fmla="*/ 4428417 h 4828939"/>
              <a:gd name="connsiteX113" fmla="*/ 2690301 w 2848998"/>
              <a:gd name="connsiteY113" fmla="*/ 4451088 h 4828939"/>
              <a:gd name="connsiteX114" fmla="*/ 2705415 w 2848998"/>
              <a:gd name="connsiteY114" fmla="*/ 4496430 h 4828939"/>
              <a:gd name="connsiteX115" fmla="*/ 2728086 w 2848998"/>
              <a:gd name="connsiteY115" fmla="*/ 4556886 h 4828939"/>
              <a:gd name="connsiteX116" fmla="*/ 2811213 w 2848998"/>
              <a:gd name="connsiteY116" fmla="*/ 4670242 h 4828939"/>
              <a:gd name="connsiteX117" fmla="*/ 2848998 w 2848998"/>
              <a:gd name="connsiteY117"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29845 w 2848998"/>
              <a:gd name="connsiteY109" fmla="*/ 4405746 h 4828939"/>
              <a:gd name="connsiteX110" fmla="*/ 2652516 w 2848998"/>
              <a:gd name="connsiteY110" fmla="*/ 4413303 h 4828939"/>
              <a:gd name="connsiteX111" fmla="*/ 2675187 w 2848998"/>
              <a:gd name="connsiteY111" fmla="*/ 4428417 h 4828939"/>
              <a:gd name="connsiteX112" fmla="*/ 2690301 w 2848998"/>
              <a:gd name="connsiteY112" fmla="*/ 4451088 h 4828939"/>
              <a:gd name="connsiteX113" fmla="*/ 2705415 w 2848998"/>
              <a:gd name="connsiteY113" fmla="*/ 4496430 h 4828939"/>
              <a:gd name="connsiteX114" fmla="*/ 2728086 w 2848998"/>
              <a:gd name="connsiteY114" fmla="*/ 4556886 h 4828939"/>
              <a:gd name="connsiteX115" fmla="*/ 2811213 w 2848998"/>
              <a:gd name="connsiteY115" fmla="*/ 4670242 h 4828939"/>
              <a:gd name="connsiteX116" fmla="*/ 2848998 w 2848998"/>
              <a:gd name="connsiteY116"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29845 w 2848998"/>
              <a:gd name="connsiteY109" fmla="*/ 4405746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798572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798572 w 2848998"/>
              <a:gd name="connsiteY84" fmla="*/ 3287306 h 4828939"/>
              <a:gd name="connsiteX85" fmla="*/ 1852011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851471 w 2848998"/>
              <a:gd name="connsiteY86" fmla="*/ 3355319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1874142 w 2848998"/>
              <a:gd name="connsiteY87" fmla="*/ 3385547 h 4828939"/>
              <a:gd name="connsiteX88" fmla="*/ 1889256 w 2848998"/>
              <a:gd name="connsiteY88" fmla="*/ 3408219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1874142 w 2848998"/>
              <a:gd name="connsiteY87" fmla="*/ 3385547 h 4828939"/>
              <a:gd name="connsiteX88" fmla="*/ 2008009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1998833 w 2848998"/>
              <a:gd name="connsiteY87" fmla="*/ 3349921 h 4828939"/>
              <a:gd name="connsiteX88" fmla="*/ 2008009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08009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1957269 w 2848998"/>
              <a:gd name="connsiteY89" fmla="*/ 3468675 h 4828939"/>
              <a:gd name="connsiteX90" fmla="*/ 1979940 w 2848998"/>
              <a:gd name="connsiteY90" fmla="*/ 3491346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1957269 w 2848998"/>
              <a:gd name="connsiteY89" fmla="*/ 3468675 h 4828939"/>
              <a:gd name="connsiteX90" fmla="*/ 2104631 w 2848998"/>
              <a:gd name="connsiteY90" fmla="*/ 3473533 h 4828939"/>
              <a:gd name="connsiteX91" fmla="*/ 2025283 w 2848998"/>
              <a:gd name="connsiteY91" fmla="*/ 3506460 h 4828939"/>
              <a:gd name="connsiteX92" fmla="*/ 2070625 w 2848998"/>
              <a:gd name="connsiteY92" fmla="*/ 3536688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1957269 w 2848998"/>
              <a:gd name="connsiteY89" fmla="*/ 3468675 h 4828939"/>
              <a:gd name="connsiteX90" fmla="*/ 2084659 w 2848998"/>
              <a:gd name="connsiteY90" fmla="*/ 3434128 h 4828939"/>
              <a:gd name="connsiteX91" fmla="*/ 2104631 w 2848998"/>
              <a:gd name="connsiteY91" fmla="*/ 3473533 h 4828939"/>
              <a:gd name="connsiteX92" fmla="*/ 2025283 w 2848998"/>
              <a:gd name="connsiteY92" fmla="*/ 3506460 h 4828939"/>
              <a:gd name="connsiteX93" fmla="*/ 2070625 w 2848998"/>
              <a:gd name="connsiteY93" fmla="*/ 3536688 h 4828939"/>
              <a:gd name="connsiteX94" fmla="*/ 2123524 w 2848998"/>
              <a:gd name="connsiteY94" fmla="*/ 3551802 h 4828939"/>
              <a:gd name="connsiteX95" fmla="*/ 2199094 w 2848998"/>
              <a:gd name="connsiteY95" fmla="*/ 3574473 h 4828939"/>
              <a:gd name="connsiteX96" fmla="*/ 2267107 w 2848998"/>
              <a:gd name="connsiteY96" fmla="*/ 3604701 h 4828939"/>
              <a:gd name="connsiteX97" fmla="*/ 2312450 w 2848998"/>
              <a:gd name="connsiteY97" fmla="*/ 3619815 h 4828939"/>
              <a:gd name="connsiteX98" fmla="*/ 2335121 w 2848998"/>
              <a:gd name="connsiteY98" fmla="*/ 3634929 h 4828939"/>
              <a:gd name="connsiteX99" fmla="*/ 2350235 w 2848998"/>
              <a:gd name="connsiteY99" fmla="*/ 3680271 h 4828939"/>
              <a:gd name="connsiteX100" fmla="*/ 2372906 w 2848998"/>
              <a:gd name="connsiteY100" fmla="*/ 3725614 h 4828939"/>
              <a:gd name="connsiteX101" fmla="*/ 2395577 w 2848998"/>
              <a:gd name="connsiteY101" fmla="*/ 3748285 h 4828939"/>
              <a:gd name="connsiteX102" fmla="*/ 2410691 w 2848998"/>
              <a:gd name="connsiteY102" fmla="*/ 3793627 h 4828939"/>
              <a:gd name="connsiteX103" fmla="*/ 2418248 w 2848998"/>
              <a:gd name="connsiteY103" fmla="*/ 3816298 h 4828939"/>
              <a:gd name="connsiteX104" fmla="*/ 2433362 w 2848998"/>
              <a:gd name="connsiteY104" fmla="*/ 3838969 h 4828939"/>
              <a:gd name="connsiteX105" fmla="*/ 2448476 w 2848998"/>
              <a:gd name="connsiteY105" fmla="*/ 3884311 h 4828939"/>
              <a:gd name="connsiteX106" fmla="*/ 2674107 w 2848998"/>
              <a:gd name="connsiteY106" fmla="*/ 4187672 h 4828939"/>
              <a:gd name="connsiteX107" fmla="*/ 2729166 w 2848998"/>
              <a:gd name="connsiteY107" fmla="*/ 4261083 h 4828939"/>
              <a:gd name="connsiteX108" fmla="*/ 2734023 w 2848998"/>
              <a:gd name="connsiteY108" fmla="*/ 4342051 h 4828939"/>
              <a:gd name="connsiteX109" fmla="*/ 2744819 w 2848998"/>
              <a:gd name="connsiteY109" fmla="*/ 4363103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025283 w 2848998"/>
              <a:gd name="connsiteY92" fmla="*/ 3506460 h 4828939"/>
              <a:gd name="connsiteX93" fmla="*/ 2070625 w 2848998"/>
              <a:gd name="connsiteY93" fmla="*/ 3536688 h 4828939"/>
              <a:gd name="connsiteX94" fmla="*/ 2123524 w 2848998"/>
              <a:gd name="connsiteY94" fmla="*/ 3551802 h 4828939"/>
              <a:gd name="connsiteX95" fmla="*/ 2199094 w 2848998"/>
              <a:gd name="connsiteY95" fmla="*/ 3574473 h 4828939"/>
              <a:gd name="connsiteX96" fmla="*/ 2267107 w 2848998"/>
              <a:gd name="connsiteY96" fmla="*/ 3604701 h 4828939"/>
              <a:gd name="connsiteX97" fmla="*/ 2312450 w 2848998"/>
              <a:gd name="connsiteY97" fmla="*/ 3619815 h 4828939"/>
              <a:gd name="connsiteX98" fmla="*/ 2335121 w 2848998"/>
              <a:gd name="connsiteY98" fmla="*/ 3634929 h 4828939"/>
              <a:gd name="connsiteX99" fmla="*/ 2350235 w 2848998"/>
              <a:gd name="connsiteY99" fmla="*/ 3680271 h 4828939"/>
              <a:gd name="connsiteX100" fmla="*/ 2372906 w 2848998"/>
              <a:gd name="connsiteY100" fmla="*/ 3725614 h 4828939"/>
              <a:gd name="connsiteX101" fmla="*/ 2395577 w 2848998"/>
              <a:gd name="connsiteY101" fmla="*/ 3748285 h 4828939"/>
              <a:gd name="connsiteX102" fmla="*/ 2410691 w 2848998"/>
              <a:gd name="connsiteY102" fmla="*/ 3793627 h 4828939"/>
              <a:gd name="connsiteX103" fmla="*/ 2418248 w 2848998"/>
              <a:gd name="connsiteY103" fmla="*/ 3816298 h 4828939"/>
              <a:gd name="connsiteX104" fmla="*/ 2433362 w 2848998"/>
              <a:gd name="connsiteY104" fmla="*/ 3838969 h 4828939"/>
              <a:gd name="connsiteX105" fmla="*/ 2448476 w 2848998"/>
              <a:gd name="connsiteY105" fmla="*/ 3884311 h 4828939"/>
              <a:gd name="connsiteX106" fmla="*/ 2674107 w 2848998"/>
              <a:gd name="connsiteY106" fmla="*/ 4187672 h 4828939"/>
              <a:gd name="connsiteX107" fmla="*/ 2729166 w 2848998"/>
              <a:gd name="connsiteY107" fmla="*/ 4261083 h 4828939"/>
              <a:gd name="connsiteX108" fmla="*/ 2734023 w 2848998"/>
              <a:gd name="connsiteY108" fmla="*/ 4342051 h 4828939"/>
              <a:gd name="connsiteX109" fmla="*/ 2744819 w 2848998"/>
              <a:gd name="connsiteY109" fmla="*/ 4363103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070625 w 2848998"/>
              <a:gd name="connsiteY93" fmla="*/ 3536688 h 4828939"/>
              <a:gd name="connsiteX94" fmla="*/ 2123524 w 2848998"/>
              <a:gd name="connsiteY94" fmla="*/ 3551802 h 4828939"/>
              <a:gd name="connsiteX95" fmla="*/ 2199094 w 2848998"/>
              <a:gd name="connsiteY95" fmla="*/ 3574473 h 4828939"/>
              <a:gd name="connsiteX96" fmla="*/ 2267107 w 2848998"/>
              <a:gd name="connsiteY96" fmla="*/ 3604701 h 4828939"/>
              <a:gd name="connsiteX97" fmla="*/ 2312450 w 2848998"/>
              <a:gd name="connsiteY97" fmla="*/ 3619815 h 4828939"/>
              <a:gd name="connsiteX98" fmla="*/ 2335121 w 2848998"/>
              <a:gd name="connsiteY98" fmla="*/ 3634929 h 4828939"/>
              <a:gd name="connsiteX99" fmla="*/ 2350235 w 2848998"/>
              <a:gd name="connsiteY99" fmla="*/ 3680271 h 4828939"/>
              <a:gd name="connsiteX100" fmla="*/ 2372906 w 2848998"/>
              <a:gd name="connsiteY100" fmla="*/ 3725614 h 4828939"/>
              <a:gd name="connsiteX101" fmla="*/ 2395577 w 2848998"/>
              <a:gd name="connsiteY101" fmla="*/ 3748285 h 4828939"/>
              <a:gd name="connsiteX102" fmla="*/ 2410691 w 2848998"/>
              <a:gd name="connsiteY102" fmla="*/ 3793627 h 4828939"/>
              <a:gd name="connsiteX103" fmla="*/ 2418248 w 2848998"/>
              <a:gd name="connsiteY103" fmla="*/ 3816298 h 4828939"/>
              <a:gd name="connsiteX104" fmla="*/ 2433362 w 2848998"/>
              <a:gd name="connsiteY104" fmla="*/ 3838969 h 4828939"/>
              <a:gd name="connsiteX105" fmla="*/ 2448476 w 2848998"/>
              <a:gd name="connsiteY105" fmla="*/ 3884311 h 4828939"/>
              <a:gd name="connsiteX106" fmla="*/ 2674107 w 2848998"/>
              <a:gd name="connsiteY106" fmla="*/ 4187672 h 4828939"/>
              <a:gd name="connsiteX107" fmla="*/ 2729166 w 2848998"/>
              <a:gd name="connsiteY107" fmla="*/ 4261083 h 4828939"/>
              <a:gd name="connsiteX108" fmla="*/ 2734023 w 2848998"/>
              <a:gd name="connsiteY108" fmla="*/ 4342051 h 4828939"/>
              <a:gd name="connsiteX109" fmla="*/ 2744819 w 2848998"/>
              <a:gd name="connsiteY109" fmla="*/ 4363103 h 4828939"/>
              <a:gd name="connsiteX110" fmla="*/ 2675187 w 2848998"/>
              <a:gd name="connsiteY110" fmla="*/ 4428417 h 4828939"/>
              <a:gd name="connsiteX111" fmla="*/ 2690301 w 2848998"/>
              <a:gd name="connsiteY111" fmla="*/ 4451088 h 4828939"/>
              <a:gd name="connsiteX112" fmla="*/ 2705415 w 2848998"/>
              <a:gd name="connsiteY112" fmla="*/ 4496430 h 4828939"/>
              <a:gd name="connsiteX113" fmla="*/ 2728086 w 2848998"/>
              <a:gd name="connsiteY113" fmla="*/ 4556886 h 4828939"/>
              <a:gd name="connsiteX114" fmla="*/ 2811213 w 2848998"/>
              <a:gd name="connsiteY114" fmla="*/ 4670242 h 4828939"/>
              <a:gd name="connsiteX115" fmla="*/ 2848998 w 2848998"/>
              <a:gd name="connsiteY115"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75187 w 2848998"/>
              <a:gd name="connsiteY109" fmla="*/ 4428417 h 4828939"/>
              <a:gd name="connsiteX110" fmla="*/ 2690301 w 2848998"/>
              <a:gd name="connsiteY110" fmla="*/ 4451088 h 4828939"/>
              <a:gd name="connsiteX111" fmla="*/ 2705415 w 2848998"/>
              <a:gd name="connsiteY111" fmla="*/ 4496430 h 4828939"/>
              <a:gd name="connsiteX112" fmla="*/ 2728086 w 2848998"/>
              <a:gd name="connsiteY112" fmla="*/ 4556886 h 4828939"/>
              <a:gd name="connsiteX113" fmla="*/ 2811213 w 2848998"/>
              <a:gd name="connsiteY113" fmla="*/ 4670242 h 4828939"/>
              <a:gd name="connsiteX114" fmla="*/ 2848998 w 2848998"/>
              <a:gd name="connsiteY114"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674107 w 2848998"/>
              <a:gd name="connsiteY105" fmla="*/ 4187672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90301 w 2848998"/>
              <a:gd name="connsiteY109" fmla="*/ 4451088 h 4828939"/>
              <a:gd name="connsiteX110" fmla="*/ 2705415 w 2848998"/>
              <a:gd name="connsiteY110" fmla="*/ 4496430 h 4828939"/>
              <a:gd name="connsiteX111" fmla="*/ 2728086 w 2848998"/>
              <a:gd name="connsiteY111" fmla="*/ 4556886 h 4828939"/>
              <a:gd name="connsiteX112" fmla="*/ 2811213 w 2848998"/>
              <a:gd name="connsiteY112" fmla="*/ 4670242 h 4828939"/>
              <a:gd name="connsiteX113" fmla="*/ 2848998 w 2848998"/>
              <a:gd name="connsiteY113"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729166 w 2848998"/>
              <a:gd name="connsiteY106" fmla="*/ 4261083 h 4828939"/>
              <a:gd name="connsiteX107" fmla="*/ 2734023 w 2848998"/>
              <a:gd name="connsiteY107" fmla="*/ 4342051 h 4828939"/>
              <a:gd name="connsiteX108" fmla="*/ 2744819 w 2848998"/>
              <a:gd name="connsiteY108" fmla="*/ 4363103 h 4828939"/>
              <a:gd name="connsiteX109" fmla="*/ 2690301 w 2848998"/>
              <a:gd name="connsiteY109" fmla="*/ 4451088 h 4828939"/>
              <a:gd name="connsiteX110" fmla="*/ 2705415 w 2848998"/>
              <a:gd name="connsiteY110" fmla="*/ 4496430 h 4828939"/>
              <a:gd name="connsiteX111" fmla="*/ 2728086 w 2848998"/>
              <a:gd name="connsiteY111" fmla="*/ 4556886 h 4828939"/>
              <a:gd name="connsiteX112" fmla="*/ 2811213 w 2848998"/>
              <a:gd name="connsiteY112" fmla="*/ 4670242 h 4828939"/>
              <a:gd name="connsiteX113" fmla="*/ 2848998 w 2848998"/>
              <a:gd name="connsiteY113"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734023 w 2848998"/>
              <a:gd name="connsiteY106" fmla="*/ 4342051 h 4828939"/>
              <a:gd name="connsiteX107" fmla="*/ 2744819 w 2848998"/>
              <a:gd name="connsiteY107" fmla="*/ 4363103 h 4828939"/>
              <a:gd name="connsiteX108" fmla="*/ 2690301 w 2848998"/>
              <a:gd name="connsiteY108" fmla="*/ 4451088 h 4828939"/>
              <a:gd name="connsiteX109" fmla="*/ 2705415 w 2848998"/>
              <a:gd name="connsiteY109" fmla="*/ 4496430 h 4828939"/>
              <a:gd name="connsiteX110" fmla="*/ 2728086 w 2848998"/>
              <a:gd name="connsiteY110" fmla="*/ 4556886 h 4828939"/>
              <a:gd name="connsiteX111" fmla="*/ 2811213 w 2848998"/>
              <a:gd name="connsiteY111" fmla="*/ 4670242 h 4828939"/>
              <a:gd name="connsiteX112" fmla="*/ 2848998 w 2848998"/>
              <a:gd name="connsiteY112"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734023 w 2848998"/>
              <a:gd name="connsiteY106" fmla="*/ 4342051 h 4828939"/>
              <a:gd name="connsiteX107" fmla="*/ 2690301 w 2848998"/>
              <a:gd name="connsiteY107" fmla="*/ 4451088 h 4828939"/>
              <a:gd name="connsiteX108" fmla="*/ 2705415 w 2848998"/>
              <a:gd name="connsiteY108" fmla="*/ 4496430 h 4828939"/>
              <a:gd name="connsiteX109" fmla="*/ 2728086 w 2848998"/>
              <a:gd name="connsiteY109" fmla="*/ 4556886 h 4828939"/>
              <a:gd name="connsiteX110" fmla="*/ 2811213 w 2848998"/>
              <a:gd name="connsiteY110" fmla="*/ 4670242 h 4828939"/>
              <a:gd name="connsiteX111" fmla="*/ 2848998 w 2848998"/>
              <a:gd name="connsiteY111"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550282 w 2848998"/>
              <a:gd name="connsiteY105" fmla="*/ 4273397 h 4828939"/>
              <a:gd name="connsiteX106" fmla="*/ 2690301 w 2848998"/>
              <a:gd name="connsiteY106" fmla="*/ 4451088 h 4828939"/>
              <a:gd name="connsiteX107" fmla="*/ 2705415 w 2848998"/>
              <a:gd name="connsiteY107" fmla="*/ 4496430 h 4828939"/>
              <a:gd name="connsiteX108" fmla="*/ 2728086 w 2848998"/>
              <a:gd name="connsiteY108" fmla="*/ 4556886 h 4828939"/>
              <a:gd name="connsiteX109" fmla="*/ 2811213 w 2848998"/>
              <a:gd name="connsiteY109" fmla="*/ 4670242 h 4828939"/>
              <a:gd name="connsiteX110" fmla="*/ 2848998 w 2848998"/>
              <a:gd name="connsiteY110"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712382 w 2848998"/>
              <a:gd name="connsiteY105" fmla="*/ 4263422 h 4828939"/>
              <a:gd name="connsiteX106" fmla="*/ 2550282 w 2848998"/>
              <a:gd name="connsiteY106" fmla="*/ 4273397 h 4828939"/>
              <a:gd name="connsiteX107" fmla="*/ 2690301 w 2848998"/>
              <a:gd name="connsiteY107" fmla="*/ 4451088 h 4828939"/>
              <a:gd name="connsiteX108" fmla="*/ 2705415 w 2848998"/>
              <a:gd name="connsiteY108" fmla="*/ 4496430 h 4828939"/>
              <a:gd name="connsiteX109" fmla="*/ 2728086 w 2848998"/>
              <a:gd name="connsiteY109" fmla="*/ 4556886 h 4828939"/>
              <a:gd name="connsiteX110" fmla="*/ 2811213 w 2848998"/>
              <a:gd name="connsiteY110" fmla="*/ 4670242 h 4828939"/>
              <a:gd name="connsiteX111" fmla="*/ 2848998 w 2848998"/>
              <a:gd name="connsiteY111" fmla="*/ 4828939 h 4828939"/>
              <a:gd name="connsiteX0" fmla="*/ 0 w 2848998"/>
              <a:gd name="connsiteY0" fmla="*/ 0 h 4828939"/>
              <a:gd name="connsiteX1" fmla="*/ 22671 w 2848998"/>
              <a:gd name="connsiteY1" fmla="*/ 83128 h 4828939"/>
              <a:gd name="connsiteX2" fmla="*/ 37785 w 2848998"/>
              <a:gd name="connsiteY2" fmla="*/ 105799 h 4828939"/>
              <a:gd name="connsiteX3" fmla="*/ 45342 w 2848998"/>
              <a:gd name="connsiteY3" fmla="*/ 143584 h 4828939"/>
              <a:gd name="connsiteX4" fmla="*/ 60456 w 2848998"/>
              <a:gd name="connsiteY4" fmla="*/ 294724 h 4828939"/>
              <a:gd name="connsiteX5" fmla="*/ 68013 w 2848998"/>
              <a:gd name="connsiteY5" fmla="*/ 317395 h 4828939"/>
              <a:gd name="connsiteX6" fmla="*/ 83127 w 2848998"/>
              <a:gd name="connsiteY6" fmla="*/ 340066 h 4828939"/>
              <a:gd name="connsiteX7" fmla="*/ 105798 w 2848998"/>
              <a:gd name="connsiteY7" fmla="*/ 385409 h 4828939"/>
              <a:gd name="connsiteX8" fmla="*/ 113355 w 2848998"/>
              <a:gd name="connsiteY8" fmla="*/ 408080 h 4828939"/>
              <a:gd name="connsiteX9" fmla="*/ 143583 w 2848998"/>
              <a:gd name="connsiteY9" fmla="*/ 453422 h 4828939"/>
              <a:gd name="connsiteX10" fmla="*/ 158698 w 2848998"/>
              <a:gd name="connsiteY10" fmla="*/ 476093 h 4828939"/>
              <a:gd name="connsiteX11" fmla="*/ 181369 w 2848998"/>
              <a:gd name="connsiteY11" fmla="*/ 521435 h 4828939"/>
              <a:gd name="connsiteX12" fmla="*/ 188926 w 2848998"/>
              <a:gd name="connsiteY12" fmla="*/ 544106 h 4828939"/>
              <a:gd name="connsiteX13" fmla="*/ 204040 w 2848998"/>
              <a:gd name="connsiteY13" fmla="*/ 566777 h 4828939"/>
              <a:gd name="connsiteX14" fmla="*/ 211597 w 2848998"/>
              <a:gd name="connsiteY14" fmla="*/ 589448 h 4828939"/>
              <a:gd name="connsiteX15" fmla="*/ 264496 w 2848998"/>
              <a:gd name="connsiteY15" fmla="*/ 657461 h 4828939"/>
              <a:gd name="connsiteX16" fmla="*/ 294724 w 2848998"/>
              <a:gd name="connsiteY16" fmla="*/ 725475 h 4828939"/>
              <a:gd name="connsiteX17" fmla="*/ 302281 w 2848998"/>
              <a:gd name="connsiteY17" fmla="*/ 748146 h 4828939"/>
              <a:gd name="connsiteX18" fmla="*/ 317395 w 2848998"/>
              <a:gd name="connsiteY18" fmla="*/ 770817 h 4828939"/>
              <a:gd name="connsiteX19" fmla="*/ 324952 w 2848998"/>
              <a:gd name="connsiteY19" fmla="*/ 793488 h 4828939"/>
              <a:gd name="connsiteX20" fmla="*/ 340066 w 2848998"/>
              <a:gd name="connsiteY20" fmla="*/ 816159 h 4828939"/>
              <a:gd name="connsiteX21" fmla="*/ 370294 w 2848998"/>
              <a:gd name="connsiteY21" fmla="*/ 869058 h 4828939"/>
              <a:gd name="connsiteX22" fmla="*/ 415636 w 2848998"/>
              <a:gd name="connsiteY22" fmla="*/ 906843 h 4828939"/>
              <a:gd name="connsiteX23" fmla="*/ 423193 w 2848998"/>
              <a:gd name="connsiteY23" fmla="*/ 929514 h 4828939"/>
              <a:gd name="connsiteX24" fmla="*/ 476093 w 2848998"/>
              <a:gd name="connsiteY24" fmla="*/ 974857 h 4828939"/>
              <a:gd name="connsiteX25" fmla="*/ 513878 w 2848998"/>
              <a:gd name="connsiteY25" fmla="*/ 1027756 h 4828939"/>
              <a:gd name="connsiteX26" fmla="*/ 536549 w 2848998"/>
              <a:gd name="connsiteY26" fmla="*/ 1080655 h 4828939"/>
              <a:gd name="connsiteX27" fmla="*/ 551663 w 2848998"/>
              <a:gd name="connsiteY27" fmla="*/ 1125997 h 4828939"/>
              <a:gd name="connsiteX28" fmla="*/ 566777 w 2848998"/>
              <a:gd name="connsiteY28" fmla="*/ 1148668 h 4828939"/>
              <a:gd name="connsiteX29" fmla="*/ 589448 w 2848998"/>
              <a:gd name="connsiteY29" fmla="*/ 1194010 h 4828939"/>
              <a:gd name="connsiteX30" fmla="*/ 619676 w 2848998"/>
              <a:gd name="connsiteY30" fmla="*/ 1216681 h 4828939"/>
              <a:gd name="connsiteX31" fmla="*/ 695246 w 2848998"/>
              <a:gd name="connsiteY31" fmla="*/ 1262023 h 4828939"/>
              <a:gd name="connsiteX32" fmla="*/ 710360 w 2848998"/>
              <a:gd name="connsiteY32" fmla="*/ 1277138 h 4828939"/>
              <a:gd name="connsiteX33" fmla="*/ 733031 w 2848998"/>
              <a:gd name="connsiteY33" fmla="*/ 1284695 h 4828939"/>
              <a:gd name="connsiteX34" fmla="*/ 763259 w 2848998"/>
              <a:gd name="connsiteY34" fmla="*/ 1299809 h 4828939"/>
              <a:gd name="connsiteX35" fmla="*/ 831273 w 2848998"/>
              <a:gd name="connsiteY35" fmla="*/ 1345151 h 4828939"/>
              <a:gd name="connsiteX36" fmla="*/ 853944 w 2848998"/>
              <a:gd name="connsiteY36" fmla="*/ 1360265 h 4828939"/>
              <a:gd name="connsiteX37" fmla="*/ 884172 w 2848998"/>
              <a:gd name="connsiteY37" fmla="*/ 1367822 h 4828939"/>
              <a:gd name="connsiteX38" fmla="*/ 914400 w 2848998"/>
              <a:gd name="connsiteY38" fmla="*/ 1382936 h 4828939"/>
              <a:gd name="connsiteX39" fmla="*/ 952185 w 2848998"/>
              <a:gd name="connsiteY39" fmla="*/ 1398050 h 4828939"/>
              <a:gd name="connsiteX40" fmla="*/ 1005084 w 2848998"/>
              <a:gd name="connsiteY40" fmla="*/ 1413164 h 4828939"/>
              <a:gd name="connsiteX41" fmla="*/ 1027755 w 2848998"/>
              <a:gd name="connsiteY41" fmla="*/ 1420721 h 4828939"/>
              <a:gd name="connsiteX42" fmla="*/ 1073098 w 2848998"/>
              <a:gd name="connsiteY42" fmla="*/ 1450949 h 4828939"/>
              <a:gd name="connsiteX43" fmla="*/ 1088212 w 2848998"/>
              <a:gd name="connsiteY43" fmla="*/ 1473620 h 4828939"/>
              <a:gd name="connsiteX44" fmla="*/ 1103326 w 2848998"/>
              <a:gd name="connsiteY44" fmla="*/ 1518962 h 4828939"/>
              <a:gd name="connsiteX45" fmla="*/ 1118440 w 2848998"/>
              <a:gd name="connsiteY45" fmla="*/ 1579419 h 4828939"/>
              <a:gd name="connsiteX46" fmla="*/ 1125997 w 2848998"/>
              <a:gd name="connsiteY46" fmla="*/ 1624761 h 4828939"/>
              <a:gd name="connsiteX47" fmla="*/ 1141111 w 2848998"/>
              <a:gd name="connsiteY47" fmla="*/ 1670103 h 4828939"/>
              <a:gd name="connsiteX48" fmla="*/ 1148668 w 2848998"/>
              <a:gd name="connsiteY48" fmla="*/ 1692774 h 4828939"/>
              <a:gd name="connsiteX49" fmla="*/ 1156225 w 2848998"/>
              <a:gd name="connsiteY49" fmla="*/ 1715445 h 4828939"/>
              <a:gd name="connsiteX50" fmla="*/ 1171339 w 2848998"/>
              <a:gd name="connsiteY50" fmla="*/ 1745673 h 4828939"/>
              <a:gd name="connsiteX51" fmla="*/ 1186453 w 2848998"/>
              <a:gd name="connsiteY51" fmla="*/ 1791015 h 4828939"/>
              <a:gd name="connsiteX52" fmla="*/ 1194010 w 2848998"/>
              <a:gd name="connsiteY52" fmla="*/ 1813686 h 4828939"/>
              <a:gd name="connsiteX53" fmla="*/ 1209124 w 2848998"/>
              <a:gd name="connsiteY53" fmla="*/ 1874142 h 4828939"/>
              <a:gd name="connsiteX54" fmla="*/ 1224238 w 2848998"/>
              <a:gd name="connsiteY54" fmla="*/ 1964827 h 4828939"/>
              <a:gd name="connsiteX55" fmla="*/ 1231795 w 2848998"/>
              <a:gd name="connsiteY55" fmla="*/ 1987498 h 4828939"/>
              <a:gd name="connsiteX56" fmla="*/ 1246909 w 2848998"/>
              <a:gd name="connsiteY56" fmla="*/ 2063068 h 4828939"/>
              <a:gd name="connsiteX57" fmla="*/ 1269580 w 2848998"/>
              <a:gd name="connsiteY57" fmla="*/ 2131081 h 4828939"/>
              <a:gd name="connsiteX58" fmla="*/ 1277137 w 2848998"/>
              <a:gd name="connsiteY58" fmla="*/ 2153752 h 4828939"/>
              <a:gd name="connsiteX59" fmla="*/ 1284694 w 2848998"/>
              <a:gd name="connsiteY59" fmla="*/ 2176423 h 4828939"/>
              <a:gd name="connsiteX60" fmla="*/ 1307365 w 2848998"/>
              <a:gd name="connsiteY60" fmla="*/ 2251994 h 4828939"/>
              <a:gd name="connsiteX61" fmla="*/ 1314922 w 2848998"/>
              <a:gd name="connsiteY61" fmla="*/ 2274665 h 4828939"/>
              <a:gd name="connsiteX62" fmla="*/ 1322479 w 2848998"/>
              <a:gd name="connsiteY62" fmla="*/ 2297336 h 4828939"/>
              <a:gd name="connsiteX63" fmla="*/ 1337593 w 2848998"/>
              <a:gd name="connsiteY63" fmla="*/ 2357792 h 4828939"/>
              <a:gd name="connsiteX64" fmla="*/ 1367821 w 2848998"/>
              <a:gd name="connsiteY64" fmla="*/ 2463590 h 4828939"/>
              <a:gd name="connsiteX65" fmla="*/ 1375379 w 2848998"/>
              <a:gd name="connsiteY65" fmla="*/ 2501376 h 4828939"/>
              <a:gd name="connsiteX66" fmla="*/ 1382936 w 2848998"/>
              <a:gd name="connsiteY66" fmla="*/ 2546718 h 4828939"/>
              <a:gd name="connsiteX67" fmla="*/ 1390493 w 2848998"/>
              <a:gd name="connsiteY67" fmla="*/ 2569389 h 4828939"/>
              <a:gd name="connsiteX68" fmla="*/ 1398050 w 2848998"/>
              <a:gd name="connsiteY68" fmla="*/ 2607174 h 4828939"/>
              <a:gd name="connsiteX69" fmla="*/ 1413164 w 2848998"/>
              <a:gd name="connsiteY69" fmla="*/ 2660073 h 4828939"/>
              <a:gd name="connsiteX70" fmla="*/ 1420721 w 2848998"/>
              <a:gd name="connsiteY70" fmla="*/ 2690301 h 4828939"/>
              <a:gd name="connsiteX71" fmla="*/ 1435835 w 2848998"/>
              <a:gd name="connsiteY71" fmla="*/ 2758314 h 4828939"/>
              <a:gd name="connsiteX72" fmla="*/ 1450949 w 2848998"/>
              <a:gd name="connsiteY72" fmla="*/ 2780985 h 4828939"/>
              <a:gd name="connsiteX73" fmla="*/ 1458506 w 2848998"/>
              <a:gd name="connsiteY73" fmla="*/ 2803657 h 4828939"/>
              <a:gd name="connsiteX74" fmla="*/ 1473620 w 2848998"/>
              <a:gd name="connsiteY74" fmla="*/ 2924569 h 4828939"/>
              <a:gd name="connsiteX75" fmla="*/ 1488734 w 2848998"/>
              <a:gd name="connsiteY75" fmla="*/ 2969911 h 4828939"/>
              <a:gd name="connsiteX76" fmla="*/ 1496291 w 2848998"/>
              <a:gd name="connsiteY76" fmla="*/ 2992582 h 4828939"/>
              <a:gd name="connsiteX77" fmla="*/ 1526519 w 2848998"/>
              <a:gd name="connsiteY77" fmla="*/ 3037924 h 4828939"/>
              <a:gd name="connsiteX78" fmla="*/ 1564304 w 2848998"/>
              <a:gd name="connsiteY78" fmla="*/ 3105938 h 4828939"/>
              <a:gd name="connsiteX79" fmla="*/ 1609646 w 2848998"/>
              <a:gd name="connsiteY79" fmla="*/ 3136166 h 4828939"/>
              <a:gd name="connsiteX80" fmla="*/ 1632317 w 2848998"/>
              <a:gd name="connsiteY80" fmla="*/ 3143723 h 4828939"/>
              <a:gd name="connsiteX81" fmla="*/ 1677659 w 2848998"/>
              <a:gd name="connsiteY81" fmla="*/ 3166394 h 4828939"/>
              <a:gd name="connsiteX82" fmla="*/ 1692774 w 2848998"/>
              <a:gd name="connsiteY82" fmla="*/ 3181508 h 4828939"/>
              <a:gd name="connsiteX83" fmla="*/ 1738116 w 2848998"/>
              <a:gd name="connsiteY83" fmla="*/ 3196622 h 4828939"/>
              <a:gd name="connsiteX84" fmla="*/ 1852011 w 2848998"/>
              <a:gd name="connsiteY84" fmla="*/ 3269493 h 4828939"/>
              <a:gd name="connsiteX85" fmla="*/ 1852011 w 2848998"/>
              <a:gd name="connsiteY85" fmla="*/ 3287306 h 4828939"/>
              <a:gd name="connsiteX86" fmla="*/ 1940536 w 2848998"/>
              <a:gd name="connsiteY86" fmla="*/ 3343444 h 4828939"/>
              <a:gd name="connsiteX87" fmla="*/ 2046334 w 2848998"/>
              <a:gd name="connsiteY87" fmla="*/ 3349921 h 4828939"/>
              <a:gd name="connsiteX88" fmla="*/ 2055511 w 2848998"/>
              <a:gd name="connsiteY88" fmla="*/ 3396344 h 4828939"/>
              <a:gd name="connsiteX89" fmla="*/ 2076022 w 2848998"/>
              <a:gd name="connsiteY89" fmla="*/ 3385548 h 4828939"/>
              <a:gd name="connsiteX90" fmla="*/ 2084659 w 2848998"/>
              <a:gd name="connsiteY90" fmla="*/ 3434128 h 4828939"/>
              <a:gd name="connsiteX91" fmla="*/ 2104631 w 2848998"/>
              <a:gd name="connsiteY91" fmla="*/ 3473533 h 4828939"/>
              <a:gd name="connsiteX92" fmla="*/ 2102473 w 2848998"/>
              <a:gd name="connsiteY92" fmla="*/ 3506460 h 4828939"/>
              <a:gd name="connsiteX93" fmla="*/ 2123524 w 2848998"/>
              <a:gd name="connsiteY93" fmla="*/ 3551802 h 4828939"/>
              <a:gd name="connsiteX94" fmla="*/ 2199094 w 2848998"/>
              <a:gd name="connsiteY94" fmla="*/ 3574473 h 4828939"/>
              <a:gd name="connsiteX95" fmla="*/ 2267107 w 2848998"/>
              <a:gd name="connsiteY95" fmla="*/ 3604701 h 4828939"/>
              <a:gd name="connsiteX96" fmla="*/ 2312450 w 2848998"/>
              <a:gd name="connsiteY96" fmla="*/ 3619815 h 4828939"/>
              <a:gd name="connsiteX97" fmla="*/ 2335121 w 2848998"/>
              <a:gd name="connsiteY97" fmla="*/ 3634929 h 4828939"/>
              <a:gd name="connsiteX98" fmla="*/ 2350235 w 2848998"/>
              <a:gd name="connsiteY98" fmla="*/ 3680271 h 4828939"/>
              <a:gd name="connsiteX99" fmla="*/ 2372906 w 2848998"/>
              <a:gd name="connsiteY99" fmla="*/ 3725614 h 4828939"/>
              <a:gd name="connsiteX100" fmla="*/ 2395577 w 2848998"/>
              <a:gd name="connsiteY100" fmla="*/ 3748285 h 4828939"/>
              <a:gd name="connsiteX101" fmla="*/ 2410691 w 2848998"/>
              <a:gd name="connsiteY101" fmla="*/ 3793627 h 4828939"/>
              <a:gd name="connsiteX102" fmla="*/ 2418248 w 2848998"/>
              <a:gd name="connsiteY102" fmla="*/ 3816298 h 4828939"/>
              <a:gd name="connsiteX103" fmla="*/ 2433362 w 2848998"/>
              <a:gd name="connsiteY103" fmla="*/ 3838969 h 4828939"/>
              <a:gd name="connsiteX104" fmla="*/ 2448476 w 2848998"/>
              <a:gd name="connsiteY104" fmla="*/ 3884311 h 4828939"/>
              <a:gd name="connsiteX105" fmla="*/ 2712382 w 2848998"/>
              <a:gd name="connsiteY105" fmla="*/ 4263422 h 4828939"/>
              <a:gd name="connsiteX106" fmla="*/ 2690301 w 2848998"/>
              <a:gd name="connsiteY106" fmla="*/ 4451088 h 4828939"/>
              <a:gd name="connsiteX107" fmla="*/ 2705415 w 2848998"/>
              <a:gd name="connsiteY107" fmla="*/ 4496430 h 4828939"/>
              <a:gd name="connsiteX108" fmla="*/ 2728086 w 2848998"/>
              <a:gd name="connsiteY108" fmla="*/ 4556886 h 4828939"/>
              <a:gd name="connsiteX109" fmla="*/ 2811213 w 2848998"/>
              <a:gd name="connsiteY109" fmla="*/ 4670242 h 4828939"/>
              <a:gd name="connsiteX110" fmla="*/ 2848998 w 2848998"/>
              <a:gd name="connsiteY110" fmla="*/ 4828939 h 482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848998" h="4828939">
                <a:moveTo>
                  <a:pt x="0" y="0"/>
                </a:moveTo>
                <a:cubicBezTo>
                  <a:pt x="4056" y="20278"/>
                  <a:pt x="11714" y="66692"/>
                  <a:pt x="22671" y="83128"/>
                </a:cubicBezTo>
                <a:lnTo>
                  <a:pt x="37785" y="105799"/>
                </a:lnTo>
                <a:cubicBezTo>
                  <a:pt x="40304" y="118394"/>
                  <a:pt x="44124" y="130797"/>
                  <a:pt x="45342" y="143584"/>
                </a:cubicBezTo>
                <a:cubicBezTo>
                  <a:pt x="55175" y="246827"/>
                  <a:pt x="42686" y="232529"/>
                  <a:pt x="60456" y="294724"/>
                </a:cubicBezTo>
                <a:cubicBezTo>
                  <a:pt x="62644" y="302383"/>
                  <a:pt x="64451" y="310270"/>
                  <a:pt x="68013" y="317395"/>
                </a:cubicBezTo>
                <a:cubicBezTo>
                  <a:pt x="72075" y="325519"/>
                  <a:pt x="78089" y="332509"/>
                  <a:pt x="83127" y="340066"/>
                </a:cubicBezTo>
                <a:cubicBezTo>
                  <a:pt x="102121" y="397050"/>
                  <a:pt x="76500" y="326813"/>
                  <a:pt x="105798" y="385409"/>
                </a:cubicBezTo>
                <a:cubicBezTo>
                  <a:pt x="109360" y="392534"/>
                  <a:pt x="109486" y="401117"/>
                  <a:pt x="113355" y="408080"/>
                </a:cubicBezTo>
                <a:cubicBezTo>
                  <a:pt x="122177" y="423959"/>
                  <a:pt x="133507" y="438308"/>
                  <a:pt x="143583" y="453422"/>
                </a:cubicBezTo>
                <a:lnTo>
                  <a:pt x="158698" y="476093"/>
                </a:lnTo>
                <a:cubicBezTo>
                  <a:pt x="177693" y="533077"/>
                  <a:pt x="152070" y="462837"/>
                  <a:pt x="181369" y="521435"/>
                </a:cubicBezTo>
                <a:cubicBezTo>
                  <a:pt x="184931" y="528560"/>
                  <a:pt x="185364" y="536981"/>
                  <a:pt x="188926" y="544106"/>
                </a:cubicBezTo>
                <a:cubicBezTo>
                  <a:pt x="192988" y="552230"/>
                  <a:pt x="199978" y="558653"/>
                  <a:pt x="204040" y="566777"/>
                </a:cubicBezTo>
                <a:cubicBezTo>
                  <a:pt x="207602" y="573902"/>
                  <a:pt x="207728" y="582485"/>
                  <a:pt x="211597" y="589448"/>
                </a:cubicBezTo>
                <a:cubicBezTo>
                  <a:pt x="234195" y="630124"/>
                  <a:pt x="236958" y="629923"/>
                  <a:pt x="264496" y="657461"/>
                </a:cubicBezTo>
                <a:cubicBezTo>
                  <a:pt x="303488" y="774439"/>
                  <a:pt x="258798" y="653622"/>
                  <a:pt x="294724" y="725475"/>
                </a:cubicBezTo>
                <a:cubicBezTo>
                  <a:pt x="298286" y="732600"/>
                  <a:pt x="298719" y="741021"/>
                  <a:pt x="302281" y="748146"/>
                </a:cubicBezTo>
                <a:cubicBezTo>
                  <a:pt x="306343" y="756270"/>
                  <a:pt x="313333" y="762693"/>
                  <a:pt x="317395" y="770817"/>
                </a:cubicBezTo>
                <a:cubicBezTo>
                  <a:pt x="320957" y="777942"/>
                  <a:pt x="321390" y="786363"/>
                  <a:pt x="324952" y="793488"/>
                </a:cubicBezTo>
                <a:cubicBezTo>
                  <a:pt x="329014" y="801612"/>
                  <a:pt x="335560" y="808273"/>
                  <a:pt x="340066" y="816159"/>
                </a:cubicBezTo>
                <a:cubicBezTo>
                  <a:pt x="353505" y="839677"/>
                  <a:pt x="353556" y="848973"/>
                  <a:pt x="370294" y="869058"/>
                </a:cubicBezTo>
                <a:cubicBezTo>
                  <a:pt x="388477" y="890878"/>
                  <a:pt x="393344" y="891982"/>
                  <a:pt x="415636" y="906843"/>
                </a:cubicBezTo>
                <a:cubicBezTo>
                  <a:pt x="418155" y="914400"/>
                  <a:pt x="418217" y="923294"/>
                  <a:pt x="423193" y="929514"/>
                </a:cubicBezTo>
                <a:cubicBezTo>
                  <a:pt x="453429" y="967309"/>
                  <a:pt x="446175" y="915021"/>
                  <a:pt x="476093" y="974857"/>
                </a:cubicBezTo>
                <a:cubicBezTo>
                  <a:pt x="495986" y="1014644"/>
                  <a:pt x="483241" y="997119"/>
                  <a:pt x="513878" y="1027756"/>
                </a:cubicBezTo>
                <a:cubicBezTo>
                  <a:pt x="538204" y="1100733"/>
                  <a:pt x="499196" y="987273"/>
                  <a:pt x="536549" y="1080655"/>
                </a:cubicBezTo>
                <a:cubicBezTo>
                  <a:pt x="542466" y="1095447"/>
                  <a:pt x="542826" y="1112741"/>
                  <a:pt x="551663" y="1125997"/>
                </a:cubicBezTo>
                <a:cubicBezTo>
                  <a:pt x="556701" y="1133554"/>
                  <a:pt x="562715" y="1140544"/>
                  <a:pt x="566777" y="1148668"/>
                </a:cubicBezTo>
                <a:cubicBezTo>
                  <a:pt x="579070" y="1173253"/>
                  <a:pt x="567791" y="1172353"/>
                  <a:pt x="589448" y="1194010"/>
                </a:cubicBezTo>
                <a:cubicBezTo>
                  <a:pt x="598354" y="1202916"/>
                  <a:pt x="609358" y="1209458"/>
                  <a:pt x="619676" y="1216681"/>
                </a:cubicBezTo>
                <a:cubicBezTo>
                  <a:pt x="665272" y="1248598"/>
                  <a:pt x="654426" y="1241613"/>
                  <a:pt x="695246" y="1262023"/>
                </a:cubicBezTo>
                <a:cubicBezTo>
                  <a:pt x="700284" y="1267061"/>
                  <a:pt x="704250" y="1273472"/>
                  <a:pt x="710360" y="1277138"/>
                </a:cubicBezTo>
                <a:cubicBezTo>
                  <a:pt x="717191" y="1281236"/>
                  <a:pt x="725709" y="1281557"/>
                  <a:pt x="733031" y="1284695"/>
                </a:cubicBezTo>
                <a:cubicBezTo>
                  <a:pt x="743385" y="1289133"/>
                  <a:pt x="753599" y="1294013"/>
                  <a:pt x="763259" y="1299809"/>
                </a:cubicBezTo>
                <a:cubicBezTo>
                  <a:pt x="763271" y="1299816"/>
                  <a:pt x="819932" y="1337590"/>
                  <a:pt x="831273" y="1345151"/>
                </a:cubicBezTo>
                <a:cubicBezTo>
                  <a:pt x="838830" y="1350189"/>
                  <a:pt x="845133" y="1358062"/>
                  <a:pt x="853944" y="1360265"/>
                </a:cubicBezTo>
                <a:cubicBezTo>
                  <a:pt x="864020" y="1362784"/>
                  <a:pt x="874447" y="1364175"/>
                  <a:pt x="884172" y="1367822"/>
                </a:cubicBezTo>
                <a:cubicBezTo>
                  <a:pt x="894720" y="1371778"/>
                  <a:pt x="904106" y="1378361"/>
                  <a:pt x="914400" y="1382936"/>
                </a:cubicBezTo>
                <a:cubicBezTo>
                  <a:pt x="926796" y="1388445"/>
                  <a:pt x="939483" y="1393287"/>
                  <a:pt x="952185" y="1398050"/>
                </a:cubicBezTo>
                <a:cubicBezTo>
                  <a:pt x="981176" y="1408921"/>
                  <a:pt x="971735" y="1403636"/>
                  <a:pt x="1005084" y="1413164"/>
                </a:cubicBezTo>
                <a:cubicBezTo>
                  <a:pt x="1012743" y="1415352"/>
                  <a:pt x="1020792" y="1416853"/>
                  <a:pt x="1027755" y="1420721"/>
                </a:cubicBezTo>
                <a:cubicBezTo>
                  <a:pt x="1043634" y="1429543"/>
                  <a:pt x="1073098" y="1450949"/>
                  <a:pt x="1073098" y="1450949"/>
                </a:cubicBezTo>
                <a:cubicBezTo>
                  <a:pt x="1078136" y="1458506"/>
                  <a:pt x="1084523" y="1465320"/>
                  <a:pt x="1088212" y="1473620"/>
                </a:cubicBezTo>
                <a:cubicBezTo>
                  <a:pt x="1094682" y="1488178"/>
                  <a:pt x="1098288" y="1503848"/>
                  <a:pt x="1103326" y="1518962"/>
                </a:cubicBezTo>
                <a:cubicBezTo>
                  <a:pt x="1113814" y="1550426"/>
                  <a:pt x="1111144" y="1539293"/>
                  <a:pt x="1118440" y="1579419"/>
                </a:cubicBezTo>
                <a:cubicBezTo>
                  <a:pt x="1121181" y="1594494"/>
                  <a:pt x="1122281" y="1609896"/>
                  <a:pt x="1125997" y="1624761"/>
                </a:cubicBezTo>
                <a:cubicBezTo>
                  <a:pt x="1129861" y="1640217"/>
                  <a:pt x="1136073" y="1654989"/>
                  <a:pt x="1141111" y="1670103"/>
                </a:cubicBezTo>
                <a:lnTo>
                  <a:pt x="1148668" y="1692774"/>
                </a:lnTo>
                <a:cubicBezTo>
                  <a:pt x="1151187" y="1700331"/>
                  <a:pt x="1152663" y="1708320"/>
                  <a:pt x="1156225" y="1715445"/>
                </a:cubicBezTo>
                <a:cubicBezTo>
                  <a:pt x="1161263" y="1725521"/>
                  <a:pt x="1167155" y="1735213"/>
                  <a:pt x="1171339" y="1745673"/>
                </a:cubicBezTo>
                <a:cubicBezTo>
                  <a:pt x="1177256" y="1760465"/>
                  <a:pt x="1181415" y="1775901"/>
                  <a:pt x="1186453" y="1791015"/>
                </a:cubicBezTo>
                <a:cubicBezTo>
                  <a:pt x="1188972" y="1798572"/>
                  <a:pt x="1192448" y="1805875"/>
                  <a:pt x="1194010" y="1813686"/>
                </a:cubicBezTo>
                <a:cubicBezTo>
                  <a:pt x="1203129" y="1859282"/>
                  <a:pt x="1197505" y="1839286"/>
                  <a:pt x="1209124" y="1874142"/>
                </a:cubicBezTo>
                <a:cubicBezTo>
                  <a:pt x="1213390" y="1904002"/>
                  <a:pt x="1216871" y="1935359"/>
                  <a:pt x="1224238" y="1964827"/>
                </a:cubicBezTo>
                <a:cubicBezTo>
                  <a:pt x="1226170" y="1972555"/>
                  <a:pt x="1230004" y="1979736"/>
                  <a:pt x="1231795" y="1987498"/>
                </a:cubicBezTo>
                <a:cubicBezTo>
                  <a:pt x="1237571" y="2012529"/>
                  <a:pt x="1238785" y="2038697"/>
                  <a:pt x="1246909" y="2063068"/>
                </a:cubicBezTo>
                <a:lnTo>
                  <a:pt x="1269580" y="2131081"/>
                </a:lnTo>
                <a:lnTo>
                  <a:pt x="1277137" y="2153752"/>
                </a:lnTo>
                <a:cubicBezTo>
                  <a:pt x="1279656" y="2161309"/>
                  <a:pt x="1282762" y="2168695"/>
                  <a:pt x="1284694" y="2176423"/>
                </a:cubicBezTo>
                <a:cubicBezTo>
                  <a:pt x="1296115" y="2222108"/>
                  <a:pt x="1288967" y="2196799"/>
                  <a:pt x="1307365" y="2251994"/>
                </a:cubicBezTo>
                <a:lnTo>
                  <a:pt x="1314922" y="2274665"/>
                </a:lnTo>
                <a:cubicBezTo>
                  <a:pt x="1317441" y="2282222"/>
                  <a:pt x="1320547" y="2289608"/>
                  <a:pt x="1322479" y="2297336"/>
                </a:cubicBezTo>
                <a:cubicBezTo>
                  <a:pt x="1327517" y="2317488"/>
                  <a:pt x="1331024" y="2338086"/>
                  <a:pt x="1337593" y="2357792"/>
                </a:cubicBezTo>
                <a:cubicBezTo>
                  <a:pt x="1352000" y="2401013"/>
                  <a:pt x="1358330" y="2416138"/>
                  <a:pt x="1367821" y="2463590"/>
                </a:cubicBezTo>
                <a:cubicBezTo>
                  <a:pt x="1370340" y="2476185"/>
                  <a:pt x="1373081" y="2488738"/>
                  <a:pt x="1375379" y="2501376"/>
                </a:cubicBezTo>
                <a:cubicBezTo>
                  <a:pt x="1378120" y="2516451"/>
                  <a:pt x="1379612" y="2531760"/>
                  <a:pt x="1382936" y="2546718"/>
                </a:cubicBezTo>
                <a:cubicBezTo>
                  <a:pt x="1384664" y="2554494"/>
                  <a:pt x="1388561" y="2561661"/>
                  <a:pt x="1390493" y="2569389"/>
                </a:cubicBezTo>
                <a:cubicBezTo>
                  <a:pt x="1393608" y="2581850"/>
                  <a:pt x="1395264" y="2594635"/>
                  <a:pt x="1398050" y="2607174"/>
                </a:cubicBezTo>
                <a:cubicBezTo>
                  <a:pt x="1409862" y="2660329"/>
                  <a:pt x="1400541" y="2615892"/>
                  <a:pt x="1413164" y="2660073"/>
                </a:cubicBezTo>
                <a:cubicBezTo>
                  <a:pt x="1416017" y="2670059"/>
                  <a:pt x="1418684" y="2680117"/>
                  <a:pt x="1420721" y="2690301"/>
                </a:cubicBezTo>
                <a:cubicBezTo>
                  <a:pt x="1424591" y="2709651"/>
                  <a:pt x="1426030" y="2738704"/>
                  <a:pt x="1435835" y="2758314"/>
                </a:cubicBezTo>
                <a:cubicBezTo>
                  <a:pt x="1439897" y="2766438"/>
                  <a:pt x="1445911" y="2773428"/>
                  <a:pt x="1450949" y="2780985"/>
                </a:cubicBezTo>
                <a:cubicBezTo>
                  <a:pt x="1453468" y="2788542"/>
                  <a:pt x="1457379" y="2795771"/>
                  <a:pt x="1458506" y="2803657"/>
                </a:cubicBezTo>
                <a:cubicBezTo>
                  <a:pt x="1466414" y="2859011"/>
                  <a:pt x="1460981" y="2878227"/>
                  <a:pt x="1473620" y="2924569"/>
                </a:cubicBezTo>
                <a:cubicBezTo>
                  <a:pt x="1477812" y="2939939"/>
                  <a:pt x="1483696" y="2954797"/>
                  <a:pt x="1488734" y="2969911"/>
                </a:cubicBezTo>
                <a:cubicBezTo>
                  <a:pt x="1491253" y="2977468"/>
                  <a:pt x="1491872" y="2985954"/>
                  <a:pt x="1496291" y="2992582"/>
                </a:cubicBezTo>
                <a:cubicBezTo>
                  <a:pt x="1506367" y="3007696"/>
                  <a:pt x="1520775" y="3020691"/>
                  <a:pt x="1526519" y="3037924"/>
                </a:cubicBezTo>
                <a:cubicBezTo>
                  <a:pt x="1534394" y="3061549"/>
                  <a:pt x="1542032" y="3091090"/>
                  <a:pt x="1564304" y="3105938"/>
                </a:cubicBezTo>
                <a:cubicBezTo>
                  <a:pt x="1579418" y="3116014"/>
                  <a:pt x="1592413" y="3130422"/>
                  <a:pt x="1609646" y="3136166"/>
                </a:cubicBezTo>
                <a:cubicBezTo>
                  <a:pt x="1617203" y="3138685"/>
                  <a:pt x="1625192" y="3140161"/>
                  <a:pt x="1632317" y="3143723"/>
                </a:cubicBezTo>
                <a:cubicBezTo>
                  <a:pt x="1690915" y="3173022"/>
                  <a:pt x="1620675" y="3147399"/>
                  <a:pt x="1677659" y="3166394"/>
                </a:cubicBezTo>
                <a:cubicBezTo>
                  <a:pt x="1682697" y="3171432"/>
                  <a:pt x="1686401" y="3178322"/>
                  <a:pt x="1692774" y="3181508"/>
                </a:cubicBezTo>
                <a:cubicBezTo>
                  <a:pt x="1707024" y="3188633"/>
                  <a:pt x="1711577" y="3181958"/>
                  <a:pt x="1738116" y="3196622"/>
                </a:cubicBezTo>
                <a:cubicBezTo>
                  <a:pt x="1764655" y="3211286"/>
                  <a:pt x="1833029" y="3254379"/>
                  <a:pt x="1852011" y="3269493"/>
                </a:cubicBezTo>
                <a:cubicBezTo>
                  <a:pt x="1870993" y="3284607"/>
                  <a:pt x="1837257" y="3274981"/>
                  <a:pt x="1852011" y="3287306"/>
                </a:cubicBezTo>
                <a:cubicBezTo>
                  <a:pt x="1866765" y="3299631"/>
                  <a:pt x="1908149" y="3333008"/>
                  <a:pt x="1940536" y="3343444"/>
                </a:cubicBezTo>
                <a:cubicBezTo>
                  <a:pt x="1972923" y="3353880"/>
                  <a:pt x="2027171" y="3341104"/>
                  <a:pt x="2046334" y="3349921"/>
                </a:cubicBezTo>
                <a:cubicBezTo>
                  <a:pt x="2065497" y="3358738"/>
                  <a:pt x="2050563" y="3390406"/>
                  <a:pt x="2055511" y="3396344"/>
                </a:cubicBezTo>
                <a:cubicBezTo>
                  <a:pt x="2060459" y="3402282"/>
                  <a:pt x="2071164" y="3379251"/>
                  <a:pt x="2076022" y="3385548"/>
                </a:cubicBezTo>
                <a:cubicBezTo>
                  <a:pt x="2080880" y="3391845"/>
                  <a:pt x="2060099" y="3433318"/>
                  <a:pt x="2084659" y="3434128"/>
                </a:cubicBezTo>
                <a:cubicBezTo>
                  <a:pt x="2109219" y="3434938"/>
                  <a:pt x="2101662" y="3461478"/>
                  <a:pt x="2104631" y="3473533"/>
                </a:cubicBezTo>
                <a:cubicBezTo>
                  <a:pt x="2107600" y="3485588"/>
                  <a:pt x="2099324" y="3493415"/>
                  <a:pt x="2102473" y="3506460"/>
                </a:cubicBezTo>
                <a:cubicBezTo>
                  <a:pt x="2105622" y="3519505"/>
                  <a:pt x="2107421" y="3540467"/>
                  <a:pt x="2123524" y="3551802"/>
                </a:cubicBezTo>
                <a:cubicBezTo>
                  <a:pt x="2139627" y="3563137"/>
                  <a:pt x="2129422" y="3557055"/>
                  <a:pt x="2199094" y="3574473"/>
                </a:cubicBezTo>
                <a:cubicBezTo>
                  <a:pt x="2235020" y="3598424"/>
                  <a:pt x="2213149" y="3586715"/>
                  <a:pt x="2267107" y="3604701"/>
                </a:cubicBezTo>
                <a:cubicBezTo>
                  <a:pt x="2267108" y="3604701"/>
                  <a:pt x="2312449" y="3619814"/>
                  <a:pt x="2312450" y="3619815"/>
                </a:cubicBezTo>
                <a:lnTo>
                  <a:pt x="2335121" y="3634929"/>
                </a:lnTo>
                <a:lnTo>
                  <a:pt x="2350235" y="3680271"/>
                </a:lnTo>
                <a:cubicBezTo>
                  <a:pt x="2357809" y="3702992"/>
                  <a:pt x="2356629" y="3706082"/>
                  <a:pt x="2372906" y="3725614"/>
                </a:cubicBezTo>
                <a:cubicBezTo>
                  <a:pt x="2379748" y="3733824"/>
                  <a:pt x="2388020" y="3740728"/>
                  <a:pt x="2395577" y="3748285"/>
                </a:cubicBezTo>
                <a:lnTo>
                  <a:pt x="2410691" y="3793627"/>
                </a:lnTo>
                <a:cubicBezTo>
                  <a:pt x="2413210" y="3801184"/>
                  <a:pt x="2413829" y="3809670"/>
                  <a:pt x="2418248" y="3816298"/>
                </a:cubicBezTo>
                <a:cubicBezTo>
                  <a:pt x="2423286" y="3823855"/>
                  <a:pt x="2429673" y="3830669"/>
                  <a:pt x="2433362" y="3838969"/>
                </a:cubicBezTo>
                <a:cubicBezTo>
                  <a:pt x="2439832" y="3853527"/>
                  <a:pt x="2401973" y="3813569"/>
                  <a:pt x="2448476" y="3884311"/>
                </a:cubicBezTo>
                <a:cubicBezTo>
                  <a:pt x="2494979" y="3955053"/>
                  <a:pt x="2672078" y="4168959"/>
                  <a:pt x="2712382" y="4263422"/>
                </a:cubicBezTo>
                <a:cubicBezTo>
                  <a:pt x="2752686" y="4357885"/>
                  <a:pt x="2691462" y="4412253"/>
                  <a:pt x="2690301" y="4451088"/>
                </a:cubicBezTo>
                <a:cubicBezTo>
                  <a:pt x="2689140" y="4489923"/>
                  <a:pt x="2700377" y="4481316"/>
                  <a:pt x="2705415" y="4496430"/>
                </a:cubicBezTo>
                <a:cubicBezTo>
                  <a:pt x="2722568" y="4547889"/>
                  <a:pt x="2710453" y="4527917"/>
                  <a:pt x="2728086" y="4556886"/>
                </a:cubicBezTo>
                <a:cubicBezTo>
                  <a:pt x="2745719" y="4585855"/>
                  <a:pt x="2791061" y="4624900"/>
                  <a:pt x="2811213" y="4670242"/>
                </a:cubicBezTo>
                <a:cubicBezTo>
                  <a:pt x="2831365" y="4715584"/>
                  <a:pt x="2837663" y="4802490"/>
                  <a:pt x="2848998" y="4828939"/>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145844" y="2772091"/>
            <a:ext cx="2535759" cy="3979302"/>
          </a:xfrm>
          <a:custGeom>
            <a:avLst/>
            <a:gdLst>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8800 w 2945081"/>
              <a:gd name="connsiteY94" fmla="*/ 3301340 h 4822140"/>
              <a:gd name="connsiteX95" fmla="*/ 2054432 w 2945081"/>
              <a:gd name="connsiteY95" fmla="*/ 3313215 h 4822140"/>
              <a:gd name="connsiteX96" fmla="*/ 2060369 w 2945081"/>
              <a:gd name="connsiteY96" fmla="*/ 3331028 h 4822140"/>
              <a:gd name="connsiteX97" fmla="*/ 2072245 w 2945081"/>
              <a:gd name="connsiteY97" fmla="*/ 3342904 h 4822140"/>
              <a:gd name="connsiteX98" fmla="*/ 2078182 w 2945081"/>
              <a:gd name="connsiteY98" fmla="*/ 3414156 h 4822140"/>
              <a:gd name="connsiteX99" fmla="*/ 2084120 w 2945081"/>
              <a:gd name="connsiteY99" fmla="*/ 3431969 h 4822140"/>
              <a:gd name="connsiteX100" fmla="*/ 2101933 w 2945081"/>
              <a:gd name="connsiteY100" fmla="*/ 3449782 h 4822140"/>
              <a:gd name="connsiteX101" fmla="*/ 2113808 w 2945081"/>
              <a:gd name="connsiteY101" fmla="*/ 3485408 h 4822140"/>
              <a:gd name="connsiteX102" fmla="*/ 2119746 w 2945081"/>
              <a:gd name="connsiteY102" fmla="*/ 3509158 h 4822140"/>
              <a:gd name="connsiteX103" fmla="*/ 2137559 w 2945081"/>
              <a:gd name="connsiteY103" fmla="*/ 3562597 h 4822140"/>
              <a:gd name="connsiteX104" fmla="*/ 2155372 w 2945081"/>
              <a:gd name="connsiteY104" fmla="*/ 3616036 h 4822140"/>
              <a:gd name="connsiteX105" fmla="*/ 2161310 w 2945081"/>
              <a:gd name="connsiteY105" fmla="*/ 3633849 h 4822140"/>
              <a:gd name="connsiteX106" fmla="*/ 2179123 w 2945081"/>
              <a:gd name="connsiteY106" fmla="*/ 3645724 h 4822140"/>
              <a:gd name="connsiteX107" fmla="*/ 2190998 w 2945081"/>
              <a:gd name="connsiteY107" fmla="*/ 3657600 h 4822140"/>
              <a:gd name="connsiteX108" fmla="*/ 2208811 w 2945081"/>
              <a:gd name="connsiteY108" fmla="*/ 3663537 h 4822140"/>
              <a:gd name="connsiteX109" fmla="*/ 2256312 w 2945081"/>
              <a:gd name="connsiteY109" fmla="*/ 3705101 h 4822140"/>
              <a:gd name="connsiteX110" fmla="*/ 2291938 w 2945081"/>
              <a:gd name="connsiteY110" fmla="*/ 3734789 h 4822140"/>
              <a:gd name="connsiteX111" fmla="*/ 2315689 w 2945081"/>
              <a:gd name="connsiteY111" fmla="*/ 3758540 h 4822140"/>
              <a:gd name="connsiteX112" fmla="*/ 2351315 w 2945081"/>
              <a:gd name="connsiteY112" fmla="*/ 3776353 h 4822140"/>
              <a:gd name="connsiteX113" fmla="*/ 2369128 w 2945081"/>
              <a:gd name="connsiteY113" fmla="*/ 3782291 h 4822140"/>
              <a:gd name="connsiteX114" fmla="*/ 2440380 w 2945081"/>
              <a:gd name="connsiteY114" fmla="*/ 3817917 h 4822140"/>
              <a:gd name="connsiteX115" fmla="*/ 2458193 w 2945081"/>
              <a:gd name="connsiteY115" fmla="*/ 3823854 h 4822140"/>
              <a:gd name="connsiteX116" fmla="*/ 2493819 w 2945081"/>
              <a:gd name="connsiteY116" fmla="*/ 3871356 h 4822140"/>
              <a:gd name="connsiteX117" fmla="*/ 2505694 w 2945081"/>
              <a:gd name="connsiteY117" fmla="*/ 3889169 h 4822140"/>
              <a:gd name="connsiteX118" fmla="*/ 2517569 w 2945081"/>
              <a:gd name="connsiteY118" fmla="*/ 3936670 h 4822140"/>
              <a:gd name="connsiteX119" fmla="*/ 2529445 w 2945081"/>
              <a:gd name="connsiteY119" fmla="*/ 3984171 h 4822140"/>
              <a:gd name="connsiteX120" fmla="*/ 2541320 w 2945081"/>
              <a:gd name="connsiteY120" fmla="*/ 4061361 h 4822140"/>
              <a:gd name="connsiteX121" fmla="*/ 2547258 w 2945081"/>
              <a:gd name="connsiteY121" fmla="*/ 4079174 h 4822140"/>
              <a:gd name="connsiteX122" fmla="*/ 2582884 w 2945081"/>
              <a:gd name="connsiteY122" fmla="*/ 4096987 h 4822140"/>
              <a:gd name="connsiteX123" fmla="*/ 2588821 w 2945081"/>
              <a:gd name="connsiteY123" fmla="*/ 4114800 h 4822140"/>
              <a:gd name="connsiteX124" fmla="*/ 2600697 w 2945081"/>
              <a:gd name="connsiteY124" fmla="*/ 4126675 h 4822140"/>
              <a:gd name="connsiteX125" fmla="*/ 2624447 w 2945081"/>
              <a:gd name="connsiteY125" fmla="*/ 4191989 h 4822140"/>
              <a:gd name="connsiteX126" fmla="*/ 2636323 w 2945081"/>
              <a:gd name="connsiteY126" fmla="*/ 4203865 h 4822140"/>
              <a:gd name="connsiteX127" fmla="*/ 2654136 w 2945081"/>
              <a:gd name="connsiteY127" fmla="*/ 4215740 h 4822140"/>
              <a:gd name="connsiteX128" fmla="*/ 2683824 w 2945081"/>
              <a:gd name="connsiteY128" fmla="*/ 4239491 h 4822140"/>
              <a:gd name="connsiteX129" fmla="*/ 2701637 w 2945081"/>
              <a:gd name="connsiteY129" fmla="*/ 4251366 h 4822140"/>
              <a:gd name="connsiteX130" fmla="*/ 2737263 w 2945081"/>
              <a:gd name="connsiteY130" fmla="*/ 4263241 h 4822140"/>
              <a:gd name="connsiteX131" fmla="*/ 2755076 w 2945081"/>
              <a:gd name="connsiteY131" fmla="*/ 4346369 h 4822140"/>
              <a:gd name="connsiteX132" fmla="*/ 2761013 w 2945081"/>
              <a:gd name="connsiteY132" fmla="*/ 4364182 h 4822140"/>
              <a:gd name="connsiteX133" fmla="*/ 2784764 w 2945081"/>
              <a:gd name="connsiteY133" fmla="*/ 4393870 h 4822140"/>
              <a:gd name="connsiteX134" fmla="*/ 2796639 w 2945081"/>
              <a:gd name="connsiteY134" fmla="*/ 4429496 h 4822140"/>
              <a:gd name="connsiteX135" fmla="*/ 2802577 w 2945081"/>
              <a:gd name="connsiteY135" fmla="*/ 4447309 h 4822140"/>
              <a:gd name="connsiteX136" fmla="*/ 2808515 w 2945081"/>
              <a:gd name="connsiteY136" fmla="*/ 4465122 h 4822140"/>
              <a:gd name="connsiteX137" fmla="*/ 2820390 w 2945081"/>
              <a:gd name="connsiteY137" fmla="*/ 4482935 h 4822140"/>
              <a:gd name="connsiteX138" fmla="*/ 2844141 w 2945081"/>
              <a:gd name="connsiteY138" fmla="*/ 4530436 h 4822140"/>
              <a:gd name="connsiteX139" fmla="*/ 2850078 w 2945081"/>
              <a:gd name="connsiteY139" fmla="*/ 4548249 h 4822140"/>
              <a:gd name="connsiteX140" fmla="*/ 2861954 w 2945081"/>
              <a:gd name="connsiteY140" fmla="*/ 4560124 h 4822140"/>
              <a:gd name="connsiteX141" fmla="*/ 2873829 w 2945081"/>
              <a:gd name="connsiteY141" fmla="*/ 4595750 h 4822140"/>
              <a:gd name="connsiteX142" fmla="*/ 2885704 w 2945081"/>
              <a:gd name="connsiteY142" fmla="*/ 4631376 h 4822140"/>
              <a:gd name="connsiteX143" fmla="*/ 2891642 w 2945081"/>
              <a:gd name="connsiteY143" fmla="*/ 4649189 h 4822140"/>
              <a:gd name="connsiteX144" fmla="*/ 2897580 w 2945081"/>
              <a:gd name="connsiteY144" fmla="*/ 4672940 h 4822140"/>
              <a:gd name="connsiteX145" fmla="*/ 2903517 w 2945081"/>
              <a:gd name="connsiteY145" fmla="*/ 4690753 h 4822140"/>
              <a:gd name="connsiteX146" fmla="*/ 2909455 w 2945081"/>
              <a:gd name="connsiteY146" fmla="*/ 4714504 h 4822140"/>
              <a:gd name="connsiteX147" fmla="*/ 2921330 w 2945081"/>
              <a:gd name="connsiteY147" fmla="*/ 4750130 h 4822140"/>
              <a:gd name="connsiteX148" fmla="*/ 2927268 w 2945081"/>
              <a:gd name="connsiteY148" fmla="*/ 4791693 h 4822140"/>
              <a:gd name="connsiteX149" fmla="*/ 2933206 w 2945081"/>
              <a:gd name="connsiteY149" fmla="*/ 4821382 h 4822140"/>
              <a:gd name="connsiteX150" fmla="*/ 2939143 w 2945081"/>
              <a:gd name="connsiteY150" fmla="*/ 4803569 h 4822140"/>
              <a:gd name="connsiteX151" fmla="*/ 2945081 w 2945081"/>
              <a:gd name="connsiteY151"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8800 w 2945081"/>
              <a:gd name="connsiteY94" fmla="*/ 3301340 h 4822140"/>
              <a:gd name="connsiteX95" fmla="*/ 1995055 w 2945081"/>
              <a:gd name="connsiteY95" fmla="*/ 3402280 h 4822140"/>
              <a:gd name="connsiteX96" fmla="*/ 2054432 w 2945081"/>
              <a:gd name="connsiteY96" fmla="*/ 3313215 h 4822140"/>
              <a:gd name="connsiteX97" fmla="*/ 2060369 w 2945081"/>
              <a:gd name="connsiteY97" fmla="*/ 3331028 h 4822140"/>
              <a:gd name="connsiteX98" fmla="*/ 2072245 w 2945081"/>
              <a:gd name="connsiteY98" fmla="*/ 3342904 h 4822140"/>
              <a:gd name="connsiteX99" fmla="*/ 2078182 w 2945081"/>
              <a:gd name="connsiteY99" fmla="*/ 3414156 h 4822140"/>
              <a:gd name="connsiteX100" fmla="*/ 2084120 w 2945081"/>
              <a:gd name="connsiteY100" fmla="*/ 3431969 h 4822140"/>
              <a:gd name="connsiteX101" fmla="*/ 2101933 w 2945081"/>
              <a:gd name="connsiteY101" fmla="*/ 3449782 h 4822140"/>
              <a:gd name="connsiteX102" fmla="*/ 2113808 w 2945081"/>
              <a:gd name="connsiteY102" fmla="*/ 3485408 h 4822140"/>
              <a:gd name="connsiteX103" fmla="*/ 2119746 w 2945081"/>
              <a:gd name="connsiteY103" fmla="*/ 3509158 h 4822140"/>
              <a:gd name="connsiteX104" fmla="*/ 2137559 w 2945081"/>
              <a:gd name="connsiteY104" fmla="*/ 3562597 h 4822140"/>
              <a:gd name="connsiteX105" fmla="*/ 2155372 w 2945081"/>
              <a:gd name="connsiteY105" fmla="*/ 3616036 h 4822140"/>
              <a:gd name="connsiteX106" fmla="*/ 2161310 w 2945081"/>
              <a:gd name="connsiteY106" fmla="*/ 3633849 h 4822140"/>
              <a:gd name="connsiteX107" fmla="*/ 2179123 w 2945081"/>
              <a:gd name="connsiteY107" fmla="*/ 3645724 h 4822140"/>
              <a:gd name="connsiteX108" fmla="*/ 2190998 w 2945081"/>
              <a:gd name="connsiteY108" fmla="*/ 3657600 h 4822140"/>
              <a:gd name="connsiteX109" fmla="*/ 2208811 w 2945081"/>
              <a:gd name="connsiteY109" fmla="*/ 3663537 h 4822140"/>
              <a:gd name="connsiteX110" fmla="*/ 2256312 w 2945081"/>
              <a:gd name="connsiteY110" fmla="*/ 3705101 h 4822140"/>
              <a:gd name="connsiteX111" fmla="*/ 2291938 w 2945081"/>
              <a:gd name="connsiteY111" fmla="*/ 3734789 h 4822140"/>
              <a:gd name="connsiteX112" fmla="*/ 2315689 w 2945081"/>
              <a:gd name="connsiteY112" fmla="*/ 3758540 h 4822140"/>
              <a:gd name="connsiteX113" fmla="*/ 2351315 w 2945081"/>
              <a:gd name="connsiteY113" fmla="*/ 3776353 h 4822140"/>
              <a:gd name="connsiteX114" fmla="*/ 2369128 w 2945081"/>
              <a:gd name="connsiteY114" fmla="*/ 3782291 h 4822140"/>
              <a:gd name="connsiteX115" fmla="*/ 2440380 w 2945081"/>
              <a:gd name="connsiteY115" fmla="*/ 3817917 h 4822140"/>
              <a:gd name="connsiteX116" fmla="*/ 2458193 w 2945081"/>
              <a:gd name="connsiteY116" fmla="*/ 3823854 h 4822140"/>
              <a:gd name="connsiteX117" fmla="*/ 2493819 w 2945081"/>
              <a:gd name="connsiteY117" fmla="*/ 3871356 h 4822140"/>
              <a:gd name="connsiteX118" fmla="*/ 2505694 w 2945081"/>
              <a:gd name="connsiteY118" fmla="*/ 3889169 h 4822140"/>
              <a:gd name="connsiteX119" fmla="*/ 2517569 w 2945081"/>
              <a:gd name="connsiteY119" fmla="*/ 3936670 h 4822140"/>
              <a:gd name="connsiteX120" fmla="*/ 2529445 w 2945081"/>
              <a:gd name="connsiteY120" fmla="*/ 3984171 h 4822140"/>
              <a:gd name="connsiteX121" fmla="*/ 2541320 w 2945081"/>
              <a:gd name="connsiteY121" fmla="*/ 4061361 h 4822140"/>
              <a:gd name="connsiteX122" fmla="*/ 2547258 w 2945081"/>
              <a:gd name="connsiteY122" fmla="*/ 4079174 h 4822140"/>
              <a:gd name="connsiteX123" fmla="*/ 2582884 w 2945081"/>
              <a:gd name="connsiteY123" fmla="*/ 4096987 h 4822140"/>
              <a:gd name="connsiteX124" fmla="*/ 2588821 w 2945081"/>
              <a:gd name="connsiteY124" fmla="*/ 4114800 h 4822140"/>
              <a:gd name="connsiteX125" fmla="*/ 2600697 w 2945081"/>
              <a:gd name="connsiteY125" fmla="*/ 4126675 h 4822140"/>
              <a:gd name="connsiteX126" fmla="*/ 2624447 w 2945081"/>
              <a:gd name="connsiteY126" fmla="*/ 4191989 h 4822140"/>
              <a:gd name="connsiteX127" fmla="*/ 2636323 w 2945081"/>
              <a:gd name="connsiteY127" fmla="*/ 4203865 h 4822140"/>
              <a:gd name="connsiteX128" fmla="*/ 2654136 w 2945081"/>
              <a:gd name="connsiteY128" fmla="*/ 4215740 h 4822140"/>
              <a:gd name="connsiteX129" fmla="*/ 2683824 w 2945081"/>
              <a:gd name="connsiteY129" fmla="*/ 4239491 h 4822140"/>
              <a:gd name="connsiteX130" fmla="*/ 2701637 w 2945081"/>
              <a:gd name="connsiteY130" fmla="*/ 4251366 h 4822140"/>
              <a:gd name="connsiteX131" fmla="*/ 2737263 w 2945081"/>
              <a:gd name="connsiteY131" fmla="*/ 4263241 h 4822140"/>
              <a:gd name="connsiteX132" fmla="*/ 2755076 w 2945081"/>
              <a:gd name="connsiteY132" fmla="*/ 4346369 h 4822140"/>
              <a:gd name="connsiteX133" fmla="*/ 2761013 w 2945081"/>
              <a:gd name="connsiteY133" fmla="*/ 4364182 h 4822140"/>
              <a:gd name="connsiteX134" fmla="*/ 2784764 w 2945081"/>
              <a:gd name="connsiteY134" fmla="*/ 4393870 h 4822140"/>
              <a:gd name="connsiteX135" fmla="*/ 2796639 w 2945081"/>
              <a:gd name="connsiteY135" fmla="*/ 4429496 h 4822140"/>
              <a:gd name="connsiteX136" fmla="*/ 2802577 w 2945081"/>
              <a:gd name="connsiteY136" fmla="*/ 4447309 h 4822140"/>
              <a:gd name="connsiteX137" fmla="*/ 2808515 w 2945081"/>
              <a:gd name="connsiteY137" fmla="*/ 4465122 h 4822140"/>
              <a:gd name="connsiteX138" fmla="*/ 2820390 w 2945081"/>
              <a:gd name="connsiteY138" fmla="*/ 4482935 h 4822140"/>
              <a:gd name="connsiteX139" fmla="*/ 2844141 w 2945081"/>
              <a:gd name="connsiteY139" fmla="*/ 4530436 h 4822140"/>
              <a:gd name="connsiteX140" fmla="*/ 2850078 w 2945081"/>
              <a:gd name="connsiteY140" fmla="*/ 4548249 h 4822140"/>
              <a:gd name="connsiteX141" fmla="*/ 2861954 w 2945081"/>
              <a:gd name="connsiteY141" fmla="*/ 4560124 h 4822140"/>
              <a:gd name="connsiteX142" fmla="*/ 2873829 w 2945081"/>
              <a:gd name="connsiteY142" fmla="*/ 4595750 h 4822140"/>
              <a:gd name="connsiteX143" fmla="*/ 2885704 w 2945081"/>
              <a:gd name="connsiteY143" fmla="*/ 4631376 h 4822140"/>
              <a:gd name="connsiteX144" fmla="*/ 2891642 w 2945081"/>
              <a:gd name="connsiteY144" fmla="*/ 4649189 h 4822140"/>
              <a:gd name="connsiteX145" fmla="*/ 2897580 w 2945081"/>
              <a:gd name="connsiteY145" fmla="*/ 4672940 h 4822140"/>
              <a:gd name="connsiteX146" fmla="*/ 2903517 w 2945081"/>
              <a:gd name="connsiteY146" fmla="*/ 4690753 h 4822140"/>
              <a:gd name="connsiteX147" fmla="*/ 2909455 w 2945081"/>
              <a:gd name="connsiteY147" fmla="*/ 4714504 h 4822140"/>
              <a:gd name="connsiteX148" fmla="*/ 2921330 w 2945081"/>
              <a:gd name="connsiteY148" fmla="*/ 4750130 h 4822140"/>
              <a:gd name="connsiteX149" fmla="*/ 2927268 w 2945081"/>
              <a:gd name="connsiteY149" fmla="*/ 4791693 h 4822140"/>
              <a:gd name="connsiteX150" fmla="*/ 2933206 w 2945081"/>
              <a:gd name="connsiteY150" fmla="*/ 4821382 h 4822140"/>
              <a:gd name="connsiteX151" fmla="*/ 2939143 w 2945081"/>
              <a:gd name="connsiteY151" fmla="*/ 4803569 h 4822140"/>
              <a:gd name="connsiteX152" fmla="*/ 2945081 w 2945081"/>
              <a:gd name="connsiteY15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54432 w 2945081"/>
              <a:gd name="connsiteY96" fmla="*/ 3313215 h 4822140"/>
              <a:gd name="connsiteX97" fmla="*/ 2060369 w 2945081"/>
              <a:gd name="connsiteY97" fmla="*/ 3331028 h 4822140"/>
              <a:gd name="connsiteX98" fmla="*/ 2072245 w 2945081"/>
              <a:gd name="connsiteY98" fmla="*/ 3342904 h 4822140"/>
              <a:gd name="connsiteX99" fmla="*/ 2078182 w 2945081"/>
              <a:gd name="connsiteY99" fmla="*/ 3414156 h 4822140"/>
              <a:gd name="connsiteX100" fmla="*/ 2084120 w 2945081"/>
              <a:gd name="connsiteY100" fmla="*/ 3431969 h 4822140"/>
              <a:gd name="connsiteX101" fmla="*/ 2101933 w 2945081"/>
              <a:gd name="connsiteY101" fmla="*/ 3449782 h 4822140"/>
              <a:gd name="connsiteX102" fmla="*/ 2113808 w 2945081"/>
              <a:gd name="connsiteY102" fmla="*/ 3485408 h 4822140"/>
              <a:gd name="connsiteX103" fmla="*/ 2119746 w 2945081"/>
              <a:gd name="connsiteY103" fmla="*/ 3509158 h 4822140"/>
              <a:gd name="connsiteX104" fmla="*/ 2137559 w 2945081"/>
              <a:gd name="connsiteY104" fmla="*/ 3562597 h 4822140"/>
              <a:gd name="connsiteX105" fmla="*/ 2155372 w 2945081"/>
              <a:gd name="connsiteY105" fmla="*/ 3616036 h 4822140"/>
              <a:gd name="connsiteX106" fmla="*/ 2161310 w 2945081"/>
              <a:gd name="connsiteY106" fmla="*/ 3633849 h 4822140"/>
              <a:gd name="connsiteX107" fmla="*/ 2179123 w 2945081"/>
              <a:gd name="connsiteY107" fmla="*/ 3645724 h 4822140"/>
              <a:gd name="connsiteX108" fmla="*/ 2190998 w 2945081"/>
              <a:gd name="connsiteY108" fmla="*/ 3657600 h 4822140"/>
              <a:gd name="connsiteX109" fmla="*/ 2208811 w 2945081"/>
              <a:gd name="connsiteY109" fmla="*/ 3663537 h 4822140"/>
              <a:gd name="connsiteX110" fmla="*/ 2256312 w 2945081"/>
              <a:gd name="connsiteY110" fmla="*/ 3705101 h 4822140"/>
              <a:gd name="connsiteX111" fmla="*/ 2291938 w 2945081"/>
              <a:gd name="connsiteY111" fmla="*/ 3734789 h 4822140"/>
              <a:gd name="connsiteX112" fmla="*/ 2315689 w 2945081"/>
              <a:gd name="connsiteY112" fmla="*/ 3758540 h 4822140"/>
              <a:gd name="connsiteX113" fmla="*/ 2351315 w 2945081"/>
              <a:gd name="connsiteY113" fmla="*/ 3776353 h 4822140"/>
              <a:gd name="connsiteX114" fmla="*/ 2369128 w 2945081"/>
              <a:gd name="connsiteY114" fmla="*/ 3782291 h 4822140"/>
              <a:gd name="connsiteX115" fmla="*/ 2440380 w 2945081"/>
              <a:gd name="connsiteY115" fmla="*/ 3817917 h 4822140"/>
              <a:gd name="connsiteX116" fmla="*/ 2458193 w 2945081"/>
              <a:gd name="connsiteY116" fmla="*/ 3823854 h 4822140"/>
              <a:gd name="connsiteX117" fmla="*/ 2493819 w 2945081"/>
              <a:gd name="connsiteY117" fmla="*/ 3871356 h 4822140"/>
              <a:gd name="connsiteX118" fmla="*/ 2505694 w 2945081"/>
              <a:gd name="connsiteY118" fmla="*/ 3889169 h 4822140"/>
              <a:gd name="connsiteX119" fmla="*/ 2517569 w 2945081"/>
              <a:gd name="connsiteY119" fmla="*/ 3936670 h 4822140"/>
              <a:gd name="connsiteX120" fmla="*/ 2529445 w 2945081"/>
              <a:gd name="connsiteY120" fmla="*/ 3984171 h 4822140"/>
              <a:gd name="connsiteX121" fmla="*/ 2541320 w 2945081"/>
              <a:gd name="connsiteY121" fmla="*/ 4061361 h 4822140"/>
              <a:gd name="connsiteX122" fmla="*/ 2547258 w 2945081"/>
              <a:gd name="connsiteY122" fmla="*/ 4079174 h 4822140"/>
              <a:gd name="connsiteX123" fmla="*/ 2582884 w 2945081"/>
              <a:gd name="connsiteY123" fmla="*/ 4096987 h 4822140"/>
              <a:gd name="connsiteX124" fmla="*/ 2588821 w 2945081"/>
              <a:gd name="connsiteY124" fmla="*/ 4114800 h 4822140"/>
              <a:gd name="connsiteX125" fmla="*/ 2600697 w 2945081"/>
              <a:gd name="connsiteY125" fmla="*/ 4126675 h 4822140"/>
              <a:gd name="connsiteX126" fmla="*/ 2624447 w 2945081"/>
              <a:gd name="connsiteY126" fmla="*/ 4191989 h 4822140"/>
              <a:gd name="connsiteX127" fmla="*/ 2636323 w 2945081"/>
              <a:gd name="connsiteY127" fmla="*/ 4203865 h 4822140"/>
              <a:gd name="connsiteX128" fmla="*/ 2654136 w 2945081"/>
              <a:gd name="connsiteY128" fmla="*/ 4215740 h 4822140"/>
              <a:gd name="connsiteX129" fmla="*/ 2683824 w 2945081"/>
              <a:gd name="connsiteY129" fmla="*/ 4239491 h 4822140"/>
              <a:gd name="connsiteX130" fmla="*/ 2701637 w 2945081"/>
              <a:gd name="connsiteY130" fmla="*/ 4251366 h 4822140"/>
              <a:gd name="connsiteX131" fmla="*/ 2737263 w 2945081"/>
              <a:gd name="connsiteY131" fmla="*/ 4263241 h 4822140"/>
              <a:gd name="connsiteX132" fmla="*/ 2755076 w 2945081"/>
              <a:gd name="connsiteY132" fmla="*/ 4346369 h 4822140"/>
              <a:gd name="connsiteX133" fmla="*/ 2761013 w 2945081"/>
              <a:gd name="connsiteY133" fmla="*/ 4364182 h 4822140"/>
              <a:gd name="connsiteX134" fmla="*/ 2784764 w 2945081"/>
              <a:gd name="connsiteY134" fmla="*/ 4393870 h 4822140"/>
              <a:gd name="connsiteX135" fmla="*/ 2796639 w 2945081"/>
              <a:gd name="connsiteY135" fmla="*/ 4429496 h 4822140"/>
              <a:gd name="connsiteX136" fmla="*/ 2802577 w 2945081"/>
              <a:gd name="connsiteY136" fmla="*/ 4447309 h 4822140"/>
              <a:gd name="connsiteX137" fmla="*/ 2808515 w 2945081"/>
              <a:gd name="connsiteY137" fmla="*/ 4465122 h 4822140"/>
              <a:gd name="connsiteX138" fmla="*/ 2820390 w 2945081"/>
              <a:gd name="connsiteY138" fmla="*/ 4482935 h 4822140"/>
              <a:gd name="connsiteX139" fmla="*/ 2844141 w 2945081"/>
              <a:gd name="connsiteY139" fmla="*/ 4530436 h 4822140"/>
              <a:gd name="connsiteX140" fmla="*/ 2850078 w 2945081"/>
              <a:gd name="connsiteY140" fmla="*/ 4548249 h 4822140"/>
              <a:gd name="connsiteX141" fmla="*/ 2861954 w 2945081"/>
              <a:gd name="connsiteY141" fmla="*/ 4560124 h 4822140"/>
              <a:gd name="connsiteX142" fmla="*/ 2873829 w 2945081"/>
              <a:gd name="connsiteY142" fmla="*/ 4595750 h 4822140"/>
              <a:gd name="connsiteX143" fmla="*/ 2885704 w 2945081"/>
              <a:gd name="connsiteY143" fmla="*/ 4631376 h 4822140"/>
              <a:gd name="connsiteX144" fmla="*/ 2891642 w 2945081"/>
              <a:gd name="connsiteY144" fmla="*/ 4649189 h 4822140"/>
              <a:gd name="connsiteX145" fmla="*/ 2897580 w 2945081"/>
              <a:gd name="connsiteY145" fmla="*/ 4672940 h 4822140"/>
              <a:gd name="connsiteX146" fmla="*/ 2903517 w 2945081"/>
              <a:gd name="connsiteY146" fmla="*/ 4690753 h 4822140"/>
              <a:gd name="connsiteX147" fmla="*/ 2909455 w 2945081"/>
              <a:gd name="connsiteY147" fmla="*/ 4714504 h 4822140"/>
              <a:gd name="connsiteX148" fmla="*/ 2921330 w 2945081"/>
              <a:gd name="connsiteY148" fmla="*/ 4750130 h 4822140"/>
              <a:gd name="connsiteX149" fmla="*/ 2927268 w 2945081"/>
              <a:gd name="connsiteY149" fmla="*/ 4791693 h 4822140"/>
              <a:gd name="connsiteX150" fmla="*/ 2933206 w 2945081"/>
              <a:gd name="connsiteY150" fmla="*/ 4821382 h 4822140"/>
              <a:gd name="connsiteX151" fmla="*/ 2939143 w 2945081"/>
              <a:gd name="connsiteY151" fmla="*/ 4803569 h 4822140"/>
              <a:gd name="connsiteX152" fmla="*/ 2945081 w 2945081"/>
              <a:gd name="connsiteY15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54432 w 2945081"/>
              <a:gd name="connsiteY96" fmla="*/ 3313215 h 4822140"/>
              <a:gd name="connsiteX97" fmla="*/ 2060369 w 2945081"/>
              <a:gd name="connsiteY97" fmla="*/ 3331028 h 4822140"/>
              <a:gd name="connsiteX98" fmla="*/ 2078182 w 2945081"/>
              <a:gd name="connsiteY98" fmla="*/ 3414156 h 4822140"/>
              <a:gd name="connsiteX99" fmla="*/ 2084120 w 2945081"/>
              <a:gd name="connsiteY99" fmla="*/ 3431969 h 4822140"/>
              <a:gd name="connsiteX100" fmla="*/ 2101933 w 2945081"/>
              <a:gd name="connsiteY100" fmla="*/ 3449782 h 4822140"/>
              <a:gd name="connsiteX101" fmla="*/ 2113808 w 2945081"/>
              <a:gd name="connsiteY101" fmla="*/ 3485408 h 4822140"/>
              <a:gd name="connsiteX102" fmla="*/ 2119746 w 2945081"/>
              <a:gd name="connsiteY102" fmla="*/ 3509158 h 4822140"/>
              <a:gd name="connsiteX103" fmla="*/ 2137559 w 2945081"/>
              <a:gd name="connsiteY103" fmla="*/ 3562597 h 4822140"/>
              <a:gd name="connsiteX104" fmla="*/ 2155372 w 2945081"/>
              <a:gd name="connsiteY104" fmla="*/ 3616036 h 4822140"/>
              <a:gd name="connsiteX105" fmla="*/ 2161310 w 2945081"/>
              <a:gd name="connsiteY105" fmla="*/ 3633849 h 4822140"/>
              <a:gd name="connsiteX106" fmla="*/ 2179123 w 2945081"/>
              <a:gd name="connsiteY106" fmla="*/ 3645724 h 4822140"/>
              <a:gd name="connsiteX107" fmla="*/ 2190998 w 2945081"/>
              <a:gd name="connsiteY107" fmla="*/ 3657600 h 4822140"/>
              <a:gd name="connsiteX108" fmla="*/ 2208811 w 2945081"/>
              <a:gd name="connsiteY108" fmla="*/ 3663537 h 4822140"/>
              <a:gd name="connsiteX109" fmla="*/ 2256312 w 2945081"/>
              <a:gd name="connsiteY109" fmla="*/ 3705101 h 4822140"/>
              <a:gd name="connsiteX110" fmla="*/ 2291938 w 2945081"/>
              <a:gd name="connsiteY110" fmla="*/ 3734789 h 4822140"/>
              <a:gd name="connsiteX111" fmla="*/ 2315689 w 2945081"/>
              <a:gd name="connsiteY111" fmla="*/ 3758540 h 4822140"/>
              <a:gd name="connsiteX112" fmla="*/ 2351315 w 2945081"/>
              <a:gd name="connsiteY112" fmla="*/ 3776353 h 4822140"/>
              <a:gd name="connsiteX113" fmla="*/ 2369128 w 2945081"/>
              <a:gd name="connsiteY113" fmla="*/ 3782291 h 4822140"/>
              <a:gd name="connsiteX114" fmla="*/ 2440380 w 2945081"/>
              <a:gd name="connsiteY114" fmla="*/ 3817917 h 4822140"/>
              <a:gd name="connsiteX115" fmla="*/ 2458193 w 2945081"/>
              <a:gd name="connsiteY115" fmla="*/ 3823854 h 4822140"/>
              <a:gd name="connsiteX116" fmla="*/ 2493819 w 2945081"/>
              <a:gd name="connsiteY116" fmla="*/ 3871356 h 4822140"/>
              <a:gd name="connsiteX117" fmla="*/ 2505694 w 2945081"/>
              <a:gd name="connsiteY117" fmla="*/ 3889169 h 4822140"/>
              <a:gd name="connsiteX118" fmla="*/ 2517569 w 2945081"/>
              <a:gd name="connsiteY118" fmla="*/ 3936670 h 4822140"/>
              <a:gd name="connsiteX119" fmla="*/ 2529445 w 2945081"/>
              <a:gd name="connsiteY119" fmla="*/ 3984171 h 4822140"/>
              <a:gd name="connsiteX120" fmla="*/ 2541320 w 2945081"/>
              <a:gd name="connsiteY120" fmla="*/ 4061361 h 4822140"/>
              <a:gd name="connsiteX121" fmla="*/ 2547258 w 2945081"/>
              <a:gd name="connsiteY121" fmla="*/ 4079174 h 4822140"/>
              <a:gd name="connsiteX122" fmla="*/ 2582884 w 2945081"/>
              <a:gd name="connsiteY122" fmla="*/ 4096987 h 4822140"/>
              <a:gd name="connsiteX123" fmla="*/ 2588821 w 2945081"/>
              <a:gd name="connsiteY123" fmla="*/ 4114800 h 4822140"/>
              <a:gd name="connsiteX124" fmla="*/ 2600697 w 2945081"/>
              <a:gd name="connsiteY124" fmla="*/ 4126675 h 4822140"/>
              <a:gd name="connsiteX125" fmla="*/ 2624447 w 2945081"/>
              <a:gd name="connsiteY125" fmla="*/ 4191989 h 4822140"/>
              <a:gd name="connsiteX126" fmla="*/ 2636323 w 2945081"/>
              <a:gd name="connsiteY126" fmla="*/ 4203865 h 4822140"/>
              <a:gd name="connsiteX127" fmla="*/ 2654136 w 2945081"/>
              <a:gd name="connsiteY127" fmla="*/ 4215740 h 4822140"/>
              <a:gd name="connsiteX128" fmla="*/ 2683824 w 2945081"/>
              <a:gd name="connsiteY128" fmla="*/ 4239491 h 4822140"/>
              <a:gd name="connsiteX129" fmla="*/ 2701637 w 2945081"/>
              <a:gd name="connsiteY129" fmla="*/ 4251366 h 4822140"/>
              <a:gd name="connsiteX130" fmla="*/ 2737263 w 2945081"/>
              <a:gd name="connsiteY130" fmla="*/ 4263241 h 4822140"/>
              <a:gd name="connsiteX131" fmla="*/ 2755076 w 2945081"/>
              <a:gd name="connsiteY131" fmla="*/ 4346369 h 4822140"/>
              <a:gd name="connsiteX132" fmla="*/ 2761013 w 2945081"/>
              <a:gd name="connsiteY132" fmla="*/ 4364182 h 4822140"/>
              <a:gd name="connsiteX133" fmla="*/ 2784764 w 2945081"/>
              <a:gd name="connsiteY133" fmla="*/ 4393870 h 4822140"/>
              <a:gd name="connsiteX134" fmla="*/ 2796639 w 2945081"/>
              <a:gd name="connsiteY134" fmla="*/ 4429496 h 4822140"/>
              <a:gd name="connsiteX135" fmla="*/ 2802577 w 2945081"/>
              <a:gd name="connsiteY135" fmla="*/ 4447309 h 4822140"/>
              <a:gd name="connsiteX136" fmla="*/ 2808515 w 2945081"/>
              <a:gd name="connsiteY136" fmla="*/ 4465122 h 4822140"/>
              <a:gd name="connsiteX137" fmla="*/ 2820390 w 2945081"/>
              <a:gd name="connsiteY137" fmla="*/ 4482935 h 4822140"/>
              <a:gd name="connsiteX138" fmla="*/ 2844141 w 2945081"/>
              <a:gd name="connsiteY138" fmla="*/ 4530436 h 4822140"/>
              <a:gd name="connsiteX139" fmla="*/ 2850078 w 2945081"/>
              <a:gd name="connsiteY139" fmla="*/ 4548249 h 4822140"/>
              <a:gd name="connsiteX140" fmla="*/ 2861954 w 2945081"/>
              <a:gd name="connsiteY140" fmla="*/ 4560124 h 4822140"/>
              <a:gd name="connsiteX141" fmla="*/ 2873829 w 2945081"/>
              <a:gd name="connsiteY141" fmla="*/ 4595750 h 4822140"/>
              <a:gd name="connsiteX142" fmla="*/ 2885704 w 2945081"/>
              <a:gd name="connsiteY142" fmla="*/ 4631376 h 4822140"/>
              <a:gd name="connsiteX143" fmla="*/ 2891642 w 2945081"/>
              <a:gd name="connsiteY143" fmla="*/ 4649189 h 4822140"/>
              <a:gd name="connsiteX144" fmla="*/ 2897580 w 2945081"/>
              <a:gd name="connsiteY144" fmla="*/ 4672940 h 4822140"/>
              <a:gd name="connsiteX145" fmla="*/ 2903517 w 2945081"/>
              <a:gd name="connsiteY145" fmla="*/ 4690753 h 4822140"/>
              <a:gd name="connsiteX146" fmla="*/ 2909455 w 2945081"/>
              <a:gd name="connsiteY146" fmla="*/ 4714504 h 4822140"/>
              <a:gd name="connsiteX147" fmla="*/ 2921330 w 2945081"/>
              <a:gd name="connsiteY147" fmla="*/ 4750130 h 4822140"/>
              <a:gd name="connsiteX148" fmla="*/ 2927268 w 2945081"/>
              <a:gd name="connsiteY148" fmla="*/ 4791693 h 4822140"/>
              <a:gd name="connsiteX149" fmla="*/ 2933206 w 2945081"/>
              <a:gd name="connsiteY149" fmla="*/ 4821382 h 4822140"/>
              <a:gd name="connsiteX150" fmla="*/ 2939143 w 2945081"/>
              <a:gd name="connsiteY150" fmla="*/ 4803569 h 4822140"/>
              <a:gd name="connsiteX151" fmla="*/ 2945081 w 2945081"/>
              <a:gd name="connsiteY151"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54432 w 2945081"/>
              <a:gd name="connsiteY96" fmla="*/ 3313215 h 4822140"/>
              <a:gd name="connsiteX97" fmla="*/ 2078182 w 2945081"/>
              <a:gd name="connsiteY97" fmla="*/ 3414156 h 4822140"/>
              <a:gd name="connsiteX98" fmla="*/ 2084120 w 2945081"/>
              <a:gd name="connsiteY98" fmla="*/ 3431969 h 4822140"/>
              <a:gd name="connsiteX99" fmla="*/ 2101933 w 2945081"/>
              <a:gd name="connsiteY99" fmla="*/ 3449782 h 4822140"/>
              <a:gd name="connsiteX100" fmla="*/ 2113808 w 2945081"/>
              <a:gd name="connsiteY100" fmla="*/ 3485408 h 4822140"/>
              <a:gd name="connsiteX101" fmla="*/ 2119746 w 2945081"/>
              <a:gd name="connsiteY101" fmla="*/ 3509158 h 4822140"/>
              <a:gd name="connsiteX102" fmla="*/ 2137559 w 2945081"/>
              <a:gd name="connsiteY102" fmla="*/ 3562597 h 4822140"/>
              <a:gd name="connsiteX103" fmla="*/ 2155372 w 2945081"/>
              <a:gd name="connsiteY103" fmla="*/ 3616036 h 4822140"/>
              <a:gd name="connsiteX104" fmla="*/ 2161310 w 2945081"/>
              <a:gd name="connsiteY104" fmla="*/ 3633849 h 4822140"/>
              <a:gd name="connsiteX105" fmla="*/ 2179123 w 2945081"/>
              <a:gd name="connsiteY105" fmla="*/ 3645724 h 4822140"/>
              <a:gd name="connsiteX106" fmla="*/ 2190998 w 2945081"/>
              <a:gd name="connsiteY106" fmla="*/ 3657600 h 4822140"/>
              <a:gd name="connsiteX107" fmla="*/ 2208811 w 2945081"/>
              <a:gd name="connsiteY107" fmla="*/ 3663537 h 4822140"/>
              <a:gd name="connsiteX108" fmla="*/ 2256312 w 2945081"/>
              <a:gd name="connsiteY108" fmla="*/ 3705101 h 4822140"/>
              <a:gd name="connsiteX109" fmla="*/ 2291938 w 2945081"/>
              <a:gd name="connsiteY109" fmla="*/ 3734789 h 4822140"/>
              <a:gd name="connsiteX110" fmla="*/ 2315689 w 2945081"/>
              <a:gd name="connsiteY110" fmla="*/ 3758540 h 4822140"/>
              <a:gd name="connsiteX111" fmla="*/ 2351315 w 2945081"/>
              <a:gd name="connsiteY111" fmla="*/ 3776353 h 4822140"/>
              <a:gd name="connsiteX112" fmla="*/ 2369128 w 2945081"/>
              <a:gd name="connsiteY112" fmla="*/ 3782291 h 4822140"/>
              <a:gd name="connsiteX113" fmla="*/ 2440380 w 2945081"/>
              <a:gd name="connsiteY113" fmla="*/ 3817917 h 4822140"/>
              <a:gd name="connsiteX114" fmla="*/ 2458193 w 2945081"/>
              <a:gd name="connsiteY114" fmla="*/ 3823854 h 4822140"/>
              <a:gd name="connsiteX115" fmla="*/ 2493819 w 2945081"/>
              <a:gd name="connsiteY115" fmla="*/ 3871356 h 4822140"/>
              <a:gd name="connsiteX116" fmla="*/ 2505694 w 2945081"/>
              <a:gd name="connsiteY116" fmla="*/ 3889169 h 4822140"/>
              <a:gd name="connsiteX117" fmla="*/ 2517569 w 2945081"/>
              <a:gd name="connsiteY117" fmla="*/ 3936670 h 4822140"/>
              <a:gd name="connsiteX118" fmla="*/ 2529445 w 2945081"/>
              <a:gd name="connsiteY118" fmla="*/ 3984171 h 4822140"/>
              <a:gd name="connsiteX119" fmla="*/ 2541320 w 2945081"/>
              <a:gd name="connsiteY119" fmla="*/ 4061361 h 4822140"/>
              <a:gd name="connsiteX120" fmla="*/ 2547258 w 2945081"/>
              <a:gd name="connsiteY120" fmla="*/ 4079174 h 4822140"/>
              <a:gd name="connsiteX121" fmla="*/ 2582884 w 2945081"/>
              <a:gd name="connsiteY121" fmla="*/ 4096987 h 4822140"/>
              <a:gd name="connsiteX122" fmla="*/ 2588821 w 2945081"/>
              <a:gd name="connsiteY122" fmla="*/ 4114800 h 4822140"/>
              <a:gd name="connsiteX123" fmla="*/ 2600697 w 2945081"/>
              <a:gd name="connsiteY123" fmla="*/ 4126675 h 4822140"/>
              <a:gd name="connsiteX124" fmla="*/ 2624447 w 2945081"/>
              <a:gd name="connsiteY124" fmla="*/ 4191989 h 4822140"/>
              <a:gd name="connsiteX125" fmla="*/ 2636323 w 2945081"/>
              <a:gd name="connsiteY125" fmla="*/ 4203865 h 4822140"/>
              <a:gd name="connsiteX126" fmla="*/ 2654136 w 2945081"/>
              <a:gd name="connsiteY126" fmla="*/ 4215740 h 4822140"/>
              <a:gd name="connsiteX127" fmla="*/ 2683824 w 2945081"/>
              <a:gd name="connsiteY127" fmla="*/ 4239491 h 4822140"/>
              <a:gd name="connsiteX128" fmla="*/ 2701637 w 2945081"/>
              <a:gd name="connsiteY128" fmla="*/ 4251366 h 4822140"/>
              <a:gd name="connsiteX129" fmla="*/ 2737263 w 2945081"/>
              <a:gd name="connsiteY129" fmla="*/ 4263241 h 4822140"/>
              <a:gd name="connsiteX130" fmla="*/ 2755076 w 2945081"/>
              <a:gd name="connsiteY130" fmla="*/ 4346369 h 4822140"/>
              <a:gd name="connsiteX131" fmla="*/ 2761013 w 2945081"/>
              <a:gd name="connsiteY131" fmla="*/ 4364182 h 4822140"/>
              <a:gd name="connsiteX132" fmla="*/ 2784764 w 2945081"/>
              <a:gd name="connsiteY132" fmla="*/ 4393870 h 4822140"/>
              <a:gd name="connsiteX133" fmla="*/ 2796639 w 2945081"/>
              <a:gd name="connsiteY133" fmla="*/ 4429496 h 4822140"/>
              <a:gd name="connsiteX134" fmla="*/ 2802577 w 2945081"/>
              <a:gd name="connsiteY134" fmla="*/ 4447309 h 4822140"/>
              <a:gd name="connsiteX135" fmla="*/ 2808515 w 2945081"/>
              <a:gd name="connsiteY135" fmla="*/ 4465122 h 4822140"/>
              <a:gd name="connsiteX136" fmla="*/ 2820390 w 2945081"/>
              <a:gd name="connsiteY136" fmla="*/ 4482935 h 4822140"/>
              <a:gd name="connsiteX137" fmla="*/ 2844141 w 2945081"/>
              <a:gd name="connsiteY137" fmla="*/ 4530436 h 4822140"/>
              <a:gd name="connsiteX138" fmla="*/ 2850078 w 2945081"/>
              <a:gd name="connsiteY138" fmla="*/ 4548249 h 4822140"/>
              <a:gd name="connsiteX139" fmla="*/ 2861954 w 2945081"/>
              <a:gd name="connsiteY139" fmla="*/ 4560124 h 4822140"/>
              <a:gd name="connsiteX140" fmla="*/ 2873829 w 2945081"/>
              <a:gd name="connsiteY140" fmla="*/ 4595750 h 4822140"/>
              <a:gd name="connsiteX141" fmla="*/ 2885704 w 2945081"/>
              <a:gd name="connsiteY141" fmla="*/ 4631376 h 4822140"/>
              <a:gd name="connsiteX142" fmla="*/ 2891642 w 2945081"/>
              <a:gd name="connsiteY142" fmla="*/ 4649189 h 4822140"/>
              <a:gd name="connsiteX143" fmla="*/ 2897580 w 2945081"/>
              <a:gd name="connsiteY143" fmla="*/ 4672940 h 4822140"/>
              <a:gd name="connsiteX144" fmla="*/ 2903517 w 2945081"/>
              <a:gd name="connsiteY144" fmla="*/ 4690753 h 4822140"/>
              <a:gd name="connsiteX145" fmla="*/ 2909455 w 2945081"/>
              <a:gd name="connsiteY145" fmla="*/ 4714504 h 4822140"/>
              <a:gd name="connsiteX146" fmla="*/ 2921330 w 2945081"/>
              <a:gd name="connsiteY146" fmla="*/ 4750130 h 4822140"/>
              <a:gd name="connsiteX147" fmla="*/ 2927268 w 2945081"/>
              <a:gd name="connsiteY147" fmla="*/ 4791693 h 4822140"/>
              <a:gd name="connsiteX148" fmla="*/ 2933206 w 2945081"/>
              <a:gd name="connsiteY148" fmla="*/ 4821382 h 4822140"/>
              <a:gd name="connsiteX149" fmla="*/ 2939143 w 2945081"/>
              <a:gd name="connsiteY149" fmla="*/ 4803569 h 4822140"/>
              <a:gd name="connsiteX150" fmla="*/ 2945081 w 2945081"/>
              <a:gd name="connsiteY150"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78182 w 2945081"/>
              <a:gd name="connsiteY96" fmla="*/ 3414156 h 4822140"/>
              <a:gd name="connsiteX97" fmla="*/ 2084120 w 2945081"/>
              <a:gd name="connsiteY97" fmla="*/ 3431969 h 4822140"/>
              <a:gd name="connsiteX98" fmla="*/ 2101933 w 2945081"/>
              <a:gd name="connsiteY98" fmla="*/ 3449782 h 4822140"/>
              <a:gd name="connsiteX99" fmla="*/ 2113808 w 2945081"/>
              <a:gd name="connsiteY99" fmla="*/ 3485408 h 4822140"/>
              <a:gd name="connsiteX100" fmla="*/ 2119746 w 2945081"/>
              <a:gd name="connsiteY100" fmla="*/ 3509158 h 4822140"/>
              <a:gd name="connsiteX101" fmla="*/ 2137559 w 2945081"/>
              <a:gd name="connsiteY101" fmla="*/ 3562597 h 4822140"/>
              <a:gd name="connsiteX102" fmla="*/ 2155372 w 2945081"/>
              <a:gd name="connsiteY102" fmla="*/ 3616036 h 4822140"/>
              <a:gd name="connsiteX103" fmla="*/ 2161310 w 2945081"/>
              <a:gd name="connsiteY103" fmla="*/ 3633849 h 4822140"/>
              <a:gd name="connsiteX104" fmla="*/ 2179123 w 2945081"/>
              <a:gd name="connsiteY104" fmla="*/ 3645724 h 4822140"/>
              <a:gd name="connsiteX105" fmla="*/ 2190998 w 2945081"/>
              <a:gd name="connsiteY105" fmla="*/ 3657600 h 4822140"/>
              <a:gd name="connsiteX106" fmla="*/ 2208811 w 2945081"/>
              <a:gd name="connsiteY106" fmla="*/ 3663537 h 4822140"/>
              <a:gd name="connsiteX107" fmla="*/ 2256312 w 2945081"/>
              <a:gd name="connsiteY107" fmla="*/ 3705101 h 4822140"/>
              <a:gd name="connsiteX108" fmla="*/ 2291938 w 2945081"/>
              <a:gd name="connsiteY108" fmla="*/ 3734789 h 4822140"/>
              <a:gd name="connsiteX109" fmla="*/ 2315689 w 2945081"/>
              <a:gd name="connsiteY109" fmla="*/ 3758540 h 4822140"/>
              <a:gd name="connsiteX110" fmla="*/ 2351315 w 2945081"/>
              <a:gd name="connsiteY110" fmla="*/ 3776353 h 4822140"/>
              <a:gd name="connsiteX111" fmla="*/ 2369128 w 2945081"/>
              <a:gd name="connsiteY111" fmla="*/ 3782291 h 4822140"/>
              <a:gd name="connsiteX112" fmla="*/ 2440380 w 2945081"/>
              <a:gd name="connsiteY112" fmla="*/ 3817917 h 4822140"/>
              <a:gd name="connsiteX113" fmla="*/ 2458193 w 2945081"/>
              <a:gd name="connsiteY113" fmla="*/ 3823854 h 4822140"/>
              <a:gd name="connsiteX114" fmla="*/ 2493819 w 2945081"/>
              <a:gd name="connsiteY114" fmla="*/ 3871356 h 4822140"/>
              <a:gd name="connsiteX115" fmla="*/ 2505694 w 2945081"/>
              <a:gd name="connsiteY115" fmla="*/ 3889169 h 4822140"/>
              <a:gd name="connsiteX116" fmla="*/ 2517569 w 2945081"/>
              <a:gd name="connsiteY116" fmla="*/ 3936670 h 4822140"/>
              <a:gd name="connsiteX117" fmla="*/ 2529445 w 2945081"/>
              <a:gd name="connsiteY117" fmla="*/ 3984171 h 4822140"/>
              <a:gd name="connsiteX118" fmla="*/ 2541320 w 2945081"/>
              <a:gd name="connsiteY118" fmla="*/ 4061361 h 4822140"/>
              <a:gd name="connsiteX119" fmla="*/ 2547258 w 2945081"/>
              <a:gd name="connsiteY119" fmla="*/ 4079174 h 4822140"/>
              <a:gd name="connsiteX120" fmla="*/ 2582884 w 2945081"/>
              <a:gd name="connsiteY120" fmla="*/ 4096987 h 4822140"/>
              <a:gd name="connsiteX121" fmla="*/ 2588821 w 2945081"/>
              <a:gd name="connsiteY121" fmla="*/ 4114800 h 4822140"/>
              <a:gd name="connsiteX122" fmla="*/ 2600697 w 2945081"/>
              <a:gd name="connsiteY122" fmla="*/ 4126675 h 4822140"/>
              <a:gd name="connsiteX123" fmla="*/ 2624447 w 2945081"/>
              <a:gd name="connsiteY123" fmla="*/ 4191989 h 4822140"/>
              <a:gd name="connsiteX124" fmla="*/ 2636323 w 2945081"/>
              <a:gd name="connsiteY124" fmla="*/ 4203865 h 4822140"/>
              <a:gd name="connsiteX125" fmla="*/ 2654136 w 2945081"/>
              <a:gd name="connsiteY125" fmla="*/ 4215740 h 4822140"/>
              <a:gd name="connsiteX126" fmla="*/ 2683824 w 2945081"/>
              <a:gd name="connsiteY126" fmla="*/ 4239491 h 4822140"/>
              <a:gd name="connsiteX127" fmla="*/ 2701637 w 2945081"/>
              <a:gd name="connsiteY127" fmla="*/ 4251366 h 4822140"/>
              <a:gd name="connsiteX128" fmla="*/ 2737263 w 2945081"/>
              <a:gd name="connsiteY128" fmla="*/ 4263241 h 4822140"/>
              <a:gd name="connsiteX129" fmla="*/ 2755076 w 2945081"/>
              <a:gd name="connsiteY129" fmla="*/ 4346369 h 4822140"/>
              <a:gd name="connsiteX130" fmla="*/ 2761013 w 2945081"/>
              <a:gd name="connsiteY130" fmla="*/ 4364182 h 4822140"/>
              <a:gd name="connsiteX131" fmla="*/ 2784764 w 2945081"/>
              <a:gd name="connsiteY131" fmla="*/ 4393870 h 4822140"/>
              <a:gd name="connsiteX132" fmla="*/ 2796639 w 2945081"/>
              <a:gd name="connsiteY132" fmla="*/ 4429496 h 4822140"/>
              <a:gd name="connsiteX133" fmla="*/ 2802577 w 2945081"/>
              <a:gd name="connsiteY133" fmla="*/ 4447309 h 4822140"/>
              <a:gd name="connsiteX134" fmla="*/ 2808515 w 2945081"/>
              <a:gd name="connsiteY134" fmla="*/ 4465122 h 4822140"/>
              <a:gd name="connsiteX135" fmla="*/ 2820390 w 2945081"/>
              <a:gd name="connsiteY135" fmla="*/ 4482935 h 4822140"/>
              <a:gd name="connsiteX136" fmla="*/ 2844141 w 2945081"/>
              <a:gd name="connsiteY136" fmla="*/ 4530436 h 4822140"/>
              <a:gd name="connsiteX137" fmla="*/ 2850078 w 2945081"/>
              <a:gd name="connsiteY137" fmla="*/ 4548249 h 4822140"/>
              <a:gd name="connsiteX138" fmla="*/ 2861954 w 2945081"/>
              <a:gd name="connsiteY138" fmla="*/ 4560124 h 4822140"/>
              <a:gd name="connsiteX139" fmla="*/ 2873829 w 2945081"/>
              <a:gd name="connsiteY139" fmla="*/ 4595750 h 4822140"/>
              <a:gd name="connsiteX140" fmla="*/ 2885704 w 2945081"/>
              <a:gd name="connsiteY140" fmla="*/ 4631376 h 4822140"/>
              <a:gd name="connsiteX141" fmla="*/ 2891642 w 2945081"/>
              <a:gd name="connsiteY141" fmla="*/ 4649189 h 4822140"/>
              <a:gd name="connsiteX142" fmla="*/ 2897580 w 2945081"/>
              <a:gd name="connsiteY142" fmla="*/ 4672940 h 4822140"/>
              <a:gd name="connsiteX143" fmla="*/ 2903517 w 2945081"/>
              <a:gd name="connsiteY143" fmla="*/ 4690753 h 4822140"/>
              <a:gd name="connsiteX144" fmla="*/ 2909455 w 2945081"/>
              <a:gd name="connsiteY144" fmla="*/ 4714504 h 4822140"/>
              <a:gd name="connsiteX145" fmla="*/ 2921330 w 2945081"/>
              <a:gd name="connsiteY145" fmla="*/ 4750130 h 4822140"/>
              <a:gd name="connsiteX146" fmla="*/ 2927268 w 2945081"/>
              <a:gd name="connsiteY146" fmla="*/ 4791693 h 4822140"/>
              <a:gd name="connsiteX147" fmla="*/ 2933206 w 2945081"/>
              <a:gd name="connsiteY147" fmla="*/ 4821382 h 4822140"/>
              <a:gd name="connsiteX148" fmla="*/ 2939143 w 2945081"/>
              <a:gd name="connsiteY148" fmla="*/ 4803569 h 4822140"/>
              <a:gd name="connsiteX149" fmla="*/ 2945081 w 2945081"/>
              <a:gd name="connsiteY14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78182 w 2945081"/>
              <a:gd name="connsiteY96" fmla="*/ 3414156 h 4822140"/>
              <a:gd name="connsiteX97" fmla="*/ 2095995 w 2945081"/>
              <a:gd name="connsiteY97" fmla="*/ 3491346 h 4822140"/>
              <a:gd name="connsiteX98" fmla="*/ 2101933 w 2945081"/>
              <a:gd name="connsiteY98" fmla="*/ 3449782 h 4822140"/>
              <a:gd name="connsiteX99" fmla="*/ 2113808 w 2945081"/>
              <a:gd name="connsiteY99" fmla="*/ 3485408 h 4822140"/>
              <a:gd name="connsiteX100" fmla="*/ 2119746 w 2945081"/>
              <a:gd name="connsiteY100" fmla="*/ 3509158 h 4822140"/>
              <a:gd name="connsiteX101" fmla="*/ 2137559 w 2945081"/>
              <a:gd name="connsiteY101" fmla="*/ 3562597 h 4822140"/>
              <a:gd name="connsiteX102" fmla="*/ 2155372 w 2945081"/>
              <a:gd name="connsiteY102" fmla="*/ 3616036 h 4822140"/>
              <a:gd name="connsiteX103" fmla="*/ 2161310 w 2945081"/>
              <a:gd name="connsiteY103" fmla="*/ 3633849 h 4822140"/>
              <a:gd name="connsiteX104" fmla="*/ 2179123 w 2945081"/>
              <a:gd name="connsiteY104" fmla="*/ 3645724 h 4822140"/>
              <a:gd name="connsiteX105" fmla="*/ 2190998 w 2945081"/>
              <a:gd name="connsiteY105" fmla="*/ 3657600 h 4822140"/>
              <a:gd name="connsiteX106" fmla="*/ 2208811 w 2945081"/>
              <a:gd name="connsiteY106" fmla="*/ 3663537 h 4822140"/>
              <a:gd name="connsiteX107" fmla="*/ 2256312 w 2945081"/>
              <a:gd name="connsiteY107" fmla="*/ 3705101 h 4822140"/>
              <a:gd name="connsiteX108" fmla="*/ 2291938 w 2945081"/>
              <a:gd name="connsiteY108" fmla="*/ 3734789 h 4822140"/>
              <a:gd name="connsiteX109" fmla="*/ 2315689 w 2945081"/>
              <a:gd name="connsiteY109" fmla="*/ 3758540 h 4822140"/>
              <a:gd name="connsiteX110" fmla="*/ 2351315 w 2945081"/>
              <a:gd name="connsiteY110" fmla="*/ 3776353 h 4822140"/>
              <a:gd name="connsiteX111" fmla="*/ 2369128 w 2945081"/>
              <a:gd name="connsiteY111" fmla="*/ 3782291 h 4822140"/>
              <a:gd name="connsiteX112" fmla="*/ 2440380 w 2945081"/>
              <a:gd name="connsiteY112" fmla="*/ 3817917 h 4822140"/>
              <a:gd name="connsiteX113" fmla="*/ 2458193 w 2945081"/>
              <a:gd name="connsiteY113" fmla="*/ 3823854 h 4822140"/>
              <a:gd name="connsiteX114" fmla="*/ 2493819 w 2945081"/>
              <a:gd name="connsiteY114" fmla="*/ 3871356 h 4822140"/>
              <a:gd name="connsiteX115" fmla="*/ 2505694 w 2945081"/>
              <a:gd name="connsiteY115" fmla="*/ 3889169 h 4822140"/>
              <a:gd name="connsiteX116" fmla="*/ 2517569 w 2945081"/>
              <a:gd name="connsiteY116" fmla="*/ 3936670 h 4822140"/>
              <a:gd name="connsiteX117" fmla="*/ 2529445 w 2945081"/>
              <a:gd name="connsiteY117" fmla="*/ 3984171 h 4822140"/>
              <a:gd name="connsiteX118" fmla="*/ 2541320 w 2945081"/>
              <a:gd name="connsiteY118" fmla="*/ 4061361 h 4822140"/>
              <a:gd name="connsiteX119" fmla="*/ 2547258 w 2945081"/>
              <a:gd name="connsiteY119" fmla="*/ 4079174 h 4822140"/>
              <a:gd name="connsiteX120" fmla="*/ 2582884 w 2945081"/>
              <a:gd name="connsiteY120" fmla="*/ 4096987 h 4822140"/>
              <a:gd name="connsiteX121" fmla="*/ 2588821 w 2945081"/>
              <a:gd name="connsiteY121" fmla="*/ 4114800 h 4822140"/>
              <a:gd name="connsiteX122" fmla="*/ 2600697 w 2945081"/>
              <a:gd name="connsiteY122" fmla="*/ 4126675 h 4822140"/>
              <a:gd name="connsiteX123" fmla="*/ 2624447 w 2945081"/>
              <a:gd name="connsiteY123" fmla="*/ 4191989 h 4822140"/>
              <a:gd name="connsiteX124" fmla="*/ 2636323 w 2945081"/>
              <a:gd name="connsiteY124" fmla="*/ 4203865 h 4822140"/>
              <a:gd name="connsiteX125" fmla="*/ 2654136 w 2945081"/>
              <a:gd name="connsiteY125" fmla="*/ 4215740 h 4822140"/>
              <a:gd name="connsiteX126" fmla="*/ 2683824 w 2945081"/>
              <a:gd name="connsiteY126" fmla="*/ 4239491 h 4822140"/>
              <a:gd name="connsiteX127" fmla="*/ 2701637 w 2945081"/>
              <a:gd name="connsiteY127" fmla="*/ 4251366 h 4822140"/>
              <a:gd name="connsiteX128" fmla="*/ 2737263 w 2945081"/>
              <a:gd name="connsiteY128" fmla="*/ 4263241 h 4822140"/>
              <a:gd name="connsiteX129" fmla="*/ 2755076 w 2945081"/>
              <a:gd name="connsiteY129" fmla="*/ 4346369 h 4822140"/>
              <a:gd name="connsiteX130" fmla="*/ 2761013 w 2945081"/>
              <a:gd name="connsiteY130" fmla="*/ 4364182 h 4822140"/>
              <a:gd name="connsiteX131" fmla="*/ 2784764 w 2945081"/>
              <a:gd name="connsiteY131" fmla="*/ 4393870 h 4822140"/>
              <a:gd name="connsiteX132" fmla="*/ 2796639 w 2945081"/>
              <a:gd name="connsiteY132" fmla="*/ 4429496 h 4822140"/>
              <a:gd name="connsiteX133" fmla="*/ 2802577 w 2945081"/>
              <a:gd name="connsiteY133" fmla="*/ 4447309 h 4822140"/>
              <a:gd name="connsiteX134" fmla="*/ 2808515 w 2945081"/>
              <a:gd name="connsiteY134" fmla="*/ 4465122 h 4822140"/>
              <a:gd name="connsiteX135" fmla="*/ 2820390 w 2945081"/>
              <a:gd name="connsiteY135" fmla="*/ 4482935 h 4822140"/>
              <a:gd name="connsiteX136" fmla="*/ 2844141 w 2945081"/>
              <a:gd name="connsiteY136" fmla="*/ 4530436 h 4822140"/>
              <a:gd name="connsiteX137" fmla="*/ 2850078 w 2945081"/>
              <a:gd name="connsiteY137" fmla="*/ 4548249 h 4822140"/>
              <a:gd name="connsiteX138" fmla="*/ 2861954 w 2945081"/>
              <a:gd name="connsiteY138" fmla="*/ 4560124 h 4822140"/>
              <a:gd name="connsiteX139" fmla="*/ 2873829 w 2945081"/>
              <a:gd name="connsiteY139" fmla="*/ 4595750 h 4822140"/>
              <a:gd name="connsiteX140" fmla="*/ 2885704 w 2945081"/>
              <a:gd name="connsiteY140" fmla="*/ 4631376 h 4822140"/>
              <a:gd name="connsiteX141" fmla="*/ 2891642 w 2945081"/>
              <a:gd name="connsiteY141" fmla="*/ 4649189 h 4822140"/>
              <a:gd name="connsiteX142" fmla="*/ 2897580 w 2945081"/>
              <a:gd name="connsiteY142" fmla="*/ 4672940 h 4822140"/>
              <a:gd name="connsiteX143" fmla="*/ 2903517 w 2945081"/>
              <a:gd name="connsiteY143" fmla="*/ 4690753 h 4822140"/>
              <a:gd name="connsiteX144" fmla="*/ 2909455 w 2945081"/>
              <a:gd name="connsiteY144" fmla="*/ 4714504 h 4822140"/>
              <a:gd name="connsiteX145" fmla="*/ 2921330 w 2945081"/>
              <a:gd name="connsiteY145" fmla="*/ 4750130 h 4822140"/>
              <a:gd name="connsiteX146" fmla="*/ 2927268 w 2945081"/>
              <a:gd name="connsiteY146" fmla="*/ 4791693 h 4822140"/>
              <a:gd name="connsiteX147" fmla="*/ 2933206 w 2945081"/>
              <a:gd name="connsiteY147" fmla="*/ 4821382 h 4822140"/>
              <a:gd name="connsiteX148" fmla="*/ 2939143 w 2945081"/>
              <a:gd name="connsiteY148" fmla="*/ 4803569 h 4822140"/>
              <a:gd name="connsiteX149" fmla="*/ 2945081 w 2945081"/>
              <a:gd name="connsiteY14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66306 w 2945081"/>
              <a:gd name="connsiteY96" fmla="*/ 3479470 h 4822140"/>
              <a:gd name="connsiteX97" fmla="*/ 2095995 w 2945081"/>
              <a:gd name="connsiteY97" fmla="*/ 3491346 h 4822140"/>
              <a:gd name="connsiteX98" fmla="*/ 2101933 w 2945081"/>
              <a:gd name="connsiteY98" fmla="*/ 3449782 h 4822140"/>
              <a:gd name="connsiteX99" fmla="*/ 2113808 w 2945081"/>
              <a:gd name="connsiteY99" fmla="*/ 3485408 h 4822140"/>
              <a:gd name="connsiteX100" fmla="*/ 2119746 w 2945081"/>
              <a:gd name="connsiteY100" fmla="*/ 3509158 h 4822140"/>
              <a:gd name="connsiteX101" fmla="*/ 2137559 w 2945081"/>
              <a:gd name="connsiteY101" fmla="*/ 3562597 h 4822140"/>
              <a:gd name="connsiteX102" fmla="*/ 2155372 w 2945081"/>
              <a:gd name="connsiteY102" fmla="*/ 3616036 h 4822140"/>
              <a:gd name="connsiteX103" fmla="*/ 2161310 w 2945081"/>
              <a:gd name="connsiteY103" fmla="*/ 3633849 h 4822140"/>
              <a:gd name="connsiteX104" fmla="*/ 2179123 w 2945081"/>
              <a:gd name="connsiteY104" fmla="*/ 3645724 h 4822140"/>
              <a:gd name="connsiteX105" fmla="*/ 2190998 w 2945081"/>
              <a:gd name="connsiteY105" fmla="*/ 3657600 h 4822140"/>
              <a:gd name="connsiteX106" fmla="*/ 2208811 w 2945081"/>
              <a:gd name="connsiteY106" fmla="*/ 3663537 h 4822140"/>
              <a:gd name="connsiteX107" fmla="*/ 2256312 w 2945081"/>
              <a:gd name="connsiteY107" fmla="*/ 3705101 h 4822140"/>
              <a:gd name="connsiteX108" fmla="*/ 2291938 w 2945081"/>
              <a:gd name="connsiteY108" fmla="*/ 3734789 h 4822140"/>
              <a:gd name="connsiteX109" fmla="*/ 2315689 w 2945081"/>
              <a:gd name="connsiteY109" fmla="*/ 3758540 h 4822140"/>
              <a:gd name="connsiteX110" fmla="*/ 2351315 w 2945081"/>
              <a:gd name="connsiteY110" fmla="*/ 3776353 h 4822140"/>
              <a:gd name="connsiteX111" fmla="*/ 2369128 w 2945081"/>
              <a:gd name="connsiteY111" fmla="*/ 3782291 h 4822140"/>
              <a:gd name="connsiteX112" fmla="*/ 2440380 w 2945081"/>
              <a:gd name="connsiteY112" fmla="*/ 3817917 h 4822140"/>
              <a:gd name="connsiteX113" fmla="*/ 2458193 w 2945081"/>
              <a:gd name="connsiteY113" fmla="*/ 3823854 h 4822140"/>
              <a:gd name="connsiteX114" fmla="*/ 2493819 w 2945081"/>
              <a:gd name="connsiteY114" fmla="*/ 3871356 h 4822140"/>
              <a:gd name="connsiteX115" fmla="*/ 2505694 w 2945081"/>
              <a:gd name="connsiteY115" fmla="*/ 3889169 h 4822140"/>
              <a:gd name="connsiteX116" fmla="*/ 2517569 w 2945081"/>
              <a:gd name="connsiteY116" fmla="*/ 3936670 h 4822140"/>
              <a:gd name="connsiteX117" fmla="*/ 2529445 w 2945081"/>
              <a:gd name="connsiteY117" fmla="*/ 3984171 h 4822140"/>
              <a:gd name="connsiteX118" fmla="*/ 2541320 w 2945081"/>
              <a:gd name="connsiteY118" fmla="*/ 4061361 h 4822140"/>
              <a:gd name="connsiteX119" fmla="*/ 2547258 w 2945081"/>
              <a:gd name="connsiteY119" fmla="*/ 4079174 h 4822140"/>
              <a:gd name="connsiteX120" fmla="*/ 2582884 w 2945081"/>
              <a:gd name="connsiteY120" fmla="*/ 4096987 h 4822140"/>
              <a:gd name="connsiteX121" fmla="*/ 2588821 w 2945081"/>
              <a:gd name="connsiteY121" fmla="*/ 4114800 h 4822140"/>
              <a:gd name="connsiteX122" fmla="*/ 2600697 w 2945081"/>
              <a:gd name="connsiteY122" fmla="*/ 4126675 h 4822140"/>
              <a:gd name="connsiteX123" fmla="*/ 2624447 w 2945081"/>
              <a:gd name="connsiteY123" fmla="*/ 4191989 h 4822140"/>
              <a:gd name="connsiteX124" fmla="*/ 2636323 w 2945081"/>
              <a:gd name="connsiteY124" fmla="*/ 4203865 h 4822140"/>
              <a:gd name="connsiteX125" fmla="*/ 2654136 w 2945081"/>
              <a:gd name="connsiteY125" fmla="*/ 4215740 h 4822140"/>
              <a:gd name="connsiteX126" fmla="*/ 2683824 w 2945081"/>
              <a:gd name="connsiteY126" fmla="*/ 4239491 h 4822140"/>
              <a:gd name="connsiteX127" fmla="*/ 2701637 w 2945081"/>
              <a:gd name="connsiteY127" fmla="*/ 4251366 h 4822140"/>
              <a:gd name="connsiteX128" fmla="*/ 2737263 w 2945081"/>
              <a:gd name="connsiteY128" fmla="*/ 4263241 h 4822140"/>
              <a:gd name="connsiteX129" fmla="*/ 2755076 w 2945081"/>
              <a:gd name="connsiteY129" fmla="*/ 4346369 h 4822140"/>
              <a:gd name="connsiteX130" fmla="*/ 2761013 w 2945081"/>
              <a:gd name="connsiteY130" fmla="*/ 4364182 h 4822140"/>
              <a:gd name="connsiteX131" fmla="*/ 2784764 w 2945081"/>
              <a:gd name="connsiteY131" fmla="*/ 4393870 h 4822140"/>
              <a:gd name="connsiteX132" fmla="*/ 2796639 w 2945081"/>
              <a:gd name="connsiteY132" fmla="*/ 4429496 h 4822140"/>
              <a:gd name="connsiteX133" fmla="*/ 2802577 w 2945081"/>
              <a:gd name="connsiteY133" fmla="*/ 4447309 h 4822140"/>
              <a:gd name="connsiteX134" fmla="*/ 2808515 w 2945081"/>
              <a:gd name="connsiteY134" fmla="*/ 4465122 h 4822140"/>
              <a:gd name="connsiteX135" fmla="*/ 2820390 w 2945081"/>
              <a:gd name="connsiteY135" fmla="*/ 4482935 h 4822140"/>
              <a:gd name="connsiteX136" fmla="*/ 2844141 w 2945081"/>
              <a:gd name="connsiteY136" fmla="*/ 4530436 h 4822140"/>
              <a:gd name="connsiteX137" fmla="*/ 2850078 w 2945081"/>
              <a:gd name="connsiteY137" fmla="*/ 4548249 h 4822140"/>
              <a:gd name="connsiteX138" fmla="*/ 2861954 w 2945081"/>
              <a:gd name="connsiteY138" fmla="*/ 4560124 h 4822140"/>
              <a:gd name="connsiteX139" fmla="*/ 2873829 w 2945081"/>
              <a:gd name="connsiteY139" fmla="*/ 4595750 h 4822140"/>
              <a:gd name="connsiteX140" fmla="*/ 2885704 w 2945081"/>
              <a:gd name="connsiteY140" fmla="*/ 4631376 h 4822140"/>
              <a:gd name="connsiteX141" fmla="*/ 2891642 w 2945081"/>
              <a:gd name="connsiteY141" fmla="*/ 4649189 h 4822140"/>
              <a:gd name="connsiteX142" fmla="*/ 2897580 w 2945081"/>
              <a:gd name="connsiteY142" fmla="*/ 4672940 h 4822140"/>
              <a:gd name="connsiteX143" fmla="*/ 2903517 w 2945081"/>
              <a:gd name="connsiteY143" fmla="*/ 4690753 h 4822140"/>
              <a:gd name="connsiteX144" fmla="*/ 2909455 w 2945081"/>
              <a:gd name="connsiteY144" fmla="*/ 4714504 h 4822140"/>
              <a:gd name="connsiteX145" fmla="*/ 2921330 w 2945081"/>
              <a:gd name="connsiteY145" fmla="*/ 4750130 h 4822140"/>
              <a:gd name="connsiteX146" fmla="*/ 2927268 w 2945081"/>
              <a:gd name="connsiteY146" fmla="*/ 4791693 h 4822140"/>
              <a:gd name="connsiteX147" fmla="*/ 2933206 w 2945081"/>
              <a:gd name="connsiteY147" fmla="*/ 4821382 h 4822140"/>
              <a:gd name="connsiteX148" fmla="*/ 2939143 w 2945081"/>
              <a:gd name="connsiteY148" fmla="*/ 4803569 h 4822140"/>
              <a:gd name="connsiteX149" fmla="*/ 2945081 w 2945081"/>
              <a:gd name="connsiteY14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46910 w 2945081"/>
              <a:gd name="connsiteY56" fmla="*/ 1822862 h 4822140"/>
              <a:gd name="connsiteX57" fmla="*/ 1258785 w 2945081"/>
              <a:gd name="connsiteY57" fmla="*/ 1858488 h 4822140"/>
              <a:gd name="connsiteX58" fmla="*/ 1264723 w 2945081"/>
              <a:gd name="connsiteY58" fmla="*/ 1876301 h 4822140"/>
              <a:gd name="connsiteX59" fmla="*/ 1276598 w 2945081"/>
              <a:gd name="connsiteY59" fmla="*/ 1900052 h 4822140"/>
              <a:gd name="connsiteX60" fmla="*/ 1288473 w 2945081"/>
              <a:gd name="connsiteY60" fmla="*/ 1935678 h 4822140"/>
              <a:gd name="connsiteX61" fmla="*/ 1294411 w 2945081"/>
              <a:gd name="connsiteY61" fmla="*/ 1953491 h 4822140"/>
              <a:gd name="connsiteX62" fmla="*/ 1300349 w 2945081"/>
              <a:gd name="connsiteY62" fmla="*/ 1971304 h 4822140"/>
              <a:gd name="connsiteX63" fmla="*/ 1324099 w 2945081"/>
              <a:gd name="connsiteY63" fmla="*/ 2006930 h 4822140"/>
              <a:gd name="connsiteX64" fmla="*/ 1347850 w 2945081"/>
              <a:gd name="connsiteY64" fmla="*/ 2060369 h 4822140"/>
              <a:gd name="connsiteX65" fmla="*/ 1359725 w 2945081"/>
              <a:gd name="connsiteY65" fmla="*/ 2095995 h 4822140"/>
              <a:gd name="connsiteX66" fmla="*/ 1365663 w 2945081"/>
              <a:gd name="connsiteY66" fmla="*/ 2113808 h 4822140"/>
              <a:gd name="connsiteX67" fmla="*/ 1389413 w 2945081"/>
              <a:gd name="connsiteY67" fmla="*/ 2161309 h 4822140"/>
              <a:gd name="connsiteX68" fmla="*/ 1407226 w 2945081"/>
              <a:gd name="connsiteY68" fmla="*/ 2220686 h 4822140"/>
              <a:gd name="connsiteX69" fmla="*/ 1436915 w 2945081"/>
              <a:gd name="connsiteY69" fmla="*/ 2262249 h 4822140"/>
              <a:gd name="connsiteX70" fmla="*/ 1460665 w 2945081"/>
              <a:gd name="connsiteY70" fmla="*/ 2297875 h 4822140"/>
              <a:gd name="connsiteX71" fmla="*/ 1478478 w 2945081"/>
              <a:gd name="connsiteY71" fmla="*/ 2339439 h 4822140"/>
              <a:gd name="connsiteX72" fmla="*/ 1490354 w 2945081"/>
              <a:gd name="connsiteY72" fmla="*/ 2375065 h 4822140"/>
              <a:gd name="connsiteX73" fmla="*/ 1502229 w 2945081"/>
              <a:gd name="connsiteY73" fmla="*/ 2392878 h 4822140"/>
              <a:gd name="connsiteX74" fmla="*/ 1514104 w 2945081"/>
              <a:gd name="connsiteY74" fmla="*/ 2428504 h 4822140"/>
              <a:gd name="connsiteX75" fmla="*/ 1525980 w 2945081"/>
              <a:gd name="connsiteY75" fmla="*/ 2464130 h 4822140"/>
              <a:gd name="connsiteX76" fmla="*/ 1537855 w 2945081"/>
              <a:gd name="connsiteY76" fmla="*/ 2499756 h 4822140"/>
              <a:gd name="connsiteX77" fmla="*/ 1549730 w 2945081"/>
              <a:gd name="connsiteY77" fmla="*/ 2517569 h 4822140"/>
              <a:gd name="connsiteX78" fmla="*/ 1573481 w 2945081"/>
              <a:gd name="connsiteY78" fmla="*/ 2547257 h 4822140"/>
              <a:gd name="connsiteX79" fmla="*/ 1579419 w 2945081"/>
              <a:gd name="connsiteY79" fmla="*/ 2565070 h 4822140"/>
              <a:gd name="connsiteX80" fmla="*/ 1591294 w 2945081"/>
              <a:gd name="connsiteY80" fmla="*/ 2588821 h 4822140"/>
              <a:gd name="connsiteX81" fmla="*/ 1603169 w 2945081"/>
              <a:gd name="connsiteY81" fmla="*/ 2636322 h 4822140"/>
              <a:gd name="connsiteX82" fmla="*/ 1615045 w 2945081"/>
              <a:gd name="connsiteY82" fmla="*/ 2671948 h 4822140"/>
              <a:gd name="connsiteX83" fmla="*/ 1620982 w 2945081"/>
              <a:gd name="connsiteY83" fmla="*/ 2689761 h 4822140"/>
              <a:gd name="connsiteX84" fmla="*/ 1632858 w 2945081"/>
              <a:gd name="connsiteY84" fmla="*/ 2731324 h 4822140"/>
              <a:gd name="connsiteX85" fmla="*/ 1626920 w 2945081"/>
              <a:gd name="connsiteY85" fmla="*/ 2879766 h 4822140"/>
              <a:gd name="connsiteX86" fmla="*/ 1615045 w 2945081"/>
              <a:gd name="connsiteY86" fmla="*/ 2915392 h 4822140"/>
              <a:gd name="connsiteX87" fmla="*/ 1603169 w 2945081"/>
              <a:gd name="connsiteY87" fmla="*/ 2956956 h 4822140"/>
              <a:gd name="connsiteX88" fmla="*/ 1603169 w 2945081"/>
              <a:gd name="connsiteY88" fmla="*/ 3158836 h 4822140"/>
              <a:gd name="connsiteX89" fmla="*/ 1626920 w 2945081"/>
              <a:gd name="connsiteY89" fmla="*/ 3212275 h 4822140"/>
              <a:gd name="connsiteX90" fmla="*/ 1650671 w 2945081"/>
              <a:gd name="connsiteY90" fmla="*/ 3259776 h 4822140"/>
              <a:gd name="connsiteX91" fmla="*/ 1656608 w 2945081"/>
              <a:gd name="connsiteY91" fmla="*/ 3277589 h 4822140"/>
              <a:gd name="connsiteX92" fmla="*/ 1692234 w 2945081"/>
              <a:gd name="connsiteY92" fmla="*/ 3295402 h 4822140"/>
              <a:gd name="connsiteX93" fmla="*/ 1721923 w 2945081"/>
              <a:gd name="connsiteY93" fmla="*/ 3307278 h 4822140"/>
              <a:gd name="connsiteX94" fmla="*/ 1822863 w 2945081"/>
              <a:gd name="connsiteY94" fmla="*/ 3342904 h 4822140"/>
              <a:gd name="connsiteX95" fmla="*/ 1995055 w 2945081"/>
              <a:gd name="connsiteY95" fmla="*/ 3402280 h 4822140"/>
              <a:gd name="connsiteX96" fmla="*/ 2066306 w 2945081"/>
              <a:gd name="connsiteY96" fmla="*/ 3479470 h 4822140"/>
              <a:gd name="connsiteX97" fmla="*/ 2095995 w 2945081"/>
              <a:gd name="connsiteY97" fmla="*/ 3491346 h 4822140"/>
              <a:gd name="connsiteX98" fmla="*/ 2113808 w 2945081"/>
              <a:gd name="connsiteY98" fmla="*/ 3485408 h 4822140"/>
              <a:gd name="connsiteX99" fmla="*/ 2119746 w 2945081"/>
              <a:gd name="connsiteY99" fmla="*/ 3509158 h 4822140"/>
              <a:gd name="connsiteX100" fmla="*/ 2137559 w 2945081"/>
              <a:gd name="connsiteY100" fmla="*/ 3562597 h 4822140"/>
              <a:gd name="connsiteX101" fmla="*/ 2155372 w 2945081"/>
              <a:gd name="connsiteY101" fmla="*/ 3616036 h 4822140"/>
              <a:gd name="connsiteX102" fmla="*/ 2161310 w 2945081"/>
              <a:gd name="connsiteY102" fmla="*/ 3633849 h 4822140"/>
              <a:gd name="connsiteX103" fmla="*/ 2179123 w 2945081"/>
              <a:gd name="connsiteY103" fmla="*/ 3645724 h 4822140"/>
              <a:gd name="connsiteX104" fmla="*/ 2190998 w 2945081"/>
              <a:gd name="connsiteY104" fmla="*/ 3657600 h 4822140"/>
              <a:gd name="connsiteX105" fmla="*/ 2208811 w 2945081"/>
              <a:gd name="connsiteY105" fmla="*/ 3663537 h 4822140"/>
              <a:gd name="connsiteX106" fmla="*/ 2256312 w 2945081"/>
              <a:gd name="connsiteY106" fmla="*/ 3705101 h 4822140"/>
              <a:gd name="connsiteX107" fmla="*/ 2291938 w 2945081"/>
              <a:gd name="connsiteY107" fmla="*/ 3734789 h 4822140"/>
              <a:gd name="connsiteX108" fmla="*/ 2315689 w 2945081"/>
              <a:gd name="connsiteY108" fmla="*/ 3758540 h 4822140"/>
              <a:gd name="connsiteX109" fmla="*/ 2351315 w 2945081"/>
              <a:gd name="connsiteY109" fmla="*/ 3776353 h 4822140"/>
              <a:gd name="connsiteX110" fmla="*/ 2369128 w 2945081"/>
              <a:gd name="connsiteY110" fmla="*/ 3782291 h 4822140"/>
              <a:gd name="connsiteX111" fmla="*/ 2440380 w 2945081"/>
              <a:gd name="connsiteY111" fmla="*/ 3817917 h 4822140"/>
              <a:gd name="connsiteX112" fmla="*/ 2458193 w 2945081"/>
              <a:gd name="connsiteY112" fmla="*/ 3823854 h 4822140"/>
              <a:gd name="connsiteX113" fmla="*/ 2493819 w 2945081"/>
              <a:gd name="connsiteY113" fmla="*/ 3871356 h 4822140"/>
              <a:gd name="connsiteX114" fmla="*/ 2505694 w 2945081"/>
              <a:gd name="connsiteY114" fmla="*/ 3889169 h 4822140"/>
              <a:gd name="connsiteX115" fmla="*/ 2517569 w 2945081"/>
              <a:gd name="connsiteY115" fmla="*/ 3936670 h 4822140"/>
              <a:gd name="connsiteX116" fmla="*/ 2529445 w 2945081"/>
              <a:gd name="connsiteY116" fmla="*/ 3984171 h 4822140"/>
              <a:gd name="connsiteX117" fmla="*/ 2541320 w 2945081"/>
              <a:gd name="connsiteY117" fmla="*/ 4061361 h 4822140"/>
              <a:gd name="connsiteX118" fmla="*/ 2547258 w 2945081"/>
              <a:gd name="connsiteY118" fmla="*/ 4079174 h 4822140"/>
              <a:gd name="connsiteX119" fmla="*/ 2582884 w 2945081"/>
              <a:gd name="connsiteY119" fmla="*/ 4096987 h 4822140"/>
              <a:gd name="connsiteX120" fmla="*/ 2588821 w 2945081"/>
              <a:gd name="connsiteY120" fmla="*/ 4114800 h 4822140"/>
              <a:gd name="connsiteX121" fmla="*/ 2600697 w 2945081"/>
              <a:gd name="connsiteY121" fmla="*/ 4126675 h 4822140"/>
              <a:gd name="connsiteX122" fmla="*/ 2624447 w 2945081"/>
              <a:gd name="connsiteY122" fmla="*/ 4191989 h 4822140"/>
              <a:gd name="connsiteX123" fmla="*/ 2636323 w 2945081"/>
              <a:gd name="connsiteY123" fmla="*/ 4203865 h 4822140"/>
              <a:gd name="connsiteX124" fmla="*/ 2654136 w 2945081"/>
              <a:gd name="connsiteY124" fmla="*/ 4215740 h 4822140"/>
              <a:gd name="connsiteX125" fmla="*/ 2683824 w 2945081"/>
              <a:gd name="connsiteY125" fmla="*/ 4239491 h 4822140"/>
              <a:gd name="connsiteX126" fmla="*/ 2701637 w 2945081"/>
              <a:gd name="connsiteY126" fmla="*/ 4251366 h 4822140"/>
              <a:gd name="connsiteX127" fmla="*/ 2737263 w 2945081"/>
              <a:gd name="connsiteY127" fmla="*/ 4263241 h 4822140"/>
              <a:gd name="connsiteX128" fmla="*/ 2755076 w 2945081"/>
              <a:gd name="connsiteY128" fmla="*/ 4346369 h 4822140"/>
              <a:gd name="connsiteX129" fmla="*/ 2761013 w 2945081"/>
              <a:gd name="connsiteY129" fmla="*/ 4364182 h 4822140"/>
              <a:gd name="connsiteX130" fmla="*/ 2784764 w 2945081"/>
              <a:gd name="connsiteY130" fmla="*/ 4393870 h 4822140"/>
              <a:gd name="connsiteX131" fmla="*/ 2796639 w 2945081"/>
              <a:gd name="connsiteY131" fmla="*/ 4429496 h 4822140"/>
              <a:gd name="connsiteX132" fmla="*/ 2802577 w 2945081"/>
              <a:gd name="connsiteY132" fmla="*/ 4447309 h 4822140"/>
              <a:gd name="connsiteX133" fmla="*/ 2808515 w 2945081"/>
              <a:gd name="connsiteY133" fmla="*/ 4465122 h 4822140"/>
              <a:gd name="connsiteX134" fmla="*/ 2820390 w 2945081"/>
              <a:gd name="connsiteY134" fmla="*/ 4482935 h 4822140"/>
              <a:gd name="connsiteX135" fmla="*/ 2844141 w 2945081"/>
              <a:gd name="connsiteY135" fmla="*/ 4530436 h 4822140"/>
              <a:gd name="connsiteX136" fmla="*/ 2850078 w 2945081"/>
              <a:gd name="connsiteY136" fmla="*/ 4548249 h 4822140"/>
              <a:gd name="connsiteX137" fmla="*/ 2861954 w 2945081"/>
              <a:gd name="connsiteY137" fmla="*/ 4560124 h 4822140"/>
              <a:gd name="connsiteX138" fmla="*/ 2873829 w 2945081"/>
              <a:gd name="connsiteY138" fmla="*/ 4595750 h 4822140"/>
              <a:gd name="connsiteX139" fmla="*/ 2885704 w 2945081"/>
              <a:gd name="connsiteY139" fmla="*/ 4631376 h 4822140"/>
              <a:gd name="connsiteX140" fmla="*/ 2891642 w 2945081"/>
              <a:gd name="connsiteY140" fmla="*/ 4649189 h 4822140"/>
              <a:gd name="connsiteX141" fmla="*/ 2897580 w 2945081"/>
              <a:gd name="connsiteY141" fmla="*/ 4672940 h 4822140"/>
              <a:gd name="connsiteX142" fmla="*/ 2903517 w 2945081"/>
              <a:gd name="connsiteY142" fmla="*/ 4690753 h 4822140"/>
              <a:gd name="connsiteX143" fmla="*/ 2909455 w 2945081"/>
              <a:gd name="connsiteY143" fmla="*/ 4714504 h 4822140"/>
              <a:gd name="connsiteX144" fmla="*/ 2921330 w 2945081"/>
              <a:gd name="connsiteY144" fmla="*/ 4750130 h 4822140"/>
              <a:gd name="connsiteX145" fmla="*/ 2927268 w 2945081"/>
              <a:gd name="connsiteY145" fmla="*/ 4791693 h 4822140"/>
              <a:gd name="connsiteX146" fmla="*/ 2933206 w 2945081"/>
              <a:gd name="connsiteY146" fmla="*/ 4821382 h 4822140"/>
              <a:gd name="connsiteX147" fmla="*/ 2939143 w 2945081"/>
              <a:gd name="connsiteY147" fmla="*/ 4803569 h 4822140"/>
              <a:gd name="connsiteX148" fmla="*/ 2945081 w 2945081"/>
              <a:gd name="connsiteY14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58785 w 2945081"/>
              <a:gd name="connsiteY56" fmla="*/ 1858488 h 4822140"/>
              <a:gd name="connsiteX57" fmla="*/ 1264723 w 2945081"/>
              <a:gd name="connsiteY57" fmla="*/ 1876301 h 4822140"/>
              <a:gd name="connsiteX58" fmla="*/ 1276598 w 2945081"/>
              <a:gd name="connsiteY58" fmla="*/ 1900052 h 4822140"/>
              <a:gd name="connsiteX59" fmla="*/ 1288473 w 2945081"/>
              <a:gd name="connsiteY59" fmla="*/ 1935678 h 4822140"/>
              <a:gd name="connsiteX60" fmla="*/ 1294411 w 2945081"/>
              <a:gd name="connsiteY60" fmla="*/ 1953491 h 4822140"/>
              <a:gd name="connsiteX61" fmla="*/ 1300349 w 2945081"/>
              <a:gd name="connsiteY61" fmla="*/ 1971304 h 4822140"/>
              <a:gd name="connsiteX62" fmla="*/ 1324099 w 2945081"/>
              <a:gd name="connsiteY62" fmla="*/ 2006930 h 4822140"/>
              <a:gd name="connsiteX63" fmla="*/ 1347850 w 2945081"/>
              <a:gd name="connsiteY63" fmla="*/ 2060369 h 4822140"/>
              <a:gd name="connsiteX64" fmla="*/ 1359725 w 2945081"/>
              <a:gd name="connsiteY64" fmla="*/ 2095995 h 4822140"/>
              <a:gd name="connsiteX65" fmla="*/ 1365663 w 2945081"/>
              <a:gd name="connsiteY65" fmla="*/ 2113808 h 4822140"/>
              <a:gd name="connsiteX66" fmla="*/ 1389413 w 2945081"/>
              <a:gd name="connsiteY66" fmla="*/ 2161309 h 4822140"/>
              <a:gd name="connsiteX67" fmla="*/ 1407226 w 2945081"/>
              <a:gd name="connsiteY67" fmla="*/ 2220686 h 4822140"/>
              <a:gd name="connsiteX68" fmla="*/ 1436915 w 2945081"/>
              <a:gd name="connsiteY68" fmla="*/ 2262249 h 4822140"/>
              <a:gd name="connsiteX69" fmla="*/ 1460665 w 2945081"/>
              <a:gd name="connsiteY69" fmla="*/ 2297875 h 4822140"/>
              <a:gd name="connsiteX70" fmla="*/ 1478478 w 2945081"/>
              <a:gd name="connsiteY70" fmla="*/ 2339439 h 4822140"/>
              <a:gd name="connsiteX71" fmla="*/ 1490354 w 2945081"/>
              <a:gd name="connsiteY71" fmla="*/ 2375065 h 4822140"/>
              <a:gd name="connsiteX72" fmla="*/ 1502229 w 2945081"/>
              <a:gd name="connsiteY72" fmla="*/ 2392878 h 4822140"/>
              <a:gd name="connsiteX73" fmla="*/ 1514104 w 2945081"/>
              <a:gd name="connsiteY73" fmla="*/ 2428504 h 4822140"/>
              <a:gd name="connsiteX74" fmla="*/ 1525980 w 2945081"/>
              <a:gd name="connsiteY74" fmla="*/ 2464130 h 4822140"/>
              <a:gd name="connsiteX75" fmla="*/ 1537855 w 2945081"/>
              <a:gd name="connsiteY75" fmla="*/ 2499756 h 4822140"/>
              <a:gd name="connsiteX76" fmla="*/ 1549730 w 2945081"/>
              <a:gd name="connsiteY76" fmla="*/ 2517569 h 4822140"/>
              <a:gd name="connsiteX77" fmla="*/ 1573481 w 2945081"/>
              <a:gd name="connsiteY77" fmla="*/ 2547257 h 4822140"/>
              <a:gd name="connsiteX78" fmla="*/ 1579419 w 2945081"/>
              <a:gd name="connsiteY78" fmla="*/ 2565070 h 4822140"/>
              <a:gd name="connsiteX79" fmla="*/ 1591294 w 2945081"/>
              <a:gd name="connsiteY79" fmla="*/ 2588821 h 4822140"/>
              <a:gd name="connsiteX80" fmla="*/ 1603169 w 2945081"/>
              <a:gd name="connsiteY80" fmla="*/ 2636322 h 4822140"/>
              <a:gd name="connsiteX81" fmla="*/ 1615045 w 2945081"/>
              <a:gd name="connsiteY81" fmla="*/ 2671948 h 4822140"/>
              <a:gd name="connsiteX82" fmla="*/ 1620982 w 2945081"/>
              <a:gd name="connsiteY82" fmla="*/ 2689761 h 4822140"/>
              <a:gd name="connsiteX83" fmla="*/ 1632858 w 2945081"/>
              <a:gd name="connsiteY83" fmla="*/ 2731324 h 4822140"/>
              <a:gd name="connsiteX84" fmla="*/ 1626920 w 2945081"/>
              <a:gd name="connsiteY84" fmla="*/ 2879766 h 4822140"/>
              <a:gd name="connsiteX85" fmla="*/ 1615045 w 2945081"/>
              <a:gd name="connsiteY85" fmla="*/ 2915392 h 4822140"/>
              <a:gd name="connsiteX86" fmla="*/ 1603169 w 2945081"/>
              <a:gd name="connsiteY86" fmla="*/ 2956956 h 4822140"/>
              <a:gd name="connsiteX87" fmla="*/ 1603169 w 2945081"/>
              <a:gd name="connsiteY87" fmla="*/ 3158836 h 4822140"/>
              <a:gd name="connsiteX88" fmla="*/ 1626920 w 2945081"/>
              <a:gd name="connsiteY88" fmla="*/ 3212275 h 4822140"/>
              <a:gd name="connsiteX89" fmla="*/ 1650671 w 2945081"/>
              <a:gd name="connsiteY89" fmla="*/ 3259776 h 4822140"/>
              <a:gd name="connsiteX90" fmla="*/ 1656608 w 2945081"/>
              <a:gd name="connsiteY90" fmla="*/ 3277589 h 4822140"/>
              <a:gd name="connsiteX91" fmla="*/ 1692234 w 2945081"/>
              <a:gd name="connsiteY91" fmla="*/ 3295402 h 4822140"/>
              <a:gd name="connsiteX92" fmla="*/ 1721923 w 2945081"/>
              <a:gd name="connsiteY92" fmla="*/ 3307278 h 4822140"/>
              <a:gd name="connsiteX93" fmla="*/ 1822863 w 2945081"/>
              <a:gd name="connsiteY93" fmla="*/ 3342904 h 4822140"/>
              <a:gd name="connsiteX94" fmla="*/ 1995055 w 2945081"/>
              <a:gd name="connsiteY94" fmla="*/ 3402280 h 4822140"/>
              <a:gd name="connsiteX95" fmla="*/ 2066306 w 2945081"/>
              <a:gd name="connsiteY95" fmla="*/ 3479470 h 4822140"/>
              <a:gd name="connsiteX96" fmla="*/ 2095995 w 2945081"/>
              <a:gd name="connsiteY96" fmla="*/ 3491346 h 4822140"/>
              <a:gd name="connsiteX97" fmla="*/ 2113808 w 2945081"/>
              <a:gd name="connsiteY97" fmla="*/ 3485408 h 4822140"/>
              <a:gd name="connsiteX98" fmla="*/ 2119746 w 2945081"/>
              <a:gd name="connsiteY98" fmla="*/ 3509158 h 4822140"/>
              <a:gd name="connsiteX99" fmla="*/ 2137559 w 2945081"/>
              <a:gd name="connsiteY99" fmla="*/ 3562597 h 4822140"/>
              <a:gd name="connsiteX100" fmla="*/ 2155372 w 2945081"/>
              <a:gd name="connsiteY100" fmla="*/ 3616036 h 4822140"/>
              <a:gd name="connsiteX101" fmla="*/ 2161310 w 2945081"/>
              <a:gd name="connsiteY101" fmla="*/ 3633849 h 4822140"/>
              <a:gd name="connsiteX102" fmla="*/ 2179123 w 2945081"/>
              <a:gd name="connsiteY102" fmla="*/ 3645724 h 4822140"/>
              <a:gd name="connsiteX103" fmla="*/ 2190998 w 2945081"/>
              <a:gd name="connsiteY103" fmla="*/ 3657600 h 4822140"/>
              <a:gd name="connsiteX104" fmla="*/ 2208811 w 2945081"/>
              <a:gd name="connsiteY104" fmla="*/ 3663537 h 4822140"/>
              <a:gd name="connsiteX105" fmla="*/ 2256312 w 2945081"/>
              <a:gd name="connsiteY105" fmla="*/ 3705101 h 4822140"/>
              <a:gd name="connsiteX106" fmla="*/ 2291938 w 2945081"/>
              <a:gd name="connsiteY106" fmla="*/ 3734789 h 4822140"/>
              <a:gd name="connsiteX107" fmla="*/ 2315689 w 2945081"/>
              <a:gd name="connsiteY107" fmla="*/ 3758540 h 4822140"/>
              <a:gd name="connsiteX108" fmla="*/ 2351315 w 2945081"/>
              <a:gd name="connsiteY108" fmla="*/ 3776353 h 4822140"/>
              <a:gd name="connsiteX109" fmla="*/ 2369128 w 2945081"/>
              <a:gd name="connsiteY109" fmla="*/ 3782291 h 4822140"/>
              <a:gd name="connsiteX110" fmla="*/ 2440380 w 2945081"/>
              <a:gd name="connsiteY110" fmla="*/ 3817917 h 4822140"/>
              <a:gd name="connsiteX111" fmla="*/ 2458193 w 2945081"/>
              <a:gd name="connsiteY111" fmla="*/ 3823854 h 4822140"/>
              <a:gd name="connsiteX112" fmla="*/ 2493819 w 2945081"/>
              <a:gd name="connsiteY112" fmla="*/ 3871356 h 4822140"/>
              <a:gd name="connsiteX113" fmla="*/ 2505694 w 2945081"/>
              <a:gd name="connsiteY113" fmla="*/ 3889169 h 4822140"/>
              <a:gd name="connsiteX114" fmla="*/ 2517569 w 2945081"/>
              <a:gd name="connsiteY114" fmla="*/ 3936670 h 4822140"/>
              <a:gd name="connsiteX115" fmla="*/ 2529445 w 2945081"/>
              <a:gd name="connsiteY115" fmla="*/ 3984171 h 4822140"/>
              <a:gd name="connsiteX116" fmla="*/ 2541320 w 2945081"/>
              <a:gd name="connsiteY116" fmla="*/ 4061361 h 4822140"/>
              <a:gd name="connsiteX117" fmla="*/ 2547258 w 2945081"/>
              <a:gd name="connsiteY117" fmla="*/ 4079174 h 4822140"/>
              <a:gd name="connsiteX118" fmla="*/ 2582884 w 2945081"/>
              <a:gd name="connsiteY118" fmla="*/ 4096987 h 4822140"/>
              <a:gd name="connsiteX119" fmla="*/ 2588821 w 2945081"/>
              <a:gd name="connsiteY119" fmla="*/ 4114800 h 4822140"/>
              <a:gd name="connsiteX120" fmla="*/ 2600697 w 2945081"/>
              <a:gd name="connsiteY120" fmla="*/ 4126675 h 4822140"/>
              <a:gd name="connsiteX121" fmla="*/ 2624447 w 2945081"/>
              <a:gd name="connsiteY121" fmla="*/ 4191989 h 4822140"/>
              <a:gd name="connsiteX122" fmla="*/ 2636323 w 2945081"/>
              <a:gd name="connsiteY122" fmla="*/ 4203865 h 4822140"/>
              <a:gd name="connsiteX123" fmla="*/ 2654136 w 2945081"/>
              <a:gd name="connsiteY123" fmla="*/ 4215740 h 4822140"/>
              <a:gd name="connsiteX124" fmla="*/ 2683824 w 2945081"/>
              <a:gd name="connsiteY124" fmla="*/ 4239491 h 4822140"/>
              <a:gd name="connsiteX125" fmla="*/ 2701637 w 2945081"/>
              <a:gd name="connsiteY125" fmla="*/ 4251366 h 4822140"/>
              <a:gd name="connsiteX126" fmla="*/ 2737263 w 2945081"/>
              <a:gd name="connsiteY126" fmla="*/ 4263241 h 4822140"/>
              <a:gd name="connsiteX127" fmla="*/ 2755076 w 2945081"/>
              <a:gd name="connsiteY127" fmla="*/ 4346369 h 4822140"/>
              <a:gd name="connsiteX128" fmla="*/ 2761013 w 2945081"/>
              <a:gd name="connsiteY128" fmla="*/ 4364182 h 4822140"/>
              <a:gd name="connsiteX129" fmla="*/ 2784764 w 2945081"/>
              <a:gd name="connsiteY129" fmla="*/ 4393870 h 4822140"/>
              <a:gd name="connsiteX130" fmla="*/ 2796639 w 2945081"/>
              <a:gd name="connsiteY130" fmla="*/ 4429496 h 4822140"/>
              <a:gd name="connsiteX131" fmla="*/ 2802577 w 2945081"/>
              <a:gd name="connsiteY131" fmla="*/ 4447309 h 4822140"/>
              <a:gd name="connsiteX132" fmla="*/ 2808515 w 2945081"/>
              <a:gd name="connsiteY132" fmla="*/ 4465122 h 4822140"/>
              <a:gd name="connsiteX133" fmla="*/ 2820390 w 2945081"/>
              <a:gd name="connsiteY133" fmla="*/ 4482935 h 4822140"/>
              <a:gd name="connsiteX134" fmla="*/ 2844141 w 2945081"/>
              <a:gd name="connsiteY134" fmla="*/ 4530436 h 4822140"/>
              <a:gd name="connsiteX135" fmla="*/ 2850078 w 2945081"/>
              <a:gd name="connsiteY135" fmla="*/ 4548249 h 4822140"/>
              <a:gd name="connsiteX136" fmla="*/ 2861954 w 2945081"/>
              <a:gd name="connsiteY136" fmla="*/ 4560124 h 4822140"/>
              <a:gd name="connsiteX137" fmla="*/ 2873829 w 2945081"/>
              <a:gd name="connsiteY137" fmla="*/ 4595750 h 4822140"/>
              <a:gd name="connsiteX138" fmla="*/ 2885704 w 2945081"/>
              <a:gd name="connsiteY138" fmla="*/ 4631376 h 4822140"/>
              <a:gd name="connsiteX139" fmla="*/ 2891642 w 2945081"/>
              <a:gd name="connsiteY139" fmla="*/ 4649189 h 4822140"/>
              <a:gd name="connsiteX140" fmla="*/ 2897580 w 2945081"/>
              <a:gd name="connsiteY140" fmla="*/ 4672940 h 4822140"/>
              <a:gd name="connsiteX141" fmla="*/ 2903517 w 2945081"/>
              <a:gd name="connsiteY141" fmla="*/ 4690753 h 4822140"/>
              <a:gd name="connsiteX142" fmla="*/ 2909455 w 2945081"/>
              <a:gd name="connsiteY142" fmla="*/ 4714504 h 4822140"/>
              <a:gd name="connsiteX143" fmla="*/ 2921330 w 2945081"/>
              <a:gd name="connsiteY143" fmla="*/ 4750130 h 4822140"/>
              <a:gd name="connsiteX144" fmla="*/ 2927268 w 2945081"/>
              <a:gd name="connsiteY144" fmla="*/ 4791693 h 4822140"/>
              <a:gd name="connsiteX145" fmla="*/ 2933206 w 2945081"/>
              <a:gd name="connsiteY145" fmla="*/ 4821382 h 4822140"/>
              <a:gd name="connsiteX146" fmla="*/ 2939143 w 2945081"/>
              <a:gd name="connsiteY146" fmla="*/ 4803569 h 4822140"/>
              <a:gd name="connsiteX147" fmla="*/ 2945081 w 2945081"/>
              <a:gd name="connsiteY147"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11284 w 2945081"/>
              <a:gd name="connsiteY55" fmla="*/ 1810987 h 4822140"/>
              <a:gd name="connsiteX56" fmla="*/ 1264723 w 2945081"/>
              <a:gd name="connsiteY56" fmla="*/ 1876301 h 4822140"/>
              <a:gd name="connsiteX57" fmla="*/ 1276598 w 2945081"/>
              <a:gd name="connsiteY57" fmla="*/ 1900052 h 4822140"/>
              <a:gd name="connsiteX58" fmla="*/ 1288473 w 2945081"/>
              <a:gd name="connsiteY58" fmla="*/ 1935678 h 4822140"/>
              <a:gd name="connsiteX59" fmla="*/ 1294411 w 2945081"/>
              <a:gd name="connsiteY59" fmla="*/ 1953491 h 4822140"/>
              <a:gd name="connsiteX60" fmla="*/ 1300349 w 2945081"/>
              <a:gd name="connsiteY60" fmla="*/ 1971304 h 4822140"/>
              <a:gd name="connsiteX61" fmla="*/ 1324099 w 2945081"/>
              <a:gd name="connsiteY61" fmla="*/ 2006930 h 4822140"/>
              <a:gd name="connsiteX62" fmla="*/ 1347850 w 2945081"/>
              <a:gd name="connsiteY62" fmla="*/ 2060369 h 4822140"/>
              <a:gd name="connsiteX63" fmla="*/ 1359725 w 2945081"/>
              <a:gd name="connsiteY63" fmla="*/ 2095995 h 4822140"/>
              <a:gd name="connsiteX64" fmla="*/ 1365663 w 2945081"/>
              <a:gd name="connsiteY64" fmla="*/ 2113808 h 4822140"/>
              <a:gd name="connsiteX65" fmla="*/ 1389413 w 2945081"/>
              <a:gd name="connsiteY65" fmla="*/ 2161309 h 4822140"/>
              <a:gd name="connsiteX66" fmla="*/ 1407226 w 2945081"/>
              <a:gd name="connsiteY66" fmla="*/ 2220686 h 4822140"/>
              <a:gd name="connsiteX67" fmla="*/ 1436915 w 2945081"/>
              <a:gd name="connsiteY67" fmla="*/ 2262249 h 4822140"/>
              <a:gd name="connsiteX68" fmla="*/ 1460665 w 2945081"/>
              <a:gd name="connsiteY68" fmla="*/ 2297875 h 4822140"/>
              <a:gd name="connsiteX69" fmla="*/ 1478478 w 2945081"/>
              <a:gd name="connsiteY69" fmla="*/ 2339439 h 4822140"/>
              <a:gd name="connsiteX70" fmla="*/ 1490354 w 2945081"/>
              <a:gd name="connsiteY70" fmla="*/ 2375065 h 4822140"/>
              <a:gd name="connsiteX71" fmla="*/ 1502229 w 2945081"/>
              <a:gd name="connsiteY71" fmla="*/ 2392878 h 4822140"/>
              <a:gd name="connsiteX72" fmla="*/ 1514104 w 2945081"/>
              <a:gd name="connsiteY72" fmla="*/ 2428504 h 4822140"/>
              <a:gd name="connsiteX73" fmla="*/ 1525980 w 2945081"/>
              <a:gd name="connsiteY73" fmla="*/ 2464130 h 4822140"/>
              <a:gd name="connsiteX74" fmla="*/ 1537855 w 2945081"/>
              <a:gd name="connsiteY74" fmla="*/ 2499756 h 4822140"/>
              <a:gd name="connsiteX75" fmla="*/ 1549730 w 2945081"/>
              <a:gd name="connsiteY75" fmla="*/ 2517569 h 4822140"/>
              <a:gd name="connsiteX76" fmla="*/ 1573481 w 2945081"/>
              <a:gd name="connsiteY76" fmla="*/ 2547257 h 4822140"/>
              <a:gd name="connsiteX77" fmla="*/ 1579419 w 2945081"/>
              <a:gd name="connsiteY77" fmla="*/ 2565070 h 4822140"/>
              <a:gd name="connsiteX78" fmla="*/ 1591294 w 2945081"/>
              <a:gd name="connsiteY78" fmla="*/ 2588821 h 4822140"/>
              <a:gd name="connsiteX79" fmla="*/ 1603169 w 2945081"/>
              <a:gd name="connsiteY79" fmla="*/ 2636322 h 4822140"/>
              <a:gd name="connsiteX80" fmla="*/ 1615045 w 2945081"/>
              <a:gd name="connsiteY80" fmla="*/ 2671948 h 4822140"/>
              <a:gd name="connsiteX81" fmla="*/ 1620982 w 2945081"/>
              <a:gd name="connsiteY81" fmla="*/ 2689761 h 4822140"/>
              <a:gd name="connsiteX82" fmla="*/ 1632858 w 2945081"/>
              <a:gd name="connsiteY82" fmla="*/ 2731324 h 4822140"/>
              <a:gd name="connsiteX83" fmla="*/ 1626920 w 2945081"/>
              <a:gd name="connsiteY83" fmla="*/ 2879766 h 4822140"/>
              <a:gd name="connsiteX84" fmla="*/ 1615045 w 2945081"/>
              <a:gd name="connsiteY84" fmla="*/ 2915392 h 4822140"/>
              <a:gd name="connsiteX85" fmla="*/ 1603169 w 2945081"/>
              <a:gd name="connsiteY85" fmla="*/ 2956956 h 4822140"/>
              <a:gd name="connsiteX86" fmla="*/ 1603169 w 2945081"/>
              <a:gd name="connsiteY86" fmla="*/ 3158836 h 4822140"/>
              <a:gd name="connsiteX87" fmla="*/ 1626920 w 2945081"/>
              <a:gd name="connsiteY87" fmla="*/ 3212275 h 4822140"/>
              <a:gd name="connsiteX88" fmla="*/ 1650671 w 2945081"/>
              <a:gd name="connsiteY88" fmla="*/ 3259776 h 4822140"/>
              <a:gd name="connsiteX89" fmla="*/ 1656608 w 2945081"/>
              <a:gd name="connsiteY89" fmla="*/ 3277589 h 4822140"/>
              <a:gd name="connsiteX90" fmla="*/ 1692234 w 2945081"/>
              <a:gd name="connsiteY90" fmla="*/ 3295402 h 4822140"/>
              <a:gd name="connsiteX91" fmla="*/ 1721923 w 2945081"/>
              <a:gd name="connsiteY91" fmla="*/ 3307278 h 4822140"/>
              <a:gd name="connsiteX92" fmla="*/ 1822863 w 2945081"/>
              <a:gd name="connsiteY92" fmla="*/ 3342904 h 4822140"/>
              <a:gd name="connsiteX93" fmla="*/ 1995055 w 2945081"/>
              <a:gd name="connsiteY93" fmla="*/ 3402280 h 4822140"/>
              <a:gd name="connsiteX94" fmla="*/ 2066306 w 2945081"/>
              <a:gd name="connsiteY94" fmla="*/ 3479470 h 4822140"/>
              <a:gd name="connsiteX95" fmla="*/ 2095995 w 2945081"/>
              <a:gd name="connsiteY95" fmla="*/ 3491346 h 4822140"/>
              <a:gd name="connsiteX96" fmla="*/ 2113808 w 2945081"/>
              <a:gd name="connsiteY96" fmla="*/ 3485408 h 4822140"/>
              <a:gd name="connsiteX97" fmla="*/ 2119746 w 2945081"/>
              <a:gd name="connsiteY97" fmla="*/ 3509158 h 4822140"/>
              <a:gd name="connsiteX98" fmla="*/ 2137559 w 2945081"/>
              <a:gd name="connsiteY98" fmla="*/ 3562597 h 4822140"/>
              <a:gd name="connsiteX99" fmla="*/ 2155372 w 2945081"/>
              <a:gd name="connsiteY99" fmla="*/ 3616036 h 4822140"/>
              <a:gd name="connsiteX100" fmla="*/ 2161310 w 2945081"/>
              <a:gd name="connsiteY100" fmla="*/ 3633849 h 4822140"/>
              <a:gd name="connsiteX101" fmla="*/ 2179123 w 2945081"/>
              <a:gd name="connsiteY101" fmla="*/ 3645724 h 4822140"/>
              <a:gd name="connsiteX102" fmla="*/ 2190998 w 2945081"/>
              <a:gd name="connsiteY102" fmla="*/ 3657600 h 4822140"/>
              <a:gd name="connsiteX103" fmla="*/ 2208811 w 2945081"/>
              <a:gd name="connsiteY103" fmla="*/ 3663537 h 4822140"/>
              <a:gd name="connsiteX104" fmla="*/ 2256312 w 2945081"/>
              <a:gd name="connsiteY104" fmla="*/ 3705101 h 4822140"/>
              <a:gd name="connsiteX105" fmla="*/ 2291938 w 2945081"/>
              <a:gd name="connsiteY105" fmla="*/ 3734789 h 4822140"/>
              <a:gd name="connsiteX106" fmla="*/ 2315689 w 2945081"/>
              <a:gd name="connsiteY106" fmla="*/ 3758540 h 4822140"/>
              <a:gd name="connsiteX107" fmla="*/ 2351315 w 2945081"/>
              <a:gd name="connsiteY107" fmla="*/ 3776353 h 4822140"/>
              <a:gd name="connsiteX108" fmla="*/ 2369128 w 2945081"/>
              <a:gd name="connsiteY108" fmla="*/ 3782291 h 4822140"/>
              <a:gd name="connsiteX109" fmla="*/ 2440380 w 2945081"/>
              <a:gd name="connsiteY109" fmla="*/ 3817917 h 4822140"/>
              <a:gd name="connsiteX110" fmla="*/ 2458193 w 2945081"/>
              <a:gd name="connsiteY110" fmla="*/ 3823854 h 4822140"/>
              <a:gd name="connsiteX111" fmla="*/ 2493819 w 2945081"/>
              <a:gd name="connsiteY111" fmla="*/ 3871356 h 4822140"/>
              <a:gd name="connsiteX112" fmla="*/ 2505694 w 2945081"/>
              <a:gd name="connsiteY112" fmla="*/ 3889169 h 4822140"/>
              <a:gd name="connsiteX113" fmla="*/ 2517569 w 2945081"/>
              <a:gd name="connsiteY113" fmla="*/ 3936670 h 4822140"/>
              <a:gd name="connsiteX114" fmla="*/ 2529445 w 2945081"/>
              <a:gd name="connsiteY114" fmla="*/ 3984171 h 4822140"/>
              <a:gd name="connsiteX115" fmla="*/ 2541320 w 2945081"/>
              <a:gd name="connsiteY115" fmla="*/ 4061361 h 4822140"/>
              <a:gd name="connsiteX116" fmla="*/ 2547258 w 2945081"/>
              <a:gd name="connsiteY116" fmla="*/ 4079174 h 4822140"/>
              <a:gd name="connsiteX117" fmla="*/ 2582884 w 2945081"/>
              <a:gd name="connsiteY117" fmla="*/ 4096987 h 4822140"/>
              <a:gd name="connsiteX118" fmla="*/ 2588821 w 2945081"/>
              <a:gd name="connsiteY118" fmla="*/ 4114800 h 4822140"/>
              <a:gd name="connsiteX119" fmla="*/ 2600697 w 2945081"/>
              <a:gd name="connsiteY119" fmla="*/ 4126675 h 4822140"/>
              <a:gd name="connsiteX120" fmla="*/ 2624447 w 2945081"/>
              <a:gd name="connsiteY120" fmla="*/ 4191989 h 4822140"/>
              <a:gd name="connsiteX121" fmla="*/ 2636323 w 2945081"/>
              <a:gd name="connsiteY121" fmla="*/ 4203865 h 4822140"/>
              <a:gd name="connsiteX122" fmla="*/ 2654136 w 2945081"/>
              <a:gd name="connsiteY122" fmla="*/ 4215740 h 4822140"/>
              <a:gd name="connsiteX123" fmla="*/ 2683824 w 2945081"/>
              <a:gd name="connsiteY123" fmla="*/ 4239491 h 4822140"/>
              <a:gd name="connsiteX124" fmla="*/ 2701637 w 2945081"/>
              <a:gd name="connsiteY124" fmla="*/ 4251366 h 4822140"/>
              <a:gd name="connsiteX125" fmla="*/ 2737263 w 2945081"/>
              <a:gd name="connsiteY125" fmla="*/ 4263241 h 4822140"/>
              <a:gd name="connsiteX126" fmla="*/ 2755076 w 2945081"/>
              <a:gd name="connsiteY126" fmla="*/ 4346369 h 4822140"/>
              <a:gd name="connsiteX127" fmla="*/ 2761013 w 2945081"/>
              <a:gd name="connsiteY127" fmla="*/ 4364182 h 4822140"/>
              <a:gd name="connsiteX128" fmla="*/ 2784764 w 2945081"/>
              <a:gd name="connsiteY128" fmla="*/ 4393870 h 4822140"/>
              <a:gd name="connsiteX129" fmla="*/ 2796639 w 2945081"/>
              <a:gd name="connsiteY129" fmla="*/ 4429496 h 4822140"/>
              <a:gd name="connsiteX130" fmla="*/ 2802577 w 2945081"/>
              <a:gd name="connsiteY130" fmla="*/ 4447309 h 4822140"/>
              <a:gd name="connsiteX131" fmla="*/ 2808515 w 2945081"/>
              <a:gd name="connsiteY131" fmla="*/ 4465122 h 4822140"/>
              <a:gd name="connsiteX132" fmla="*/ 2820390 w 2945081"/>
              <a:gd name="connsiteY132" fmla="*/ 4482935 h 4822140"/>
              <a:gd name="connsiteX133" fmla="*/ 2844141 w 2945081"/>
              <a:gd name="connsiteY133" fmla="*/ 4530436 h 4822140"/>
              <a:gd name="connsiteX134" fmla="*/ 2850078 w 2945081"/>
              <a:gd name="connsiteY134" fmla="*/ 4548249 h 4822140"/>
              <a:gd name="connsiteX135" fmla="*/ 2861954 w 2945081"/>
              <a:gd name="connsiteY135" fmla="*/ 4560124 h 4822140"/>
              <a:gd name="connsiteX136" fmla="*/ 2873829 w 2945081"/>
              <a:gd name="connsiteY136" fmla="*/ 4595750 h 4822140"/>
              <a:gd name="connsiteX137" fmla="*/ 2885704 w 2945081"/>
              <a:gd name="connsiteY137" fmla="*/ 4631376 h 4822140"/>
              <a:gd name="connsiteX138" fmla="*/ 2891642 w 2945081"/>
              <a:gd name="connsiteY138" fmla="*/ 4649189 h 4822140"/>
              <a:gd name="connsiteX139" fmla="*/ 2897580 w 2945081"/>
              <a:gd name="connsiteY139" fmla="*/ 4672940 h 4822140"/>
              <a:gd name="connsiteX140" fmla="*/ 2903517 w 2945081"/>
              <a:gd name="connsiteY140" fmla="*/ 4690753 h 4822140"/>
              <a:gd name="connsiteX141" fmla="*/ 2909455 w 2945081"/>
              <a:gd name="connsiteY141" fmla="*/ 4714504 h 4822140"/>
              <a:gd name="connsiteX142" fmla="*/ 2921330 w 2945081"/>
              <a:gd name="connsiteY142" fmla="*/ 4750130 h 4822140"/>
              <a:gd name="connsiteX143" fmla="*/ 2927268 w 2945081"/>
              <a:gd name="connsiteY143" fmla="*/ 4791693 h 4822140"/>
              <a:gd name="connsiteX144" fmla="*/ 2933206 w 2945081"/>
              <a:gd name="connsiteY144" fmla="*/ 4821382 h 4822140"/>
              <a:gd name="connsiteX145" fmla="*/ 2939143 w 2945081"/>
              <a:gd name="connsiteY145" fmla="*/ 4803569 h 4822140"/>
              <a:gd name="connsiteX146" fmla="*/ 2945081 w 2945081"/>
              <a:gd name="connsiteY14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175658 w 2945081"/>
              <a:gd name="connsiteY54" fmla="*/ 1799111 h 4822140"/>
              <a:gd name="connsiteX55" fmla="*/ 1264723 w 2945081"/>
              <a:gd name="connsiteY55" fmla="*/ 1876301 h 4822140"/>
              <a:gd name="connsiteX56" fmla="*/ 1276598 w 2945081"/>
              <a:gd name="connsiteY56" fmla="*/ 1900052 h 4822140"/>
              <a:gd name="connsiteX57" fmla="*/ 1288473 w 2945081"/>
              <a:gd name="connsiteY57" fmla="*/ 1935678 h 4822140"/>
              <a:gd name="connsiteX58" fmla="*/ 1294411 w 2945081"/>
              <a:gd name="connsiteY58" fmla="*/ 1953491 h 4822140"/>
              <a:gd name="connsiteX59" fmla="*/ 1300349 w 2945081"/>
              <a:gd name="connsiteY59" fmla="*/ 1971304 h 4822140"/>
              <a:gd name="connsiteX60" fmla="*/ 1324099 w 2945081"/>
              <a:gd name="connsiteY60" fmla="*/ 2006930 h 4822140"/>
              <a:gd name="connsiteX61" fmla="*/ 1347850 w 2945081"/>
              <a:gd name="connsiteY61" fmla="*/ 2060369 h 4822140"/>
              <a:gd name="connsiteX62" fmla="*/ 1359725 w 2945081"/>
              <a:gd name="connsiteY62" fmla="*/ 2095995 h 4822140"/>
              <a:gd name="connsiteX63" fmla="*/ 1365663 w 2945081"/>
              <a:gd name="connsiteY63" fmla="*/ 2113808 h 4822140"/>
              <a:gd name="connsiteX64" fmla="*/ 1389413 w 2945081"/>
              <a:gd name="connsiteY64" fmla="*/ 2161309 h 4822140"/>
              <a:gd name="connsiteX65" fmla="*/ 1407226 w 2945081"/>
              <a:gd name="connsiteY65" fmla="*/ 2220686 h 4822140"/>
              <a:gd name="connsiteX66" fmla="*/ 1436915 w 2945081"/>
              <a:gd name="connsiteY66" fmla="*/ 2262249 h 4822140"/>
              <a:gd name="connsiteX67" fmla="*/ 1460665 w 2945081"/>
              <a:gd name="connsiteY67" fmla="*/ 2297875 h 4822140"/>
              <a:gd name="connsiteX68" fmla="*/ 1478478 w 2945081"/>
              <a:gd name="connsiteY68" fmla="*/ 2339439 h 4822140"/>
              <a:gd name="connsiteX69" fmla="*/ 1490354 w 2945081"/>
              <a:gd name="connsiteY69" fmla="*/ 2375065 h 4822140"/>
              <a:gd name="connsiteX70" fmla="*/ 1502229 w 2945081"/>
              <a:gd name="connsiteY70" fmla="*/ 2392878 h 4822140"/>
              <a:gd name="connsiteX71" fmla="*/ 1514104 w 2945081"/>
              <a:gd name="connsiteY71" fmla="*/ 2428504 h 4822140"/>
              <a:gd name="connsiteX72" fmla="*/ 1525980 w 2945081"/>
              <a:gd name="connsiteY72" fmla="*/ 2464130 h 4822140"/>
              <a:gd name="connsiteX73" fmla="*/ 1537855 w 2945081"/>
              <a:gd name="connsiteY73" fmla="*/ 2499756 h 4822140"/>
              <a:gd name="connsiteX74" fmla="*/ 1549730 w 2945081"/>
              <a:gd name="connsiteY74" fmla="*/ 2517569 h 4822140"/>
              <a:gd name="connsiteX75" fmla="*/ 1573481 w 2945081"/>
              <a:gd name="connsiteY75" fmla="*/ 2547257 h 4822140"/>
              <a:gd name="connsiteX76" fmla="*/ 1579419 w 2945081"/>
              <a:gd name="connsiteY76" fmla="*/ 2565070 h 4822140"/>
              <a:gd name="connsiteX77" fmla="*/ 1591294 w 2945081"/>
              <a:gd name="connsiteY77" fmla="*/ 2588821 h 4822140"/>
              <a:gd name="connsiteX78" fmla="*/ 1603169 w 2945081"/>
              <a:gd name="connsiteY78" fmla="*/ 2636322 h 4822140"/>
              <a:gd name="connsiteX79" fmla="*/ 1615045 w 2945081"/>
              <a:gd name="connsiteY79" fmla="*/ 2671948 h 4822140"/>
              <a:gd name="connsiteX80" fmla="*/ 1620982 w 2945081"/>
              <a:gd name="connsiteY80" fmla="*/ 2689761 h 4822140"/>
              <a:gd name="connsiteX81" fmla="*/ 1632858 w 2945081"/>
              <a:gd name="connsiteY81" fmla="*/ 2731324 h 4822140"/>
              <a:gd name="connsiteX82" fmla="*/ 1626920 w 2945081"/>
              <a:gd name="connsiteY82" fmla="*/ 2879766 h 4822140"/>
              <a:gd name="connsiteX83" fmla="*/ 1615045 w 2945081"/>
              <a:gd name="connsiteY83" fmla="*/ 2915392 h 4822140"/>
              <a:gd name="connsiteX84" fmla="*/ 1603169 w 2945081"/>
              <a:gd name="connsiteY84" fmla="*/ 2956956 h 4822140"/>
              <a:gd name="connsiteX85" fmla="*/ 1603169 w 2945081"/>
              <a:gd name="connsiteY85" fmla="*/ 3158836 h 4822140"/>
              <a:gd name="connsiteX86" fmla="*/ 1626920 w 2945081"/>
              <a:gd name="connsiteY86" fmla="*/ 3212275 h 4822140"/>
              <a:gd name="connsiteX87" fmla="*/ 1650671 w 2945081"/>
              <a:gd name="connsiteY87" fmla="*/ 3259776 h 4822140"/>
              <a:gd name="connsiteX88" fmla="*/ 1656608 w 2945081"/>
              <a:gd name="connsiteY88" fmla="*/ 3277589 h 4822140"/>
              <a:gd name="connsiteX89" fmla="*/ 1692234 w 2945081"/>
              <a:gd name="connsiteY89" fmla="*/ 3295402 h 4822140"/>
              <a:gd name="connsiteX90" fmla="*/ 1721923 w 2945081"/>
              <a:gd name="connsiteY90" fmla="*/ 3307278 h 4822140"/>
              <a:gd name="connsiteX91" fmla="*/ 1822863 w 2945081"/>
              <a:gd name="connsiteY91" fmla="*/ 3342904 h 4822140"/>
              <a:gd name="connsiteX92" fmla="*/ 1995055 w 2945081"/>
              <a:gd name="connsiteY92" fmla="*/ 3402280 h 4822140"/>
              <a:gd name="connsiteX93" fmla="*/ 2066306 w 2945081"/>
              <a:gd name="connsiteY93" fmla="*/ 3479470 h 4822140"/>
              <a:gd name="connsiteX94" fmla="*/ 2095995 w 2945081"/>
              <a:gd name="connsiteY94" fmla="*/ 3491346 h 4822140"/>
              <a:gd name="connsiteX95" fmla="*/ 2113808 w 2945081"/>
              <a:gd name="connsiteY95" fmla="*/ 3485408 h 4822140"/>
              <a:gd name="connsiteX96" fmla="*/ 2119746 w 2945081"/>
              <a:gd name="connsiteY96" fmla="*/ 3509158 h 4822140"/>
              <a:gd name="connsiteX97" fmla="*/ 2137559 w 2945081"/>
              <a:gd name="connsiteY97" fmla="*/ 3562597 h 4822140"/>
              <a:gd name="connsiteX98" fmla="*/ 2155372 w 2945081"/>
              <a:gd name="connsiteY98" fmla="*/ 3616036 h 4822140"/>
              <a:gd name="connsiteX99" fmla="*/ 2161310 w 2945081"/>
              <a:gd name="connsiteY99" fmla="*/ 3633849 h 4822140"/>
              <a:gd name="connsiteX100" fmla="*/ 2179123 w 2945081"/>
              <a:gd name="connsiteY100" fmla="*/ 3645724 h 4822140"/>
              <a:gd name="connsiteX101" fmla="*/ 2190998 w 2945081"/>
              <a:gd name="connsiteY101" fmla="*/ 3657600 h 4822140"/>
              <a:gd name="connsiteX102" fmla="*/ 2208811 w 2945081"/>
              <a:gd name="connsiteY102" fmla="*/ 3663537 h 4822140"/>
              <a:gd name="connsiteX103" fmla="*/ 2256312 w 2945081"/>
              <a:gd name="connsiteY103" fmla="*/ 3705101 h 4822140"/>
              <a:gd name="connsiteX104" fmla="*/ 2291938 w 2945081"/>
              <a:gd name="connsiteY104" fmla="*/ 3734789 h 4822140"/>
              <a:gd name="connsiteX105" fmla="*/ 2315689 w 2945081"/>
              <a:gd name="connsiteY105" fmla="*/ 3758540 h 4822140"/>
              <a:gd name="connsiteX106" fmla="*/ 2351315 w 2945081"/>
              <a:gd name="connsiteY106" fmla="*/ 3776353 h 4822140"/>
              <a:gd name="connsiteX107" fmla="*/ 2369128 w 2945081"/>
              <a:gd name="connsiteY107" fmla="*/ 3782291 h 4822140"/>
              <a:gd name="connsiteX108" fmla="*/ 2440380 w 2945081"/>
              <a:gd name="connsiteY108" fmla="*/ 3817917 h 4822140"/>
              <a:gd name="connsiteX109" fmla="*/ 2458193 w 2945081"/>
              <a:gd name="connsiteY109" fmla="*/ 3823854 h 4822140"/>
              <a:gd name="connsiteX110" fmla="*/ 2493819 w 2945081"/>
              <a:gd name="connsiteY110" fmla="*/ 3871356 h 4822140"/>
              <a:gd name="connsiteX111" fmla="*/ 2505694 w 2945081"/>
              <a:gd name="connsiteY111" fmla="*/ 3889169 h 4822140"/>
              <a:gd name="connsiteX112" fmla="*/ 2517569 w 2945081"/>
              <a:gd name="connsiteY112" fmla="*/ 3936670 h 4822140"/>
              <a:gd name="connsiteX113" fmla="*/ 2529445 w 2945081"/>
              <a:gd name="connsiteY113" fmla="*/ 3984171 h 4822140"/>
              <a:gd name="connsiteX114" fmla="*/ 2541320 w 2945081"/>
              <a:gd name="connsiteY114" fmla="*/ 4061361 h 4822140"/>
              <a:gd name="connsiteX115" fmla="*/ 2547258 w 2945081"/>
              <a:gd name="connsiteY115" fmla="*/ 4079174 h 4822140"/>
              <a:gd name="connsiteX116" fmla="*/ 2582884 w 2945081"/>
              <a:gd name="connsiteY116" fmla="*/ 4096987 h 4822140"/>
              <a:gd name="connsiteX117" fmla="*/ 2588821 w 2945081"/>
              <a:gd name="connsiteY117" fmla="*/ 4114800 h 4822140"/>
              <a:gd name="connsiteX118" fmla="*/ 2600697 w 2945081"/>
              <a:gd name="connsiteY118" fmla="*/ 4126675 h 4822140"/>
              <a:gd name="connsiteX119" fmla="*/ 2624447 w 2945081"/>
              <a:gd name="connsiteY119" fmla="*/ 4191989 h 4822140"/>
              <a:gd name="connsiteX120" fmla="*/ 2636323 w 2945081"/>
              <a:gd name="connsiteY120" fmla="*/ 4203865 h 4822140"/>
              <a:gd name="connsiteX121" fmla="*/ 2654136 w 2945081"/>
              <a:gd name="connsiteY121" fmla="*/ 4215740 h 4822140"/>
              <a:gd name="connsiteX122" fmla="*/ 2683824 w 2945081"/>
              <a:gd name="connsiteY122" fmla="*/ 4239491 h 4822140"/>
              <a:gd name="connsiteX123" fmla="*/ 2701637 w 2945081"/>
              <a:gd name="connsiteY123" fmla="*/ 4251366 h 4822140"/>
              <a:gd name="connsiteX124" fmla="*/ 2737263 w 2945081"/>
              <a:gd name="connsiteY124" fmla="*/ 4263241 h 4822140"/>
              <a:gd name="connsiteX125" fmla="*/ 2755076 w 2945081"/>
              <a:gd name="connsiteY125" fmla="*/ 4346369 h 4822140"/>
              <a:gd name="connsiteX126" fmla="*/ 2761013 w 2945081"/>
              <a:gd name="connsiteY126" fmla="*/ 4364182 h 4822140"/>
              <a:gd name="connsiteX127" fmla="*/ 2784764 w 2945081"/>
              <a:gd name="connsiteY127" fmla="*/ 4393870 h 4822140"/>
              <a:gd name="connsiteX128" fmla="*/ 2796639 w 2945081"/>
              <a:gd name="connsiteY128" fmla="*/ 4429496 h 4822140"/>
              <a:gd name="connsiteX129" fmla="*/ 2802577 w 2945081"/>
              <a:gd name="connsiteY129" fmla="*/ 4447309 h 4822140"/>
              <a:gd name="connsiteX130" fmla="*/ 2808515 w 2945081"/>
              <a:gd name="connsiteY130" fmla="*/ 4465122 h 4822140"/>
              <a:gd name="connsiteX131" fmla="*/ 2820390 w 2945081"/>
              <a:gd name="connsiteY131" fmla="*/ 4482935 h 4822140"/>
              <a:gd name="connsiteX132" fmla="*/ 2844141 w 2945081"/>
              <a:gd name="connsiteY132" fmla="*/ 4530436 h 4822140"/>
              <a:gd name="connsiteX133" fmla="*/ 2850078 w 2945081"/>
              <a:gd name="connsiteY133" fmla="*/ 4548249 h 4822140"/>
              <a:gd name="connsiteX134" fmla="*/ 2861954 w 2945081"/>
              <a:gd name="connsiteY134" fmla="*/ 4560124 h 4822140"/>
              <a:gd name="connsiteX135" fmla="*/ 2873829 w 2945081"/>
              <a:gd name="connsiteY135" fmla="*/ 4595750 h 4822140"/>
              <a:gd name="connsiteX136" fmla="*/ 2885704 w 2945081"/>
              <a:gd name="connsiteY136" fmla="*/ 4631376 h 4822140"/>
              <a:gd name="connsiteX137" fmla="*/ 2891642 w 2945081"/>
              <a:gd name="connsiteY137" fmla="*/ 4649189 h 4822140"/>
              <a:gd name="connsiteX138" fmla="*/ 2897580 w 2945081"/>
              <a:gd name="connsiteY138" fmla="*/ 4672940 h 4822140"/>
              <a:gd name="connsiteX139" fmla="*/ 2903517 w 2945081"/>
              <a:gd name="connsiteY139" fmla="*/ 4690753 h 4822140"/>
              <a:gd name="connsiteX140" fmla="*/ 2909455 w 2945081"/>
              <a:gd name="connsiteY140" fmla="*/ 4714504 h 4822140"/>
              <a:gd name="connsiteX141" fmla="*/ 2921330 w 2945081"/>
              <a:gd name="connsiteY141" fmla="*/ 4750130 h 4822140"/>
              <a:gd name="connsiteX142" fmla="*/ 2927268 w 2945081"/>
              <a:gd name="connsiteY142" fmla="*/ 4791693 h 4822140"/>
              <a:gd name="connsiteX143" fmla="*/ 2933206 w 2945081"/>
              <a:gd name="connsiteY143" fmla="*/ 4821382 h 4822140"/>
              <a:gd name="connsiteX144" fmla="*/ 2939143 w 2945081"/>
              <a:gd name="connsiteY144" fmla="*/ 4803569 h 4822140"/>
              <a:gd name="connsiteX145" fmla="*/ 2945081 w 2945081"/>
              <a:gd name="connsiteY145"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264723 w 2945081"/>
              <a:gd name="connsiteY54" fmla="*/ 1876301 h 4822140"/>
              <a:gd name="connsiteX55" fmla="*/ 1276598 w 2945081"/>
              <a:gd name="connsiteY55" fmla="*/ 1900052 h 4822140"/>
              <a:gd name="connsiteX56" fmla="*/ 1288473 w 2945081"/>
              <a:gd name="connsiteY56" fmla="*/ 1935678 h 4822140"/>
              <a:gd name="connsiteX57" fmla="*/ 1294411 w 2945081"/>
              <a:gd name="connsiteY57" fmla="*/ 1953491 h 4822140"/>
              <a:gd name="connsiteX58" fmla="*/ 1300349 w 2945081"/>
              <a:gd name="connsiteY58" fmla="*/ 1971304 h 4822140"/>
              <a:gd name="connsiteX59" fmla="*/ 1324099 w 2945081"/>
              <a:gd name="connsiteY59" fmla="*/ 2006930 h 4822140"/>
              <a:gd name="connsiteX60" fmla="*/ 1347850 w 2945081"/>
              <a:gd name="connsiteY60" fmla="*/ 2060369 h 4822140"/>
              <a:gd name="connsiteX61" fmla="*/ 1359725 w 2945081"/>
              <a:gd name="connsiteY61" fmla="*/ 2095995 h 4822140"/>
              <a:gd name="connsiteX62" fmla="*/ 1365663 w 2945081"/>
              <a:gd name="connsiteY62" fmla="*/ 2113808 h 4822140"/>
              <a:gd name="connsiteX63" fmla="*/ 1389413 w 2945081"/>
              <a:gd name="connsiteY63" fmla="*/ 2161309 h 4822140"/>
              <a:gd name="connsiteX64" fmla="*/ 1407226 w 2945081"/>
              <a:gd name="connsiteY64" fmla="*/ 2220686 h 4822140"/>
              <a:gd name="connsiteX65" fmla="*/ 1436915 w 2945081"/>
              <a:gd name="connsiteY65" fmla="*/ 2262249 h 4822140"/>
              <a:gd name="connsiteX66" fmla="*/ 1460665 w 2945081"/>
              <a:gd name="connsiteY66" fmla="*/ 2297875 h 4822140"/>
              <a:gd name="connsiteX67" fmla="*/ 1478478 w 2945081"/>
              <a:gd name="connsiteY67" fmla="*/ 2339439 h 4822140"/>
              <a:gd name="connsiteX68" fmla="*/ 1490354 w 2945081"/>
              <a:gd name="connsiteY68" fmla="*/ 2375065 h 4822140"/>
              <a:gd name="connsiteX69" fmla="*/ 1502229 w 2945081"/>
              <a:gd name="connsiteY69" fmla="*/ 2392878 h 4822140"/>
              <a:gd name="connsiteX70" fmla="*/ 1514104 w 2945081"/>
              <a:gd name="connsiteY70" fmla="*/ 2428504 h 4822140"/>
              <a:gd name="connsiteX71" fmla="*/ 1525980 w 2945081"/>
              <a:gd name="connsiteY71" fmla="*/ 2464130 h 4822140"/>
              <a:gd name="connsiteX72" fmla="*/ 1537855 w 2945081"/>
              <a:gd name="connsiteY72" fmla="*/ 2499756 h 4822140"/>
              <a:gd name="connsiteX73" fmla="*/ 1549730 w 2945081"/>
              <a:gd name="connsiteY73" fmla="*/ 2517569 h 4822140"/>
              <a:gd name="connsiteX74" fmla="*/ 1573481 w 2945081"/>
              <a:gd name="connsiteY74" fmla="*/ 2547257 h 4822140"/>
              <a:gd name="connsiteX75" fmla="*/ 1579419 w 2945081"/>
              <a:gd name="connsiteY75" fmla="*/ 2565070 h 4822140"/>
              <a:gd name="connsiteX76" fmla="*/ 1591294 w 2945081"/>
              <a:gd name="connsiteY76" fmla="*/ 2588821 h 4822140"/>
              <a:gd name="connsiteX77" fmla="*/ 1603169 w 2945081"/>
              <a:gd name="connsiteY77" fmla="*/ 2636322 h 4822140"/>
              <a:gd name="connsiteX78" fmla="*/ 1615045 w 2945081"/>
              <a:gd name="connsiteY78" fmla="*/ 2671948 h 4822140"/>
              <a:gd name="connsiteX79" fmla="*/ 1620982 w 2945081"/>
              <a:gd name="connsiteY79" fmla="*/ 2689761 h 4822140"/>
              <a:gd name="connsiteX80" fmla="*/ 1632858 w 2945081"/>
              <a:gd name="connsiteY80" fmla="*/ 2731324 h 4822140"/>
              <a:gd name="connsiteX81" fmla="*/ 1626920 w 2945081"/>
              <a:gd name="connsiteY81" fmla="*/ 2879766 h 4822140"/>
              <a:gd name="connsiteX82" fmla="*/ 1615045 w 2945081"/>
              <a:gd name="connsiteY82" fmla="*/ 2915392 h 4822140"/>
              <a:gd name="connsiteX83" fmla="*/ 1603169 w 2945081"/>
              <a:gd name="connsiteY83" fmla="*/ 2956956 h 4822140"/>
              <a:gd name="connsiteX84" fmla="*/ 1603169 w 2945081"/>
              <a:gd name="connsiteY84" fmla="*/ 3158836 h 4822140"/>
              <a:gd name="connsiteX85" fmla="*/ 1626920 w 2945081"/>
              <a:gd name="connsiteY85" fmla="*/ 3212275 h 4822140"/>
              <a:gd name="connsiteX86" fmla="*/ 1650671 w 2945081"/>
              <a:gd name="connsiteY86" fmla="*/ 3259776 h 4822140"/>
              <a:gd name="connsiteX87" fmla="*/ 1656608 w 2945081"/>
              <a:gd name="connsiteY87" fmla="*/ 3277589 h 4822140"/>
              <a:gd name="connsiteX88" fmla="*/ 1692234 w 2945081"/>
              <a:gd name="connsiteY88" fmla="*/ 3295402 h 4822140"/>
              <a:gd name="connsiteX89" fmla="*/ 1721923 w 2945081"/>
              <a:gd name="connsiteY89" fmla="*/ 3307278 h 4822140"/>
              <a:gd name="connsiteX90" fmla="*/ 1822863 w 2945081"/>
              <a:gd name="connsiteY90" fmla="*/ 3342904 h 4822140"/>
              <a:gd name="connsiteX91" fmla="*/ 1995055 w 2945081"/>
              <a:gd name="connsiteY91" fmla="*/ 3402280 h 4822140"/>
              <a:gd name="connsiteX92" fmla="*/ 2066306 w 2945081"/>
              <a:gd name="connsiteY92" fmla="*/ 3479470 h 4822140"/>
              <a:gd name="connsiteX93" fmla="*/ 2095995 w 2945081"/>
              <a:gd name="connsiteY93" fmla="*/ 3491346 h 4822140"/>
              <a:gd name="connsiteX94" fmla="*/ 2113808 w 2945081"/>
              <a:gd name="connsiteY94" fmla="*/ 3485408 h 4822140"/>
              <a:gd name="connsiteX95" fmla="*/ 2119746 w 2945081"/>
              <a:gd name="connsiteY95" fmla="*/ 3509158 h 4822140"/>
              <a:gd name="connsiteX96" fmla="*/ 2137559 w 2945081"/>
              <a:gd name="connsiteY96" fmla="*/ 3562597 h 4822140"/>
              <a:gd name="connsiteX97" fmla="*/ 2155372 w 2945081"/>
              <a:gd name="connsiteY97" fmla="*/ 3616036 h 4822140"/>
              <a:gd name="connsiteX98" fmla="*/ 2161310 w 2945081"/>
              <a:gd name="connsiteY98" fmla="*/ 3633849 h 4822140"/>
              <a:gd name="connsiteX99" fmla="*/ 2179123 w 2945081"/>
              <a:gd name="connsiteY99" fmla="*/ 3645724 h 4822140"/>
              <a:gd name="connsiteX100" fmla="*/ 2190998 w 2945081"/>
              <a:gd name="connsiteY100" fmla="*/ 3657600 h 4822140"/>
              <a:gd name="connsiteX101" fmla="*/ 2208811 w 2945081"/>
              <a:gd name="connsiteY101" fmla="*/ 3663537 h 4822140"/>
              <a:gd name="connsiteX102" fmla="*/ 2256312 w 2945081"/>
              <a:gd name="connsiteY102" fmla="*/ 3705101 h 4822140"/>
              <a:gd name="connsiteX103" fmla="*/ 2291938 w 2945081"/>
              <a:gd name="connsiteY103" fmla="*/ 3734789 h 4822140"/>
              <a:gd name="connsiteX104" fmla="*/ 2315689 w 2945081"/>
              <a:gd name="connsiteY104" fmla="*/ 3758540 h 4822140"/>
              <a:gd name="connsiteX105" fmla="*/ 2351315 w 2945081"/>
              <a:gd name="connsiteY105" fmla="*/ 3776353 h 4822140"/>
              <a:gd name="connsiteX106" fmla="*/ 2369128 w 2945081"/>
              <a:gd name="connsiteY106" fmla="*/ 3782291 h 4822140"/>
              <a:gd name="connsiteX107" fmla="*/ 2440380 w 2945081"/>
              <a:gd name="connsiteY107" fmla="*/ 3817917 h 4822140"/>
              <a:gd name="connsiteX108" fmla="*/ 2458193 w 2945081"/>
              <a:gd name="connsiteY108" fmla="*/ 3823854 h 4822140"/>
              <a:gd name="connsiteX109" fmla="*/ 2493819 w 2945081"/>
              <a:gd name="connsiteY109" fmla="*/ 3871356 h 4822140"/>
              <a:gd name="connsiteX110" fmla="*/ 2505694 w 2945081"/>
              <a:gd name="connsiteY110" fmla="*/ 3889169 h 4822140"/>
              <a:gd name="connsiteX111" fmla="*/ 2517569 w 2945081"/>
              <a:gd name="connsiteY111" fmla="*/ 3936670 h 4822140"/>
              <a:gd name="connsiteX112" fmla="*/ 2529445 w 2945081"/>
              <a:gd name="connsiteY112" fmla="*/ 3984171 h 4822140"/>
              <a:gd name="connsiteX113" fmla="*/ 2541320 w 2945081"/>
              <a:gd name="connsiteY113" fmla="*/ 4061361 h 4822140"/>
              <a:gd name="connsiteX114" fmla="*/ 2547258 w 2945081"/>
              <a:gd name="connsiteY114" fmla="*/ 4079174 h 4822140"/>
              <a:gd name="connsiteX115" fmla="*/ 2582884 w 2945081"/>
              <a:gd name="connsiteY115" fmla="*/ 4096987 h 4822140"/>
              <a:gd name="connsiteX116" fmla="*/ 2588821 w 2945081"/>
              <a:gd name="connsiteY116" fmla="*/ 4114800 h 4822140"/>
              <a:gd name="connsiteX117" fmla="*/ 2600697 w 2945081"/>
              <a:gd name="connsiteY117" fmla="*/ 4126675 h 4822140"/>
              <a:gd name="connsiteX118" fmla="*/ 2624447 w 2945081"/>
              <a:gd name="connsiteY118" fmla="*/ 4191989 h 4822140"/>
              <a:gd name="connsiteX119" fmla="*/ 2636323 w 2945081"/>
              <a:gd name="connsiteY119" fmla="*/ 4203865 h 4822140"/>
              <a:gd name="connsiteX120" fmla="*/ 2654136 w 2945081"/>
              <a:gd name="connsiteY120" fmla="*/ 4215740 h 4822140"/>
              <a:gd name="connsiteX121" fmla="*/ 2683824 w 2945081"/>
              <a:gd name="connsiteY121" fmla="*/ 4239491 h 4822140"/>
              <a:gd name="connsiteX122" fmla="*/ 2701637 w 2945081"/>
              <a:gd name="connsiteY122" fmla="*/ 4251366 h 4822140"/>
              <a:gd name="connsiteX123" fmla="*/ 2737263 w 2945081"/>
              <a:gd name="connsiteY123" fmla="*/ 4263241 h 4822140"/>
              <a:gd name="connsiteX124" fmla="*/ 2755076 w 2945081"/>
              <a:gd name="connsiteY124" fmla="*/ 4346369 h 4822140"/>
              <a:gd name="connsiteX125" fmla="*/ 2761013 w 2945081"/>
              <a:gd name="connsiteY125" fmla="*/ 4364182 h 4822140"/>
              <a:gd name="connsiteX126" fmla="*/ 2784764 w 2945081"/>
              <a:gd name="connsiteY126" fmla="*/ 4393870 h 4822140"/>
              <a:gd name="connsiteX127" fmla="*/ 2796639 w 2945081"/>
              <a:gd name="connsiteY127" fmla="*/ 4429496 h 4822140"/>
              <a:gd name="connsiteX128" fmla="*/ 2802577 w 2945081"/>
              <a:gd name="connsiteY128" fmla="*/ 4447309 h 4822140"/>
              <a:gd name="connsiteX129" fmla="*/ 2808515 w 2945081"/>
              <a:gd name="connsiteY129" fmla="*/ 4465122 h 4822140"/>
              <a:gd name="connsiteX130" fmla="*/ 2820390 w 2945081"/>
              <a:gd name="connsiteY130" fmla="*/ 4482935 h 4822140"/>
              <a:gd name="connsiteX131" fmla="*/ 2844141 w 2945081"/>
              <a:gd name="connsiteY131" fmla="*/ 4530436 h 4822140"/>
              <a:gd name="connsiteX132" fmla="*/ 2850078 w 2945081"/>
              <a:gd name="connsiteY132" fmla="*/ 4548249 h 4822140"/>
              <a:gd name="connsiteX133" fmla="*/ 2861954 w 2945081"/>
              <a:gd name="connsiteY133" fmla="*/ 4560124 h 4822140"/>
              <a:gd name="connsiteX134" fmla="*/ 2873829 w 2945081"/>
              <a:gd name="connsiteY134" fmla="*/ 4595750 h 4822140"/>
              <a:gd name="connsiteX135" fmla="*/ 2885704 w 2945081"/>
              <a:gd name="connsiteY135" fmla="*/ 4631376 h 4822140"/>
              <a:gd name="connsiteX136" fmla="*/ 2891642 w 2945081"/>
              <a:gd name="connsiteY136" fmla="*/ 4649189 h 4822140"/>
              <a:gd name="connsiteX137" fmla="*/ 2897580 w 2945081"/>
              <a:gd name="connsiteY137" fmla="*/ 4672940 h 4822140"/>
              <a:gd name="connsiteX138" fmla="*/ 2903517 w 2945081"/>
              <a:gd name="connsiteY138" fmla="*/ 4690753 h 4822140"/>
              <a:gd name="connsiteX139" fmla="*/ 2909455 w 2945081"/>
              <a:gd name="connsiteY139" fmla="*/ 4714504 h 4822140"/>
              <a:gd name="connsiteX140" fmla="*/ 2921330 w 2945081"/>
              <a:gd name="connsiteY140" fmla="*/ 4750130 h 4822140"/>
              <a:gd name="connsiteX141" fmla="*/ 2927268 w 2945081"/>
              <a:gd name="connsiteY141" fmla="*/ 4791693 h 4822140"/>
              <a:gd name="connsiteX142" fmla="*/ 2933206 w 2945081"/>
              <a:gd name="connsiteY142" fmla="*/ 4821382 h 4822140"/>
              <a:gd name="connsiteX143" fmla="*/ 2939143 w 2945081"/>
              <a:gd name="connsiteY143" fmla="*/ 4803569 h 4822140"/>
              <a:gd name="connsiteX144" fmla="*/ 2945081 w 2945081"/>
              <a:gd name="connsiteY144"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04406 w 2945081"/>
              <a:gd name="connsiteY53" fmla="*/ 1781299 h 4822140"/>
              <a:gd name="connsiteX54" fmla="*/ 1276598 w 2945081"/>
              <a:gd name="connsiteY54" fmla="*/ 1900052 h 4822140"/>
              <a:gd name="connsiteX55" fmla="*/ 1288473 w 2945081"/>
              <a:gd name="connsiteY55" fmla="*/ 1935678 h 4822140"/>
              <a:gd name="connsiteX56" fmla="*/ 1294411 w 2945081"/>
              <a:gd name="connsiteY56" fmla="*/ 1953491 h 4822140"/>
              <a:gd name="connsiteX57" fmla="*/ 1300349 w 2945081"/>
              <a:gd name="connsiteY57" fmla="*/ 1971304 h 4822140"/>
              <a:gd name="connsiteX58" fmla="*/ 1324099 w 2945081"/>
              <a:gd name="connsiteY58" fmla="*/ 2006930 h 4822140"/>
              <a:gd name="connsiteX59" fmla="*/ 1347850 w 2945081"/>
              <a:gd name="connsiteY59" fmla="*/ 2060369 h 4822140"/>
              <a:gd name="connsiteX60" fmla="*/ 1359725 w 2945081"/>
              <a:gd name="connsiteY60" fmla="*/ 2095995 h 4822140"/>
              <a:gd name="connsiteX61" fmla="*/ 1365663 w 2945081"/>
              <a:gd name="connsiteY61" fmla="*/ 2113808 h 4822140"/>
              <a:gd name="connsiteX62" fmla="*/ 1389413 w 2945081"/>
              <a:gd name="connsiteY62" fmla="*/ 2161309 h 4822140"/>
              <a:gd name="connsiteX63" fmla="*/ 1407226 w 2945081"/>
              <a:gd name="connsiteY63" fmla="*/ 2220686 h 4822140"/>
              <a:gd name="connsiteX64" fmla="*/ 1436915 w 2945081"/>
              <a:gd name="connsiteY64" fmla="*/ 2262249 h 4822140"/>
              <a:gd name="connsiteX65" fmla="*/ 1460665 w 2945081"/>
              <a:gd name="connsiteY65" fmla="*/ 2297875 h 4822140"/>
              <a:gd name="connsiteX66" fmla="*/ 1478478 w 2945081"/>
              <a:gd name="connsiteY66" fmla="*/ 2339439 h 4822140"/>
              <a:gd name="connsiteX67" fmla="*/ 1490354 w 2945081"/>
              <a:gd name="connsiteY67" fmla="*/ 2375065 h 4822140"/>
              <a:gd name="connsiteX68" fmla="*/ 1502229 w 2945081"/>
              <a:gd name="connsiteY68" fmla="*/ 2392878 h 4822140"/>
              <a:gd name="connsiteX69" fmla="*/ 1514104 w 2945081"/>
              <a:gd name="connsiteY69" fmla="*/ 2428504 h 4822140"/>
              <a:gd name="connsiteX70" fmla="*/ 1525980 w 2945081"/>
              <a:gd name="connsiteY70" fmla="*/ 2464130 h 4822140"/>
              <a:gd name="connsiteX71" fmla="*/ 1537855 w 2945081"/>
              <a:gd name="connsiteY71" fmla="*/ 2499756 h 4822140"/>
              <a:gd name="connsiteX72" fmla="*/ 1549730 w 2945081"/>
              <a:gd name="connsiteY72" fmla="*/ 2517569 h 4822140"/>
              <a:gd name="connsiteX73" fmla="*/ 1573481 w 2945081"/>
              <a:gd name="connsiteY73" fmla="*/ 2547257 h 4822140"/>
              <a:gd name="connsiteX74" fmla="*/ 1579419 w 2945081"/>
              <a:gd name="connsiteY74" fmla="*/ 2565070 h 4822140"/>
              <a:gd name="connsiteX75" fmla="*/ 1591294 w 2945081"/>
              <a:gd name="connsiteY75" fmla="*/ 2588821 h 4822140"/>
              <a:gd name="connsiteX76" fmla="*/ 1603169 w 2945081"/>
              <a:gd name="connsiteY76" fmla="*/ 2636322 h 4822140"/>
              <a:gd name="connsiteX77" fmla="*/ 1615045 w 2945081"/>
              <a:gd name="connsiteY77" fmla="*/ 2671948 h 4822140"/>
              <a:gd name="connsiteX78" fmla="*/ 1620982 w 2945081"/>
              <a:gd name="connsiteY78" fmla="*/ 2689761 h 4822140"/>
              <a:gd name="connsiteX79" fmla="*/ 1632858 w 2945081"/>
              <a:gd name="connsiteY79" fmla="*/ 2731324 h 4822140"/>
              <a:gd name="connsiteX80" fmla="*/ 1626920 w 2945081"/>
              <a:gd name="connsiteY80" fmla="*/ 2879766 h 4822140"/>
              <a:gd name="connsiteX81" fmla="*/ 1615045 w 2945081"/>
              <a:gd name="connsiteY81" fmla="*/ 2915392 h 4822140"/>
              <a:gd name="connsiteX82" fmla="*/ 1603169 w 2945081"/>
              <a:gd name="connsiteY82" fmla="*/ 2956956 h 4822140"/>
              <a:gd name="connsiteX83" fmla="*/ 1603169 w 2945081"/>
              <a:gd name="connsiteY83" fmla="*/ 3158836 h 4822140"/>
              <a:gd name="connsiteX84" fmla="*/ 1626920 w 2945081"/>
              <a:gd name="connsiteY84" fmla="*/ 3212275 h 4822140"/>
              <a:gd name="connsiteX85" fmla="*/ 1650671 w 2945081"/>
              <a:gd name="connsiteY85" fmla="*/ 3259776 h 4822140"/>
              <a:gd name="connsiteX86" fmla="*/ 1656608 w 2945081"/>
              <a:gd name="connsiteY86" fmla="*/ 3277589 h 4822140"/>
              <a:gd name="connsiteX87" fmla="*/ 1692234 w 2945081"/>
              <a:gd name="connsiteY87" fmla="*/ 3295402 h 4822140"/>
              <a:gd name="connsiteX88" fmla="*/ 1721923 w 2945081"/>
              <a:gd name="connsiteY88" fmla="*/ 3307278 h 4822140"/>
              <a:gd name="connsiteX89" fmla="*/ 1822863 w 2945081"/>
              <a:gd name="connsiteY89" fmla="*/ 3342904 h 4822140"/>
              <a:gd name="connsiteX90" fmla="*/ 1995055 w 2945081"/>
              <a:gd name="connsiteY90" fmla="*/ 3402280 h 4822140"/>
              <a:gd name="connsiteX91" fmla="*/ 2066306 w 2945081"/>
              <a:gd name="connsiteY91" fmla="*/ 3479470 h 4822140"/>
              <a:gd name="connsiteX92" fmla="*/ 2095995 w 2945081"/>
              <a:gd name="connsiteY92" fmla="*/ 3491346 h 4822140"/>
              <a:gd name="connsiteX93" fmla="*/ 2113808 w 2945081"/>
              <a:gd name="connsiteY93" fmla="*/ 3485408 h 4822140"/>
              <a:gd name="connsiteX94" fmla="*/ 2119746 w 2945081"/>
              <a:gd name="connsiteY94" fmla="*/ 3509158 h 4822140"/>
              <a:gd name="connsiteX95" fmla="*/ 2137559 w 2945081"/>
              <a:gd name="connsiteY95" fmla="*/ 3562597 h 4822140"/>
              <a:gd name="connsiteX96" fmla="*/ 2155372 w 2945081"/>
              <a:gd name="connsiteY96" fmla="*/ 3616036 h 4822140"/>
              <a:gd name="connsiteX97" fmla="*/ 2161310 w 2945081"/>
              <a:gd name="connsiteY97" fmla="*/ 3633849 h 4822140"/>
              <a:gd name="connsiteX98" fmla="*/ 2179123 w 2945081"/>
              <a:gd name="connsiteY98" fmla="*/ 3645724 h 4822140"/>
              <a:gd name="connsiteX99" fmla="*/ 2190998 w 2945081"/>
              <a:gd name="connsiteY99" fmla="*/ 3657600 h 4822140"/>
              <a:gd name="connsiteX100" fmla="*/ 2208811 w 2945081"/>
              <a:gd name="connsiteY100" fmla="*/ 3663537 h 4822140"/>
              <a:gd name="connsiteX101" fmla="*/ 2256312 w 2945081"/>
              <a:gd name="connsiteY101" fmla="*/ 3705101 h 4822140"/>
              <a:gd name="connsiteX102" fmla="*/ 2291938 w 2945081"/>
              <a:gd name="connsiteY102" fmla="*/ 3734789 h 4822140"/>
              <a:gd name="connsiteX103" fmla="*/ 2315689 w 2945081"/>
              <a:gd name="connsiteY103" fmla="*/ 3758540 h 4822140"/>
              <a:gd name="connsiteX104" fmla="*/ 2351315 w 2945081"/>
              <a:gd name="connsiteY104" fmla="*/ 3776353 h 4822140"/>
              <a:gd name="connsiteX105" fmla="*/ 2369128 w 2945081"/>
              <a:gd name="connsiteY105" fmla="*/ 3782291 h 4822140"/>
              <a:gd name="connsiteX106" fmla="*/ 2440380 w 2945081"/>
              <a:gd name="connsiteY106" fmla="*/ 3817917 h 4822140"/>
              <a:gd name="connsiteX107" fmla="*/ 2458193 w 2945081"/>
              <a:gd name="connsiteY107" fmla="*/ 3823854 h 4822140"/>
              <a:gd name="connsiteX108" fmla="*/ 2493819 w 2945081"/>
              <a:gd name="connsiteY108" fmla="*/ 3871356 h 4822140"/>
              <a:gd name="connsiteX109" fmla="*/ 2505694 w 2945081"/>
              <a:gd name="connsiteY109" fmla="*/ 3889169 h 4822140"/>
              <a:gd name="connsiteX110" fmla="*/ 2517569 w 2945081"/>
              <a:gd name="connsiteY110" fmla="*/ 3936670 h 4822140"/>
              <a:gd name="connsiteX111" fmla="*/ 2529445 w 2945081"/>
              <a:gd name="connsiteY111" fmla="*/ 3984171 h 4822140"/>
              <a:gd name="connsiteX112" fmla="*/ 2541320 w 2945081"/>
              <a:gd name="connsiteY112" fmla="*/ 4061361 h 4822140"/>
              <a:gd name="connsiteX113" fmla="*/ 2547258 w 2945081"/>
              <a:gd name="connsiteY113" fmla="*/ 4079174 h 4822140"/>
              <a:gd name="connsiteX114" fmla="*/ 2582884 w 2945081"/>
              <a:gd name="connsiteY114" fmla="*/ 4096987 h 4822140"/>
              <a:gd name="connsiteX115" fmla="*/ 2588821 w 2945081"/>
              <a:gd name="connsiteY115" fmla="*/ 4114800 h 4822140"/>
              <a:gd name="connsiteX116" fmla="*/ 2600697 w 2945081"/>
              <a:gd name="connsiteY116" fmla="*/ 4126675 h 4822140"/>
              <a:gd name="connsiteX117" fmla="*/ 2624447 w 2945081"/>
              <a:gd name="connsiteY117" fmla="*/ 4191989 h 4822140"/>
              <a:gd name="connsiteX118" fmla="*/ 2636323 w 2945081"/>
              <a:gd name="connsiteY118" fmla="*/ 4203865 h 4822140"/>
              <a:gd name="connsiteX119" fmla="*/ 2654136 w 2945081"/>
              <a:gd name="connsiteY119" fmla="*/ 4215740 h 4822140"/>
              <a:gd name="connsiteX120" fmla="*/ 2683824 w 2945081"/>
              <a:gd name="connsiteY120" fmla="*/ 4239491 h 4822140"/>
              <a:gd name="connsiteX121" fmla="*/ 2701637 w 2945081"/>
              <a:gd name="connsiteY121" fmla="*/ 4251366 h 4822140"/>
              <a:gd name="connsiteX122" fmla="*/ 2737263 w 2945081"/>
              <a:gd name="connsiteY122" fmla="*/ 4263241 h 4822140"/>
              <a:gd name="connsiteX123" fmla="*/ 2755076 w 2945081"/>
              <a:gd name="connsiteY123" fmla="*/ 4346369 h 4822140"/>
              <a:gd name="connsiteX124" fmla="*/ 2761013 w 2945081"/>
              <a:gd name="connsiteY124" fmla="*/ 4364182 h 4822140"/>
              <a:gd name="connsiteX125" fmla="*/ 2784764 w 2945081"/>
              <a:gd name="connsiteY125" fmla="*/ 4393870 h 4822140"/>
              <a:gd name="connsiteX126" fmla="*/ 2796639 w 2945081"/>
              <a:gd name="connsiteY126" fmla="*/ 4429496 h 4822140"/>
              <a:gd name="connsiteX127" fmla="*/ 2802577 w 2945081"/>
              <a:gd name="connsiteY127" fmla="*/ 4447309 h 4822140"/>
              <a:gd name="connsiteX128" fmla="*/ 2808515 w 2945081"/>
              <a:gd name="connsiteY128" fmla="*/ 4465122 h 4822140"/>
              <a:gd name="connsiteX129" fmla="*/ 2820390 w 2945081"/>
              <a:gd name="connsiteY129" fmla="*/ 4482935 h 4822140"/>
              <a:gd name="connsiteX130" fmla="*/ 2844141 w 2945081"/>
              <a:gd name="connsiteY130" fmla="*/ 4530436 h 4822140"/>
              <a:gd name="connsiteX131" fmla="*/ 2850078 w 2945081"/>
              <a:gd name="connsiteY131" fmla="*/ 4548249 h 4822140"/>
              <a:gd name="connsiteX132" fmla="*/ 2861954 w 2945081"/>
              <a:gd name="connsiteY132" fmla="*/ 4560124 h 4822140"/>
              <a:gd name="connsiteX133" fmla="*/ 2873829 w 2945081"/>
              <a:gd name="connsiteY133" fmla="*/ 4595750 h 4822140"/>
              <a:gd name="connsiteX134" fmla="*/ 2885704 w 2945081"/>
              <a:gd name="connsiteY134" fmla="*/ 4631376 h 4822140"/>
              <a:gd name="connsiteX135" fmla="*/ 2891642 w 2945081"/>
              <a:gd name="connsiteY135" fmla="*/ 4649189 h 4822140"/>
              <a:gd name="connsiteX136" fmla="*/ 2897580 w 2945081"/>
              <a:gd name="connsiteY136" fmla="*/ 4672940 h 4822140"/>
              <a:gd name="connsiteX137" fmla="*/ 2903517 w 2945081"/>
              <a:gd name="connsiteY137" fmla="*/ 4690753 h 4822140"/>
              <a:gd name="connsiteX138" fmla="*/ 2909455 w 2945081"/>
              <a:gd name="connsiteY138" fmla="*/ 4714504 h 4822140"/>
              <a:gd name="connsiteX139" fmla="*/ 2921330 w 2945081"/>
              <a:gd name="connsiteY139" fmla="*/ 4750130 h 4822140"/>
              <a:gd name="connsiteX140" fmla="*/ 2927268 w 2945081"/>
              <a:gd name="connsiteY140" fmla="*/ 4791693 h 4822140"/>
              <a:gd name="connsiteX141" fmla="*/ 2933206 w 2945081"/>
              <a:gd name="connsiteY141" fmla="*/ 4821382 h 4822140"/>
              <a:gd name="connsiteX142" fmla="*/ 2939143 w 2945081"/>
              <a:gd name="connsiteY142" fmla="*/ 4803569 h 4822140"/>
              <a:gd name="connsiteX143" fmla="*/ 2945081 w 2945081"/>
              <a:gd name="connsiteY14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276598 w 2945081"/>
              <a:gd name="connsiteY53" fmla="*/ 1900052 h 4822140"/>
              <a:gd name="connsiteX54" fmla="*/ 1288473 w 2945081"/>
              <a:gd name="connsiteY54" fmla="*/ 1935678 h 4822140"/>
              <a:gd name="connsiteX55" fmla="*/ 1294411 w 2945081"/>
              <a:gd name="connsiteY55" fmla="*/ 1953491 h 4822140"/>
              <a:gd name="connsiteX56" fmla="*/ 1300349 w 2945081"/>
              <a:gd name="connsiteY56" fmla="*/ 1971304 h 4822140"/>
              <a:gd name="connsiteX57" fmla="*/ 1324099 w 2945081"/>
              <a:gd name="connsiteY57" fmla="*/ 2006930 h 4822140"/>
              <a:gd name="connsiteX58" fmla="*/ 1347850 w 2945081"/>
              <a:gd name="connsiteY58" fmla="*/ 2060369 h 4822140"/>
              <a:gd name="connsiteX59" fmla="*/ 1359725 w 2945081"/>
              <a:gd name="connsiteY59" fmla="*/ 2095995 h 4822140"/>
              <a:gd name="connsiteX60" fmla="*/ 1365663 w 2945081"/>
              <a:gd name="connsiteY60" fmla="*/ 2113808 h 4822140"/>
              <a:gd name="connsiteX61" fmla="*/ 1389413 w 2945081"/>
              <a:gd name="connsiteY61" fmla="*/ 2161309 h 4822140"/>
              <a:gd name="connsiteX62" fmla="*/ 1407226 w 2945081"/>
              <a:gd name="connsiteY62" fmla="*/ 2220686 h 4822140"/>
              <a:gd name="connsiteX63" fmla="*/ 1436915 w 2945081"/>
              <a:gd name="connsiteY63" fmla="*/ 2262249 h 4822140"/>
              <a:gd name="connsiteX64" fmla="*/ 1460665 w 2945081"/>
              <a:gd name="connsiteY64" fmla="*/ 2297875 h 4822140"/>
              <a:gd name="connsiteX65" fmla="*/ 1478478 w 2945081"/>
              <a:gd name="connsiteY65" fmla="*/ 2339439 h 4822140"/>
              <a:gd name="connsiteX66" fmla="*/ 1490354 w 2945081"/>
              <a:gd name="connsiteY66" fmla="*/ 2375065 h 4822140"/>
              <a:gd name="connsiteX67" fmla="*/ 1502229 w 2945081"/>
              <a:gd name="connsiteY67" fmla="*/ 2392878 h 4822140"/>
              <a:gd name="connsiteX68" fmla="*/ 1514104 w 2945081"/>
              <a:gd name="connsiteY68" fmla="*/ 2428504 h 4822140"/>
              <a:gd name="connsiteX69" fmla="*/ 1525980 w 2945081"/>
              <a:gd name="connsiteY69" fmla="*/ 2464130 h 4822140"/>
              <a:gd name="connsiteX70" fmla="*/ 1537855 w 2945081"/>
              <a:gd name="connsiteY70" fmla="*/ 2499756 h 4822140"/>
              <a:gd name="connsiteX71" fmla="*/ 1549730 w 2945081"/>
              <a:gd name="connsiteY71" fmla="*/ 2517569 h 4822140"/>
              <a:gd name="connsiteX72" fmla="*/ 1573481 w 2945081"/>
              <a:gd name="connsiteY72" fmla="*/ 2547257 h 4822140"/>
              <a:gd name="connsiteX73" fmla="*/ 1579419 w 2945081"/>
              <a:gd name="connsiteY73" fmla="*/ 2565070 h 4822140"/>
              <a:gd name="connsiteX74" fmla="*/ 1591294 w 2945081"/>
              <a:gd name="connsiteY74" fmla="*/ 2588821 h 4822140"/>
              <a:gd name="connsiteX75" fmla="*/ 1603169 w 2945081"/>
              <a:gd name="connsiteY75" fmla="*/ 2636322 h 4822140"/>
              <a:gd name="connsiteX76" fmla="*/ 1615045 w 2945081"/>
              <a:gd name="connsiteY76" fmla="*/ 2671948 h 4822140"/>
              <a:gd name="connsiteX77" fmla="*/ 1620982 w 2945081"/>
              <a:gd name="connsiteY77" fmla="*/ 2689761 h 4822140"/>
              <a:gd name="connsiteX78" fmla="*/ 1632858 w 2945081"/>
              <a:gd name="connsiteY78" fmla="*/ 2731324 h 4822140"/>
              <a:gd name="connsiteX79" fmla="*/ 1626920 w 2945081"/>
              <a:gd name="connsiteY79" fmla="*/ 2879766 h 4822140"/>
              <a:gd name="connsiteX80" fmla="*/ 1615045 w 2945081"/>
              <a:gd name="connsiteY80" fmla="*/ 2915392 h 4822140"/>
              <a:gd name="connsiteX81" fmla="*/ 1603169 w 2945081"/>
              <a:gd name="connsiteY81" fmla="*/ 2956956 h 4822140"/>
              <a:gd name="connsiteX82" fmla="*/ 1603169 w 2945081"/>
              <a:gd name="connsiteY82" fmla="*/ 3158836 h 4822140"/>
              <a:gd name="connsiteX83" fmla="*/ 1626920 w 2945081"/>
              <a:gd name="connsiteY83" fmla="*/ 3212275 h 4822140"/>
              <a:gd name="connsiteX84" fmla="*/ 1650671 w 2945081"/>
              <a:gd name="connsiteY84" fmla="*/ 3259776 h 4822140"/>
              <a:gd name="connsiteX85" fmla="*/ 1656608 w 2945081"/>
              <a:gd name="connsiteY85" fmla="*/ 3277589 h 4822140"/>
              <a:gd name="connsiteX86" fmla="*/ 1692234 w 2945081"/>
              <a:gd name="connsiteY86" fmla="*/ 3295402 h 4822140"/>
              <a:gd name="connsiteX87" fmla="*/ 1721923 w 2945081"/>
              <a:gd name="connsiteY87" fmla="*/ 3307278 h 4822140"/>
              <a:gd name="connsiteX88" fmla="*/ 1822863 w 2945081"/>
              <a:gd name="connsiteY88" fmla="*/ 3342904 h 4822140"/>
              <a:gd name="connsiteX89" fmla="*/ 1995055 w 2945081"/>
              <a:gd name="connsiteY89" fmla="*/ 3402280 h 4822140"/>
              <a:gd name="connsiteX90" fmla="*/ 2066306 w 2945081"/>
              <a:gd name="connsiteY90" fmla="*/ 3479470 h 4822140"/>
              <a:gd name="connsiteX91" fmla="*/ 2095995 w 2945081"/>
              <a:gd name="connsiteY91" fmla="*/ 3491346 h 4822140"/>
              <a:gd name="connsiteX92" fmla="*/ 2113808 w 2945081"/>
              <a:gd name="connsiteY92" fmla="*/ 3485408 h 4822140"/>
              <a:gd name="connsiteX93" fmla="*/ 2119746 w 2945081"/>
              <a:gd name="connsiteY93" fmla="*/ 3509158 h 4822140"/>
              <a:gd name="connsiteX94" fmla="*/ 2137559 w 2945081"/>
              <a:gd name="connsiteY94" fmla="*/ 3562597 h 4822140"/>
              <a:gd name="connsiteX95" fmla="*/ 2155372 w 2945081"/>
              <a:gd name="connsiteY95" fmla="*/ 3616036 h 4822140"/>
              <a:gd name="connsiteX96" fmla="*/ 2161310 w 2945081"/>
              <a:gd name="connsiteY96" fmla="*/ 3633849 h 4822140"/>
              <a:gd name="connsiteX97" fmla="*/ 2179123 w 2945081"/>
              <a:gd name="connsiteY97" fmla="*/ 3645724 h 4822140"/>
              <a:gd name="connsiteX98" fmla="*/ 2190998 w 2945081"/>
              <a:gd name="connsiteY98" fmla="*/ 3657600 h 4822140"/>
              <a:gd name="connsiteX99" fmla="*/ 2208811 w 2945081"/>
              <a:gd name="connsiteY99" fmla="*/ 3663537 h 4822140"/>
              <a:gd name="connsiteX100" fmla="*/ 2256312 w 2945081"/>
              <a:gd name="connsiteY100" fmla="*/ 3705101 h 4822140"/>
              <a:gd name="connsiteX101" fmla="*/ 2291938 w 2945081"/>
              <a:gd name="connsiteY101" fmla="*/ 3734789 h 4822140"/>
              <a:gd name="connsiteX102" fmla="*/ 2315689 w 2945081"/>
              <a:gd name="connsiteY102" fmla="*/ 3758540 h 4822140"/>
              <a:gd name="connsiteX103" fmla="*/ 2351315 w 2945081"/>
              <a:gd name="connsiteY103" fmla="*/ 3776353 h 4822140"/>
              <a:gd name="connsiteX104" fmla="*/ 2369128 w 2945081"/>
              <a:gd name="connsiteY104" fmla="*/ 3782291 h 4822140"/>
              <a:gd name="connsiteX105" fmla="*/ 2440380 w 2945081"/>
              <a:gd name="connsiteY105" fmla="*/ 3817917 h 4822140"/>
              <a:gd name="connsiteX106" fmla="*/ 2458193 w 2945081"/>
              <a:gd name="connsiteY106" fmla="*/ 3823854 h 4822140"/>
              <a:gd name="connsiteX107" fmla="*/ 2493819 w 2945081"/>
              <a:gd name="connsiteY107" fmla="*/ 3871356 h 4822140"/>
              <a:gd name="connsiteX108" fmla="*/ 2505694 w 2945081"/>
              <a:gd name="connsiteY108" fmla="*/ 3889169 h 4822140"/>
              <a:gd name="connsiteX109" fmla="*/ 2517569 w 2945081"/>
              <a:gd name="connsiteY109" fmla="*/ 3936670 h 4822140"/>
              <a:gd name="connsiteX110" fmla="*/ 2529445 w 2945081"/>
              <a:gd name="connsiteY110" fmla="*/ 3984171 h 4822140"/>
              <a:gd name="connsiteX111" fmla="*/ 2541320 w 2945081"/>
              <a:gd name="connsiteY111" fmla="*/ 4061361 h 4822140"/>
              <a:gd name="connsiteX112" fmla="*/ 2547258 w 2945081"/>
              <a:gd name="connsiteY112" fmla="*/ 4079174 h 4822140"/>
              <a:gd name="connsiteX113" fmla="*/ 2582884 w 2945081"/>
              <a:gd name="connsiteY113" fmla="*/ 4096987 h 4822140"/>
              <a:gd name="connsiteX114" fmla="*/ 2588821 w 2945081"/>
              <a:gd name="connsiteY114" fmla="*/ 4114800 h 4822140"/>
              <a:gd name="connsiteX115" fmla="*/ 2600697 w 2945081"/>
              <a:gd name="connsiteY115" fmla="*/ 4126675 h 4822140"/>
              <a:gd name="connsiteX116" fmla="*/ 2624447 w 2945081"/>
              <a:gd name="connsiteY116" fmla="*/ 4191989 h 4822140"/>
              <a:gd name="connsiteX117" fmla="*/ 2636323 w 2945081"/>
              <a:gd name="connsiteY117" fmla="*/ 4203865 h 4822140"/>
              <a:gd name="connsiteX118" fmla="*/ 2654136 w 2945081"/>
              <a:gd name="connsiteY118" fmla="*/ 4215740 h 4822140"/>
              <a:gd name="connsiteX119" fmla="*/ 2683824 w 2945081"/>
              <a:gd name="connsiteY119" fmla="*/ 4239491 h 4822140"/>
              <a:gd name="connsiteX120" fmla="*/ 2701637 w 2945081"/>
              <a:gd name="connsiteY120" fmla="*/ 4251366 h 4822140"/>
              <a:gd name="connsiteX121" fmla="*/ 2737263 w 2945081"/>
              <a:gd name="connsiteY121" fmla="*/ 4263241 h 4822140"/>
              <a:gd name="connsiteX122" fmla="*/ 2755076 w 2945081"/>
              <a:gd name="connsiteY122" fmla="*/ 4346369 h 4822140"/>
              <a:gd name="connsiteX123" fmla="*/ 2761013 w 2945081"/>
              <a:gd name="connsiteY123" fmla="*/ 4364182 h 4822140"/>
              <a:gd name="connsiteX124" fmla="*/ 2784764 w 2945081"/>
              <a:gd name="connsiteY124" fmla="*/ 4393870 h 4822140"/>
              <a:gd name="connsiteX125" fmla="*/ 2796639 w 2945081"/>
              <a:gd name="connsiteY125" fmla="*/ 4429496 h 4822140"/>
              <a:gd name="connsiteX126" fmla="*/ 2802577 w 2945081"/>
              <a:gd name="connsiteY126" fmla="*/ 4447309 h 4822140"/>
              <a:gd name="connsiteX127" fmla="*/ 2808515 w 2945081"/>
              <a:gd name="connsiteY127" fmla="*/ 4465122 h 4822140"/>
              <a:gd name="connsiteX128" fmla="*/ 2820390 w 2945081"/>
              <a:gd name="connsiteY128" fmla="*/ 4482935 h 4822140"/>
              <a:gd name="connsiteX129" fmla="*/ 2844141 w 2945081"/>
              <a:gd name="connsiteY129" fmla="*/ 4530436 h 4822140"/>
              <a:gd name="connsiteX130" fmla="*/ 2850078 w 2945081"/>
              <a:gd name="connsiteY130" fmla="*/ 4548249 h 4822140"/>
              <a:gd name="connsiteX131" fmla="*/ 2861954 w 2945081"/>
              <a:gd name="connsiteY131" fmla="*/ 4560124 h 4822140"/>
              <a:gd name="connsiteX132" fmla="*/ 2873829 w 2945081"/>
              <a:gd name="connsiteY132" fmla="*/ 4595750 h 4822140"/>
              <a:gd name="connsiteX133" fmla="*/ 2885704 w 2945081"/>
              <a:gd name="connsiteY133" fmla="*/ 4631376 h 4822140"/>
              <a:gd name="connsiteX134" fmla="*/ 2891642 w 2945081"/>
              <a:gd name="connsiteY134" fmla="*/ 4649189 h 4822140"/>
              <a:gd name="connsiteX135" fmla="*/ 2897580 w 2945081"/>
              <a:gd name="connsiteY135" fmla="*/ 4672940 h 4822140"/>
              <a:gd name="connsiteX136" fmla="*/ 2903517 w 2945081"/>
              <a:gd name="connsiteY136" fmla="*/ 4690753 h 4822140"/>
              <a:gd name="connsiteX137" fmla="*/ 2909455 w 2945081"/>
              <a:gd name="connsiteY137" fmla="*/ 4714504 h 4822140"/>
              <a:gd name="connsiteX138" fmla="*/ 2921330 w 2945081"/>
              <a:gd name="connsiteY138" fmla="*/ 4750130 h 4822140"/>
              <a:gd name="connsiteX139" fmla="*/ 2927268 w 2945081"/>
              <a:gd name="connsiteY139" fmla="*/ 4791693 h 4822140"/>
              <a:gd name="connsiteX140" fmla="*/ 2933206 w 2945081"/>
              <a:gd name="connsiteY140" fmla="*/ 4821382 h 4822140"/>
              <a:gd name="connsiteX141" fmla="*/ 2939143 w 2945081"/>
              <a:gd name="connsiteY141" fmla="*/ 4803569 h 4822140"/>
              <a:gd name="connsiteX142" fmla="*/ 2945081 w 2945081"/>
              <a:gd name="connsiteY14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76598 w 2945081"/>
              <a:gd name="connsiteY54" fmla="*/ 1900052 h 4822140"/>
              <a:gd name="connsiteX55" fmla="*/ 1288473 w 2945081"/>
              <a:gd name="connsiteY55" fmla="*/ 1935678 h 4822140"/>
              <a:gd name="connsiteX56" fmla="*/ 1294411 w 2945081"/>
              <a:gd name="connsiteY56" fmla="*/ 1953491 h 4822140"/>
              <a:gd name="connsiteX57" fmla="*/ 1300349 w 2945081"/>
              <a:gd name="connsiteY57" fmla="*/ 1971304 h 4822140"/>
              <a:gd name="connsiteX58" fmla="*/ 1324099 w 2945081"/>
              <a:gd name="connsiteY58" fmla="*/ 2006930 h 4822140"/>
              <a:gd name="connsiteX59" fmla="*/ 1347850 w 2945081"/>
              <a:gd name="connsiteY59" fmla="*/ 2060369 h 4822140"/>
              <a:gd name="connsiteX60" fmla="*/ 1359725 w 2945081"/>
              <a:gd name="connsiteY60" fmla="*/ 2095995 h 4822140"/>
              <a:gd name="connsiteX61" fmla="*/ 1365663 w 2945081"/>
              <a:gd name="connsiteY61" fmla="*/ 2113808 h 4822140"/>
              <a:gd name="connsiteX62" fmla="*/ 1389413 w 2945081"/>
              <a:gd name="connsiteY62" fmla="*/ 2161309 h 4822140"/>
              <a:gd name="connsiteX63" fmla="*/ 1407226 w 2945081"/>
              <a:gd name="connsiteY63" fmla="*/ 2220686 h 4822140"/>
              <a:gd name="connsiteX64" fmla="*/ 1436915 w 2945081"/>
              <a:gd name="connsiteY64" fmla="*/ 2262249 h 4822140"/>
              <a:gd name="connsiteX65" fmla="*/ 1460665 w 2945081"/>
              <a:gd name="connsiteY65" fmla="*/ 2297875 h 4822140"/>
              <a:gd name="connsiteX66" fmla="*/ 1478478 w 2945081"/>
              <a:gd name="connsiteY66" fmla="*/ 2339439 h 4822140"/>
              <a:gd name="connsiteX67" fmla="*/ 1490354 w 2945081"/>
              <a:gd name="connsiteY67" fmla="*/ 2375065 h 4822140"/>
              <a:gd name="connsiteX68" fmla="*/ 1502229 w 2945081"/>
              <a:gd name="connsiteY68" fmla="*/ 2392878 h 4822140"/>
              <a:gd name="connsiteX69" fmla="*/ 1514104 w 2945081"/>
              <a:gd name="connsiteY69" fmla="*/ 2428504 h 4822140"/>
              <a:gd name="connsiteX70" fmla="*/ 1525980 w 2945081"/>
              <a:gd name="connsiteY70" fmla="*/ 2464130 h 4822140"/>
              <a:gd name="connsiteX71" fmla="*/ 1537855 w 2945081"/>
              <a:gd name="connsiteY71" fmla="*/ 2499756 h 4822140"/>
              <a:gd name="connsiteX72" fmla="*/ 1549730 w 2945081"/>
              <a:gd name="connsiteY72" fmla="*/ 2517569 h 4822140"/>
              <a:gd name="connsiteX73" fmla="*/ 1573481 w 2945081"/>
              <a:gd name="connsiteY73" fmla="*/ 2547257 h 4822140"/>
              <a:gd name="connsiteX74" fmla="*/ 1579419 w 2945081"/>
              <a:gd name="connsiteY74" fmla="*/ 2565070 h 4822140"/>
              <a:gd name="connsiteX75" fmla="*/ 1591294 w 2945081"/>
              <a:gd name="connsiteY75" fmla="*/ 2588821 h 4822140"/>
              <a:gd name="connsiteX76" fmla="*/ 1603169 w 2945081"/>
              <a:gd name="connsiteY76" fmla="*/ 2636322 h 4822140"/>
              <a:gd name="connsiteX77" fmla="*/ 1615045 w 2945081"/>
              <a:gd name="connsiteY77" fmla="*/ 2671948 h 4822140"/>
              <a:gd name="connsiteX78" fmla="*/ 1620982 w 2945081"/>
              <a:gd name="connsiteY78" fmla="*/ 2689761 h 4822140"/>
              <a:gd name="connsiteX79" fmla="*/ 1632858 w 2945081"/>
              <a:gd name="connsiteY79" fmla="*/ 2731324 h 4822140"/>
              <a:gd name="connsiteX80" fmla="*/ 1626920 w 2945081"/>
              <a:gd name="connsiteY80" fmla="*/ 2879766 h 4822140"/>
              <a:gd name="connsiteX81" fmla="*/ 1615045 w 2945081"/>
              <a:gd name="connsiteY81" fmla="*/ 2915392 h 4822140"/>
              <a:gd name="connsiteX82" fmla="*/ 1603169 w 2945081"/>
              <a:gd name="connsiteY82" fmla="*/ 2956956 h 4822140"/>
              <a:gd name="connsiteX83" fmla="*/ 1603169 w 2945081"/>
              <a:gd name="connsiteY83" fmla="*/ 3158836 h 4822140"/>
              <a:gd name="connsiteX84" fmla="*/ 1626920 w 2945081"/>
              <a:gd name="connsiteY84" fmla="*/ 3212275 h 4822140"/>
              <a:gd name="connsiteX85" fmla="*/ 1650671 w 2945081"/>
              <a:gd name="connsiteY85" fmla="*/ 3259776 h 4822140"/>
              <a:gd name="connsiteX86" fmla="*/ 1656608 w 2945081"/>
              <a:gd name="connsiteY86" fmla="*/ 3277589 h 4822140"/>
              <a:gd name="connsiteX87" fmla="*/ 1692234 w 2945081"/>
              <a:gd name="connsiteY87" fmla="*/ 3295402 h 4822140"/>
              <a:gd name="connsiteX88" fmla="*/ 1721923 w 2945081"/>
              <a:gd name="connsiteY88" fmla="*/ 3307278 h 4822140"/>
              <a:gd name="connsiteX89" fmla="*/ 1822863 w 2945081"/>
              <a:gd name="connsiteY89" fmla="*/ 3342904 h 4822140"/>
              <a:gd name="connsiteX90" fmla="*/ 1995055 w 2945081"/>
              <a:gd name="connsiteY90" fmla="*/ 3402280 h 4822140"/>
              <a:gd name="connsiteX91" fmla="*/ 2066306 w 2945081"/>
              <a:gd name="connsiteY91" fmla="*/ 3479470 h 4822140"/>
              <a:gd name="connsiteX92" fmla="*/ 2095995 w 2945081"/>
              <a:gd name="connsiteY92" fmla="*/ 3491346 h 4822140"/>
              <a:gd name="connsiteX93" fmla="*/ 2113808 w 2945081"/>
              <a:gd name="connsiteY93" fmla="*/ 3485408 h 4822140"/>
              <a:gd name="connsiteX94" fmla="*/ 2119746 w 2945081"/>
              <a:gd name="connsiteY94" fmla="*/ 3509158 h 4822140"/>
              <a:gd name="connsiteX95" fmla="*/ 2137559 w 2945081"/>
              <a:gd name="connsiteY95" fmla="*/ 3562597 h 4822140"/>
              <a:gd name="connsiteX96" fmla="*/ 2155372 w 2945081"/>
              <a:gd name="connsiteY96" fmla="*/ 3616036 h 4822140"/>
              <a:gd name="connsiteX97" fmla="*/ 2161310 w 2945081"/>
              <a:gd name="connsiteY97" fmla="*/ 3633849 h 4822140"/>
              <a:gd name="connsiteX98" fmla="*/ 2179123 w 2945081"/>
              <a:gd name="connsiteY98" fmla="*/ 3645724 h 4822140"/>
              <a:gd name="connsiteX99" fmla="*/ 2190998 w 2945081"/>
              <a:gd name="connsiteY99" fmla="*/ 3657600 h 4822140"/>
              <a:gd name="connsiteX100" fmla="*/ 2208811 w 2945081"/>
              <a:gd name="connsiteY100" fmla="*/ 3663537 h 4822140"/>
              <a:gd name="connsiteX101" fmla="*/ 2256312 w 2945081"/>
              <a:gd name="connsiteY101" fmla="*/ 3705101 h 4822140"/>
              <a:gd name="connsiteX102" fmla="*/ 2291938 w 2945081"/>
              <a:gd name="connsiteY102" fmla="*/ 3734789 h 4822140"/>
              <a:gd name="connsiteX103" fmla="*/ 2315689 w 2945081"/>
              <a:gd name="connsiteY103" fmla="*/ 3758540 h 4822140"/>
              <a:gd name="connsiteX104" fmla="*/ 2351315 w 2945081"/>
              <a:gd name="connsiteY104" fmla="*/ 3776353 h 4822140"/>
              <a:gd name="connsiteX105" fmla="*/ 2369128 w 2945081"/>
              <a:gd name="connsiteY105" fmla="*/ 3782291 h 4822140"/>
              <a:gd name="connsiteX106" fmla="*/ 2440380 w 2945081"/>
              <a:gd name="connsiteY106" fmla="*/ 3817917 h 4822140"/>
              <a:gd name="connsiteX107" fmla="*/ 2458193 w 2945081"/>
              <a:gd name="connsiteY107" fmla="*/ 3823854 h 4822140"/>
              <a:gd name="connsiteX108" fmla="*/ 2493819 w 2945081"/>
              <a:gd name="connsiteY108" fmla="*/ 3871356 h 4822140"/>
              <a:gd name="connsiteX109" fmla="*/ 2505694 w 2945081"/>
              <a:gd name="connsiteY109" fmla="*/ 3889169 h 4822140"/>
              <a:gd name="connsiteX110" fmla="*/ 2517569 w 2945081"/>
              <a:gd name="connsiteY110" fmla="*/ 3936670 h 4822140"/>
              <a:gd name="connsiteX111" fmla="*/ 2529445 w 2945081"/>
              <a:gd name="connsiteY111" fmla="*/ 3984171 h 4822140"/>
              <a:gd name="connsiteX112" fmla="*/ 2541320 w 2945081"/>
              <a:gd name="connsiteY112" fmla="*/ 4061361 h 4822140"/>
              <a:gd name="connsiteX113" fmla="*/ 2547258 w 2945081"/>
              <a:gd name="connsiteY113" fmla="*/ 4079174 h 4822140"/>
              <a:gd name="connsiteX114" fmla="*/ 2582884 w 2945081"/>
              <a:gd name="connsiteY114" fmla="*/ 4096987 h 4822140"/>
              <a:gd name="connsiteX115" fmla="*/ 2588821 w 2945081"/>
              <a:gd name="connsiteY115" fmla="*/ 4114800 h 4822140"/>
              <a:gd name="connsiteX116" fmla="*/ 2600697 w 2945081"/>
              <a:gd name="connsiteY116" fmla="*/ 4126675 h 4822140"/>
              <a:gd name="connsiteX117" fmla="*/ 2624447 w 2945081"/>
              <a:gd name="connsiteY117" fmla="*/ 4191989 h 4822140"/>
              <a:gd name="connsiteX118" fmla="*/ 2636323 w 2945081"/>
              <a:gd name="connsiteY118" fmla="*/ 4203865 h 4822140"/>
              <a:gd name="connsiteX119" fmla="*/ 2654136 w 2945081"/>
              <a:gd name="connsiteY119" fmla="*/ 4215740 h 4822140"/>
              <a:gd name="connsiteX120" fmla="*/ 2683824 w 2945081"/>
              <a:gd name="connsiteY120" fmla="*/ 4239491 h 4822140"/>
              <a:gd name="connsiteX121" fmla="*/ 2701637 w 2945081"/>
              <a:gd name="connsiteY121" fmla="*/ 4251366 h 4822140"/>
              <a:gd name="connsiteX122" fmla="*/ 2737263 w 2945081"/>
              <a:gd name="connsiteY122" fmla="*/ 4263241 h 4822140"/>
              <a:gd name="connsiteX123" fmla="*/ 2755076 w 2945081"/>
              <a:gd name="connsiteY123" fmla="*/ 4346369 h 4822140"/>
              <a:gd name="connsiteX124" fmla="*/ 2761013 w 2945081"/>
              <a:gd name="connsiteY124" fmla="*/ 4364182 h 4822140"/>
              <a:gd name="connsiteX125" fmla="*/ 2784764 w 2945081"/>
              <a:gd name="connsiteY125" fmla="*/ 4393870 h 4822140"/>
              <a:gd name="connsiteX126" fmla="*/ 2796639 w 2945081"/>
              <a:gd name="connsiteY126" fmla="*/ 4429496 h 4822140"/>
              <a:gd name="connsiteX127" fmla="*/ 2802577 w 2945081"/>
              <a:gd name="connsiteY127" fmla="*/ 4447309 h 4822140"/>
              <a:gd name="connsiteX128" fmla="*/ 2808515 w 2945081"/>
              <a:gd name="connsiteY128" fmla="*/ 4465122 h 4822140"/>
              <a:gd name="connsiteX129" fmla="*/ 2820390 w 2945081"/>
              <a:gd name="connsiteY129" fmla="*/ 4482935 h 4822140"/>
              <a:gd name="connsiteX130" fmla="*/ 2844141 w 2945081"/>
              <a:gd name="connsiteY130" fmla="*/ 4530436 h 4822140"/>
              <a:gd name="connsiteX131" fmla="*/ 2850078 w 2945081"/>
              <a:gd name="connsiteY131" fmla="*/ 4548249 h 4822140"/>
              <a:gd name="connsiteX132" fmla="*/ 2861954 w 2945081"/>
              <a:gd name="connsiteY132" fmla="*/ 4560124 h 4822140"/>
              <a:gd name="connsiteX133" fmla="*/ 2873829 w 2945081"/>
              <a:gd name="connsiteY133" fmla="*/ 4595750 h 4822140"/>
              <a:gd name="connsiteX134" fmla="*/ 2885704 w 2945081"/>
              <a:gd name="connsiteY134" fmla="*/ 4631376 h 4822140"/>
              <a:gd name="connsiteX135" fmla="*/ 2891642 w 2945081"/>
              <a:gd name="connsiteY135" fmla="*/ 4649189 h 4822140"/>
              <a:gd name="connsiteX136" fmla="*/ 2897580 w 2945081"/>
              <a:gd name="connsiteY136" fmla="*/ 4672940 h 4822140"/>
              <a:gd name="connsiteX137" fmla="*/ 2903517 w 2945081"/>
              <a:gd name="connsiteY137" fmla="*/ 4690753 h 4822140"/>
              <a:gd name="connsiteX138" fmla="*/ 2909455 w 2945081"/>
              <a:gd name="connsiteY138" fmla="*/ 4714504 h 4822140"/>
              <a:gd name="connsiteX139" fmla="*/ 2921330 w 2945081"/>
              <a:gd name="connsiteY139" fmla="*/ 4750130 h 4822140"/>
              <a:gd name="connsiteX140" fmla="*/ 2927268 w 2945081"/>
              <a:gd name="connsiteY140" fmla="*/ 4791693 h 4822140"/>
              <a:gd name="connsiteX141" fmla="*/ 2933206 w 2945081"/>
              <a:gd name="connsiteY141" fmla="*/ 4821382 h 4822140"/>
              <a:gd name="connsiteX142" fmla="*/ 2939143 w 2945081"/>
              <a:gd name="connsiteY142" fmla="*/ 4803569 h 4822140"/>
              <a:gd name="connsiteX143" fmla="*/ 2945081 w 2945081"/>
              <a:gd name="connsiteY14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288473 w 2945081"/>
              <a:gd name="connsiteY55" fmla="*/ 1935678 h 4822140"/>
              <a:gd name="connsiteX56" fmla="*/ 1294411 w 2945081"/>
              <a:gd name="connsiteY56" fmla="*/ 1953491 h 4822140"/>
              <a:gd name="connsiteX57" fmla="*/ 1300349 w 2945081"/>
              <a:gd name="connsiteY57" fmla="*/ 1971304 h 4822140"/>
              <a:gd name="connsiteX58" fmla="*/ 1324099 w 2945081"/>
              <a:gd name="connsiteY58" fmla="*/ 2006930 h 4822140"/>
              <a:gd name="connsiteX59" fmla="*/ 1347850 w 2945081"/>
              <a:gd name="connsiteY59" fmla="*/ 2060369 h 4822140"/>
              <a:gd name="connsiteX60" fmla="*/ 1359725 w 2945081"/>
              <a:gd name="connsiteY60" fmla="*/ 2095995 h 4822140"/>
              <a:gd name="connsiteX61" fmla="*/ 1365663 w 2945081"/>
              <a:gd name="connsiteY61" fmla="*/ 2113808 h 4822140"/>
              <a:gd name="connsiteX62" fmla="*/ 1389413 w 2945081"/>
              <a:gd name="connsiteY62" fmla="*/ 2161309 h 4822140"/>
              <a:gd name="connsiteX63" fmla="*/ 1407226 w 2945081"/>
              <a:gd name="connsiteY63" fmla="*/ 2220686 h 4822140"/>
              <a:gd name="connsiteX64" fmla="*/ 1436915 w 2945081"/>
              <a:gd name="connsiteY64" fmla="*/ 2262249 h 4822140"/>
              <a:gd name="connsiteX65" fmla="*/ 1460665 w 2945081"/>
              <a:gd name="connsiteY65" fmla="*/ 2297875 h 4822140"/>
              <a:gd name="connsiteX66" fmla="*/ 1478478 w 2945081"/>
              <a:gd name="connsiteY66" fmla="*/ 2339439 h 4822140"/>
              <a:gd name="connsiteX67" fmla="*/ 1490354 w 2945081"/>
              <a:gd name="connsiteY67" fmla="*/ 2375065 h 4822140"/>
              <a:gd name="connsiteX68" fmla="*/ 1502229 w 2945081"/>
              <a:gd name="connsiteY68" fmla="*/ 2392878 h 4822140"/>
              <a:gd name="connsiteX69" fmla="*/ 1514104 w 2945081"/>
              <a:gd name="connsiteY69" fmla="*/ 2428504 h 4822140"/>
              <a:gd name="connsiteX70" fmla="*/ 1525980 w 2945081"/>
              <a:gd name="connsiteY70" fmla="*/ 2464130 h 4822140"/>
              <a:gd name="connsiteX71" fmla="*/ 1537855 w 2945081"/>
              <a:gd name="connsiteY71" fmla="*/ 2499756 h 4822140"/>
              <a:gd name="connsiteX72" fmla="*/ 1549730 w 2945081"/>
              <a:gd name="connsiteY72" fmla="*/ 2517569 h 4822140"/>
              <a:gd name="connsiteX73" fmla="*/ 1573481 w 2945081"/>
              <a:gd name="connsiteY73" fmla="*/ 2547257 h 4822140"/>
              <a:gd name="connsiteX74" fmla="*/ 1579419 w 2945081"/>
              <a:gd name="connsiteY74" fmla="*/ 2565070 h 4822140"/>
              <a:gd name="connsiteX75" fmla="*/ 1591294 w 2945081"/>
              <a:gd name="connsiteY75" fmla="*/ 2588821 h 4822140"/>
              <a:gd name="connsiteX76" fmla="*/ 1603169 w 2945081"/>
              <a:gd name="connsiteY76" fmla="*/ 2636322 h 4822140"/>
              <a:gd name="connsiteX77" fmla="*/ 1615045 w 2945081"/>
              <a:gd name="connsiteY77" fmla="*/ 2671948 h 4822140"/>
              <a:gd name="connsiteX78" fmla="*/ 1620982 w 2945081"/>
              <a:gd name="connsiteY78" fmla="*/ 2689761 h 4822140"/>
              <a:gd name="connsiteX79" fmla="*/ 1632858 w 2945081"/>
              <a:gd name="connsiteY79" fmla="*/ 2731324 h 4822140"/>
              <a:gd name="connsiteX80" fmla="*/ 1626920 w 2945081"/>
              <a:gd name="connsiteY80" fmla="*/ 2879766 h 4822140"/>
              <a:gd name="connsiteX81" fmla="*/ 1615045 w 2945081"/>
              <a:gd name="connsiteY81" fmla="*/ 2915392 h 4822140"/>
              <a:gd name="connsiteX82" fmla="*/ 1603169 w 2945081"/>
              <a:gd name="connsiteY82" fmla="*/ 2956956 h 4822140"/>
              <a:gd name="connsiteX83" fmla="*/ 1603169 w 2945081"/>
              <a:gd name="connsiteY83" fmla="*/ 3158836 h 4822140"/>
              <a:gd name="connsiteX84" fmla="*/ 1626920 w 2945081"/>
              <a:gd name="connsiteY84" fmla="*/ 3212275 h 4822140"/>
              <a:gd name="connsiteX85" fmla="*/ 1650671 w 2945081"/>
              <a:gd name="connsiteY85" fmla="*/ 3259776 h 4822140"/>
              <a:gd name="connsiteX86" fmla="*/ 1656608 w 2945081"/>
              <a:gd name="connsiteY86" fmla="*/ 3277589 h 4822140"/>
              <a:gd name="connsiteX87" fmla="*/ 1692234 w 2945081"/>
              <a:gd name="connsiteY87" fmla="*/ 3295402 h 4822140"/>
              <a:gd name="connsiteX88" fmla="*/ 1721923 w 2945081"/>
              <a:gd name="connsiteY88" fmla="*/ 3307278 h 4822140"/>
              <a:gd name="connsiteX89" fmla="*/ 1822863 w 2945081"/>
              <a:gd name="connsiteY89" fmla="*/ 3342904 h 4822140"/>
              <a:gd name="connsiteX90" fmla="*/ 1995055 w 2945081"/>
              <a:gd name="connsiteY90" fmla="*/ 3402280 h 4822140"/>
              <a:gd name="connsiteX91" fmla="*/ 2066306 w 2945081"/>
              <a:gd name="connsiteY91" fmla="*/ 3479470 h 4822140"/>
              <a:gd name="connsiteX92" fmla="*/ 2095995 w 2945081"/>
              <a:gd name="connsiteY92" fmla="*/ 3491346 h 4822140"/>
              <a:gd name="connsiteX93" fmla="*/ 2113808 w 2945081"/>
              <a:gd name="connsiteY93" fmla="*/ 3485408 h 4822140"/>
              <a:gd name="connsiteX94" fmla="*/ 2119746 w 2945081"/>
              <a:gd name="connsiteY94" fmla="*/ 3509158 h 4822140"/>
              <a:gd name="connsiteX95" fmla="*/ 2137559 w 2945081"/>
              <a:gd name="connsiteY95" fmla="*/ 3562597 h 4822140"/>
              <a:gd name="connsiteX96" fmla="*/ 2155372 w 2945081"/>
              <a:gd name="connsiteY96" fmla="*/ 3616036 h 4822140"/>
              <a:gd name="connsiteX97" fmla="*/ 2161310 w 2945081"/>
              <a:gd name="connsiteY97" fmla="*/ 3633849 h 4822140"/>
              <a:gd name="connsiteX98" fmla="*/ 2179123 w 2945081"/>
              <a:gd name="connsiteY98" fmla="*/ 3645724 h 4822140"/>
              <a:gd name="connsiteX99" fmla="*/ 2190998 w 2945081"/>
              <a:gd name="connsiteY99" fmla="*/ 3657600 h 4822140"/>
              <a:gd name="connsiteX100" fmla="*/ 2208811 w 2945081"/>
              <a:gd name="connsiteY100" fmla="*/ 3663537 h 4822140"/>
              <a:gd name="connsiteX101" fmla="*/ 2256312 w 2945081"/>
              <a:gd name="connsiteY101" fmla="*/ 3705101 h 4822140"/>
              <a:gd name="connsiteX102" fmla="*/ 2291938 w 2945081"/>
              <a:gd name="connsiteY102" fmla="*/ 3734789 h 4822140"/>
              <a:gd name="connsiteX103" fmla="*/ 2315689 w 2945081"/>
              <a:gd name="connsiteY103" fmla="*/ 3758540 h 4822140"/>
              <a:gd name="connsiteX104" fmla="*/ 2351315 w 2945081"/>
              <a:gd name="connsiteY104" fmla="*/ 3776353 h 4822140"/>
              <a:gd name="connsiteX105" fmla="*/ 2369128 w 2945081"/>
              <a:gd name="connsiteY105" fmla="*/ 3782291 h 4822140"/>
              <a:gd name="connsiteX106" fmla="*/ 2440380 w 2945081"/>
              <a:gd name="connsiteY106" fmla="*/ 3817917 h 4822140"/>
              <a:gd name="connsiteX107" fmla="*/ 2458193 w 2945081"/>
              <a:gd name="connsiteY107" fmla="*/ 3823854 h 4822140"/>
              <a:gd name="connsiteX108" fmla="*/ 2493819 w 2945081"/>
              <a:gd name="connsiteY108" fmla="*/ 3871356 h 4822140"/>
              <a:gd name="connsiteX109" fmla="*/ 2505694 w 2945081"/>
              <a:gd name="connsiteY109" fmla="*/ 3889169 h 4822140"/>
              <a:gd name="connsiteX110" fmla="*/ 2517569 w 2945081"/>
              <a:gd name="connsiteY110" fmla="*/ 3936670 h 4822140"/>
              <a:gd name="connsiteX111" fmla="*/ 2529445 w 2945081"/>
              <a:gd name="connsiteY111" fmla="*/ 3984171 h 4822140"/>
              <a:gd name="connsiteX112" fmla="*/ 2541320 w 2945081"/>
              <a:gd name="connsiteY112" fmla="*/ 4061361 h 4822140"/>
              <a:gd name="connsiteX113" fmla="*/ 2547258 w 2945081"/>
              <a:gd name="connsiteY113" fmla="*/ 4079174 h 4822140"/>
              <a:gd name="connsiteX114" fmla="*/ 2582884 w 2945081"/>
              <a:gd name="connsiteY114" fmla="*/ 4096987 h 4822140"/>
              <a:gd name="connsiteX115" fmla="*/ 2588821 w 2945081"/>
              <a:gd name="connsiteY115" fmla="*/ 4114800 h 4822140"/>
              <a:gd name="connsiteX116" fmla="*/ 2600697 w 2945081"/>
              <a:gd name="connsiteY116" fmla="*/ 4126675 h 4822140"/>
              <a:gd name="connsiteX117" fmla="*/ 2624447 w 2945081"/>
              <a:gd name="connsiteY117" fmla="*/ 4191989 h 4822140"/>
              <a:gd name="connsiteX118" fmla="*/ 2636323 w 2945081"/>
              <a:gd name="connsiteY118" fmla="*/ 4203865 h 4822140"/>
              <a:gd name="connsiteX119" fmla="*/ 2654136 w 2945081"/>
              <a:gd name="connsiteY119" fmla="*/ 4215740 h 4822140"/>
              <a:gd name="connsiteX120" fmla="*/ 2683824 w 2945081"/>
              <a:gd name="connsiteY120" fmla="*/ 4239491 h 4822140"/>
              <a:gd name="connsiteX121" fmla="*/ 2701637 w 2945081"/>
              <a:gd name="connsiteY121" fmla="*/ 4251366 h 4822140"/>
              <a:gd name="connsiteX122" fmla="*/ 2737263 w 2945081"/>
              <a:gd name="connsiteY122" fmla="*/ 4263241 h 4822140"/>
              <a:gd name="connsiteX123" fmla="*/ 2755076 w 2945081"/>
              <a:gd name="connsiteY123" fmla="*/ 4346369 h 4822140"/>
              <a:gd name="connsiteX124" fmla="*/ 2761013 w 2945081"/>
              <a:gd name="connsiteY124" fmla="*/ 4364182 h 4822140"/>
              <a:gd name="connsiteX125" fmla="*/ 2784764 w 2945081"/>
              <a:gd name="connsiteY125" fmla="*/ 4393870 h 4822140"/>
              <a:gd name="connsiteX126" fmla="*/ 2796639 w 2945081"/>
              <a:gd name="connsiteY126" fmla="*/ 4429496 h 4822140"/>
              <a:gd name="connsiteX127" fmla="*/ 2802577 w 2945081"/>
              <a:gd name="connsiteY127" fmla="*/ 4447309 h 4822140"/>
              <a:gd name="connsiteX128" fmla="*/ 2808515 w 2945081"/>
              <a:gd name="connsiteY128" fmla="*/ 4465122 h 4822140"/>
              <a:gd name="connsiteX129" fmla="*/ 2820390 w 2945081"/>
              <a:gd name="connsiteY129" fmla="*/ 4482935 h 4822140"/>
              <a:gd name="connsiteX130" fmla="*/ 2844141 w 2945081"/>
              <a:gd name="connsiteY130" fmla="*/ 4530436 h 4822140"/>
              <a:gd name="connsiteX131" fmla="*/ 2850078 w 2945081"/>
              <a:gd name="connsiteY131" fmla="*/ 4548249 h 4822140"/>
              <a:gd name="connsiteX132" fmla="*/ 2861954 w 2945081"/>
              <a:gd name="connsiteY132" fmla="*/ 4560124 h 4822140"/>
              <a:gd name="connsiteX133" fmla="*/ 2873829 w 2945081"/>
              <a:gd name="connsiteY133" fmla="*/ 4595750 h 4822140"/>
              <a:gd name="connsiteX134" fmla="*/ 2885704 w 2945081"/>
              <a:gd name="connsiteY134" fmla="*/ 4631376 h 4822140"/>
              <a:gd name="connsiteX135" fmla="*/ 2891642 w 2945081"/>
              <a:gd name="connsiteY135" fmla="*/ 4649189 h 4822140"/>
              <a:gd name="connsiteX136" fmla="*/ 2897580 w 2945081"/>
              <a:gd name="connsiteY136" fmla="*/ 4672940 h 4822140"/>
              <a:gd name="connsiteX137" fmla="*/ 2903517 w 2945081"/>
              <a:gd name="connsiteY137" fmla="*/ 4690753 h 4822140"/>
              <a:gd name="connsiteX138" fmla="*/ 2909455 w 2945081"/>
              <a:gd name="connsiteY138" fmla="*/ 4714504 h 4822140"/>
              <a:gd name="connsiteX139" fmla="*/ 2921330 w 2945081"/>
              <a:gd name="connsiteY139" fmla="*/ 4750130 h 4822140"/>
              <a:gd name="connsiteX140" fmla="*/ 2927268 w 2945081"/>
              <a:gd name="connsiteY140" fmla="*/ 4791693 h 4822140"/>
              <a:gd name="connsiteX141" fmla="*/ 2933206 w 2945081"/>
              <a:gd name="connsiteY141" fmla="*/ 4821382 h 4822140"/>
              <a:gd name="connsiteX142" fmla="*/ 2939143 w 2945081"/>
              <a:gd name="connsiteY142" fmla="*/ 4803569 h 4822140"/>
              <a:gd name="connsiteX143" fmla="*/ 2945081 w 2945081"/>
              <a:gd name="connsiteY14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294411 w 2945081"/>
              <a:gd name="connsiteY55" fmla="*/ 1953491 h 4822140"/>
              <a:gd name="connsiteX56" fmla="*/ 1300349 w 2945081"/>
              <a:gd name="connsiteY56" fmla="*/ 1971304 h 4822140"/>
              <a:gd name="connsiteX57" fmla="*/ 1324099 w 2945081"/>
              <a:gd name="connsiteY57" fmla="*/ 2006930 h 4822140"/>
              <a:gd name="connsiteX58" fmla="*/ 1347850 w 2945081"/>
              <a:gd name="connsiteY58" fmla="*/ 2060369 h 4822140"/>
              <a:gd name="connsiteX59" fmla="*/ 1359725 w 2945081"/>
              <a:gd name="connsiteY59" fmla="*/ 2095995 h 4822140"/>
              <a:gd name="connsiteX60" fmla="*/ 1365663 w 2945081"/>
              <a:gd name="connsiteY60" fmla="*/ 2113808 h 4822140"/>
              <a:gd name="connsiteX61" fmla="*/ 1389413 w 2945081"/>
              <a:gd name="connsiteY61" fmla="*/ 2161309 h 4822140"/>
              <a:gd name="connsiteX62" fmla="*/ 1407226 w 2945081"/>
              <a:gd name="connsiteY62" fmla="*/ 2220686 h 4822140"/>
              <a:gd name="connsiteX63" fmla="*/ 1436915 w 2945081"/>
              <a:gd name="connsiteY63" fmla="*/ 2262249 h 4822140"/>
              <a:gd name="connsiteX64" fmla="*/ 1460665 w 2945081"/>
              <a:gd name="connsiteY64" fmla="*/ 2297875 h 4822140"/>
              <a:gd name="connsiteX65" fmla="*/ 1478478 w 2945081"/>
              <a:gd name="connsiteY65" fmla="*/ 2339439 h 4822140"/>
              <a:gd name="connsiteX66" fmla="*/ 1490354 w 2945081"/>
              <a:gd name="connsiteY66" fmla="*/ 2375065 h 4822140"/>
              <a:gd name="connsiteX67" fmla="*/ 1502229 w 2945081"/>
              <a:gd name="connsiteY67" fmla="*/ 2392878 h 4822140"/>
              <a:gd name="connsiteX68" fmla="*/ 1514104 w 2945081"/>
              <a:gd name="connsiteY68" fmla="*/ 2428504 h 4822140"/>
              <a:gd name="connsiteX69" fmla="*/ 1525980 w 2945081"/>
              <a:gd name="connsiteY69" fmla="*/ 2464130 h 4822140"/>
              <a:gd name="connsiteX70" fmla="*/ 1537855 w 2945081"/>
              <a:gd name="connsiteY70" fmla="*/ 2499756 h 4822140"/>
              <a:gd name="connsiteX71" fmla="*/ 1549730 w 2945081"/>
              <a:gd name="connsiteY71" fmla="*/ 2517569 h 4822140"/>
              <a:gd name="connsiteX72" fmla="*/ 1573481 w 2945081"/>
              <a:gd name="connsiteY72" fmla="*/ 2547257 h 4822140"/>
              <a:gd name="connsiteX73" fmla="*/ 1579419 w 2945081"/>
              <a:gd name="connsiteY73" fmla="*/ 2565070 h 4822140"/>
              <a:gd name="connsiteX74" fmla="*/ 1591294 w 2945081"/>
              <a:gd name="connsiteY74" fmla="*/ 2588821 h 4822140"/>
              <a:gd name="connsiteX75" fmla="*/ 1603169 w 2945081"/>
              <a:gd name="connsiteY75" fmla="*/ 2636322 h 4822140"/>
              <a:gd name="connsiteX76" fmla="*/ 1615045 w 2945081"/>
              <a:gd name="connsiteY76" fmla="*/ 2671948 h 4822140"/>
              <a:gd name="connsiteX77" fmla="*/ 1620982 w 2945081"/>
              <a:gd name="connsiteY77" fmla="*/ 2689761 h 4822140"/>
              <a:gd name="connsiteX78" fmla="*/ 1632858 w 2945081"/>
              <a:gd name="connsiteY78" fmla="*/ 2731324 h 4822140"/>
              <a:gd name="connsiteX79" fmla="*/ 1626920 w 2945081"/>
              <a:gd name="connsiteY79" fmla="*/ 2879766 h 4822140"/>
              <a:gd name="connsiteX80" fmla="*/ 1615045 w 2945081"/>
              <a:gd name="connsiteY80" fmla="*/ 2915392 h 4822140"/>
              <a:gd name="connsiteX81" fmla="*/ 1603169 w 2945081"/>
              <a:gd name="connsiteY81" fmla="*/ 2956956 h 4822140"/>
              <a:gd name="connsiteX82" fmla="*/ 1603169 w 2945081"/>
              <a:gd name="connsiteY82" fmla="*/ 3158836 h 4822140"/>
              <a:gd name="connsiteX83" fmla="*/ 1626920 w 2945081"/>
              <a:gd name="connsiteY83" fmla="*/ 3212275 h 4822140"/>
              <a:gd name="connsiteX84" fmla="*/ 1650671 w 2945081"/>
              <a:gd name="connsiteY84" fmla="*/ 3259776 h 4822140"/>
              <a:gd name="connsiteX85" fmla="*/ 1656608 w 2945081"/>
              <a:gd name="connsiteY85" fmla="*/ 3277589 h 4822140"/>
              <a:gd name="connsiteX86" fmla="*/ 1692234 w 2945081"/>
              <a:gd name="connsiteY86" fmla="*/ 3295402 h 4822140"/>
              <a:gd name="connsiteX87" fmla="*/ 1721923 w 2945081"/>
              <a:gd name="connsiteY87" fmla="*/ 3307278 h 4822140"/>
              <a:gd name="connsiteX88" fmla="*/ 1822863 w 2945081"/>
              <a:gd name="connsiteY88" fmla="*/ 3342904 h 4822140"/>
              <a:gd name="connsiteX89" fmla="*/ 1995055 w 2945081"/>
              <a:gd name="connsiteY89" fmla="*/ 3402280 h 4822140"/>
              <a:gd name="connsiteX90" fmla="*/ 2066306 w 2945081"/>
              <a:gd name="connsiteY90" fmla="*/ 3479470 h 4822140"/>
              <a:gd name="connsiteX91" fmla="*/ 2095995 w 2945081"/>
              <a:gd name="connsiteY91" fmla="*/ 3491346 h 4822140"/>
              <a:gd name="connsiteX92" fmla="*/ 2113808 w 2945081"/>
              <a:gd name="connsiteY92" fmla="*/ 3485408 h 4822140"/>
              <a:gd name="connsiteX93" fmla="*/ 2119746 w 2945081"/>
              <a:gd name="connsiteY93" fmla="*/ 3509158 h 4822140"/>
              <a:gd name="connsiteX94" fmla="*/ 2137559 w 2945081"/>
              <a:gd name="connsiteY94" fmla="*/ 3562597 h 4822140"/>
              <a:gd name="connsiteX95" fmla="*/ 2155372 w 2945081"/>
              <a:gd name="connsiteY95" fmla="*/ 3616036 h 4822140"/>
              <a:gd name="connsiteX96" fmla="*/ 2161310 w 2945081"/>
              <a:gd name="connsiteY96" fmla="*/ 3633849 h 4822140"/>
              <a:gd name="connsiteX97" fmla="*/ 2179123 w 2945081"/>
              <a:gd name="connsiteY97" fmla="*/ 3645724 h 4822140"/>
              <a:gd name="connsiteX98" fmla="*/ 2190998 w 2945081"/>
              <a:gd name="connsiteY98" fmla="*/ 3657600 h 4822140"/>
              <a:gd name="connsiteX99" fmla="*/ 2208811 w 2945081"/>
              <a:gd name="connsiteY99" fmla="*/ 3663537 h 4822140"/>
              <a:gd name="connsiteX100" fmla="*/ 2256312 w 2945081"/>
              <a:gd name="connsiteY100" fmla="*/ 3705101 h 4822140"/>
              <a:gd name="connsiteX101" fmla="*/ 2291938 w 2945081"/>
              <a:gd name="connsiteY101" fmla="*/ 3734789 h 4822140"/>
              <a:gd name="connsiteX102" fmla="*/ 2315689 w 2945081"/>
              <a:gd name="connsiteY102" fmla="*/ 3758540 h 4822140"/>
              <a:gd name="connsiteX103" fmla="*/ 2351315 w 2945081"/>
              <a:gd name="connsiteY103" fmla="*/ 3776353 h 4822140"/>
              <a:gd name="connsiteX104" fmla="*/ 2369128 w 2945081"/>
              <a:gd name="connsiteY104" fmla="*/ 3782291 h 4822140"/>
              <a:gd name="connsiteX105" fmla="*/ 2440380 w 2945081"/>
              <a:gd name="connsiteY105" fmla="*/ 3817917 h 4822140"/>
              <a:gd name="connsiteX106" fmla="*/ 2458193 w 2945081"/>
              <a:gd name="connsiteY106" fmla="*/ 3823854 h 4822140"/>
              <a:gd name="connsiteX107" fmla="*/ 2493819 w 2945081"/>
              <a:gd name="connsiteY107" fmla="*/ 3871356 h 4822140"/>
              <a:gd name="connsiteX108" fmla="*/ 2505694 w 2945081"/>
              <a:gd name="connsiteY108" fmla="*/ 3889169 h 4822140"/>
              <a:gd name="connsiteX109" fmla="*/ 2517569 w 2945081"/>
              <a:gd name="connsiteY109" fmla="*/ 3936670 h 4822140"/>
              <a:gd name="connsiteX110" fmla="*/ 2529445 w 2945081"/>
              <a:gd name="connsiteY110" fmla="*/ 3984171 h 4822140"/>
              <a:gd name="connsiteX111" fmla="*/ 2541320 w 2945081"/>
              <a:gd name="connsiteY111" fmla="*/ 4061361 h 4822140"/>
              <a:gd name="connsiteX112" fmla="*/ 2547258 w 2945081"/>
              <a:gd name="connsiteY112" fmla="*/ 4079174 h 4822140"/>
              <a:gd name="connsiteX113" fmla="*/ 2582884 w 2945081"/>
              <a:gd name="connsiteY113" fmla="*/ 4096987 h 4822140"/>
              <a:gd name="connsiteX114" fmla="*/ 2588821 w 2945081"/>
              <a:gd name="connsiteY114" fmla="*/ 4114800 h 4822140"/>
              <a:gd name="connsiteX115" fmla="*/ 2600697 w 2945081"/>
              <a:gd name="connsiteY115" fmla="*/ 4126675 h 4822140"/>
              <a:gd name="connsiteX116" fmla="*/ 2624447 w 2945081"/>
              <a:gd name="connsiteY116" fmla="*/ 4191989 h 4822140"/>
              <a:gd name="connsiteX117" fmla="*/ 2636323 w 2945081"/>
              <a:gd name="connsiteY117" fmla="*/ 4203865 h 4822140"/>
              <a:gd name="connsiteX118" fmla="*/ 2654136 w 2945081"/>
              <a:gd name="connsiteY118" fmla="*/ 4215740 h 4822140"/>
              <a:gd name="connsiteX119" fmla="*/ 2683824 w 2945081"/>
              <a:gd name="connsiteY119" fmla="*/ 4239491 h 4822140"/>
              <a:gd name="connsiteX120" fmla="*/ 2701637 w 2945081"/>
              <a:gd name="connsiteY120" fmla="*/ 4251366 h 4822140"/>
              <a:gd name="connsiteX121" fmla="*/ 2737263 w 2945081"/>
              <a:gd name="connsiteY121" fmla="*/ 4263241 h 4822140"/>
              <a:gd name="connsiteX122" fmla="*/ 2755076 w 2945081"/>
              <a:gd name="connsiteY122" fmla="*/ 4346369 h 4822140"/>
              <a:gd name="connsiteX123" fmla="*/ 2761013 w 2945081"/>
              <a:gd name="connsiteY123" fmla="*/ 4364182 h 4822140"/>
              <a:gd name="connsiteX124" fmla="*/ 2784764 w 2945081"/>
              <a:gd name="connsiteY124" fmla="*/ 4393870 h 4822140"/>
              <a:gd name="connsiteX125" fmla="*/ 2796639 w 2945081"/>
              <a:gd name="connsiteY125" fmla="*/ 4429496 h 4822140"/>
              <a:gd name="connsiteX126" fmla="*/ 2802577 w 2945081"/>
              <a:gd name="connsiteY126" fmla="*/ 4447309 h 4822140"/>
              <a:gd name="connsiteX127" fmla="*/ 2808515 w 2945081"/>
              <a:gd name="connsiteY127" fmla="*/ 4465122 h 4822140"/>
              <a:gd name="connsiteX128" fmla="*/ 2820390 w 2945081"/>
              <a:gd name="connsiteY128" fmla="*/ 4482935 h 4822140"/>
              <a:gd name="connsiteX129" fmla="*/ 2844141 w 2945081"/>
              <a:gd name="connsiteY129" fmla="*/ 4530436 h 4822140"/>
              <a:gd name="connsiteX130" fmla="*/ 2850078 w 2945081"/>
              <a:gd name="connsiteY130" fmla="*/ 4548249 h 4822140"/>
              <a:gd name="connsiteX131" fmla="*/ 2861954 w 2945081"/>
              <a:gd name="connsiteY131" fmla="*/ 4560124 h 4822140"/>
              <a:gd name="connsiteX132" fmla="*/ 2873829 w 2945081"/>
              <a:gd name="connsiteY132" fmla="*/ 4595750 h 4822140"/>
              <a:gd name="connsiteX133" fmla="*/ 2885704 w 2945081"/>
              <a:gd name="connsiteY133" fmla="*/ 4631376 h 4822140"/>
              <a:gd name="connsiteX134" fmla="*/ 2891642 w 2945081"/>
              <a:gd name="connsiteY134" fmla="*/ 4649189 h 4822140"/>
              <a:gd name="connsiteX135" fmla="*/ 2897580 w 2945081"/>
              <a:gd name="connsiteY135" fmla="*/ 4672940 h 4822140"/>
              <a:gd name="connsiteX136" fmla="*/ 2903517 w 2945081"/>
              <a:gd name="connsiteY136" fmla="*/ 4690753 h 4822140"/>
              <a:gd name="connsiteX137" fmla="*/ 2909455 w 2945081"/>
              <a:gd name="connsiteY137" fmla="*/ 4714504 h 4822140"/>
              <a:gd name="connsiteX138" fmla="*/ 2921330 w 2945081"/>
              <a:gd name="connsiteY138" fmla="*/ 4750130 h 4822140"/>
              <a:gd name="connsiteX139" fmla="*/ 2927268 w 2945081"/>
              <a:gd name="connsiteY139" fmla="*/ 4791693 h 4822140"/>
              <a:gd name="connsiteX140" fmla="*/ 2933206 w 2945081"/>
              <a:gd name="connsiteY140" fmla="*/ 4821382 h 4822140"/>
              <a:gd name="connsiteX141" fmla="*/ 2939143 w 2945081"/>
              <a:gd name="connsiteY141" fmla="*/ 4803569 h 4822140"/>
              <a:gd name="connsiteX142" fmla="*/ 2945081 w 2945081"/>
              <a:gd name="connsiteY142"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17569 w 2945081"/>
              <a:gd name="connsiteY108" fmla="*/ 3936670 h 4822140"/>
              <a:gd name="connsiteX109" fmla="*/ 2529445 w 2945081"/>
              <a:gd name="connsiteY109" fmla="*/ 3984171 h 4822140"/>
              <a:gd name="connsiteX110" fmla="*/ 2541320 w 2945081"/>
              <a:gd name="connsiteY110" fmla="*/ 4061361 h 4822140"/>
              <a:gd name="connsiteX111" fmla="*/ 2547258 w 2945081"/>
              <a:gd name="connsiteY111" fmla="*/ 4079174 h 4822140"/>
              <a:gd name="connsiteX112" fmla="*/ 2582884 w 2945081"/>
              <a:gd name="connsiteY112" fmla="*/ 4096987 h 4822140"/>
              <a:gd name="connsiteX113" fmla="*/ 2588821 w 2945081"/>
              <a:gd name="connsiteY113" fmla="*/ 4114800 h 4822140"/>
              <a:gd name="connsiteX114" fmla="*/ 2600697 w 2945081"/>
              <a:gd name="connsiteY114" fmla="*/ 4126675 h 4822140"/>
              <a:gd name="connsiteX115" fmla="*/ 2624447 w 2945081"/>
              <a:gd name="connsiteY115" fmla="*/ 4191989 h 4822140"/>
              <a:gd name="connsiteX116" fmla="*/ 2636323 w 2945081"/>
              <a:gd name="connsiteY116" fmla="*/ 4203865 h 4822140"/>
              <a:gd name="connsiteX117" fmla="*/ 2654136 w 2945081"/>
              <a:gd name="connsiteY117" fmla="*/ 4215740 h 4822140"/>
              <a:gd name="connsiteX118" fmla="*/ 2683824 w 2945081"/>
              <a:gd name="connsiteY118" fmla="*/ 4239491 h 4822140"/>
              <a:gd name="connsiteX119" fmla="*/ 2701637 w 2945081"/>
              <a:gd name="connsiteY119" fmla="*/ 4251366 h 4822140"/>
              <a:gd name="connsiteX120" fmla="*/ 2737263 w 2945081"/>
              <a:gd name="connsiteY120" fmla="*/ 4263241 h 4822140"/>
              <a:gd name="connsiteX121" fmla="*/ 2755076 w 2945081"/>
              <a:gd name="connsiteY121" fmla="*/ 4346369 h 4822140"/>
              <a:gd name="connsiteX122" fmla="*/ 2761013 w 2945081"/>
              <a:gd name="connsiteY122" fmla="*/ 4364182 h 4822140"/>
              <a:gd name="connsiteX123" fmla="*/ 2784764 w 2945081"/>
              <a:gd name="connsiteY123" fmla="*/ 4393870 h 4822140"/>
              <a:gd name="connsiteX124" fmla="*/ 2796639 w 2945081"/>
              <a:gd name="connsiteY124" fmla="*/ 4429496 h 4822140"/>
              <a:gd name="connsiteX125" fmla="*/ 2802577 w 2945081"/>
              <a:gd name="connsiteY125" fmla="*/ 4447309 h 4822140"/>
              <a:gd name="connsiteX126" fmla="*/ 2808515 w 2945081"/>
              <a:gd name="connsiteY126" fmla="*/ 4465122 h 4822140"/>
              <a:gd name="connsiteX127" fmla="*/ 2820390 w 2945081"/>
              <a:gd name="connsiteY127" fmla="*/ 4482935 h 4822140"/>
              <a:gd name="connsiteX128" fmla="*/ 2844141 w 2945081"/>
              <a:gd name="connsiteY128" fmla="*/ 4530436 h 4822140"/>
              <a:gd name="connsiteX129" fmla="*/ 2850078 w 2945081"/>
              <a:gd name="connsiteY129" fmla="*/ 4548249 h 4822140"/>
              <a:gd name="connsiteX130" fmla="*/ 2861954 w 2945081"/>
              <a:gd name="connsiteY130" fmla="*/ 4560124 h 4822140"/>
              <a:gd name="connsiteX131" fmla="*/ 2873829 w 2945081"/>
              <a:gd name="connsiteY131" fmla="*/ 4595750 h 4822140"/>
              <a:gd name="connsiteX132" fmla="*/ 2885704 w 2945081"/>
              <a:gd name="connsiteY132" fmla="*/ 4631376 h 4822140"/>
              <a:gd name="connsiteX133" fmla="*/ 2891642 w 2945081"/>
              <a:gd name="connsiteY133" fmla="*/ 4649189 h 4822140"/>
              <a:gd name="connsiteX134" fmla="*/ 2897580 w 2945081"/>
              <a:gd name="connsiteY134" fmla="*/ 4672940 h 4822140"/>
              <a:gd name="connsiteX135" fmla="*/ 2903517 w 2945081"/>
              <a:gd name="connsiteY135" fmla="*/ 4690753 h 4822140"/>
              <a:gd name="connsiteX136" fmla="*/ 2909455 w 2945081"/>
              <a:gd name="connsiteY136" fmla="*/ 4714504 h 4822140"/>
              <a:gd name="connsiteX137" fmla="*/ 2921330 w 2945081"/>
              <a:gd name="connsiteY137" fmla="*/ 4750130 h 4822140"/>
              <a:gd name="connsiteX138" fmla="*/ 2927268 w 2945081"/>
              <a:gd name="connsiteY138" fmla="*/ 4791693 h 4822140"/>
              <a:gd name="connsiteX139" fmla="*/ 2933206 w 2945081"/>
              <a:gd name="connsiteY139" fmla="*/ 4821382 h 4822140"/>
              <a:gd name="connsiteX140" fmla="*/ 2939143 w 2945081"/>
              <a:gd name="connsiteY140" fmla="*/ 4803569 h 4822140"/>
              <a:gd name="connsiteX141" fmla="*/ 2945081 w 2945081"/>
              <a:gd name="connsiteY141"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17569 w 2945081"/>
              <a:gd name="connsiteY108" fmla="*/ 3936670 h 4822140"/>
              <a:gd name="connsiteX109" fmla="*/ 2529445 w 2945081"/>
              <a:gd name="connsiteY109" fmla="*/ 3984171 h 4822140"/>
              <a:gd name="connsiteX110" fmla="*/ 2541320 w 2945081"/>
              <a:gd name="connsiteY110" fmla="*/ 4061361 h 4822140"/>
              <a:gd name="connsiteX111" fmla="*/ 2547258 w 2945081"/>
              <a:gd name="connsiteY111" fmla="*/ 4079174 h 4822140"/>
              <a:gd name="connsiteX112" fmla="*/ 2582884 w 2945081"/>
              <a:gd name="connsiteY112" fmla="*/ 4096987 h 4822140"/>
              <a:gd name="connsiteX113" fmla="*/ 2588821 w 2945081"/>
              <a:gd name="connsiteY113" fmla="*/ 4114800 h 4822140"/>
              <a:gd name="connsiteX114" fmla="*/ 2600697 w 2945081"/>
              <a:gd name="connsiteY114" fmla="*/ 4126675 h 4822140"/>
              <a:gd name="connsiteX115" fmla="*/ 2624447 w 2945081"/>
              <a:gd name="connsiteY115" fmla="*/ 4191989 h 4822140"/>
              <a:gd name="connsiteX116" fmla="*/ 2636323 w 2945081"/>
              <a:gd name="connsiteY116" fmla="*/ 4203865 h 4822140"/>
              <a:gd name="connsiteX117" fmla="*/ 2654136 w 2945081"/>
              <a:gd name="connsiteY117" fmla="*/ 4215740 h 4822140"/>
              <a:gd name="connsiteX118" fmla="*/ 2683824 w 2945081"/>
              <a:gd name="connsiteY118" fmla="*/ 4239491 h 4822140"/>
              <a:gd name="connsiteX119" fmla="*/ 2701637 w 2945081"/>
              <a:gd name="connsiteY119" fmla="*/ 4251366 h 4822140"/>
              <a:gd name="connsiteX120" fmla="*/ 2755076 w 2945081"/>
              <a:gd name="connsiteY120" fmla="*/ 4346369 h 4822140"/>
              <a:gd name="connsiteX121" fmla="*/ 2761013 w 2945081"/>
              <a:gd name="connsiteY121" fmla="*/ 4364182 h 4822140"/>
              <a:gd name="connsiteX122" fmla="*/ 2784764 w 2945081"/>
              <a:gd name="connsiteY122" fmla="*/ 4393870 h 4822140"/>
              <a:gd name="connsiteX123" fmla="*/ 2796639 w 2945081"/>
              <a:gd name="connsiteY123" fmla="*/ 4429496 h 4822140"/>
              <a:gd name="connsiteX124" fmla="*/ 2802577 w 2945081"/>
              <a:gd name="connsiteY124" fmla="*/ 4447309 h 4822140"/>
              <a:gd name="connsiteX125" fmla="*/ 2808515 w 2945081"/>
              <a:gd name="connsiteY125" fmla="*/ 4465122 h 4822140"/>
              <a:gd name="connsiteX126" fmla="*/ 2820390 w 2945081"/>
              <a:gd name="connsiteY126" fmla="*/ 4482935 h 4822140"/>
              <a:gd name="connsiteX127" fmla="*/ 2844141 w 2945081"/>
              <a:gd name="connsiteY127" fmla="*/ 4530436 h 4822140"/>
              <a:gd name="connsiteX128" fmla="*/ 2850078 w 2945081"/>
              <a:gd name="connsiteY128" fmla="*/ 4548249 h 4822140"/>
              <a:gd name="connsiteX129" fmla="*/ 2861954 w 2945081"/>
              <a:gd name="connsiteY129" fmla="*/ 4560124 h 4822140"/>
              <a:gd name="connsiteX130" fmla="*/ 2873829 w 2945081"/>
              <a:gd name="connsiteY130" fmla="*/ 4595750 h 4822140"/>
              <a:gd name="connsiteX131" fmla="*/ 2885704 w 2945081"/>
              <a:gd name="connsiteY131" fmla="*/ 4631376 h 4822140"/>
              <a:gd name="connsiteX132" fmla="*/ 2891642 w 2945081"/>
              <a:gd name="connsiteY132" fmla="*/ 4649189 h 4822140"/>
              <a:gd name="connsiteX133" fmla="*/ 2897580 w 2945081"/>
              <a:gd name="connsiteY133" fmla="*/ 4672940 h 4822140"/>
              <a:gd name="connsiteX134" fmla="*/ 2903517 w 2945081"/>
              <a:gd name="connsiteY134" fmla="*/ 4690753 h 4822140"/>
              <a:gd name="connsiteX135" fmla="*/ 2909455 w 2945081"/>
              <a:gd name="connsiteY135" fmla="*/ 4714504 h 4822140"/>
              <a:gd name="connsiteX136" fmla="*/ 2921330 w 2945081"/>
              <a:gd name="connsiteY136" fmla="*/ 4750130 h 4822140"/>
              <a:gd name="connsiteX137" fmla="*/ 2927268 w 2945081"/>
              <a:gd name="connsiteY137" fmla="*/ 4791693 h 4822140"/>
              <a:gd name="connsiteX138" fmla="*/ 2933206 w 2945081"/>
              <a:gd name="connsiteY138" fmla="*/ 4821382 h 4822140"/>
              <a:gd name="connsiteX139" fmla="*/ 2939143 w 2945081"/>
              <a:gd name="connsiteY139" fmla="*/ 4803569 h 4822140"/>
              <a:gd name="connsiteX140" fmla="*/ 2945081 w 2945081"/>
              <a:gd name="connsiteY140"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17569 w 2945081"/>
              <a:gd name="connsiteY108" fmla="*/ 3936670 h 4822140"/>
              <a:gd name="connsiteX109" fmla="*/ 2541320 w 2945081"/>
              <a:gd name="connsiteY109" fmla="*/ 4061361 h 4822140"/>
              <a:gd name="connsiteX110" fmla="*/ 2547258 w 2945081"/>
              <a:gd name="connsiteY110" fmla="*/ 4079174 h 4822140"/>
              <a:gd name="connsiteX111" fmla="*/ 2582884 w 2945081"/>
              <a:gd name="connsiteY111" fmla="*/ 4096987 h 4822140"/>
              <a:gd name="connsiteX112" fmla="*/ 2588821 w 2945081"/>
              <a:gd name="connsiteY112" fmla="*/ 4114800 h 4822140"/>
              <a:gd name="connsiteX113" fmla="*/ 2600697 w 2945081"/>
              <a:gd name="connsiteY113" fmla="*/ 4126675 h 4822140"/>
              <a:gd name="connsiteX114" fmla="*/ 2624447 w 2945081"/>
              <a:gd name="connsiteY114" fmla="*/ 4191989 h 4822140"/>
              <a:gd name="connsiteX115" fmla="*/ 2636323 w 2945081"/>
              <a:gd name="connsiteY115" fmla="*/ 4203865 h 4822140"/>
              <a:gd name="connsiteX116" fmla="*/ 2654136 w 2945081"/>
              <a:gd name="connsiteY116" fmla="*/ 4215740 h 4822140"/>
              <a:gd name="connsiteX117" fmla="*/ 2683824 w 2945081"/>
              <a:gd name="connsiteY117" fmla="*/ 4239491 h 4822140"/>
              <a:gd name="connsiteX118" fmla="*/ 2701637 w 2945081"/>
              <a:gd name="connsiteY118" fmla="*/ 4251366 h 4822140"/>
              <a:gd name="connsiteX119" fmla="*/ 2755076 w 2945081"/>
              <a:gd name="connsiteY119" fmla="*/ 4346369 h 4822140"/>
              <a:gd name="connsiteX120" fmla="*/ 2761013 w 2945081"/>
              <a:gd name="connsiteY120" fmla="*/ 4364182 h 4822140"/>
              <a:gd name="connsiteX121" fmla="*/ 2784764 w 2945081"/>
              <a:gd name="connsiteY121" fmla="*/ 4393870 h 4822140"/>
              <a:gd name="connsiteX122" fmla="*/ 2796639 w 2945081"/>
              <a:gd name="connsiteY122" fmla="*/ 4429496 h 4822140"/>
              <a:gd name="connsiteX123" fmla="*/ 2802577 w 2945081"/>
              <a:gd name="connsiteY123" fmla="*/ 4447309 h 4822140"/>
              <a:gd name="connsiteX124" fmla="*/ 2808515 w 2945081"/>
              <a:gd name="connsiteY124" fmla="*/ 4465122 h 4822140"/>
              <a:gd name="connsiteX125" fmla="*/ 2820390 w 2945081"/>
              <a:gd name="connsiteY125" fmla="*/ 4482935 h 4822140"/>
              <a:gd name="connsiteX126" fmla="*/ 2844141 w 2945081"/>
              <a:gd name="connsiteY126" fmla="*/ 4530436 h 4822140"/>
              <a:gd name="connsiteX127" fmla="*/ 2850078 w 2945081"/>
              <a:gd name="connsiteY127" fmla="*/ 4548249 h 4822140"/>
              <a:gd name="connsiteX128" fmla="*/ 2861954 w 2945081"/>
              <a:gd name="connsiteY128" fmla="*/ 4560124 h 4822140"/>
              <a:gd name="connsiteX129" fmla="*/ 2873829 w 2945081"/>
              <a:gd name="connsiteY129" fmla="*/ 4595750 h 4822140"/>
              <a:gd name="connsiteX130" fmla="*/ 2885704 w 2945081"/>
              <a:gd name="connsiteY130" fmla="*/ 4631376 h 4822140"/>
              <a:gd name="connsiteX131" fmla="*/ 2891642 w 2945081"/>
              <a:gd name="connsiteY131" fmla="*/ 4649189 h 4822140"/>
              <a:gd name="connsiteX132" fmla="*/ 2897580 w 2945081"/>
              <a:gd name="connsiteY132" fmla="*/ 4672940 h 4822140"/>
              <a:gd name="connsiteX133" fmla="*/ 2903517 w 2945081"/>
              <a:gd name="connsiteY133" fmla="*/ 4690753 h 4822140"/>
              <a:gd name="connsiteX134" fmla="*/ 2909455 w 2945081"/>
              <a:gd name="connsiteY134" fmla="*/ 4714504 h 4822140"/>
              <a:gd name="connsiteX135" fmla="*/ 2921330 w 2945081"/>
              <a:gd name="connsiteY135" fmla="*/ 4750130 h 4822140"/>
              <a:gd name="connsiteX136" fmla="*/ 2927268 w 2945081"/>
              <a:gd name="connsiteY136" fmla="*/ 4791693 h 4822140"/>
              <a:gd name="connsiteX137" fmla="*/ 2933206 w 2945081"/>
              <a:gd name="connsiteY137" fmla="*/ 4821382 h 4822140"/>
              <a:gd name="connsiteX138" fmla="*/ 2939143 w 2945081"/>
              <a:gd name="connsiteY138" fmla="*/ 4803569 h 4822140"/>
              <a:gd name="connsiteX139" fmla="*/ 2945081 w 2945081"/>
              <a:gd name="connsiteY139"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05694 w 2945081"/>
              <a:gd name="connsiteY107" fmla="*/ 3889169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588821 w 2945081"/>
              <a:gd name="connsiteY111" fmla="*/ 4114800 h 4822140"/>
              <a:gd name="connsiteX112" fmla="*/ 2600697 w 2945081"/>
              <a:gd name="connsiteY112" fmla="*/ 4126675 h 4822140"/>
              <a:gd name="connsiteX113" fmla="*/ 2624447 w 2945081"/>
              <a:gd name="connsiteY113" fmla="*/ 4191989 h 4822140"/>
              <a:gd name="connsiteX114" fmla="*/ 2636323 w 2945081"/>
              <a:gd name="connsiteY114" fmla="*/ 4203865 h 4822140"/>
              <a:gd name="connsiteX115" fmla="*/ 2654136 w 2945081"/>
              <a:gd name="connsiteY115" fmla="*/ 4215740 h 4822140"/>
              <a:gd name="connsiteX116" fmla="*/ 2683824 w 2945081"/>
              <a:gd name="connsiteY116" fmla="*/ 4239491 h 4822140"/>
              <a:gd name="connsiteX117" fmla="*/ 2701637 w 2945081"/>
              <a:gd name="connsiteY117" fmla="*/ 4251366 h 4822140"/>
              <a:gd name="connsiteX118" fmla="*/ 2755076 w 2945081"/>
              <a:gd name="connsiteY118" fmla="*/ 4346369 h 4822140"/>
              <a:gd name="connsiteX119" fmla="*/ 2761013 w 2945081"/>
              <a:gd name="connsiteY119" fmla="*/ 4364182 h 4822140"/>
              <a:gd name="connsiteX120" fmla="*/ 2784764 w 2945081"/>
              <a:gd name="connsiteY120" fmla="*/ 4393870 h 4822140"/>
              <a:gd name="connsiteX121" fmla="*/ 2796639 w 2945081"/>
              <a:gd name="connsiteY121" fmla="*/ 4429496 h 4822140"/>
              <a:gd name="connsiteX122" fmla="*/ 2802577 w 2945081"/>
              <a:gd name="connsiteY122" fmla="*/ 4447309 h 4822140"/>
              <a:gd name="connsiteX123" fmla="*/ 2808515 w 2945081"/>
              <a:gd name="connsiteY123" fmla="*/ 4465122 h 4822140"/>
              <a:gd name="connsiteX124" fmla="*/ 2820390 w 2945081"/>
              <a:gd name="connsiteY124" fmla="*/ 4482935 h 4822140"/>
              <a:gd name="connsiteX125" fmla="*/ 2844141 w 2945081"/>
              <a:gd name="connsiteY125" fmla="*/ 4530436 h 4822140"/>
              <a:gd name="connsiteX126" fmla="*/ 2850078 w 2945081"/>
              <a:gd name="connsiteY126" fmla="*/ 4548249 h 4822140"/>
              <a:gd name="connsiteX127" fmla="*/ 2861954 w 2945081"/>
              <a:gd name="connsiteY127" fmla="*/ 4560124 h 4822140"/>
              <a:gd name="connsiteX128" fmla="*/ 2873829 w 2945081"/>
              <a:gd name="connsiteY128" fmla="*/ 4595750 h 4822140"/>
              <a:gd name="connsiteX129" fmla="*/ 2885704 w 2945081"/>
              <a:gd name="connsiteY129" fmla="*/ 4631376 h 4822140"/>
              <a:gd name="connsiteX130" fmla="*/ 2891642 w 2945081"/>
              <a:gd name="connsiteY130" fmla="*/ 4649189 h 4822140"/>
              <a:gd name="connsiteX131" fmla="*/ 2897580 w 2945081"/>
              <a:gd name="connsiteY131" fmla="*/ 4672940 h 4822140"/>
              <a:gd name="connsiteX132" fmla="*/ 2903517 w 2945081"/>
              <a:gd name="connsiteY132" fmla="*/ 4690753 h 4822140"/>
              <a:gd name="connsiteX133" fmla="*/ 2909455 w 2945081"/>
              <a:gd name="connsiteY133" fmla="*/ 4714504 h 4822140"/>
              <a:gd name="connsiteX134" fmla="*/ 2921330 w 2945081"/>
              <a:gd name="connsiteY134" fmla="*/ 4750130 h 4822140"/>
              <a:gd name="connsiteX135" fmla="*/ 2927268 w 2945081"/>
              <a:gd name="connsiteY135" fmla="*/ 4791693 h 4822140"/>
              <a:gd name="connsiteX136" fmla="*/ 2933206 w 2945081"/>
              <a:gd name="connsiteY136" fmla="*/ 4821382 h 4822140"/>
              <a:gd name="connsiteX137" fmla="*/ 2939143 w 2945081"/>
              <a:gd name="connsiteY137" fmla="*/ 4803569 h 4822140"/>
              <a:gd name="connsiteX138" fmla="*/ 2945081 w 2945081"/>
              <a:gd name="connsiteY13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588821 w 2945081"/>
              <a:gd name="connsiteY111" fmla="*/ 4114800 h 4822140"/>
              <a:gd name="connsiteX112" fmla="*/ 2600697 w 2945081"/>
              <a:gd name="connsiteY112" fmla="*/ 4126675 h 4822140"/>
              <a:gd name="connsiteX113" fmla="*/ 2624447 w 2945081"/>
              <a:gd name="connsiteY113" fmla="*/ 4191989 h 4822140"/>
              <a:gd name="connsiteX114" fmla="*/ 2636323 w 2945081"/>
              <a:gd name="connsiteY114" fmla="*/ 4203865 h 4822140"/>
              <a:gd name="connsiteX115" fmla="*/ 2654136 w 2945081"/>
              <a:gd name="connsiteY115" fmla="*/ 4215740 h 4822140"/>
              <a:gd name="connsiteX116" fmla="*/ 2683824 w 2945081"/>
              <a:gd name="connsiteY116" fmla="*/ 4239491 h 4822140"/>
              <a:gd name="connsiteX117" fmla="*/ 2701637 w 2945081"/>
              <a:gd name="connsiteY117" fmla="*/ 4251366 h 4822140"/>
              <a:gd name="connsiteX118" fmla="*/ 2755076 w 2945081"/>
              <a:gd name="connsiteY118" fmla="*/ 4346369 h 4822140"/>
              <a:gd name="connsiteX119" fmla="*/ 2761013 w 2945081"/>
              <a:gd name="connsiteY119" fmla="*/ 4364182 h 4822140"/>
              <a:gd name="connsiteX120" fmla="*/ 2784764 w 2945081"/>
              <a:gd name="connsiteY120" fmla="*/ 4393870 h 4822140"/>
              <a:gd name="connsiteX121" fmla="*/ 2796639 w 2945081"/>
              <a:gd name="connsiteY121" fmla="*/ 4429496 h 4822140"/>
              <a:gd name="connsiteX122" fmla="*/ 2802577 w 2945081"/>
              <a:gd name="connsiteY122" fmla="*/ 4447309 h 4822140"/>
              <a:gd name="connsiteX123" fmla="*/ 2808515 w 2945081"/>
              <a:gd name="connsiteY123" fmla="*/ 4465122 h 4822140"/>
              <a:gd name="connsiteX124" fmla="*/ 2820390 w 2945081"/>
              <a:gd name="connsiteY124" fmla="*/ 4482935 h 4822140"/>
              <a:gd name="connsiteX125" fmla="*/ 2844141 w 2945081"/>
              <a:gd name="connsiteY125" fmla="*/ 4530436 h 4822140"/>
              <a:gd name="connsiteX126" fmla="*/ 2850078 w 2945081"/>
              <a:gd name="connsiteY126" fmla="*/ 4548249 h 4822140"/>
              <a:gd name="connsiteX127" fmla="*/ 2861954 w 2945081"/>
              <a:gd name="connsiteY127" fmla="*/ 4560124 h 4822140"/>
              <a:gd name="connsiteX128" fmla="*/ 2873829 w 2945081"/>
              <a:gd name="connsiteY128" fmla="*/ 4595750 h 4822140"/>
              <a:gd name="connsiteX129" fmla="*/ 2885704 w 2945081"/>
              <a:gd name="connsiteY129" fmla="*/ 4631376 h 4822140"/>
              <a:gd name="connsiteX130" fmla="*/ 2891642 w 2945081"/>
              <a:gd name="connsiteY130" fmla="*/ 4649189 h 4822140"/>
              <a:gd name="connsiteX131" fmla="*/ 2897580 w 2945081"/>
              <a:gd name="connsiteY131" fmla="*/ 4672940 h 4822140"/>
              <a:gd name="connsiteX132" fmla="*/ 2903517 w 2945081"/>
              <a:gd name="connsiteY132" fmla="*/ 4690753 h 4822140"/>
              <a:gd name="connsiteX133" fmla="*/ 2909455 w 2945081"/>
              <a:gd name="connsiteY133" fmla="*/ 4714504 h 4822140"/>
              <a:gd name="connsiteX134" fmla="*/ 2921330 w 2945081"/>
              <a:gd name="connsiteY134" fmla="*/ 4750130 h 4822140"/>
              <a:gd name="connsiteX135" fmla="*/ 2927268 w 2945081"/>
              <a:gd name="connsiteY135" fmla="*/ 4791693 h 4822140"/>
              <a:gd name="connsiteX136" fmla="*/ 2933206 w 2945081"/>
              <a:gd name="connsiteY136" fmla="*/ 4821382 h 4822140"/>
              <a:gd name="connsiteX137" fmla="*/ 2939143 w 2945081"/>
              <a:gd name="connsiteY137" fmla="*/ 4803569 h 4822140"/>
              <a:gd name="connsiteX138" fmla="*/ 2945081 w 2945081"/>
              <a:gd name="connsiteY13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588821 w 2945081"/>
              <a:gd name="connsiteY111" fmla="*/ 4114800 h 4822140"/>
              <a:gd name="connsiteX112" fmla="*/ 2600697 w 2945081"/>
              <a:gd name="connsiteY112" fmla="*/ 4174300 h 4822140"/>
              <a:gd name="connsiteX113" fmla="*/ 2624447 w 2945081"/>
              <a:gd name="connsiteY113" fmla="*/ 4191989 h 4822140"/>
              <a:gd name="connsiteX114" fmla="*/ 2636323 w 2945081"/>
              <a:gd name="connsiteY114" fmla="*/ 4203865 h 4822140"/>
              <a:gd name="connsiteX115" fmla="*/ 2654136 w 2945081"/>
              <a:gd name="connsiteY115" fmla="*/ 4215740 h 4822140"/>
              <a:gd name="connsiteX116" fmla="*/ 2683824 w 2945081"/>
              <a:gd name="connsiteY116" fmla="*/ 4239491 h 4822140"/>
              <a:gd name="connsiteX117" fmla="*/ 2701637 w 2945081"/>
              <a:gd name="connsiteY117" fmla="*/ 4251366 h 4822140"/>
              <a:gd name="connsiteX118" fmla="*/ 2755076 w 2945081"/>
              <a:gd name="connsiteY118" fmla="*/ 4346369 h 4822140"/>
              <a:gd name="connsiteX119" fmla="*/ 2761013 w 2945081"/>
              <a:gd name="connsiteY119" fmla="*/ 4364182 h 4822140"/>
              <a:gd name="connsiteX120" fmla="*/ 2784764 w 2945081"/>
              <a:gd name="connsiteY120" fmla="*/ 4393870 h 4822140"/>
              <a:gd name="connsiteX121" fmla="*/ 2796639 w 2945081"/>
              <a:gd name="connsiteY121" fmla="*/ 4429496 h 4822140"/>
              <a:gd name="connsiteX122" fmla="*/ 2802577 w 2945081"/>
              <a:gd name="connsiteY122" fmla="*/ 4447309 h 4822140"/>
              <a:gd name="connsiteX123" fmla="*/ 2808515 w 2945081"/>
              <a:gd name="connsiteY123" fmla="*/ 4465122 h 4822140"/>
              <a:gd name="connsiteX124" fmla="*/ 2820390 w 2945081"/>
              <a:gd name="connsiteY124" fmla="*/ 4482935 h 4822140"/>
              <a:gd name="connsiteX125" fmla="*/ 2844141 w 2945081"/>
              <a:gd name="connsiteY125" fmla="*/ 4530436 h 4822140"/>
              <a:gd name="connsiteX126" fmla="*/ 2850078 w 2945081"/>
              <a:gd name="connsiteY126" fmla="*/ 4548249 h 4822140"/>
              <a:gd name="connsiteX127" fmla="*/ 2861954 w 2945081"/>
              <a:gd name="connsiteY127" fmla="*/ 4560124 h 4822140"/>
              <a:gd name="connsiteX128" fmla="*/ 2873829 w 2945081"/>
              <a:gd name="connsiteY128" fmla="*/ 4595750 h 4822140"/>
              <a:gd name="connsiteX129" fmla="*/ 2885704 w 2945081"/>
              <a:gd name="connsiteY129" fmla="*/ 4631376 h 4822140"/>
              <a:gd name="connsiteX130" fmla="*/ 2891642 w 2945081"/>
              <a:gd name="connsiteY130" fmla="*/ 4649189 h 4822140"/>
              <a:gd name="connsiteX131" fmla="*/ 2897580 w 2945081"/>
              <a:gd name="connsiteY131" fmla="*/ 4672940 h 4822140"/>
              <a:gd name="connsiteX132" fmla="*/ 2903517 w 2945081"/>
              <a:gd name="connsiteY132" fmla="*/ 4690753 h 4822140"/>
              <a:gd name="connsiteX133" fmla="*/ 2909455 w 2945081"/>
              <a:gd name="connsiteY133" fmla="*/ 4714504 h 4822140"/>
              <a:gd name="connsiteX134" fmla="*/ 2921330 w 2945081"/>
              <a:gd name="connsiteY134" fmla="*/ 4750130 h 4822140"/>
              <a:gd name="connsiteX135" fmla="*/ 2927268 w 2945081"/>
              <a:gd name="connsiteY135" fmla="*/ 4791693 h 4822140"/>
              <a:gd name="connsiteX136" fmla="*/ 2933206 w 2945081"/>
              <a:gd name="connsiteY136" fmla="*/ 4821382 h 4822140"/>
              <a:gd name="connsiteX137" fmla="*/ 2939143 w 2945081"/>
              <a:gd name="connsiteY137" fmla="*/ 4803569 h 4822140"/>
              <a:gd name="connsiteX138" fmla="*/ 2945081 w 2945081"/>
              <a:gd name="connsiteY138"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582884 w 2945081"/>
              <a:gd name="connsiteY110" fmla="*/ 4096987 h 4822140"/>
              <a:gd name="connsiteX111" fmla="*/ 2600697 w 2945081"/>
              <a:gd name="connsiteY111" fmla="*/ 4174300 h 4822140"/>
              <a:gd name="connsiteX112" fmla="*/ 2624447 w 2945081"/>
              <a:gd name="connsiteY112" fmla="*/ 4191989 h 4822140"/>
              <a:gd name="connsiteX113" fmla="*/ 2636323 w 2945081"/>
              <a:gd name="connsiteY113" fmla="*/ 4203865 h 4822140"/>
              <a:gd name="connsiteX114" fmla="*/ 2654136 w 2945081"/>
              <a:gd name="connsiteY114" fmla="*/ 4215740 h 4822140"/>
              <a:gd name="connsiteX115" fmla="*/ 2683824 w 2945081"/>
              <a:gd name="connsiteY115" fmla="*/ 4239491 h 4822140"/>
              <a:gd name="connsiteX116" fmla="*/ 2701637 w 2945081"/>
              <a:gd name="connsiteY116" fmla="*/ 4251366 h 4822140"/>
              <a:gd name="connsiteX117" fmla="*/ 2755076 w 2945081"/>
              <a:gd name="connsiteY117" fmla="*/ 4346369 h 4822140"/>
              <a:gd name="connsiteX118" fmla="*/ 2761013 w 2945081"/>
              <a:gd name="connsiteY118" fmla="*/ 4364182 h 4822140"/>
              <a:gd name="connsiteX119" fmla="*/ 2784764 w 2945081"/>
              <a:gd name="connsiteY119" fmla="*/ 4393870 h 4822140"/>
              <a:gd name="connsiteX120" fmla="*/ 2796639 w 2945081"/>
              <a:gd name="connsiteY120" fmla="*/ 4429496 h 4822140"/>
              <a:gd name="connsiteX121" fmla="*/ 2802577 w 2945081"/>
              <a:gd name="connsiteY121" fmla="*/ 4447309 h 4822140"/>
              <a:gd name="connsiteX122" fmla="*/ 2808515 w 2945081"/>
              <a:gd name="connsiteY122" fmla="*/ 4465122 h 4822140"/>
              <a:gd name="connsiteX123" fmla="*/ 2820390 w 2945081"/>
              <a:gd name="connsiteY123" fmla="*/ 4482935 h 4822140"/>
              <a:gd name="connsiteX124" fmla="*/ 2844141 w 2945081"/>
              <a:gd name="connsiteY124" fmla="*/ 4530436 h 4822140"/>
              <a:gd name="connsiteX125" fmla="*/ 2850078 w 2945081"/>
              <a:gd name="connsiteY125" fmla="*/ 4548249 h 4822140"/>
              <a:gd name="connsiteX126" fmla="*/ 2861954 w 2945081"/>
              <a:gd name="connsiteY126" fmla="*/ 4560124 h 4822140"/>
              <a:gd name="connsiteX127" fmla="*/ 2873829 w 2945081"/>
              <a:gd name="connsiteY127" fmla="*/ 4595750 h 4822140"/>
              <a:gd name="connsiteX128" fmla="*/ 2885704 w 2945081"/>
              <a:gd name="connsiteY128" fmla="*/ 4631376 h 4822140"/>
              <a:gd name="connsiteX129" fmla="*/ 2891642 w 2945081"/>
              <a:gd name="connsiteY129" fmla="*/ 4649189 h 4822140"/>
              <a:gd name="connsiteX130" fmla="*/ 2897580 w 2945081"/>
              <a:gd name="connsiteY130" fmla="*/ 4672940 h 4822140"/>
              <a:gd name="connsiteX131" fmla="*/ 2903517 w 2945081"/>
              <a:gd name="connsiteY131" fmla="*/ 4690753 h 4822140"/>
              <a:gd name="connsiteX132" fmla="*/ 2909455 w 2945081"/>
              <a:gd name="connsiteY132" fmla="*/ 4714504 h 4822140"/>
              <a:gd name="connsiteX133" fmla="*/ 2921330 w 2945081"/>
              <a:gd name="connsiteY133" fmla="*/ 4750130 h 4822140"/>
              <a:gd name="connsiteX134" fmla="*/ 2927268 w 2945081"/>
              <a:gd name="connsiteY134" fmla="*/ 4791693 h 4822140"/>
              <a:gd name="connsiteX135" fmla="*/ 2933206 w 2945081"/>
              <a:gd name="connsiteY135" fmla="*/ 4821382 h 4822140"/>
              <a:gd name="connsiteX136" fmla="*/ 2939143 w 2945081"/>
              <a:gd name="connsiteY136" fmla="*/ 4803569 h 4822140"/>
              <a:gd name="connsiteX137" fmla="*/ 2945081 w 2945081"/>
              <a:gd name="connsiteY137"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683824 w 2945081"/>
              <a:gd name="connsiteY114" fmla="*/ 4239491 h 4822140"/>
              <a:gd name="connsiteX115" fmla="*/ 2701637 w 2945081"/>
              <a:gd name="connsiteY115" fmla="*/ 4251366 h 4822140"/>
              <a:gd name="connsiteX116" fmla="*/ 2755076 w 2945081"/>
              <a:gd name="connsiteY116" fmla="*/ 4346369 h 4822140"/>
              <a:gd name="connsiteX117" fmla="*/ 2761013 w 2945081"/>
              <a:gd name="connsiteY117" fmla="*/ 4364182 h 4822140"/>
              <a:gd name="connsiteX118" fmla="*/ 2784764 w 2945081"/>
              <a:gd name="connsiteY118" fmla="*/ 4393870 h 4822140"/>
              <a:gd name="connsiteX119" fmla="*/ 2796639 w 2945081"/>
              <a:gd name="connsiteY119" fmla="*/ 4429496 h 4822140"/>
              <a:gd name="connsiteX120" fmla="*/ 2802577 w 2945081"/>
              <a:gd name="connsiteY120" fmla="*/ 4447309 h 4822140"/>
              <a:gd name="connsiteX121" fmla="*/ 2808515 w 2945081"/>
              <a:gd name="connsiteY121" fmla="*/ 4465122 h 4822140"/>
              <a:gd name="connsiteX122" fmla="*/ 2820390 w 2945081"/>
              <a:gd name="connsiteY122" fmla="*/ 4482935 h 4822140"/>
              <a:gd name="connsiteX123" fmla="*/ 2844141 w 2945081"/>
              <a:gd name="connsiteY123" fmla="*/ 4530436 h 4822140"/>
              <a:gd name="connsiteX124" fmla="*/ 2850078 w 2945081"/>
              <a:gd name="connsiteY124" fmla="*/ 4548249 h 4822140"/>
              <a:gd name="connsiteX125" fmla="*/ 2861954 w 2945081"/>
              <a:gd name="connsiteY125" fmla="*/ 4560124 h 4822140"/>
              <a:gd name="connsiteX126" fmla="*/ 2873829 w 2945081"/>
              <a:gd name="connsiteY126" fmla="*/ 4595750 h 4822140"/>
              <a:gd name="connsiteX127" fmla="*/ 2885704 w 2945081"/>
              <a:gd name="connsiteY127" fmla="*/ 4631376 h 4822140"/>
              <a:gd name="connsiteX128" fmla="*/ 2891642 w 2945081"/>
              <a:gd name="connsiteY128" fmla="*/ 4649189 h 4822140"/>
              <a:gd name="connsiteX129" fmla="*/ 2897580 w 2945081"/>
              <a:gd name="connsiteY129" fmla="*/ 4672940 h 4822140"/>
              <a:gd name="connsiteX130" fmla="*/ 2903517 w 2945081"/>
              <a:gd name="connsiteY130" fmla="*/ 4690753 h 4822140"/>
              <a:gd name="connsiteX131" fmla="*/ 2909455 w 2945081"/>
              <a:gd name="connsiteY131" fmla="*/ 4714504 h 4822140"/>
              <a:gd name="connsiteX132" fmla="*/ 2921330 w 2945081"/>
              <a:gd name="connsiteY132" fmla="*/ 4750130 h 4822140"/>
              <a:gd name="connsiteX133" fmla="*/ 2927268 w 2945081"/>
              <a:gd name="connsiteY133" fmla="*/ 4791693 h 4822140"/>
              <a:gd name="connsiteX134" fmla="*/ 2933206 w 2945081"/>
              <a:gd name="connsiteY134" fmla="*/ 4821382 h 4822140"/>
              <a:gd name="connsiteX135" fmla="*/ 2939143 w 2945081"/>
              <a:gd name="connsiteY135" fmla="*/ 4803569 h 4822140"/>
              <a:gd name="connsiteX136" fmla="*/ 2945081 w 2945081"/>
              <a:gd name="connsiteY13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683824 w 2945081"/>
              <a:gd name="connsiteY114" fmla="*/ 4239491 h 4822140"/>
              <a:gd name="connsiteX115" fmla="*/ 2644487 w 2945081"/>
              <a:gd name="connsiteY115" fmla="*/ 4251366 h 4822140"/>
              <a:gd name="connsiteX116" fmla="*/ 2755076 w 2945081"/>
              <a:gd name="connsiteY116" fmla="*/ 4346369 h 4822140"/>
              <a:gd name="connsiteX117" fmla="*/ 2761013 w 2945081"/>
              <a:gd name="connsiteY117" fmla="*/ 4364182 h 4822140"/>
              <a:gd name="connsiteX118" fmla="*/ 2784764 w 2945081"/>
              <a:gd name="connsiteY118" fmla="*/ 4393870 h 4822140"/>
              <a:gd name="connsiteX119" fmla="*/ 2796639 w 2945081"/>
              <a:gd name="connsiteY119" fmla="*/ 4429496 h 4822140"/>
              <a:gd name="connsiteX120" fmla="*/ 2802577 w 2945081"/>
              <a:gd name="connsiteY120" fmla="*/ 4447309 h 4822140"/>
              <a:gd name="connsiteX121" fmla="*/ 2808515 w 2945081"/>
              <a:gd name="connsiteY121" fmla="*/ 4465122 h 4822140"/>
              <a:gd name="connsiteX122" fmla="*/ 2820390 w 2945081"/>
              <a:gd name="connsiteY122" fmla="*/ 4482935 h 4822140"/>
              <a:gd name="connsiteX123" fmla="*/ 2844141 w 2945081"/>
              <a:gd name="connsiteY123" fmla="*/ 4530436 h 4822140"/>
              <a:gd name="connsiteX124" fmla="*/ 2850078 w 2945081"/>
              <a:gd name="connsiteY124" fmla="*/ 4548249 h 4822140"/>
              <a:gd name="connsiteX125" fmla="*/ 2861954 w 2945081"/>
              <a:gd name="connsiteY125" fmla="*/ 4560124 h 4822140"/>
              <a:gd name="connsiteX126" fmla="*/ 2873829 w 2945081"/>
              <a:gd name="connsiteY126" fmla="*/ 4595750 h 4822140"/>
              <a:gd name="connsiteX127" fmla="*/ 2885704 w 2945081"/>
              <a:gd name="connsiteY127" fmla="*/ 4631376 h 4822140"/>
              <a:gd name="connsiteX128" fmla="*/ 2891642 w 2945081"/>
              <a:gd name="connsiteY128" fmla="*/ 4649189 h 4822140"/>
              <a:gd name="connsiteX129" fmla="*/ 2897580 w 2945081"/>
              <a:gd name="connsiteY129" fmla="*/ 4672940 h 4822140"/>
              <a:gd name="connsiteX130" fmla="*/ 2903517 w 2945081"/>
              <a:gd name="connsiteY130" fmla="*/ 4690753 h 4822140"/>
              <a:gd name="connsiteX131" fmla="*/ 2909455 w 2945081"/>
              <a:gd name="connsiteY131" fmla="*/ 4714504 h 4822140"/>
              <a:gd name="connsiteX132" fmla="*/ 2921330 w 2945081"/>
              <a:gd name="connsiteY132" fmla="*/ 4750130 h 4822140"/>
              <a:gd name="connsiteX133" fmla="*/ 2927268 w 2945081"/>
              <a:gd name="connsiteY133" fmla="*/ 4791693 h 4822140"/>
              <a:gd name="connsiteX134" fmla="*/ 2933206 w 2945081"/>
              <a:gd name="connsiteY134" fmla="*/ 4821382 h 4822140"/>
              <a:gd name="connsiteX135" fmla="*/ 2939143 w 2945081"/>
              <a:gd name="connsiteY135" fmla="*/ 4803569 h 4822140"/>
              <a:gd name="connsiteX136" fmla="*/ 2945081 w 2945081"/>
              <a:gd name="connsiteY13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683824 w 2945081"/>
              <a:gd name="connsiteY114" fmla="*/ 4239491 h 4822140"/>
              <a:gd name="connsiteX115" fmla="*/ 2596862 w 2945081"/>
              <a:gd name="connsiteY115" fmla="*/ 4270416 h 4822140"/>
              <a:gd name="connsiteX116" fmla="*/ 2755076 w 2945081"/>
              <a:gd name="connsiteY116" fmla="*/ 4346369 h 4822140"/>
              <a:gd name="connsiteX117" fmla="*/ 2761013 w 2945081"/>
              <a:gd name="connsiteY117" fmla="*/ 4364182 h 4822140"/>
              <a:gd name="connsiteX118" fmla="*/ 2784764 w 2945081"/>
              <a:gd name="connsiteY118" fmla="*/ 4393870 h 4822140"/>
              <a:gd name="connsiteX119" fmla="*/ 2796639 w 2945081"/>
              <a:gd name="connsiteY119" fmla="*/ 4429496 h 4822140"/>
              <a:gd name="connsiteX120" fmla="*/ 2802577 w 2945081"/>
              <a:gd name="connsiteY120" fmla="*/ 4447309 h 4822140"/>
              <a:gd name="connsiteX121" fmla="*/ 2808515 w 2945081"/>
              <a:gd name="connsiteY121" fmla="*/ 4465122 h 4822140"/>
              <a:gd name="connsiteX122" fmla="*/ 2820390 w 2945081"/>
              <a:gd name="connsiteY122" fmla="*/ 4482935 h 4822140"/>
              <a:gd name="connsiteX123" fmla="*/ 2844141 w 2945081"/>
              <a:gd name="connsiteY123" fmla="*/ 4530436 h 4822140"/>
              <a:gd name="connsiteX124" fmla="*/ 2850078 w 2945081"/>
              <a:gd name="connsiteY124" fmla="*/ 4548249 h 4822140"/>
              <a:gd name="connsiteX125" fmla="*/ 2861954 w 2945081"/>
              <a:gd name="connsiteY125" fmla="*/ 4560124 h 4822140"/>
              <a:gd name="connsiteX126" fmla="*/ 2873829 w 2945081"/>
              <a:gd name="connsiteY126" fmla="*/ 4595750 h 4822140"/>
              <a:gd name="connsiteX127" fmla="*/ 2885704 w 2945081"/>
              <a:gd name="connsiteY127" fmla="*/ 4631376 h 4822140"/>
              <a:gd name="connsiteX128" fmla="*/ 2891642 w 2945081"/>
              <a:gd name="connsiteY128" fmla="*/ 4649189 h 4822140"/>
              <a:gd name="connsiteX129" fmla="*/ 2897580 w 2945081"/>
              <a:gd name="connsiteY129" fmla="*/ 4672940 h 4822140"/>
              <a:gd name="connsiteX130" fmla="*/ 2903517 w 2945081"/>
              <a:gd name="connsiteY130" fmla="*/ 4690753 h 4822140"/>
              <a:gd name="connsiteX131" fmla="*/ 2909455 w 2945081"/>
              <a:gd name="connsiteY131" fmla="*/ 4714504 h 4822140"/>
              <a:gd name="connsiteX132" fmla="*/ 2921330 w 2945081"/>
              <a:gd name="connsiteY132" fmla="*/ 4750130 h 4822140"/>
              <a:gd name="connsiteX133" fmla="*/ 2927268 w 2945081"/>
              <a:gd name="connsiteY133" fmla="*/ 4791693 h 4822140"/>
              <a:gd name="connsiteX134" fmla="*/ 2933206 w 2945081"/>
              <a:gd name="connsiteY134" fmla="*/ 4821382 h 4822140"/>
              <a:gd name="connsiteX135" fmla="*/ 2939143 w 2945081"/>
              <a:gd name="connsiteY135" fmla="*/ 4803569 h 4822140"/>
              <a:gd name="connsiteX136" fmla="*/ 2945081 w 2945081"/>
              <a:gd name="connsiteY136"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654136 w 2945081"/>
              <a:gd name="connsiteY113" fmla="*/ 4215740 h 4822140"/>
              <a:gd name="connsiteX114" fmla="*/ 2596862 w 2945081"/>
              <a:gd name="connsiteY114" fmla="*/ 4270416 h 4822140"/>
              <a:gd name="connsiteX115" fmla="*/ 2755076 w 2945081"/>
              <a:gd name="connsiteY115" fmla="*/ 4346369 h 4822140"/>
              <a:gd name="connsiteX116" fmla="*/ 2761013 w 2945081"/>
              <a:gd name="connsiteY116" fmla="*/ 4364182 h 4822140"/>
              <a:gd name="connsiteX117" fmla="*/ 2784764 w 2945081"/>
              <a:gd name="connsiteY117" fmla="*/ 4393870 h 4822140"/>
              <a:gd name="connsiteX118" fmla="*/ 2796639 w 2945081"/>
              <a:gd name="connsiteY118" fmla="*/ 4429496 h 4822140"/>
              <a:gd name="connsiteX119" fmla="*/ 2802577 w 2945081"/>
              <a:gd name="connsiteY119" fmla="*/ 4447309 h 4822140"/>
              <a:gd name="connsiteX120" fmla="*/ 2808515 w 2945081"/>
              <a:gd name="connsiteY120" fmla="*/ 4465122 h 4822140"/>
              <a:gd name="connsiteX121" fmla="*/ 2820390 w 2945081"/>
              <a:gd name="connsiteY121" fmla="*/ 4482935 h 4822140"/>
              <a:gd name="connsiteX122" fmla="*/ 2844141 w 2945081"/>
              <a:gd name="connsiteY122" fmla="*/ 4530436 h 4822140"/>
              <a:gd name="connsiteX123" fmla="*/ 2850078 w 2945081"/>
              <a:gd name="connsiteY123" fmla="*/ 4548249 h 4822140"/>
              <a:gd name="connsiteX124" fmla="*/ 2861954 w 2945081"/>
              <a:gd name="connsiteY124" fmla="*/ 4560124 h 4822140"/>
              <a:gd name="connsiteX125" fmla="*/ 2873829 w 2945081"/>
              <a:gd name="connsiteY125" fmla="*/ 4595750 h 4822140"/>
              <a:gd name="connsiteX126" fmla="*/ 2885704 w 2945081"/>
              <a:gd name="connsiteY126" fmla="*/ 4631376 h 4822140"/>
              <a:gd name="connsiteX127" fmla="*/ 2891642 w 2945081"/>
              <a:gd name="connsiteY127" fmla="*/ 4649189 h 4822140"/>
              <a:gd name="connsiteX128" fmla="*/ 2897580 w 2945081"/>
              <a:gd name="connsiteY128" fmla="*/ 4672940 h 4822140"/>
              <a:gd name="connsiteX129" fmla="*/ 2903517 w 2945081"/>
              <a:gd name="connsiteY129" fmla="*/ 4690753 h 4822140"/>
              <a:gd name="connsiteX130" fmla="*/ 2909455 w 2945081"/>
              <a:gd name="connsiteY130" fmla="*/ 4714504 h 4822140"/>
              <a:gd name="connsiteX131" fmla="*/ 2921330 w 2945081"/>
              <a:gd name="connsiteY131" fmla="*/ 4750130 h 4822140"/>
              <a:gd name="connsiteX132" fmla="*/ 2927268 w 2945081"/>
              <a:gd name="connsiteY132" fmla="*/ 4791693 h 4822140"/>
              <a:gd name="connsiteX133" fmla="*/ 2933206 w 2945081"/>
              <a:gd name="connsiteY133" fmla="*/ 4821382 h 4822140"/>
              <a:gd name="connsiteX134" fmla="*/ 2939143 w 2945081"/>
              <a:gd name="connsiteY134" fmla="*/ 4803569 h 4822140"/>
              <a:gd name="connsiteX135" fmla="*/ 2945081 w 2945081"/>
              <a:gd name="connsiteY135"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636323 w 2945081"/>
              <a:gd name="connsiteY112" fmla="*/ 4203865 h 4822140"/>
              <a:gd name="connsiteX113" fmla="*/ 2596862 w 2945081"/>
              <a:gd name="connsiteY113" fmla="*/ 4270416 h 4822140"/>
              <a:gd name="connsiteX114" fmla="*/ 2755076 w 2945081"/>
              <a:gd name="connsiteY114" fmla="*/ 4346369 h 4822140"/>
              <a:gd name="connsiteX115" fmla="*/ 2761013 w 2945081"/>
              <a:gd name="connsiteY115" fmla="*/ 4364182 h 4822140"/>
              <a:gd name="connsiteX116" fmla="*/ 2784764 w 2945081"/>
              <a:gd name="connsiteY116" fmla="*/ 4393870 h 4822140"/>
              <a:gd name="connsiteX117" fmla="*/ 2796639 w 2945081"/>
              <a:gd name="connsiteY117" fmla="*/ 4429496 h 4822140"/>
              <a:gd name="connsiteX118" fmla="*/ 2802577 w 2945081"/>
              <a:gd name="connsiteY118" fmla="*/ 4447309 h 4822140"/>
              <a:gd name="connsiteX119" fmla="*/ 2808515 w 2945081"/>
              <a:gd name="connsiteY119" fmla="*/ 4465122 h 4822140"/>
              <a:gd name="connsiteX120" fmla="*/ 2820390 w 2945081"/>
              <a:gd name="connsiteY120" fmla="*/ 4482935 h 4822140"/>
              <a:gd name="connsiteX121" fmla="*/ 2844141 w 2945081"/>
              <a:gd name="connsiteY121" fmla="*/ 4530436 h 4822140"/>
              <a:gd name="connsiteX122" fmla="*/ 2850078 w 2945081"/>
              <a:gd name="connsiteY122" fmla="*/ 4548249 h 4822140"/>
              <a:gd name="connsiteX123" fmla="*/ 2861954 w 2945081"/>
              <a:gd name="connsiteY123" fmla="*/ 4560124 h 4822140"/>
              <a:gd name="connsiteX124" fmla="*/ 2873829 w 2945081"/>
              <a:gd name="connsiteY124" fmla="*/ 4595750 h 4822140"/>
              <a:gd name="connsiteX125" fmla="*/ 2885704 w 2945081"/>
              <a:gd name="connsiteY125" fmla="*/ 4631376 h 4822140"/>
              <a:gd name="connsiteX126" fmla="*/ 2891642 w 2945081"/>
              <a:gd name="connsiteY126" fmla="*/ 4649189 h 4822140"/>
              <a:gd name="connsiteX127" fmla="*/ 2897580 w 2945081"/>
              <a:gd name="connsiteY127" fmla="*/ 4672940 h 4822140"/>
              <a:gd name="connsiteX128" fmla="*/ 2903517 w 2945081"/>
              <a:gd name="connsiteY128" fmla="*/ 4690753 h 4822140"/>
              <a:gd name="connsiteX129" fmla="*/ 2909455 w 2945081"/>
              <a:gd name="connsiteY129" fmla="*/ 4714504 h 4822140"/>
              <a:gd name="connsiteX130" fmla="*/ 2921330 w 2945081"/>
              <a:gd name="connsiteY130" fmla="*/ 4750130 h 4822140"/>
              <a:gd name="connsiteX131" fmla="*/ 2927268 w 2945081"/>
              <a:gd name="connsiteY131" fmla="*/ 4791693 h 4822140"/>
              <a:gd name="connsiteX132" fmla="*/ 2933206 w 2945081"/>
              <a:gd name="connsiteY132" fmla="*/ 4821382 h 4822140"/>
              <a:gd name="connsiteX133" fmla="*/ 2939143 w 2945081"/>
              <a:gd name="connsiteY133" fmla="*/ 4803569 h 4822140"/>
              <a:gd name="connsiteX134" fmla="*/ 2945081 w 2945081"/>
              <a:gd name="connsiteY134"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624447 w 2945081"/>
              <a:gd name="connsiteY111" fmla="*/ 4191989 h 4822140"/>
              <a:gd name="connsiteX112" fmla="*/ 2596862 w 2945081"/>
              <a:gd name="connsiteY112" fmla="*/ 4270416 h 4822140"/>
              <a:gd name="connsiteX113" fmla="*/ 2755076 w 2945081"/>
              <a:gd name="connsiteY113" fmla="*/ 4346369 h 4822140"/>
              <a:gd name="connsiteX114" fmla="*/ 2761013 w 2945081"/>
              <a:gd name="connsiteY114" fmla="*/ 4364182 h 4822140"/>
              <a:gd name="connsiteX115" fmla="*/ 2784764 w 2945081"/>
              <a:gd name="connsiteY115" fmla="*/ 4393870 h 4822140"/>
              <a:gd name="connsiteX116" fmla="*/ 2796639 w 2945081"/>
              <a:gd name="connsiteY116" fmla="*/ 4429496 h 4822140"/>
              <a:gd name="connsiteX117" fmla="*/ 2802577 w 2945081"/>
              <a:gd name="connsiteY117" fmla="*/ 4447309 h 4822140"/>
              <a:gd name="connsiteX118" fmla="*/ 2808515 w 2945081"/>
              <a:gd name="connsiteY118" fmla="*/ 4465122 h 4822140"/>
              <a:gd name="connsiteX119" fmla="*/ 2820390 w 2945081"/>
              <a:gd name="connsiteY119" fmla="*/ 4482935 h 4822140"/>
              <a:gd name="connsiteX120" fmla="*/ 2844141 w 2945081"/>
              <a:gd name="connsiteY120" fmla="*/ 4530436 h 4822140"/>
              <a:gd name="connsiteX121" fmla="*/ 2850078 w 2945081"/>
              <a:gd name="connsiteY121" fmla="*/ 4548249 h 4822140"/>
              <a:gd name="connsiteX122" fmla="*/ 2861954 w 2945081"/>
              <a:gd name="connsiteY122" fmla="*/ 4560124 h 4822140"/>
              <a:gd name="connsiteX123" fmla="*/ 2873829 w 2945081"/>
              <a:gd name="connsiteY123" fmla="*/ 4595750 h 4822140"/>
              <a:gd name="connsiteX124" fmla="*/ 2885704 w 2945081"/>
              <a:gd name="connsiteY124" fmla="*/ 4631376 h 4822140"/>
              <a:gd name="connsiteX125" fmla="*/ 2891642 w 2945081"/>
              <a:gd name="connsiteY125" fmla="*/ 4649189 h 4822140"/>
              <a:gd name="connsiteX126" fmla="*/ 2897580 w 2945081"/>
              <a:gd name="connsiteY126" fmla="*/ 4672940 h 4822140"/>
              <a:gd name="connsiteX127" fmla="*/ 2903517 w 2945081"/>
              <a:gd name="connsiteY127" fmla="*/ 4690753 h 4822140"/>
              <a:gd name="connsiteX128" fmla="*/ 2909455 w 2945081"/>
              <a:gd name="connsiteY128" fmla="*/ 4714504 h 4822140"/>
              <a:gd name="connsiteX129" fmla="*/ 2921330 w 2945081"/>
              <a:gd name="connsiteY129" fmla="*/ 4750130 h 4822140"/>
              <a:gd name="connsiteX130" fmla="*/ 2927268 w 2945081"/>
              <a:gd name="connsiteY130" fmla="*/ 4791693 h 4822140"/>
              <a:gd name="connsiteX131" fmla="*/ 2933206 w 2945081"/>
              <a:gd name="connsiteY131" fmla="*/ 4821382 h 4822140"/>
              <a:gd name="connsiteX132" fmla="*/ 2939143 w 2945081"/>
              <a:gd name="connsiteY132" fmla="*/ 4803569 h 4822140"/>
              <a:gd name="connsiteX133" fmla="*/ 2945081 w 2945081"/>
              <a:gd name="connsiteY133" fmla="*/ 4767943 h 4822140"/>
              <a:gd name="connsiteX0" fmla="*/ 0 w 2945081"/>
              <a:gd name="connsiteY0" fmla="*/ 0 h 4822140"/>
              <a:gd name="connsiteX1" fmla="*/ 29689 w 2945081"/>
              <a:gd name="connsiteY1" fmla="*/ 5937 h 4822140"/>
              <a:gd name="connsiteX2" fmla="*/ 41564 w 2945081"/>
              <a:gd name="connsiteY2" fmla="*/ 41563 h 4822140"/>
              <a:gd name="connsiteX3" fmla="*/ 65315 w 2945081"/>
              <a:gd name="connsiteY3" fmla="*/ 95002 h 4822140"/>
              <a:gd name="connsiteX4" fmla="*/ 71252 w 2945081"/>
              <a:gd name="connsiteY4" fmla="*/ 112815 h 4822140"/>
              <a:gd name="connsiteX5" fmla="*/ 77190 w 2945081"/>
              <a:gd name="connsiteY5" fmla="*/ 130628 h 4822140"/>
              <a:gd name="connsiteX6" fmla="*/ 83128 w 2945081"/>
              <a:gd name="connsiteY6" fmla="*/ 172192 h 4822140"/>
              <a:gd name="connsiteX7" fmla="*/ 95003 w 2945081"/>
              <a:gd name="connsiteY7" fmla="*/ 207818 h 4822140"/>
              <a:gd name="connsiteX8" fmla="*/ 100941 w 2945081"/>
              <a:gd name="connsiteY8" fmla="*/ 285008 h 4822140"/>
              <a:gd name="connsiteX9" fmla="*/ 130629 w 2945081"/>
              <a:gd name="connsiteY9" fmla="*/ 314696 h 4822140"/>
              <a:gd name="connsiteX10" fmla="*/ 148442 w 2945081"/>
              <a:gd name="connsiteY10" fmla="*/ 320634 h 4822140"/>
              <a:gd name="connsiteX11" fmla="*/ 166255 w 2945081"/>
              <a:gd name="connsiteY11" fmla="*/ 332509 h 4822140"/>
              <a:gd name="connsiteX12" fmla="*/ 231569 w 2945081"/>
              <a:gd name="connsiteY12" fmla="*/ 344384 h 4822140"/>
              <a:gd name="connsiteX13" fmla="*/ 249382 w 2945081"/>
              <a:gd name="connsiteY13" fmla="*/ 350322 h 4822140"/>
              <a:gd name="connsiteX14" fmla="*/ 273133 w 2945081"/>
              <a:gd name="connsiteY14" fmla="*/ 397823 h 4822140"/>
              <a:gd name="connsiteX15" fmla="*/ 290946 w 2945081"/>
              <a:gd name="connsiteY15" fmla="*/ 433449 h 4822140"/>
              <a:gd name="connsiteX16" fmla="*/ 296884 w 2945081"/>
              <a:gd name="connsiteY16" fmla="*/ 528452 h 4822140"/>
              <a:gd name="connsiteX17" fmla="*/ 308759 w 2945081"/>
              <a:gd name="connsiteY17" fmla="*/ 635330 h 4822140"/>
              <a:gd name="connsiteX18" fmla="*/ 320634 w 2945081"/>
              <a:gd name="connsiteY18" fmla="*/ 748145 h 4822140"/>
              <a:gd name="connsiteX19" fmla="*/ 326572 w 2945081"/>
              <a:gd name="connsiteY19" fmla="*/ 771896 h 4822140"/>
              <a:gd name="connsiteX20" fmla="*/ 350323 w 2945081"/>
              <a:gd name="connsiteY20" fmla="*/ 801584 h 4822140"/>
              <a:gd name="connsiteX21" fmla="*/ 362198 w 2945081"/>
              <a:gd name="connsiteY21" fmla="*/ 819397 h 4822140"/>
              <a:gd name="connsiteX22" fmla="*/ 415637 w 2945081"/>
              <a:gd name="connsiteY22" fmla="*/ 849086 h 4822140"/>
              <a:gd name="connsiteX23" fmla="*/ 433450 w 2945081"/>
              <a:gd name="connsiteY23" fmla="*/ 860961 h 4822140"/>
              <a:gd name="connsiteX24" fmla="*/ 469076 w 2945081"/>
              <a:gd name="connsiteY24" fmla="*/ 872836 h 4822140"/>
              <a:gd name="connsiteX25" fmla="*/ 504702 w 2945081"/>
              <a:gd name="connsiteY25" fmla="*/ 884711 h 4822140"/>
              <a:gd name="connsiteX26" fmla="*/ 528452 w 2945081"/>
              <a:gd name="connsiteY26" fmla="*/ 890649 h 4822140"/>
              <a:gd name="connsiteX27" fmla="*/ 546265 w 2945081"/>
              <a:gd name="connsiteY27" fmla="*/ 896587 h 4822140"/>
              <a:gd name="connsiteX28" fmla="*/ 611580 w 2945081"/>
              <a:gd name="connsiteY28" fmla="*/ 902524 h 4822140"/>
              <a:gd name="connsiteX29" fmla="*/ 647206 w 2945081"/>
              <a:gd name="connsiteY29" fmla="*/ 926275 h 4822140"/>
              <a:gd name="connsiteX30" fmla="*/ 665019 w 2945081"/>
              <a:gd name="connsiteY30" fmla="*/ 938150 h 4822140"/>
              <a:gd name="connsiteX31" fmla="*/ 694707 w 2945081"/>
              <a:gd name="connsiteY31" fmla="*/ 955963 h 4822140"/>
              <a:gd name="connsiteX32" fmla="*/ 706582 w 2945081"/>
              <a:gd name="connsiteY32" fmla="*/ 967839 h 4822140"/>
              <a:gd name="connsiteX33" fmla="*/ 742208 w 2945081"/>
              <a:gd name="connsiteY33" fmla="*/ 979714 h 4822140"/>
              <a:gd name="connsiteX34" fmla="*/ 771897 w 2945081"/>
              <a:gd name="connsiteY34" fmla="*/ 997527 h 4822140"/>
              <a:gd name="connsiteX35" fmla="*/ 789710 w 2945081"/>
              <a:gd name="connsiteY35" fmla="*/ 1009402 h 4822140"/>
              <a:gd name="connsiteX36" fmla="*/ 807523 w 2945081"/>
              <a:gd name="connsiteY36" fmla="*/ 1015340 h 4822140"/>
              <a:gd name="connsiteX37" fmla="*/ 843149 w 2945081"/>
              <a:gd name="connsiteY37" fmla="*/ 1039091 h 4822140"/>
              <a:gd name="connsiteX38" fmla="*/ 860961 w 2945081"/>
              <a:gd name="connsiteY38" fmla="*/ 1050966 h 4822140"/>
              <a:gd name="connsiteX39" fmla="*/ 896587 w 2945081"/>
              <a:gd name="connsiteY39" fmla="*/ 1092530 h 4822140"/>
              <a:gd name="connsiteX40" fmla="*/ 932213 w 2945081"/>
              <a:gd name="connsiteY40" fmla="*/ 1140031 h 4822140"/>
              <a:gd name="connsiteX41" fmla="*/ 950026 w 2945081"/>
              <a:gd name="connsiteY41" fmla="*/ 1205345 h 4822140"/>
              <a:gd name="connsiteX42" fmla="*/ 955964 w 2945081"/>
              <a:gd name="connsiteY42" fmla="*/ 1223158 h 4822140"/>
              <a:gd name="connsiteX43" fmla="*/ 973777 w 2945081"/>
              <a:gd name="connsiteY43" fmla="*/ 1300348 h 4822140"/>
              <a:gd name="connsiteX44" fmla="*/ 985652 w 2945081"/>
              <a:gd name="connsiteY44" fmla="*/ 1508166 h 4822140"/>
              <a:gd name="connsiteX45" fmla="*/ 991590 w 2945081"/>
              <a:gd name="connsiteY45" fmla="*/ 1525979 h 4822140"/>
              <a:gd name="connsiteX46" fmla="*/ 1003465 w 2945081"/>
              <a:gd name="connsiteY46" fmla="*/ 1591293 h 4822140"/>
              <a:gd name="connsiteX47" fmla="*/ 1009403 w 2945081"/>
              <a:gd name="connsiteY47" fmla="*/ 1609106 h 4822140"/>
              <a:gd name="connsiteX48" fmla="*/ 1021278 w 2945081"/>
              <a:gd name="connsiteY48" fmla="*/ 1620982 h 4822140"/>
              <a:gd name="connsiteX49" fmla="*/ 1033154 w 2945081"/>
              <a:gd name="connsiteY49" fmla="*/ 1638795 h 4822140"/>
              <a:gd name="connsiteX50" fmla="*/ 1056904 w 2945081"/>
              <a:gd name="connsiteY50" fmla="*/ 1692234 h 4822140"/>
              <a:gd name="connsiteX51" fmla="*/ 1074717 w 2945081"/>
              <a:gd name="connsiteY51" fmla="*/ 1751610 h 4822140"/>
              <a:gd name="connsiteX52" fmla="*/ 1086593 w 2945081"/>
              <a:gd name="connsiteY52" fmla="*/ 1769423 h 4822140"/>
              <a:gd name="connsiteX53" fmla="*/ 1121825 w 2945081"/>
              <a:gd name="connsiteY53" fmla="*/ 1776121 h 4822140"/>
              <a:gd name="connsiteX54" fmla="*/ 1280931 w 2945081"/>
              <a:gd name="connsiteY54" fmla="*/ 1952056 h 4822140"/>
              <a:gd name="connsiteX55" fmla="*/ 1300349 w 2945081"/>
              <a:gd name="connsiteY55" fmla="*/ 1971304 h 4822140"/>
              <a:gd name="connsiteX56" fmla="*/ 1324099 w 2945081"/>
              <a:gd name="connsiteY56" fmla="*/ 2006930 h 4822140"/>
              <a:gd name="connsiteX57" fmla="*/ 1347850 w 2945081"/>
              <a:gd name="connsiteY57" fmla="*/ 2060369 h 4822140"/>
              <a:gd name="connsiteX58" fmla="*/ 1359725 w 2945081"/>
              <a:gd name="connsiteY58" fmla="*/ 2095995 h 4822140"/>
              <a:gd name="connsiteX59" fmla="*/ 1365663 w 2945081"/>
              <a:gd name="connsiteY59" fmla="*/ 2113808 h 4822140"/>
              <a:gd name="connsiteX60" fmla="*/ 1389413 w 2945081"/>
              <a:gd name="connsiteY60" fmla="*/ 2161309 h 4822140"/>
              <a:gd name="connsiteX61" fmla="*/ 1407226 w 2945081"/>
              <a:gd name="connsiteY61" fmla="*/ 2220686 h 4822140"/>
              <a:gd name="connsiteX62" fmla="*/ 1436915 w 2945081"/>
              <a:gd name="connsiteY62" fmla="*/ 2262249 h 4822140"/>
              <a:gd name="connsiteX63" fmla="*/ 1460665 w 2945081"/>
              <a:gd name="connsiteY63" fmla="*/ 2297875 h 4822140"/>
              <a:gd name="connsiteX64" fmla="*/ 1478478 w 2945081"/>
              <a:gd name="connsiteY64" fmla="*/ 2339439 h 4822140"/>
              <a:gd name="connsiteX65" fmla="*/ 1490354 w 2945081"/>
              <a:gd name="connsiteY65" fmla="*/ 2375065 h 4822140"/>
              <a:gd name="connsiteX66" fmla="*/ 1502229 w 2945081"/>
              <a:gd name="connsiteY66" fmla="*/ 2392878 h 4822140"/>
              <a:gd name="connsiteX67" fmla="*/ 1514104 w 2945081"/>
              <a:gd name="connsiteY67" fmla="*/ 2428504 h 4822140"/>
              <a:gd name="connsiteX68" fmla="*/ 1525980 w 2945081"/>
              <a:gd name="connsiteY68" fmla="*/ 2464130 h 4822140"/>
              <a:gd name="connsiteX69" fmla="*/ 1537855 w 2945081"/>
              <a:gd name="connsiteY69" fmla="*/ 2499756 h 4822140"/>
              <a:gd name="connsiteX70" fmla="*/ 1549730 w 2945081"/>
              <a:gd name="connsiteY70" fmla="*/ 2517569 h 4822140"/>
              <a:gd name="connsiteX71" fmla="*/ 1573481 w 2945081"/>
              <a:gd name="connsiteY71" fmla="*/ 2547257 h 4822140"/>
              <a:gd name="connsiteX72" fmla="*/ 1579419 w 2945081"/>
              <a:gd name="connsiteY72" fmla="*/ 2565070 h 4822140"/>
              <a:gd name="connsiteX73" fmla="*/ 1591294 w 2945081"/>
              <a:gd name="connsiteY73" fmla="*/ 2588821 h 4822140"/>
              <a:gd name="connsiteX74" fmla="*/ 1603169 w 2945081"/>
              <a:gd name="connsiteY74" fmla="*/ 2636322 h 4822140"/>
              <a:gd name="connsiteX75" fmla="*/ 1615045 w 2945081"/>
              <a:gd name="connsiteY75" fmla="*/ 2671948 h 4822140"/>
              <a:gd name="connsiteX76" fmla="*/ 1620982 w 2945081"/>
              <a:gd name="connsiteY76" fmla="*/ 2689761 h 4822140"/>
              <a:gd name="connsiteX77" fmla="*/ 1632858 w 2945081"/>
              <a:gd name="connsiteY77" fmla="*/ 2731324 h 4822140"/>
              <a:gd name="connsiteX78" fmla="*/ 1626920 w 2945081"/>
              <a:gd name="connsiteY78" fmla="*/ 2879766 h 4822140"/>
              <a:gd name="connsiteX79" fmla="*/ 1615045 w 2945081"/>
              <a:gd name="connsiteY79" fmla="*/ 2915392 h 4822140"/>
              <a:gd name="connsiteX80" fmla="*/ 1603169 w 2945081"/>
              <a:gd name="connsiteY80" fmla="*/ 2956956 h 4822140"/>
              <a:gd name="connsiteX81" fmla="*/ 1603169 w 2945081"/>
              <a:gd name="connsiteY81" fmla="*/ 3158836 h 4822140"/>
              <a:gd name="connsiteX82" fmla="*/ 1626920 w 2945081"/>
              <a:gd name="connsiteY82" fmla="*/ 3212275 h 4822140"/>
              <a:gd name="connsiteX83" fmla="*/ 1650671 w 2945081"/>
              <a:gd name="connsiteY83" fmla="*/ 3259776 h 4822140"/>
              <a:gd name="connsiteX84" fmla="*/ 1656608 w 2945081"/>
              <a:gd name="connsiteY84" fmla="*/ 3277589 h 4822140"/>
              <a:gd name="connsiteX85" fmla="*/ 1692234 w 2945081"/>
              <a:gd name="connsiteY85" fmla="*/ 3295402 h 4822140"/>
              <a:gd name="connsiteX86" fmla="*/ 1721923 w 2945081"/>
              <a:gd name="connsiteY86" fmla="*/ 3307278 h 4822140"/>
              <a:gd name="connsiteX87" fmla="*/ 1822863 w 2945081"/>
              <a:gd name="connsiteY87" fmla="*/ 3342904 h 4822140"/>
              <a:gd name="connsiteX88" fmla="*/ 1995055 w 2945081"/>
              <a:gd name="connsiteY88" fmla="*/ 3402280 h 4822140"/>
              <a:gd name="connsiteX89" fmla="*/ 2066306 w 2945081"/>
              <a:gd name="connsiteY89" fmla="*/ 3479470 h 4822140"/>
              <a:gd name="connsiteX90" fmla="*/ 2095995 w 2945081"/>
              <a:gd name="connsiteY90" fmla="*/ 3491346 h 4822140"/>
              <a:gd name="connsiteX91" fmla="*/ 2113808 w 2945081"/>
              <a:gd name="connsiteY91" fmla="*/ 3485408 h 4822140"/>
              <a:gd name="connsiteX92" fmla="*/ 2119746 w 2945081"/>
              <a:gd name="connsiteY92" fmla="*/ 3509158 h 4822140"/>
              <a:gd name="connsiteX93" fmla="*/ 2137559 w 2945081"/>
              <a:gd name="connsiteY93" fmla="*/ 3562597 h 4822140"/>
              <a:gd name="connsiteX94" fmla="*/ 2155372 w 2945081"/>
              <a:gd name="connsiteY94" fmla="*/ 3616036 h 4822140"/>
              <a:gd name="connsiteX95" fmla="*/ 2161310 w 2945081"/>
              <a:gd name="connsiteY95" fmla="*/ 3633849 h 4822140"/>
              <a:gd name="connsiteX96" fmla="*/ 2179123 w 2945081"/>
              <a:gd name="connsiteY96" fmla="*/ 3645724 h 4822140"/>
              <a:gd name="connsiteX97" fmla="*/ 2190998 w 2945081"/>
              <a:gd name="connsiteY97" fmla="*/ 3657600 h 4822140"/>
              <a:gd name="connsiteX98" fmla="*/ 2208811 w 2945081"/>
              <a:gd name="connsiteY98" fmla="*/ 3663537 h 4822140"/>
              <a:gd name="connsiteX99" fmla="*/ 2256312 w 2945081"/>
              <a:gd name="connsiteY99" fmla="*/ 3705101 h 4822140"/>
              <a:gd name="connsiteX100" fmla="*/ 2291938 w 2945081"/>
              <a:gd name="connsiteY100" fmla="*/ 3734789 h 4822140"/>
              <a:gd name="connsiteX101" fmla="*/ 2315689 w 2945081"/>
              <a:gd name="connsiteY101" fmla="*/ 3758540 h 4822140"/>
              <a:gd name="connsiteX102" fmla="*/ 2351315 w 2945081"/>
              <a:gd name="connsiteY102" fmla="*/ 3776353 h 4822140"/>
              <a:gd name="connsiteX103" fmla="*/ 2369128 w 2945081"/>
              <a:gd name="connsiteY103" fmla="*/ 3782291 h 4822140"/>
              <a:gd name="connsiteX104" fmla="*/ 2440380 w 2945081"/>
              <a:gd name="connsiteY104" fmla="*/ 3817917 h 4822140"/>
              <a:gd name="connsiteX105" fmla="*/ 2458193 w 2945081"/>
              <a:gd name="connsiteY105" fmla="*/ 3823854 h 4822140"/>
              <a:gd name="connsiteX106" fmla="*/ 2493819 w 2945081"/>
              <a:gd name="connsiteY106" fmla="*/ 3871356 h 4822140"/>
              <a:gd name="connsiteX107" fmla="*/ 2524744 w 2945081"/>
              <a:gd name="connsiteY107" fmla="*/ 3993944 h 4822140"/>
              <a:gd name="connsiteX108" fmla="*/ 2541320 w 2945081"/>
              <a:gd name="connsiteY108" fmla="*/ 4061361 h 4822140"/>
              <a:gd name="connsiteX109" fmla="*/ 2547258 w 2945081"/>
              <a:gd name="connsiteY109" fmla="*/ 4079174 h 4822140"/>
              <a:gd name="connsiteX110" fmla="*/ 2600697 w 2945081"/>
              <a:gd name="connsiteY110" fmla="*/ 4174300 h 4822140"/>
              <a:gd name="connsiteX111" fmla="*/ 2596862 w 2945081"/>
              <a:gd name="connsiteY111" fmla="*/ 4270416 h 4822140"/>
              <a:gd name="connsiteX112" fmla="*/ 2755076 w 2945081"/>
              <a:gd name="connsiteY112" fmla="*/ 4346369 h 4822140"/>
              <a:gd name="connsiteX113" fmla="*/ 2761013 w 2945081"/>
              <a:gd name="connsiteY113" fmla="*/ 4364182 h 4822140"/>
              <a:gd name="connsiteX114" fmla="*/ 2784764 w 2945081"/>
              <a:gd name="connsiteY114" fmla="*/ 4393870 h 4822140"/>
              <a:gd name="connsiteX115" fmla="*/ 2796639 w 2945081"/>
              <a:gd name="connsiteY115" fmla="*/ 4429496 h 4822140"/>
              <a:gd name="connsiteX116" fmla="*/ 2802577 w 2945081"/>
              <a:gd name="connsiteY116" fmla="*/ 4447309 h 4822140"/>
              <a:gd name="connsiteX117" fmla="*/ 2808515 w 2945081"/>
              <a:gd name="connsiteY117" fmla="*/ 4465122 h 4822140"/>
              <a:gd name="connsiteX118" fmla="*/ 2820390 w 2945081"/>
              <a:gd name="connsiteY118" fmla="*/ 4482935 h 4822140"/>
              <a:gd name="connsiteX119" fmla="*/ 2844141 w 2945081"/>
              <a:gd name="connsiteY119" fmla="*/ 4530436 h 4822140"/>
              <a:gd name="connsiteX120" fmla="*/ 2850078 w 2945081"/>
              <a:gd name="connsiteY120" fmla="*/ 4548249 h 4822140"/>
              <a:gd name="connsiteX121" fmla="*/ 2861954 w 2945081"/>
              <a:gd name="connsiteY121" fmla="*/ 4560124 h 4822140"/>
              <a:gd name="connsiteX122" fmla="*/ 2873829 w 2945081"/>
              <a:gd name="connsiteY122" fmla="*/ 4595750 h 4822140"/>
              <a:gd name="connsiteX123" fmla="*/ 2885704 w 2945081"/>
              <a:gd name="connsiteY123" fmla="*/ 4631376 h 4822140"/>
              <a:gd name="connsiteX124" fmla="*/ 2891642 w 2945081"/>
              <a:gd name="connsiteY124" fmla="*/ 4649189 h 4822140"/>
              <a:gd name="connsiteX125" fmla="*/ 2897580 w 2945081"/>
              <a:gd name="connsiteY125" fmla="*/ 4672940 h 4822140"/>
              <a:gd name="connsiteX126" fmla="*/ 2903517 w 2945081"/>
              <a:gd name="connsiteY126" fmla="*/ 4690753 h 4822140"/>
              <a:gd name="connsiteX127" fmla="*/ 2909455 w 2945081"/>
              <a:gd name="connsiteY127" fmla="*/ 4714504 h 4822140"/>
              <a:gd name="connsiteX128" fmla="*/ 2921330 w 2945081"/>
              <a:gd name="connsiteY128" fmla="*/ 4750130 h 4822140"/>
              <a:gd name="connsiteX129" fmla="*/ 2927268 w 2945081"/>
              <a:gd name="connsiteY129" fmla="*/ 4791693 h 4822140"/>
              <a:gd name="connsiteX130" fmla="*/ 2933206 w 2945081"/>
              <a:gd name="connsiteY130" fmla="*/ 4821382 h 4822140"/>
              <a:gd name="connsiteX131" fmla="*/ 2939143 w 2945081"/>
              <a:gd name="connsiteY131" fmla="*/ 4803569 h 4822140"/>
              <a:gd name="connsiteX132" fmla="*/ 2945081 w 2945081"/>
              <a:gd name="connsiteY132" fmla="*/ 4767943 h 482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945081" h="4822140">
                <a:moveTo>
                  <a:pt x="0" y="0"/>
                </a:moveTo>
                <a:cubicBezTo>
                  <a:pt x="9896" y="1979"/>
                  <a:pt x="22553" y="-1199"/>
                  <a:pt x="29689" y="5937"/>
                </a:cubicBezTo>
                <a:cubicBezTo>
                  <a:pt x="38540" y="14788"/>
                  <a:pt x="34621" y="31148"/>
                  <a:pt x="41564" y="41563"/>
                </a:cubicBezTo>
                <a:cubicBezTo>
                  <a:pt x="60382" y="69790"/>
                  <a:pt x="51184" y="52608"/>
                  <a:pt x="65315" y="95002"/>
                </a:cubicBezTo>
                <a:lnTo>
                  <a:pt x="71252" y="112815"/>
                </a:lnTo>
                <a:lnTo>
                  <a:pt x="77190" y="130628"/>
                </a:lnTo>
                <a:cubicBezTo>
                  <a:pt x="79169" y="144483"/>
                  <a:pt x="79981" y="158555"/>
                  <a:pt x="83128" y="172192"/>
                </a:cubicBezTo>
                <a:cubicBezTo>
                  <a:pt x="85943" y="184389"/>
                  <a:pt x="95003" y="207818"/>
                  <a:pt x="95003" y="207818"/>
                </a:cubicBezTo>
                <a:cubicBezTo>
                  <a:pt x="96982" y="233548"/>
                  <a:pt x="96185" y="259644"/>
                  <a:pt x="100941" y="285008"/>
                </a:cubicBezTo>
                <a:cubicBezTo>
                  <a:pt x="103398" y="298113"/>
                  <a:pt x="120255" y="309509"/>
                  <a:pt x="130629" y="314696"/>
                </a:cubicBezTo>
                <a:cubicBezTo>
                  <a:pt x="136227" y="317495"/>
                  <a:pt x="142844" y="317835"/>
                  <a:pt x="148442" y="320634"/>
                </a:cubicBezTo>
                <a:cubicBezTo>
                  <a:pt x="154825" y="323825"/>
                  <a:pt x="159872" y="329318"/>
                  <a:pt x="166255" y="332509"/>
                </a:cubicBezTo>
                <a:cubicBezTo>
                  <a:pt x="184563" y="341663"/>
                  <a:pt x="215189" y="342337"/>
                  <a:pt x="231569" y="344384"/>
                </a:cubicBezTo>
                <a:cubicBezTo>
                  <a:pt x="237507" y="346363"/>
                  <a:pt x="244015" y="347102"/>
                  <a:pt x="249382" y="350322"/>
                </a:cubicBezTo>
                <a:cubicBezTo>
                  <a:pt x="271070" y="363334"/>
                  <a:pt x="257341" y="374134"/>
                  <a:pt x="273133" y="397823"/>
                </a:cubicBezTo>
                <a:cubicBezTo>
                  <a:pt x="288480" y="420844"/>
                  <a:pt x="282751" y="408866"/>
                  <a:pt x="290946" y="433449"/>
                </a:cubicBezTo>
                <a:cubicBezTo>
                  <a:pt x="292925" y="465117"/>
                  <a:pt x="294773" y="496793"/>
                  <a:pt x="296884" y="528452"/>
                </a:cubicBezTo>
                <a:cubicBezTo>
                  <a:pt x="302810" y="617351"/>
                  <a:pt x="296257" y="585324"/>
                  <a:pt x="308759" y="635330"/>
                </a:cubicBezTo>
                <a:cubicBezTo>
                  <a:pt x="313765" y="705414"/>
                  <a:pt x="309849" y="699612"/>
                  <a:pt x="320634" y="748145"/>
                </a:cubicBezTo>
                <a:cubicBezTo>
                  <a:pt x="322404" y="756111"/>
                  <a:pt x="323357" y="764395"/>
                  <a:pt x="326572" y="771896"/>
                </a:cubicBezTo>
                <a:cubicBezTo>
                  <a:pt x="335009" y="791582"/>
                  <a:pt x="338534" y="786848"/>
                  <a:pt x="350323" y="801584"/>
                </a:cubicBezTo>
                <a:cubicBezTo>
                  <a:pt x="354781" y="807156"/>
                  <a:pt x="356828" y="814698"/>
                  <a:pt x="362198" y="819397"/>
                </a:cubicBezTo>
                <a:cubicBezTo>
                  <a:pt x="412118" y="863078"/>
                  <a:pt x="380300" y="831417"/>
                  <a:pt x="415637" y="849086"/>
                </a:cubicBezTo>
                <a:cubicBezTo>
                  <a:pt x="422020" y="852277"/>
                  <a:pt x="426929" y="858063"/>
                  <a:pt x="433450" y="860961"/>
                </a:cubicBezTo>
                <a:cubicBezTo>
                  <a:pt x="444889" y="866045"/>
                  <a:pt x="457201" y="868878"/>
                  <a:pt x="469076" y="872836"/>
                </a:cubicBezTo>
                <a:lnTo>
                  <a:pt x="504702" y="884711"/>
                </a:lnTo>
                <a:cubicBezTo>
                  <a:pt x="512619" y="886690"/>
                  <a:pt x="520606" y="888407"/>
                  <a:pt x="528452" y="890649"/>
                </a:cubicBezTo>
                <a:cubicBezTo>
                  <a:pt x="534470" y="892369"/>
                  <a:pt x="540069" y="895702"/>
                  <a:pt x="546265" y="896587"/>
                </a:cubicBezTo>
                <a:cubicBezTo>
                  <a:pt x="567907" y="899679"/>
                  <a:pt x="589808" y="900545"/>
                  <a:pt x="611580" y="902524"/>
                </a:cubicBezTo>
                <a:lnTo>
                  <a:pt x="647206" y="926275"/>
                </a:lnTo>
                <a:cubicBezTo>
                  <a:pt x="653144" y="930233"/>
                  <a:pt x="659973" y="933104"/>
                  <a:pt x="665019" y="938150"/>
                </a:cubicBezTo>
                <a:cubicBezTo>
                  <a:pt x="681319" y="954452"/>
                  <a:pt x="671583" y="948256"/>
                  <a:pt x="694707" y="955963"/>
                </a:cubicBezTo>
                <a:cubicBezTo>
                  <a:pt x="698665" y="959922"/>
                  <a:pt x="701575" y="965335"/>
                  <a:pt x="706582" y="967839"/>
                </a:cubicBezTo>
                <a:cubicBezTo>
                  <a:pt x="717778" y="973437"/>
                  <a:pt x="742208" y="979714"/>
                  <a:pt x="742208" y="979714"/>
                </a:cubicBezTo>
                <a:cubicBezTo>
                  <a:pt x="765405" y="1002909"/>
                  <a:pt x="741065" y="982111"/>
                  <a:pt x="771897" y="997527"/>
                </a:cubicBezTo>
                <a:cubicBezTo>
                  <a:pt x="778280" y="1000718"/>
                  <a:pt x="783327" y="1006211"/>
                  <a:pt x="789710" y="1009402"/>
                </a:cubicBezTo>
                <a:cubicBezTo>
                  <a:pt x="795308" y="1012201"/>
                  <a:pt x="802052" y="1012300"/>
                  <a:pt x="807523" y="1015340"/>
                </a:cubicBezTo>
                <a:cubicBezTo>
                  <a:pt x="819999" y="1022271"/>
                  <a:pt x="831274" y="1031174"/>
                  <a:pt x="843149" y="1039091"/>
                </a:cubicBezTo>
                <a:cubicBezTo>
                  <a:pt x="849086" y="1043049"/>
                  <a:pt x="855915" y="1045920"/>
                  <a:pt x="860961" y="1050966"/>
                </a:cubicBezTo>
                <a:cubicBezTo>
                  <a:pt x="918145" y="1108150"/>
                  <a:pt x="860408" y="1047308"/>
                  <a:pt x="896587" y="1092530"/>
                </a:cubicBezTo>
                <a:cubicBezTo>
                  <a:pt x="912666" y="1112629"/>
                  <a:pt x="920372" y="1104509"/>
                  <a:pt x="932213" y="1140031"/>
                </a:cubicBezTo>
                <a:cubicBezTo>
                  <a:pt x="957691" y="1216461"/>
                  <a:pt x="933241" y="1138204"/>
                  <a:pt x="950026" y="1205345"/>
                </a:cubicBezTo>
                <a:cubicBezTo>
                  <a:pt x="951544" y="1211417"/>
                  <a:pt x="954557" y="1217059"/>
                  <a:pt x="955964" y="1223158"/>
                </a:cubicBezTo>
                <a:cubicBezTo>
                  <a:pt x="975618" y="1308327"/>
                  <a:pt x="959424" y="1257292"/>
                  <a:pt x="973777" y="1300348"/>
                </a:cubicBezTo>
                <a:cubicBezTo>
                  <a:pt x="975353" y="1336593"/>
                  <a:pt x="978755" y="1456434"/>
                  <a:pt x="985652" y="1508166"/>
                </a:cubicBezTo>
                <a:cubicBezTo>
                  <a:pt x="986479" y="1514370"/>
                  <a:pt x="990232" y="1519869"/>
                  <a:pt x="991590" y="1525979"/>
                </a:cubicBezTo>
                <a:cubicBezTo>
                  <a:pt x="1002173" y="1573602"/>
                  <a:pt x="992664" y="1548088"/>
                  <a:pt x="1003465" y="1591293"/>
                </a:cubicBezTo>
                <a:cubicBezTo>
                  <a:pt x="1004983" y="1597365"/>
                  <a:pt x="1006183" y="1603739"/>
                  <a:pt x="1009403" y="1609106"/>
                </a:cubicBezTo>
                <a:cubicBezTo>
                  <a:pt x="1012283" y="1613906"/>
                  <a:pt x="1017781" y="1616611"/>
                  <a:pt x="1021278" y="1620982"/>
                </a:cubicBezTo>
                <a:cubicBezTo>
                  <a:pt x="1025736" y="1626555"/>
                  <a:pt x="1029195" y="1632857"/>
                  <a:pt x="1033154" y="1638795"/>
                </a:cubicBezTo>
                <a:cubicBezTo>
                  <a:pt x="1047286" y="1681191"/>
                  <a:pt x="1038086" y="1664006"/>
                  <a:pt x="1056904" y="1692234"/>
                </a:cubicBezTo>
                <a:cubicBezTo>
                  <a:pt x="1060223" y="1705508"/>
                  <a:pt x="1068937" y="1742940"/>
                  <a:pt x="1074717" y="1751610"/>
                </a:cubicBezTo>
                <a:cubicBezTo>
                  <a:pt x="1078676" y="1757548"/>
                  <a:pt x="1078742" y="1765338"/>
                  <a:pt x="1086593" y="1769423"/>
                </a:cubicBezTo>
                <a:cubicBezTo>
                  <a:pt x="1094444" y="1773508"/>
                  <a:pt x="1090158" y="1754350"/>
                  <a:pt x="1121825" y="1776121"/>
                </a:cubicBezTo>
                <a:cubicBezTo>
                  <a:pt x="1153492" y="1797892"/>
                  <a:pt x="1251177" y="1919526"/>
                  <a:pt x="1280931" y="1952056"/>
                </a:cubicBezTo>
                <a:cubicBezTo>
                  <a:pt x="1310685" y="1984586"/>
                  <a:pt x="1293154" y="1962158"/>
                  <a:pt x="1300349" y="1971304"/>
                </a:cubicBezTo>
                <a:cubicBezTo>
                  <a:pt x="1307544" y="1980450"/>
                  <a:pt x="1319586" y="1993390"/>
                  <a:pt x="1324099" y="2006930"/>
                </a:cubicBezTo>
                <a:cubicBezTo>
                  <a:pt x="1338231" y="2049326"/>
                  <a:pt x="1329030" y="2032141"/>
                  <a:pt x="1347850" y="2060369"/>
                </a:cubicBezTo>
                <a:lnTo>
                  <a:pt x="1359725" y="2095995"/>
                </a:lnTo>
                <a:cubicBezTo>
                  <a:pt x="1361704" y="2101933"/>
                  <a:pt x="1362864" y="2108210"/>
                  <a:pt x="1365663" y="2113808"/>
                </a:cubicBezTo>
                <a:cubicBezTo>
                  <a:pt x="1373580" y="2129642"/>
                  <a:pt x="1385119" y="2144135"/>
                  <a:pt x="1389413" y="2161309"/>
                </a:cubicBezTo>
                <a:cubicBezTo>
                  <a:pt x="1393674" y="2178352"/>
                  <a:pt x="1400000" y="2206235"/>
                  <a:pt x="1407226" y="2220686"/>
                </a:cubicBezTo>
                <a:cubicBezTo>
                  <a:pt x="1433010" y="2272251"/>
                  <a:pt x="1403211" y="2218915"/>
                  <a:pt x="1436915" y="2262249"/>
                </a:cubicBezTo>
                <a:cubicBezTo>
                  <a:pt x="1445677" y="2273515"/>
                  <a:pt x="1460665" y="2297875"/>
                  <a:pt x="1460665" y="2297875"/>
                </a:cubicBezTo>
                <a:cubicBezTo>
                  <a:pt x="1476372" y="2360701"/>
                  <a:pt x="1455047" y="2286720"/>
                  <a:pt x="1478478" y="2339439"/>
                </a:cubicBezTo>
                <a:cubicBezTo>
                  <a:pt x="1483562" y="2350878"/>
                  <a:pt x="1483411" y="2364649"/>
                  <a:pt x="1490354" y="2375065"/>
                </a:cubicBezTo>
                <a:cubicBezTo>
                  <a:pt x="1494312" y="2381003"/>
                  <a:pt x="1499331" y="2386357"/>
                  <a:pt x="1502229" y="2392878"/>
                </a:cubicBezTo>
                <a:cubicBezTo>
                  <a:pt x="1507313" y="2404317"/>
                  <a:pt x="1510146" y="2416629"/>
                  <a:pt x="1514104" y="2428504"/>
                </a:cubicBezTo>
                <a:lnTo>
                  <a:pt x="1525980" y="2464130"/>
                </a:lnTo>
                <a:cubicBezTo>
                  <a:pt x="1525982" y="2464135"/>
                  <a:pt x="1537852" y="2499752"/>
                  <a:pt x="1537855" y="2499756"/>
                </a:cubicBezTo>
                <a:cubicBezTo>
                  <a:pt x="1541813" y="2505694"/>
                  <a:pt x="1545272" y="2511997"/>
                  <a:pt x="1549730" y="2517569"/>
                </a:cubicBezTo>
                <a:cubicBezTo>
                  <a:pt x="1564460" y="2535982"/>
                  <a:pt x="1561295" y="2522884"/>
                  <a:pt x="1573481" y="2547257"/>
                </a:cubicBezTo>
                <a:cubicBezTo>
                  <a:pt x="1576280" y="2552855"/>
                  <a:pt x="1576954" y="2559317"/>
                  <a:pt x="1579419" y="2565070"/>
                </a:cubicBezTo>
                <a:cubicBezTo>
                  <a:pt x="1582906" y="2573206"/>
                  <a:pt x="1588495" y="2580424"/>
                  <a:pt x="1591294" y="2588821"/>
                </a:cubicBezTo>
                <a:cubicBezTo>
                  <a:pt x="1596455" y="2604304"/>
                  <a:pt x="1598008" y="2620839"/>
                  <a:pt x="1603169" y="2636322"/>
                </a:cubicBezTo>
                <a:lnTo>
                  <a:pt x="1615045" y="2671948"/>
                </a:lnTo>
                <a:cubicBezTo>
                  <a:pt x="1617024" y="2677886"/>
                  <a:pt x="1619464" y="2683689"/>
                  <a:pt x="1620982" y="2689761"/>
                </a:cubicBezTo>
                <a:cubicBezTo>
                  <a:pt x="1628438" y="2719583"/>
                  <a:pt x="1624339" y="2705769"/>
                  <a:pt x="1632858" y="2731324"/>
                </a:cubicBezTo>
                <a:cubicBezTo>
                  <a:pt x="1630879" y="2780805"/>
                  <a:pt x="1631690" y="2830476"/>
                  <a:pt x="1626920" y="2879766"/>
                </a:cubicBezTo>
                <a:cubicBezTo>
                  <a:pt x="1625714" y="2892225"/>
                  <a:pt x="1618081" y="2903248"/>
                  <a:pt x="1615045" y="2915392"/>
                </a:cubicBezTo>
                <a:cubicBezTo>
                  <a:pt x="1607589" y="2945215"/>
                  <a:pt x="1611688" y="2931401"/>
                  <a:pt x="1603169" y="2956956"/>
                </a:cubicBezTo>
                <a:cubicBezTo>
                  <a:pt x="1593591" y="3043167"/>
                  <a:pt x="1591468" y="3037924"/>
                  <a:pt x="1603169" y="3158836"/>
                </a:cubicBezTo>
                <a:cubicBezTo>
                  <a:pt x="1607543" y="3204032"/>
                  <a:pt x="1613665" y="3182450"/>
                  <a:pt x="1626920" y="3212275"/>
                </a:cubicBezTo>
                <a:cubicBezTo>
                  <a:pt x="1648752" y="3261398"/>
                  <a:pt x="1626282" y="3235389"/>
                  <a:pt x="1650671" y="3259776"/>
                </a:cubicBezTo>
                <a:cubicBezTo>
                  <a:pt x="1652650" y="3265714"/>
                  <a:pt x="1653388" y="3272222"/>
                  <a:pt x="1656608" y="3277589"/>
                </a:cubicBezTo>
                <a:cubicBezTo>
                  <a:pt x="1666682" y="3294380"/>
                  <a:pt x="1674089" y="3289354"/>
                  <a:pt x="1692234" y="3295402"/>
                </a:cubicBezTo>
                <a:cubicBezTo>
                  <a:pt x="1702346" y="3298773"/>
                  <a:pt x="1712027" y="3303319"/>
                  <a:pt x="1721923" y="3307278"/>
                </a:cubicBezTo>
                <a:cubicBezTo>
                  <a:pt x="1757549" y="3305299"/>
                  <a:pt x="1777341" y="3327070"/>
                  <a:pt x="1822863" y="3342904"/>
                </a:cubicBezTo>
                <a:cubicBezTo>
                  <a:pt x="1868385" y="3358738"/>
                  <a:pt x="1952502" y="3390405"/>
                  <a:pt x="1995055" y="3402280"/>
                </a:cubicBezTo>
                <a:cubicBezTo>
                  <a:pt x="2037608" y="3414155"/>
                  <a:pt x="2049483" y="3464626"/>
                  <a:pt x="2066306" y="3479470"/>
                </a:cubicBezTo>
                <a:cubicBezTo>
                  <a:pt x="2083129" y="3494314"/>
                  <a:pt x="2088078" y="3490356"/>
                  <a:pt x="2095995" y="3491346"/>
                </a:cubicBezTo>
                <a:cubicBezTo>
                  <a:pt x="2103912" y="3492336"/>
                  <a:pt x="2109850" y="3482439"/>
                  <a:pt x="2113808" y="3485408"/>
                </a:cubicBezTo>
                <a:cubicBezTo>
                  <a:pt x="2117766" y="3488377"/>
                  <a:pt x="2117401" y="3501342"/>
                  <a:pt x="2119746" y="3509158"/>
                </a:cubicBezTo>
                <a:cubicBezTo>
                  <a:pt x="2119756" y="3509193"/>
                  <a:pt x="2134584" y="3553673"/>
                  <a:pt x="2137559" y="3562597"/>
                </a:cubicBezTo>
                <a:lnTo>
                  <a:pt x="2155372" y="3616036"/>
                </a:lnTo>
                <a:cubicBezTo>
                  <a:pt x="2157351" y="3621974"/>
                  <a:pt x="2156102" y="3630377"/>
                  <a:pt x="2161310" y="3633849"/>
                </a:cubicBezTo>
                <a:cubicBezTo>
                  <a:pt x="2167248" y="3637807"/>
                  <a:pt x="2173551" y="3641266"/>
                  <a:pt x="2179123" y="3645724"/>
                </a:cubicBezTo>
                <a:cubicBezTo>
                  <a:pt x="2183494" y="3649221"/>
                  <a:pt x="2186198" y="3654720"/>
                  <a:pt x="2190998" y="3657600"/>
                </a:cubicBezTo>
                <a:cubicBezTo>
                  <a:pt x="2196365" y="3660820"/>
                  <a:pt x="2202873" y="3661558"/>
                  <a:pt x="2208811" y="3663537"/>
                </a:cubicBezTo>
                <a:cubicBezTo>
                  <a:pt x="2243545" y="3698272"/>
                  <a:pt x="2226854" y="3685463"/>
                  <a:pt x="2256312" y="3705101"/>
                </a:cubicBezTo>
                <a:cubicBezTo>
                  <a:pt x="2304348" y="3769150"/>
                  <a:pt x="2247997" y="3703403"/>
                  <a:pt x="2291938" y="3734789"/>
                </a:cubicBezTo>
                <a:cubicBezTo>
                  <a:pt x="2301049" y="3741297"/>
                  <a:pt x="2305067" y="3754999"/>
                  <a:pt x="2315689" y="3758540"/>
                </a:cubicBezTo>
                <a:cubicBezTo>
                  <a:pt x="2360463" y="3773465"/>
                  <a:pt x="2305273" y="3753332"/>
                  <a:pt x="2351315" y="3776353"/>
                </a:cubicBezTo>
                <a:cubicBezTo>
                  <a:pt x="2356913" y="3779152"/>
                  <a:pt x="2363657" y="3779251"/>
                  <a:pt x="2369128" y="3782291"/>
                </a:cubicBezTo>
                <a:cubicBezTo>
                  <a:pt x="2438184" y="3820655"/>
                  <a:pt x="2371029" y="3794800"/>
                  <a:pt x="2440380" y="3817917"/>
                </a:cubicBezTo>
                <a:lnTo>
                  <a:pt x="2458193" y="3823854"/>
                </a:lnTo>
                <a:cubicBezTo>
                  <a:pt x="2480159" y="3845822"/>
                  <a:pt x="2482727" y="3843008"/>
                  <a:pt x="2493819" y="3871356"/>
                </a:cubicBezTo>
                <a:cubicBezTo>
                  <a:pt x="2504911" y="3899704"/>
                  <a:pt x="2516827" y="3962277"/>
                  <a:pt x="2524744" y="3993944"/>
                </a:cubicBezTo>
                <a:cubicBezTo>
                  <a:pt x="2532661" y="4025611"/>
                  <a:pt x="2537568" y="4047156"/>
                  <a:pt x="2541320" y="4061361"/>
                </a:cubicBezTo>
                <a:cubicBezTo>
                  <a:pt x="2545072" y="4075566"/>
                  <a:pt x="2537362" y="4060351"/>
                  <a:pt x="2547258" y="4079174"/>
                </a:cubicBezTo>
                <a:cubicBezTo>
                  <a:pt x="2557154" y="4097997"/>
                  <a:pt x="2592430" y="4142426"/>
                  <a:pt x="2600697" y="4174300"/>
                </a:cubicBezTo>
                <a:cubicBezTo>
                  <a:pt x="2608964" y="4206174"/>
                  <a:pt x="2571132" y="4241738"/>
                  <a:pt x="2596862" y="4270416"/>
                </a:cubicBezTo>
                <a:cubicBezTo>
                  <a:pt x="2622592" y="4299094"/>
                  <a:pt x="2727718" y="4330741"/>
                  <a:pt x="2755076" y="4346369"/>
                </a:cubicBezTo>
                <a:cubicBezTo>
                  <a:pt x="2782435" y="4361997"/>
                  <a:pt x="2757793" y="4358815"/>
                  <a:pt x="2761013" y="4364182"/>
                </a:cubicBezTo>
                <a:cubicBezTo>
                  <a:pt x="2782166" y="4399437"/>
                  <a:pt x="2764390" y="4348028"/>
                  <a:pt x="2784764" y="4393870"/>
                </a:cubicBezTo>
                <a:cubicBezTo>
                  <a:pt x="2789848" y="4405309"/>
                  <a:pt x="2792681" y="4417621"/>
                  <a:pt x="2796639" y="4429496"/>
                </a:cubicBezTo>
                <a:lnTo>
                  <a:pt x="2802577" y="4447309"/>
                </a:lnTo>
                <a:cubicBezTo>
                  <a:pt x="2804556" y="4453247"/>
                  <a:pt x="2805043" y="4459914"/>
                  <a:pt x="2808515" y="4465122"/>
                </a:cubicBezTo>
                <a:cubicBezTo>
                  <a:pt x="2812473" y="4471060"/>
                  <a:pt x="2817492" y="4476414"/>
                  <a:pt x="2820390" y="4482935"/>
                </a:cubicBezTo>
                <a:cubicBezTo>
                  <a:pt x="2842222" y="4532058"/>
                  <a:pt x="2819752" y="4506049"/>
                  <a:pt x="2844141" y="4530436"/>
                </a:cubicBezTo>
                <a:cubicBezTo>
                  <a:pt x="2846120" y="4536374"/>
                  <a:pt x="2846858" y="4542882"/>
                  <a:pt x="2850078" y="4548249"/>
                </a:cubicBezTo>
                <a:cubicBezTo>
                  <a:pt x="2852958" y="4553049"/>
                  <a:pt x="2859450" y="4555117"/>
                  <a:pt x="2861954" y="4560124"/>
                </a:cubicBezTo>
                <a:cubicBezTo>
                  <a:pt x="2867552" y="4571320"/>
                  <a:pt x="2869871" y="4583875"/>
                  <a:pt x="2873829" y="4595750"/>
                </a:cubicBezTo>
                <a:lnTo>
                  <a:pt x="2885704" y="4631376"/>
                </a:lnTo>
                <a:cubicBezTo>
                  <a:pt x="2887683" y="4637314"/>
                  <a:pt x="2890124" y="4643117"/>
                  <a:pt x="2891642" y="4649189"/>
                </a:cubicBezTo>
                <a:cubicBezTo>
                  <a:pt x="2893621" y="4657106"/>
                  <a:pt x="2895338" y="4665093"/>
                  <a:pt x="2897580" y="4672940"/>
                </a:cubicBezTo>
                <a:cubicBezTo>
                  <a:pt x="2899299" y="4678958"/>
                  <a:pt x="2901798" y="4684735"/>
                  <a:pt x="2903517" y="4690753"/>
                </a:cubicBezTo>
                <a:cubicBezTo>
                  <a:pt x="2905759" y="4698600"/>
                  <a:pt x="2907110" y="4706687"/>
                  <a:pt x="2909455" y="4714504"/>
                </a:cubicBezTo>
                <a:cubicBezTo>
                  <a:pt x="2913052" y="4726494"/>
                  <a:pt x="2921330" y="4750130"/>
                  <a:pt x="2921330" y="4750130"/>
                </a:cubicBezTo>
                <a:cubicBezTo>
                  <a:pt x="2923309" y="4763984"/>
                  <a:pt x="2924967" y="4777888"/>
                  <a:pt x="2927268" y="4791693"/>
                </a:cubicBezTo>
                <a:cubicBezTo>
                  <a:pt x="2928927" y="4801648"/>
                  <a:pt x="2926070" y="4814245"/>
                  <a:pt x="2933206" y="4821382"/>
                </a:cubicBezTo>
                <a:cubicBezTo>
                  <a:pt x="2937631" y="4825808"/>
                  <a:pt x="2937785" y="4809679"/>
                  <a:pt x="2939143" y="4803569"/>
                </a:cubicBezTo>
                <a:cubicBezTo>
                  <a:pt x="2941755" y="4791817"/>
                  <a:pt x="2945081" y="4767943"/>
                  <a:pt x="2945081" y="47679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3145844" y="2757392"/>
            <a:ext cx="2668682" cy="3993522"/>
          </a:xfrm>
          <a:custGeom>
            <a:avLst/>
            <a:gdLst>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41320 w 3099460"/>
              <a:gd name="connsiteY124" fmla="*/ 3236026 h 4839372"/>
              <a:gd name="connsiteX125" fmla="*/ 2565071 w 3099460"/>
              <a:gd name="connsiteY125" fmla="*/ 3271652 h 4839372"/>
              <a:gd name="connsiteX126" fmla="*/ 2582884 w 3099460"/>
              <a:gd name="connsiteY126" fmla="*/ 3289465 h 4839372"/>
              <a:gd name="connsiteX127" fmla="*/ 2606634 w 3099460"/>
              <a:gd name="connsiteY127" fmla="*/ 3325091 h 4839372"/>
              <a:gd name="connsiteX128" fmla="*/ 2630385 w 3099460"/>
              <a:gd name="connsiteY128" fmla="*/ 3354779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82884 w 3099460"/>
              <a:gd name="connsiteY126" fmla="*/ 3289465 h 4839372"/>
              <a:gd name="connsiteX127" fmla="*/ 2606634 w 3099460"/>
              <a:gd name="connsiteY127" fmla="*/ 3325091 h 4839372"/>
              <a:gd name="connsiteX128" fmla="*/ 2630385 w 3099460"/>
              <a:gd name="connsiteY128" fmla="*/ 3354779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30385 w 3099460"/>
              <a:gd name="connsiteY128" fmla="*/ 3354779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48198 w 3099460"/>
              <a:gd name="connsiteY129" fmla="*/ 3372592 h 4839372"/>
              <a:gd name="connsiteX130" fmla="*/ 2671949 w 3099460"/>
              <a:gd name="connsiteY130" fmla="*/ 3408218 h 4839372"/>
              <a:gd name="connsiteX131" fmla="*/ 2683824 w 3099460"/>
              <a:gd name="connsiteY131" fmla="*/ 3426031 h 4839372"/>
              <a:gd name="connsiteX132" fmla="*/ 2701637 w 3099460"/>
              <a:gd name="connsiteY132" fmla="*/ 3443844 h 4839372"/>
              <a:gd name="connsiteX133" fmla="*/ 2713512 w 3099460"/>
              <a:gd name="connsiteY133" fmla="*/ 3479470 h 4839372"/>
              <a:gd name="connsiteX134" fmla="*/ 2737263 w 3099460"/>
              <a:gd name="connsiteY134" fmla="*/ 3515096 h 4839372"/>
              <a:gd name="connsiteX135" fmla="*/ 2749138 w 3099460"/>
              <a:gd name="connsiteY135" fmla="*/ 3532909 h 4839372"/>
              <a:gd name="connsiteX136" fmla="*/ 2772889 w 3099460"/>
              <a:gd name="connsiteY136" fmla="*/ 3580410 h 4839372"/>
              <a:gd name="connsiteX137" fmla="*/ 2796639 w 3099460"/>
              <a:gd name="connsiteY137" fmla="*/ 3651662 h 4839372"/>
              <a:gd name="connsiteX138" fmla="*/ 2802577 w 3099460"/>
              <a:gd name="connsiteY138" fmla="*/ 3669475 h 4839372"/>
              <a:gd name="connsiteX139" fmla="*/ 2808515 w 3099460"/>
              <a:gd name="connsiteY139" fmla="*/ 3687288 h 4839372"/>
              <a:gd name="connsiteX140" fmla="*/ 2814452 w 3099460"/>
              <a:gd name="connsiteY140" fmla="*/ 3877293 h 4839372"/>
              <a:gd name="connsiteX141" fmla="*/ 2820390 w 3099460"/>
              <a:gd name="connsiteY141" fmla="*/ 3895106 h 4839372"/>
              <a:gd name="connsiteX142" fmla="*/ 2826328 w 3099460"/>
              <a:gd name="connsiteY142" fmla="*/ 3948545 h 4839372"/>
              <a:gd name="connsiteX143" fmla="*/ 2838203 w 3099460"/>
              <a:gd name="connsiteY143" fmla="*/ 4073236 h 4839372"/>
              <a:gd name="connsiteX144" fmla="*/ 2844141 w 3099460"/>
              <a:gd name="connsiteY144" fmla="*/ 4091049 h 4839372"/>
              <a:gd name="connsiteX145" fmla="*/ 2861954 w 3099460"/>
              <a:gd name="connsiteY145" fmla="*/ 4150426 h 4839372"/>
              <a:gd name="connsiteX146" fmla="*/ 2873829 w 3099460"/>
              <a:gd name="connsiteY146" fmla="*/ 4174176 h 4839372"/>
              <a:gd name="connsiteX147" fmla="*/ 2891642 w 3099460"/>
              <a:gd name="connsiteY147" fmla="*/ 4203865 h 4839372"/>
              <a:gd name="connsiteX148" fmla="*/ 2909455 w 3099460"/>
              <a:gd name="connsiteY148" fmla="*/ 4239491 h 4839372"/>
              <a:gd name="connsiteX149" fmla="*/ 2915393 w 3099460"/>
              <a:gd name="connsiteY149" fmla="*/ 4257304 h 4839372"/>
              <a:gd name="connsiteX150" fmla="*/ 2927268 w 3099460"/>
              <a:gd name="connsiteY150" fmla="*/ 4275117 h 4839372"/>
              <a:gd name="connsiteX151" fmla="*/ 2951019 w 3099460"/>
              <a:gd name="connsiteY151" fmla="*/ 4316680 h 4839372"/>
              <a:gd name="connsiteX152" fmla="*/ 2956956 w 3099460"/>
              <a:gd name="connsiteY152" fmla="*/ 4334493 h 4839372"/>
              <a:gd name="connsiteX153" fmla="*/ 2980707 w 3099460"/>
              <a:gd name="connsiteY153" fmla="*/ 4370119 h 4839372"/>
              <a:gd name="connsiteX154" fmla="*/ 2992582 w 3099460"/>
              <a:gd name="connsiteY154" fmla="*/ 4411683 h 4839372"/>
              <a:gd name="connsiteX155" fmla="*/ 3010395 w 3099460"/>
              <a:gd name="connsiteY155" fmla="*/ 4429496 h 4839372"/>
              <a:gd name="connsiteX156" fmla="*/ 3022271 w 3099460"/>
              <a:gd name="connsiteY156" fmla="*/ 4465122 h 4839372"/>
              <a:gd name="connsiteX157" fmla="*/ 3034146 w 3099460"/>
              <a:gd name="connsiteY157" fmla="*/ 4482935 h 4839372"/>
              <a:gd name="connsiteX158" fmla="*/ 3046021 w 3099460"/>
              <a:gd name="connsiteY158" fmla="*/ 4518561 h 4839372"/>
              <a:gd name="connsiteX159" fmla="*/ 3051959 w 3099460"/>
              <a:gd name="connsiteY159" fmla="*/ 4560124 h 4839372"/>
              <a:gd name="connsiteX160" fmla="*/ 3057897 w 3099460"/>
              <a:gd name="connsiteY160" fmla="*/ 4577937 h 4839372"/>
              <a:gd name="connsiteX161" fmla="*/ 3063834 w 3099460"/>
              <a:gd name="connsiteY161" fmla="*/ 4678878 h 4839372"/>
              <a:gd name="connsiteX162" fmla="*/ 3087585 w 3099460"/>
              <a:gd name="connsiteY162" fmla="*/ 4732317 h 4839372"/>
              <a:gd name="connsiteX163" fmla="*/ 3099460 w 3099460"/>
              <a:gd name="connsiteY163" fmla="*/ 4767943 h 4839372"/>
              <a:gd name="connsiteX164" fmla="*/ 3093523 w 3099460"/>
              <a:gd name="connsiteY164" fmla="*/ 4815444 h 4839372"/>
              <a:gd name="connsiteX165" fmla="*/ 3087585 w 3099460"/>
              <a:gd name="connsiteY165" fmla="*/ 4839195 h 4839372"/>
              <a:gd name="connsiteX166" fmla="*/ 3075710 w 3099460"/>
              <a:gd name="connsiteY166"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61606 w 3099460"/>
              <a:gd name="connsiteY69" fmla="*/ 1620982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85356 w 3099460"/>
              <a:gd name="connsiteY71" fmla="*/ 1757548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55668 w 3099460"/>
              <a:gd name="connsiteY71" fmla="*/ 1769423 h 4839372"/>
              <a:gd name="connsiteX72" fmla="*/ 1597232 w 3099460"/>
              <a:gd name="connsiteY72" fmla="*/ 1793174 h 4839372"/>
              <a:gd name="connsiteX73" fmla="*/ 1609107 w 3099460"/>
              <a:gd name="connsiteY73" fmla="*/ 1810987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55668 w 3099460"/>
              <a:gd name="connsiteY71" fmla="*/ 1769423 h 4839372"/>
              <a:gd name="connsiteX72" fmla="*/ 1597232 w 3099460"/>
              <a:gd name="connsiteY72" fmla="*/ 1793174 h 4839372"/>
              <a:gd name="connsiteX73" fmla="*/ 1591294 w 3099460"/>
              <a:gd name="connsiteY73" fmla="*/ 1822862 h 4839372"/>
              <a:gd name="connsiteX74" fmla="*/ 1632858 w 3099460"/>
              <a:gd name="connsiteY74" fmla="*/ 1858488 h 4839372"/>
              <a:gd name="connsiteX75" fmla="*/ 1650671 w 3099460"/>
              <a:gd name="connsiteY75" fmla="*/ 1888176 h 4839372"/>
              <a:gd name="connsiteX76" fmla="*/ 1680359 w 3099460"/>
              <a:gd name="connsiteY76" fmla="*/ 1929740 h 4839372"/>
              <a:gd name="connsiteX77" fmla="*/ 1698172 w 3099460"/>
              <a:gd name="connsiteY77" fmla="*/ 1971304 h 4839372"/>
              <a:gd name="connsiteX78" fmla="*/ 1721923 w 3099460"/>
              <a:gd name="connsiteY78" fmla="*/ 2006930 h 4839372"/>
              <a:gd name="connsiteX79" fmla="*/ 1739736 w 3099460"/>
              <a:gd name="connsiteY79" fmla="*/ 2024743 h 4839372"/>
              <a:gd name="connsiteX80" fmla="*/ 1769424 w 3099460"/>
              <a:gd name="connsiteY80" fmla="*/ 2078182 h 4839372"/>
              <a:gd name="connsiteX81" fmla="*/ 1781299 w 3099460"/>
              <a:gd name="connsiteY81" fmla="*/ 2095995 h 4839372"/>
              <a:gd name="connsiteX82" fmla="*/ 1787237 w 3099460"/>
              <a:gd name="connsiteY82" fmla="*/ 2113808 h 4839372"/>
              <a:gd name="connsiteX83" fmla="*/ 1799112 w 3099460"/>
              <a:gd name="connsiteY83" fmla="*/ 2131621 h 4839372"/>
              <a:gd name="connsiteX84" fmla="*/ 1828800 w 3099460"/>
              <a:gd name="connsiteY84" fmla="*/ 2185060 h 4839372"/>
              <a:gd name="connsiteX85" fmla="*/ 1858489 w 3099460"/>
              <a:gd name="connsiteY85" fmla="*/ 2214748 h 4839372"/>
              <a:gd name="connsiteX86" fmla="*/ 1882239 w 3099460"/>
              <a:gd name="connsiteY86" fmla="*/ 2256312 h 4839372"/>
              <a:gd name="connsiteX87" fmla="*/ 1911928 w 3099460"/>
              <a:gd name="connsiteY87" fmla="*/ 2291937 h 4839372"/>
              <a:gd name="connsiteX88" fmla="*/ 1935678 w 3099460"/>
              <a:gd name="connsiteY88" fmla="*/ 2321626 h 4839372"/>
              <a:gd name="connsiteX89" fmla="*/ 1959429 w 3099460"/>
              <a:gd name="connsiteY89" fmla="*/ 2351314 h 4839372"/>
              <a:gd name="connsiteX90" fmla="*/ 1971304 w 3099460"/>
              <a:gd name="connsiteY90" fmla="*/ 2369127 h 4839372"/>
              <a:gd name="connsiteX91" fmla="*/ 1995055 w 3099460"/>
              <a:gd name="connsiteY91" fmla="*/ 2392878 h 4839372"/>
              <a:gd name="connsiteX92" fmla="*/ 2018806 w 3099460"/>
              <a:gd name="connsiteY92" fmla="*/ 2422566 h 4839372"/>
              <a:gd name="connsiteX93" fmla="*/ 2042556 w 3099460"/>
              <a:gd name="connsiteY93" fmla="*/ 2440379 h 4839372"/>
              <a:gd name="connsiteX94" fmla="*/ 2066307 w 3099460"/>
              <a:gd name="connsiteY94" fmla="*/ 2464130 h 4839372"/>
              <a:gd name="connsiteX95" fmla="*/ 2090058 w 3099460"/>
              <a:gd name="connsiteY95" fmla="*/ 2493818 h 4839372"/>
              <a:gd name="connsiteX96" fmla="*/ 2119746 w 3099460"/>
              <a:gd name="connsiteY96" fmla="*/ 2517569 h 4839372"/>
              <a:gd name="connsiteX97" fmla="*/ 2131621 w 3099460"/>
              <a:gd name="connsiteY97" fmla="*/ 2535382 h 4839372"/>
              <a:gd name="connsiteX98" fmla="*/ 2143497 w 3099460"/>
              <a:gd name="connsiteY98" fmla="*/ 2547257 h 4839372"/>
              <a:gd name="connsiteX99" fmla="*/ 2167247 w 3099460"/>
              <a:gd name="connsiteY99" fmla="*/ 2582883 h 4839372"/>
              <a:gd name="connsiteX100" fmla="*/ 2190998 w 3099460"/>
              <a:gd name="connsiteY100" fmla="*/ 2606634 h 4839372"/>
              <a:gd name="connsiteX101" fmla="*/ 2214749 w 3099460"/>
              <a:gd name="connsiteY101" fmla="*/ 2636322 h 4839372"/>
              <a:gd name="connsiteX102" fmla="*/ 2232561 w 3099460"/>
              <a:gd name="connsiteY102" fmla="*/ 2677886 h 4839372"/>
              <a:gd name="connsiteX103" fmla="*/ 2244437 w 3099460"/>
              <a:gd name="connsiteY103" fmla="*/ 2689761 h 4839372"/>
              <a:gd name="connsiteX104" fmla="*/ 2262250 w 3099460"/>
              <a:gd name="connsiteY104" fmla="*/ 2719449 h 4839372"/>
              <a:gd name="connsiteX105" fmla="*/ 2268187 w 3099460"/>
              <a:gd name="connsiteY105" fmla="*/ 2737262 h 4839372"/>
              <a:gd name="connsiteX106" fmla="*/ 2280063 w 3099460"/>
              <a:gd name="connsiteY106" fmla="*/ 2755075 h 4839372"/>
              <a:gd name="connsiteX107" fmla="*/ 2286000 w 3099460"/>
              <a:gd name="connsiteY107" fmla="*/ 2772888 h 4839372"/>
              <a:gd name="connsiteX108" fmla="*/ 2291938 w 3099460"/>
              <a:gd name="connsiteY108" fmla="*/ 2796639 h 4839372"/>
              <a:gd name="connsiteX109" fmla="*/ 2303813 w 3099460"/>
              <a:gd name="connsiteY109" fmla="*/ 2814452 h 4839372"/>
              <a:gd name="connsiteX110" fmla="*/ 2309751 w 3099460"/>
              <a:gd name="connsiteY110" fmla="*/ 2832265 h 4839372"/>
              <a:gd name="connsiteX111" fmla="*/ 2321626 w 3099460"/>
              <a:gd name="connsiteY111" fmla="*/ 2850078 h 4839372"/>
              <a:gd name="connsiteX112" fmla="*/ 2327564 w 3099460"/>
              <a:gd name="connsiteY112" fmla="*/ 2867891 h 4839372"/>
              <a:gd name="connsiteX113" fmla="*/ 2351315 w 3099460"/>
              <a:gd name="connsiteY113" fmla="*/ 2903517 h 4839372"/>
              <a:gd name="connsiteX114" fmla="*/ 2375065 w 3099460"/>
              <a:gd name="connsiteY114" fmla="*/ 2956956 h 4839372"/>
              <a:gd name="connsiteX115" fmla="*/ 2381003 w 3099460"/>
              <a:gd name="connsiteY115" fmla="*/ 2974769 h 4839372"/>
              <a:gd name="connsiteX116" fmla="*/ 2392878 w 3099460"/>
              <a:gd name="connsiteY116" fmla="*/ 2992582 h 4839372"/>
              <a:gd name="connsiteX117" fmla="*/ 2404754 w 3099460"/>
              <a:gd name="connsiteY117" fmla="*/ 3028208 h 4839372"/>
              <a:gd name="connsiteX118" fmla="*/ 2440380 w 3099460"/>
              <a:gd name="connsiteY118" fmla="*/ 3087584 h 4839372"/>
              <a:gd name="connsiteX119" fmla="*/ 2464130 w 3099460"/>
              <a:gd name="connsiteY119" fmla="*/ 3117273 h 4839372"/>
              <a:gd name="connsiteX120" fmla="*/ 2470068 w 3099460"/>
              <a:gd name="connsiteY120" fmla="*/ 3135086 h 4839372"/>
              <a:gd name="connsiteX121" fmla="*/ 2493819 w 3099460"/>
              <a:gd name="connsiteY121" fmla="*/ 3164774 h 4839372"/>
              <a:gd name="connsiteX122" fmla="*/ 2499756 w 3099460"/>
              <a:gd name="connsiteY122" fmla="*/ 3182587 h 4839372"/>
              <a:gd name="connsiteX123" fmla="*/ 2529445 w 3099460"/>
              <a:gd name="connsiteY123" fmla="*/ 3224150 h 4839372"/>
              <a:gd name="connsiteX124" fmla="*/ 2529445 w 3099460"/>
              <a:gd name="connsiteY124" fmla="*/ 3253839 h 4839372"/>
              <a:gd name="connsiteX125" fmla="*/ 2565071 w 3099460"/>
              <a:gd name="connsiteY125" fmla="*/ 3271652 h 4839372"/>
              <a:gd name="connsiteX126" fmla="*/ 2576946 w 3099460"/>
              <a:gd name="connsiteY126" fmla="*/ 3313216 h 4839372"/>
              <a:gd name="connsiteX127" fmla="*/ 2606634 w 3099460"/>
              <a:gd name="connsiteY127" fmla="*/ 3325091 h 4839372"/>
              <a:gd name="connsiteX128" fmla="*/ 2624447 w 3099460"/>
              <a:gd name="connsiteY128" fmla="*/ 3384467 h 4839372"/>
              <a:gd name="connsiteX129" fmla="*/ 2671949 w 3099460"/>
              <a:gd name="connsiteY129" fmla="*/ 3408218 h 4839372"/>
              <a:gd name="connsiteX130" fmla="*/ 2683824 w 3099460"/>
              <a:gd name="connsiteY130" fmla="*/ 3426031 h 4839372"/>
              <a:gd name="connsiteX131" fmla="*/ 2701637 w 3099460"/>
              <a:gd name="connsiteY131" fmla="*/ 3443844 h 4839372"/>
              <a:gd name="connsiteX132" fmla="*/ 2713512 w 3099460"/>
              <a:gd name="connsiteY132" fmla="*/ 3479470 h 4839372"/>
              <a:gd name="connsiteX133" fmla="*/ 2737263 w 3099460"/>
              <a:gd name="connsiteY133" fmla="*/ 3515096 h 4839372"/>
              <a:gd name="connsiteX134" fmla="*/ 2749138 w 3099460"/>
              <a:gd name="connsiteY134" fmla="*/ 3532909 h 4839372"/>
              <a:gd name="connsiteX135" fmla="*/ 2772889 w 3099460"/>
              <a:gd name="connsiteY135" fmla="*/ 3580410 h 4839372"/>
              <a:gd name="connsiteX136" fmla="*/ 2796639 w 3099460"/>
              <a:gd name="connsiteY136" fmla="*/ 3651662 h 4839372"/>
              <a:gd name="connsiteX137" fmla="*/ 2802577 w 3099460"/>
              <a:gd name="connsiteY137" fmla="*/ 3669475 h 4839372"/>
              <a:gd name="connsiteX138" fmla="*/ 2808515 w 3099460"/>
              <a:gd name="connsiteY138" fmla="*/ 3687288 h 4839372"/>
              <a:gd name="connsiteX139" fmla="*/ 2814452 w 3099460"/>
              <a:gd name="connsiteY139" fmla="*/ 3877293 h 4839372"/>
              <a:gd name="connsiteX140" fmla="*/ 2820390 w 3099460"/>
              <a:gd name="connsiteY140" fmla="*/ 3895106 h 4839372"/>
              <a:gd name="connsiteX141" fmla="*/ 2826328 w 3099460"/>
              <a:gd name="connsiteY141" fmla="*/ 3948545 h 4839372"/>
              <a:gd name="connsiteX142" fmla="*/ 2838203 w 3099460"/>
              <a:gd name="connsiteY142" fmla="*/ 4073236 h 4839372"/>
              <a:gd name="connsiteX143" fmla="*/ 2844141 w 3099460"/>
              <a:gd name="connsiteY143" fmla="*/ 4091049 h 4839372"/>
              <a:gd name="connsiteX144" fmla="*/ 2861954 w 3099460"/>
              <a:gd name="connsiteY144" fmla="*/ 4150426 h 4839372"/>
              <a:gd name="connsiteX145" fmla="*/ 2873829 w 3099460"/>
              <a:gd name="connsiteY145" fmla="*/ 4174176 h 4839372"/>
              <a:gd name="connsiteX146" fmla="*/ 2891642 w 3099460"/>
              <a:gd name="connsiteY146" fmla="*/ 4203865 h 4839372"/>
              <a:gd name="connsiteX147" fmla="*/ 2909455 w 3099460"/>
              <a:gd name="connsiteY147" fmla="*/ 4239491 h 4839372"/>
              <a:gd name="connsiteX148" fmla="*/ 2915393 w 3099460"/>
              <a:gd name="connsiteY148" fmla="*/ 4257304 h 4839372"/>
              <a:gd name="connsiteX149" fmla="*/ 2927268 w 3099460"/>
              <a:gd name="connsiteY149" fmla="*/ 4275117 h 4839372"/>
              <a:gd name="connsiteX150" fmla="*/ 2951019 w 3099460"/>
              <a:gd name="connsiteY150" fmla="*/ 4316680 h 4839372"/>
              <a:gd name="connsiteX151" fmla="*/ 2956956 w 3099460"/>
              <a:gd name="connsiteY151" fmla="*/ 4334493 h 4839372"/>
              <a:gd name="connsiteX152" fmla="*/ 2980707 w 3099460"/>
              <a:gd name="connsiteY152" fmla="*/ 4370119 h 4839372"/>
              <a:gd name="connsiteX153" fmla="*/ 2992582 w 3099460"/>
              <a:gd name="connsiteY153" fmla="*/ 4411683 h 4839372"/>
              <a:gd name="connsiteX154" fmla="*/ 3010395 w 3099460"/>
              <a:gd name="connsiteY154" fmla="*/ 4429496 h 4839372"/>
              <a:gd name="connsiteX155" fmla="*/ 3022271 w 3099460"/>
              <a:gd name="connsiteY155" fmla="*/ 4465122 h 4839372"/>
              <a:gd name="connsiteX156" fmla="*/ 3034146 w 3099460"/>
              <a:gd name="connsiteY156" fmla="*/ 4482935 h 4839372"/>
              <a:gd name="connsiteX157" fmla="*/ 3046021 w 3099460"/>
              <a:gd name="connsiteY157" fmla="*/ 4518561 h 4839372"/>
              <a:gd name="connsiteX158" fmla="*/ 3051959 w 3099460"/>
              <a:gd name="connsiteY158" fmla="*/ 4560124 h 4839372"/>
              <a:gd name="connsiteX159" fmla="*/ 3057897 w 3099460"/>
              <a:gd name="connsiteY159" fmla="*/ 4577937 h 4839372"/>
              <a:gd name="connsiteX160" fmla="*/ 3063834 w 3099460"/>
              <a:gd name="connsiteY160" fmla="*/ 4678878 h 4839372"/>
              <a:gd name="connsiteX161" fmla="*/ 3087585 w 3099460"/>
              <a:gd name="connsiteY161" fmla="*/ 4732317 h 4839372"/>
              <a:gd name="connsiteX162" fmla="*/ 3099460 w 3099460"/>
              <a:gd name="connsiteY162" fmla="*/ 4767943 h 4839372"/>
              <a:gd name="connsiteX163" fmla="*/ 3093523 w 3099460"/>
              <a:gd name="connsiteY163" fmla="*/ 4815444 h 4839372"/>
              <a:gd name="connsiteX164" fmla="*/ 3087585 w 3099460"/>
              <a:gd name="connsiteY164" fmla="*/ 4839195 h 4839372"/>
              <a:gd name="connsiteX165" fmla="*/ 3075710 w 3099460"/>
              <a:gd name="connsiteY165"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73481 w 3099460"/>
              <a:gd name="connsiteY70" fmla="*/ 1698171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52847 w 3099460"/>
              <a:gd name="connsiteY50" fmla="*/ 1169719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51906 h 4839372"/>
              <a:gd name="connsiteX50" fmla="*/ 1276598 w 3099460"/>
              <a:gd name="connsiteY50" fmla="*/ 1134093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57845 w 3099460"/>
              <a:gd name="connsiteY47" fmla="*/ 1134093 h 4839372"/>
              <a:gd name="connsiteX48" fmla="*/ 1193471 w 3099460"/>
              <a:gd name="connsiteY48" fmla="*/ 1145969 h 4839372"/>
              <a:gd name="connsiteX49" fmla="*/ 1211284 w 3099460"/>
              <a:gd name="connsiteY49" fmla="*/ 1128155 h 4839372"/>
              <a:gd name="connsiteX50" fmla="*/ 1276598 w 3099460"/>
              <a:gd name="connsiteY50" fmla="*/ 1134093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69720 w 3099460"/>
              <a:gd name="connsiteY47" fmla="*/ 1080654 h 4839372"/>
              <a:gd name="connsiteX48" fmla="*/ 1193471 w 3099460"/>
              <a:gd name="connsiteY48" fmla="*/ 1145969 h 4839372"/>
              <a:gd name="connsiteX49" fmla="*/ 1211284 w 3099460"/>
              <a:gd name="connsiteY49" fmla="*/ 1128155 h 4839372"/>
              <a:gd name="connsiteX50" fmla="*/ 1276598 w 3099460"/>
              <a:gd name="connsiteY50" fmla="*/ 1134093 h 4839372"/>
              <a:gd name="connsiteX51" fmla="*/ 1294411 w 3099460"/>
              <a:gd name="connsiteY51" fmla="*/ 1193470 h 4839372"/>
              <a:gd name="connsiteX52" fmla="*/ 1318161 w 3099460"/>
              <a:gd name="connsiteY52" fmla="*/ 1229096 h 4839372"/>
              <a:gd name="connsiteX53" fmla="*/ 1341912 w 3099460"/>
              <a:gd name="connsiteY53" fmla="*/ 1252847 h 4839372"/>
              <a:gd name="connsiteX54" fmla="*/ 1353787 w 3099460"/>
              <a:gd name="connsiteY54" fmla="*/ 1270660 h 4839372"/>
              <a:gd name="connsiteX55" fmla="*/ 1377538 w 3099460"/>
              <a:gd name="connsiteY55" fmla="*/ 1282535 h 4839372"/>
              <a:gd name="connsiteX56" fmla="*/ 1395351 w 3099460"/>
              <a:gd name="connsiteY56" fmla="*/ 1306286 h 4839372"/>
              <a:gd name="connsiteX57" fmla="*/ 1413164 w 3099460"/>
              <a:gd name="connsiteY57" fmla="*/ 1324099 h 4839372"/>
              <a:gd name="connsiteX58" fmla="*/ 1425039 w 3099460"/>
              <a:gd name="connsiteY58" fmla="*/ 1341912 h 4839372"/>
              <a:gd name="connsiteX59" fmla="*/ 1454728 w 3099460"/>
              <a:gd name="connsiteY59" fmla="*/ 1371600 h 4839372"/>
              <a:gd name="connsiteX60" fmla="*/ 1472541 w 3099460"/>
              <a:gd name="connsiteY60" fmla="*/ 1401288 h 4839372"/>
              <a:gd name="connsiteX61" fmla="*/ 1490354 w 3099460"/>
              <a:gd name="connsiteY61" fmla="*/ 1430976 h 4839372"/>
              <a:gd name="connsiteX62" fmla="*/ 1496291 w 3099460"/>
              <a:gd name="connsiteY62" fmla="*/ 1448789 h 4839372"/>
              <a:gd name="connsiteX63" fmla="*/ 1508167 w 3099460"/>
              <a:gd name="connsiteY63" fmla="*/ 1460665 h 4839372"/>
              <a:gd name="connsiteX64" fmla="*/ 1514104 w 3099460"/>
              <a:gd name="connsiteY64" fmla="*/ 1484415 h 4839372"/>
              <a:gd name="connsiteX65" fmla="*/ 1525980 w 3099460"/>
              <a:gd name="connsiteY65" fmla="*/ 1502228 h 4839372"/>
              <a:gd name="connsiteX66" fmla="*/ 1537855 w 3099460"/>
              <a:gd name="connsiteY66" fmla="*/ 1543792 h 4839372"/>
              <a:gd name="connsiteX67" fmla="*/ 1543793 w 3099460"/>
              <a:gd name="connsiteY67" fmla="*/ 1561605 h 4839372"/>
              <a:gd name="connsiteX68" fmla="*/ 1549730 w 3099460"/>
              <a:gd name="connsiteY68" fmla="*/ 1585356 h 4839372"/>
              <a:gd name="connsiteX69" fmla="*/ 1543793 w 3099460"/>
              <a:gd name="connsiteY69" fmla="*/ 1632857 h 4839372"/>
              <a:gd name="connsiteX70" fmla="*/ 1555668 w 3099460"/>
              <a:gd name="connsiteY70" fmla="*/ 1710046 h 4839372"/>
              <a:gd name="connsiteX71" fmla="*/ 1555668 w 3099460"/>
              <a:gd name="connsiteY71" fmla="*/ 1769423 h 4839372"/>
              <a:gd name="connsiteX72" fmla="*/ 1597232 w 3099460"/>
              <a:gd name="connsiteY72" fmla="*/ 1793174 h 4839372"/>
              <a:gd name="connsiteX73" fmla="*/ 1632858 w 3099460"/>
              <a:gd name="connsiteY73" fmla="*/ 1858488 h 4839372"/>
              <a:gd name="connsiteX74" fmla="*/ 1650671 w 3099460"/>
              <a:gd name="connsiteY74" fmla="*/ 1888176 h 4839372"/>
              <a:gd name="connsiteX75" fmla="*/ 1680359 w 3099460"/>
              <a:gd name="connsiteY75" fmla="*/ 1929740 h 4839372"/>
              <a:gd name="connsiteX76" fmla="*/ 1698172 w 3099460"/>
              <a:gd name="connsiteY76" fmla="*/ 1971304 h 4839372"/>
              <a:gd name="connsiteX77" fmla="*/ 1721923 w 3099460"/>
              <a:gd name="connsiteY77" fmla="*/ 2006930 h 4839372"/>
              <a:gd name="connsiteX78" fmla="*/ 1739736 w 3099460"/>
              <a:gd name="connsiteY78" fmla="*/ 2024743 h 4839372"/>
              <a:gd name="connsiteX79" fmla="*/ 1769424 w 3099460"/>
              <a:gd name="connsiteY79" fmla="*/ 2078182 h 4839372"/>
              <a:gd name="connsiteX80" fmla="*/ 1781299 w 3099460"/>
              <a:gd name="connsiteY80" fmla="*/ 2095995 h 4839372"/>
              <a:gd name="connsiteX81" fmla="*/ 1787237 w 3099460"/>
              <a:gd name="connsiteY81" fmla="*/ 2113808 h 4839372"/>
              <a:gd name="connsiteX82" fmla="*/ 1799112 w 3099460"/>
              <a:gd name="connsiteY82" fmla="*/ 2131621 h 4839372"/>
              <a:gd name="connsiteX83" fmla="*/ 1828800 w 3099460"/>
              <a:gd name="connsiteY83" fmla="*/ 2185060 h 4839372"/>
              <a:gd name="connsiteX84" fmla="*/ 1858489 w 3099460"/>
              <a:gd name="connsiteY84" fmla="*/ 2214748 h 4839372"/>
              <a:gd name="connsiteX85" fmla="*/ 1882239 w 3099460"/>
              <a:gd name="connsiteY85" fmla="*/ 2256312 h 4839372"/>
              <a:gd name="connsiteX86" fmla="*/ 1911928 w 3099460"/>
              <a:gd name="connsiteY86" fmla="*/ 2291937 h 4839372"/>
              <a:gd name="connsiteX87" fmla="*/ 1935678 w 3099460"/>
              <a:gd name="connsiteY87" fmla="*/ 2321626 h 4839372"/>
              <a:gd name="connsiteX88" fmla="*/ 1959429 w 3099460"/>
              <a:gd name="connsiteY88" fmla="*/ 2351314 h 4839372"/>
              <a:gd name="connsiteX89" fmla="*/ 1971304 w 3099460"/>
              <a:gd name="connsiteY89" fmla="*/ 2369127 h 4839372"/>
              <a:gd name="connsiteX90" fmla="*/ 1995055 w 3099460"/>
              <a:gd name="connsiteY90" fmla="*/ 2392878 h 4839372"/>
              <a:gd name="connsiteX91" fmla="*/ 2018806 w 3099460"/>
              <a:gd name="connsiteY91" fmla="*/ 2422566 h 4839372"/>
              <a:gd name="connsiteX92" fmla="*/ 2042556 w 3099460"/>
              <a:gd name="connsiteY92" fmla="*/ 2440379 h 4839372"/>
              <a:gd name="connsiteX93" fmla="*/ 2066307 w 3099460"/>
              <a:gd name="connsiteY93" fmla="*/ 2464130 h 4839372"/>
              <a:gd name="connsiteX94" fmla="*/ 2090058 w 3099460"/>
              <a:gd name="connsiteY94" fmla="*/ 2493818 h 4839372"/>
              <a:gd name="connsiteX95" fmla="*/ 2119746 w 3099460"/>
              <a:gd name="connsiteY95" fmla="*/ 2517569 h 4839372"/>
              <a:gd name="connsiteX96" fmla="*/ 2131621 w 3099460"/>
              <a:gd name="connsiteY96" fmla="*/ 2535382 h 4839372"/>
              <a:gd name="connsiteX97" fmla="*/ 2143497 w 3099460"/>
              <a:gd name="connsiteY97" fmla="*/ 2547257 h 4839372"/>
              <a:gd name="connsiteX98" fmla="*/ 2167247 w 3099460"/>
              <a:gd name="connsiteY98" fmla="*/ 2582883 h 4839372"/>
              <a:gd name="connsiteX99" fmla="*/ 2190998 w 3099460"/>
              <a:gd name="connsiteY99" fmla="*/ 2606634 h 4839372"/>
              <a:gd name="connsiteX100" fmla="*/ 2214749 w 3099460"/>
              <a:gd name="connsiteY100" fmla="*/ 2636322 h 4839372"/>
              <a:gd name="connsiteX101" fmla="*/ 2232561 w 3099460"/>
              <a:gd name="connsiteY101" fmla="*/ 2677886 h 4839372"/>
              <a:gd name="connsiteX102" fmla="*/ 2244437 w 3099460"/>
              <a:gd name="connsiteY102" fmla="*/ 2689761 h 4839372"/>
              <a:gd name="connsiteX103" fmla="*/ 2262250 w 3099460"/>
              <a:gd name="connsiteY103" fmla="*/ 2719449 h 4839372"/>
              <a:gd name="connsiteX104" fmla="*/ 2268187 w 3099460"/>
              <a:gd name="connsiteY104" fmla="*/ 2737262 h 4839372"/>
              <a:gd name="connsiteX105" fmla="*/ 2280063 w 3099460"/>
              <a:gd name="connsiteY105" fmla="*/ 2755075 h 4839372"/>
              <a:gd name="connsiteX106" fmla="*/ 2286000 w 3099460"/>
              <a:gd name="connsiteY106" fmla="*/ 2772888 h 4839372"/>
              <a:gd name="connsiteX107" fmla="*/ 2291938 w 3099460"/>
              <a:gd name="connsiteY107" fmla="*/ 2796639 h 4839372"/>
              <a:gd name="connsiteX108" fmla="*/ 2303813 w 3099460"/>
              <a:gd name="connsiteY108" fmla="*/ 2814452 h 4839372"/>
              <a:gd name="connsiteX109" fmla="*/ 2309751 w 3099460"/>
              <a:gd name="connsiteY109" fmla="*/ 2832265 h 4839372"/>
              <a:gd name="connsiteX110" fmla="*/ 2321626 w 3099460"/>
              <a:gd name="connsiteY110" fmla="*/ 2850078 h 4839372"/>
              <a:gd name="connsiteX111" fmla="*/ 2327564 w 3099460"/>
              <a:gd name="connsiteY111" fmla="*/ 2867891 h 4839372"/>
              <a:gd name="connsiteX112" fmla="*/ 2351315 w 3099460"/>
              <a:gd name="connsiteY112" fmla="*/ 2903517 h 4839372"/>
              <a:gd name="connsiteX113" fmla="*/ 2375065 w 3099460"/>
              <a:gd name="connsiteY113" fmla="*/ 2956956 h 4839372"/>
              <a:gd name="connsiteX114" fmla="*/ 2381003 w 3099460"/>
              <a:gd name="connsiteY114" fmla="*/ 2974769 h 4839372"/>
              <a:gd name="connsiteX115" fmla="*/ 2392878 w 3099460"/>
              <a:gd name="connsiteY115" fmla="*/ 2992582 h 4839372"/>
              <a:gd name="connsiteX116" fmla="*/ 2404754 w 3099460"/>
              <a:gd name="connsiteY116" fmla="*/ 3028208 h 4839372"/>
              <a:gd name="connsiteX117" fmla="*/ 2440380 w 3099460"/>
              <a:gd name="connsiteY117" fmla="*/ 3087584 h 4839372"/>
              <a:gd name="connsiteX118" fmla="*/ 2464130 w 3099460"/>
              <a:gd name="connsiteY118" fmla="*/ 3117273 h 4839372"/>
              <a:gd name="connsiteX119" fmla="*/ 2470068 w 3099460"/>
              <a:gd name="connsiteY119" fmla="*/ 3135086 h 4839372"/>
              <a:gd name="connsiteX120" fmla="*/ 2493819 w 3099460"/>
              <a:gd name="connsiteY120" fmla="*/ 3164774 h 4839372"/>
              <a:gd name="connsiteX121" fmla="*/ 2499756 w 3099460"/>
              <a:gd name="connsiteY121" fmla="*/ 3182587 h 4839372"/>
              <a:gd name="connsiteX122" fmla="*/ 2529445 w 3099460"/>
              <a:gd name="connsiteY122" fmla="*/ 3224150 h 4839372"/>
              <a:gd name="connsiteX123" fmla="*/ 2529445 w 3099460"/>
              <a:gd name="connsiteY123" fmla="*/ 3253839 h 4839372"/>
              <a:gd name="connsiteX124" fmla="*/ 2565071 w 3099460"/>
              <a:gd name="connsiteY124" fmla="*/ 3271652 h 4839372"/>
              <a:gd name="connsiteX125" fmla="*/ 2576946 w 3099460"/>
              <a:gd name="connsiteY125" fmla="*/ 3313216 h 4839372"/>
              <a:gd name="connsiteX126" fmla="*/ 2606634 w 3099460"/>
              <a:gd name="connsiteY126" fmla="*/ 3325091 h 4839372"/>
              <a:gd name="connsiteX127" fmla="*/ 2624447 w 3099460"/>
              <a:gd name="connsiteY127" fmla="*/ 3384467 h 4839372"/>
              <a:gd name="connsiteX128" fmla="*/ 2671949 w 3099460"/>
              <a:gd name="connsiteY128" fmla="*/ 3408218 h 4839372"/>
              <a:gd name="connsiteX129" fmla="*/ 2683824 w 3099460"/>
              <a:gd name="connsiteY129" fmla="*/ 3426031 h 4839372"/>
              <a:gd name="connsiteX130" fmla="*/ 2701637 w 3099460"/>
              <a:gd name="connsiteY130" fmla="*/ 3443844 h 4839372"/>
              <a:gd name="connsiteX131" fmla="*/ 2713512 w 3099460"/>
              <a:gd name="connsiteY131" fmla="*/ 3479470 h 4839372"/>
              <a:gd name="connsiteX132" fmla="*/ 2737263 w 3099460"/>
              <a:gd name="connsiteY132" fmla="*/ 3515096 h 4839372"/>
              <a:gd name="connsiteX133" fmla="*/ 2749138 w 3099460"/>
              <a:gd name="connsiteY133" fmla="*/ 3532909 h 4839372"/>
              <a:gd name="connsiteX134" fmla="*/ 2772889 w 3099460"/>
              <a:gd name="connsiteY134" fmla="*/ 3580410 h 4839372"/>
              <a:gd name="connsiteX135" fmla="*/ 2796639 w 3099460"/>
              <a:gd name="connsiteY135" fmla="*/ 3651662 h 4839372"/>
              <a:gd name="connsiteX136" fmla="*/ 2802577 w 3099460"/>
              <a:gd name="connsiteY136" fmla="*/ 3669475 h 4839372"/>
              <a:gd name="connsiteX137" fmla="*/ 2808515 w 3099460"/>
              <a:gd name="connsiteY137" fmla="*/ 3687288 h 4839372"/>
              <a:gd name="connsiteX138" fmla="*/ 2814452 w 3099460"/>
              <a:gd name="connsiteY138" fmla="*/ 3877293 h 4839372"/>
              <a:gd name="connsiteX139" fmla="*/ 2820390 w 3099460"/>
              <a:gd name="connsiteY139" fmla="*/ 3895106 h 4839372"/>
              <a:gd name="connsiteX140" fmla="*/ 2826328 w 3099460"/>
              <a:gd name="connsiteY140" fmla="*/ 3948545 h 4839372"/>
              <a:gd name="connsiteX141" fmla="*/ 2838203 w 3099460"/>
              <a:gd name="connsiteY141" fmla="*/ 4073236 h 4839372"/>
              <a:gd name="connsiteX142" fmla="*/ 2844141 w 3099460"/>
              <a:gd name="connsiteY142" fmla="*/ 4091049 h 4839372"/>
              <a:gd name="connsiteX143" fmla="*/ 2861954 w 3099460"/>
              <a:gd name="connsiteY143" fmla="*/ 4150426 h 4839372"/>
              <a:gd name="connsiteX144" fmla="*/ 2873829 w 3099460"/>
              <a:gd name="connsiteY144" fmla="*/ 4174176 h 4839372"/>
              <a:gd name="connsiteX145" fmla="*/ 2891642 w 3099460"/>
              <a:gd name="connsiteY145" fmla="*/ 4203865 h 4839372"/>
              <a:gd name="connsiteX146" fmla="*/ 2909455 w 3099460"/>
              <a:gd name="connsiteY146" fmla="*/ 4239491 h 4839372"/>
              <a:gd name="connsiteX147" fmla="*/ 2915393 w 3099460"/>
              <a:gd name="connsiteY147" fmla="*/ 4257304 h 4839372"/>
              <a:gd name="connsiteX148" fmla="*/ 2927268 w 3099460"/>
              <a:gd name="connsiteY148" fmla="*/ 4275117 h 4839372"/>
              <a:gd name="connsiteX149" fmla="*/ 2951019 w 3099460"/>
              <a:gd name="connsiteY149" fmla="*/ 4316680 h 4839372"/>
              <a:gd name="connsiteX150" fmla="*/ 2956956 w 3099460"/>
              <a:gd name="connsiteY150" fmla="*/ 4334493 h 4839372"/>
              <a:gd name="connsiteX151" fmla="*/ 2980707 w 3099460"/>
              <a:gd name="connsiteY151" fmla="*/ 4370119 h 4839372"/>
              <a:gd name="connsiteX152" fmla="*/ 2992582 w 3099460"/>
              <a:gd name="connsiteY152" fmla="*/ 4411683 h 4839372"/>
              <a:gd name="connsiteX153" fmla="*/ 3010395 w 3099460"/>
              <a:gd name="connsiteY153" fmla="*/ 4429496 h 4839372"/>
              <a:gd name="connsiteX154" fmla="*/ 3022271 w 3099460"/>
              <a:gd name="connsiteY154" fmla="*/ 4465122 h 4839372"/>
              <a:gd name="connsiteX155" fmla="*/ 3034146 w 3099460"/>
              <a:gd name="connsiteY155" fmla="*/ 4482935 h 4839372"/>
              <a:gd name="connsiteX156" fmla="*/ 3046021 w 3099460"/>
              <a:gd name="connsiteY156" fmla="*/ 4518561 h 4839372"/>
              <a:gd name="connsiteX157" fmla="*/ 3051959 w 3099460"/>
              <a:gd name="connsiteY157" fmla="*/ 4560124 h 4839372"/>
              <a:gd name="connsiteX158" fmla="*/ 3057897 w 3099460"/>
              <a:gd name="connsiteY158" fmla="*/ 4577937 h 4839372"/>
              <a:gd name="connsiteX159" fmla="*/ 3063834 w 3099460"/>
              <a:gd name="connsiteY159" fmla="*/ 4678878 h 4839372"/>
              <a:gd name="connsiteX160" fmla="*/ 3087585 w 3099460"/>
              <a:gd name="connsiteY160" fmla="*/ 4732317 h 4839372"/>
              <a:gd name="connsiteX161" fmla="*/ 3099460 w 3099460"/>
              <a:gd name="connsiteY161" fmla="*/ 4767943 h 4839372"/>
              <a:gd name="connsiteX162" fmla="*/ 3093523 w 3099460"/>
              <a:gd name="connsiteY162" fmla="*/ 4815444 h 4839372"/>
              <a:gd name="connsiteX163" fmla="*/ 3087585 w 3099460"/>
              <a:gd name="connsiteY163" fmla="*/ 4839195 h 4839372"/>
              <a:gd name="connsiteX164" fmla="*/ 3075710 w 3099460"/>
              <a:gd name="connsiteY164"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45969 w 3099460"/>
              <a:gd name="connsiteY46" fmla="*/ 1122218 h 4839372"/>
              <a:gd name="connsiteX47" fmla="*/ 1169720 w 3099460"/>
              <a:gd name="connsiteY47" fmla="*/ 1080654 h 4839372"/>
              <a:gd name="connsiteX48" fmla="*/ 1211284 w 3099460"/>
              <a:gd name="connsiteY48" fmla="*/ 1128155 h 4839372"/>
              <a:gd name="connsiteX49" fmla="*/ 1276598 w 3099460"/>
              <a:gd name="connsiteY49" fmla="*/ 1134093 h 4839372"/>
              <a:gd name="connsiteX50" fmla="*/ 1294411 w 3099460"/>
              <a:gd name="connsiteY50" fmla="*/ 1193470 h 4839372"/>
              <a:gd name="connsiteX51" fmla="*/ 1318161 w 3099460"/>
              <a:gd name="connsiteY51" fmla="*/ 1229096 h 4839372"/>
              <a:gd name="connsiteX52" fmla="*/ 1341912 w 3099460"/>
              <a:gd name="connsiteY52" fmla="*/ 1252847 h 4839372"/>
              <a:gd name="connsiteX53" fmla="*/ 1353787 w 3099460"/>
              <a:gd name="connsiteY53" fmla="*/ 1270660 h 4839372"/>
              <a:gd name="connsiteX54" fmla="*/ 1377538 w 3099460"/>
              <a:gd name="connsiteY54" fmla="*/ 1282535 h 4839372"/>
              <a:gd name="connsiteX55" fmla="*/ 1395351 w 3099460"/>
              <a:gd name="connsiteY55" fmla="*/ 1306286 h 4839372"/>
              <a:gd name="connsiteX56" fmla="*/ 1413164 w 3099460"/>
              <a:gd name="connsiteY56" fmla="*/ 1324099 h 4839372"/>
              <a:gd name="connsiteX57" fmla="*/ 1425039 w 3099460"/>
              <a:gd name="connsiteY57" fmla="*/ 1341912 h 4839372"/>
              <a:gd name="connsiteX58" fmla="*/ 1454728 w 3099460"/>
              <a:gd name="connsiteY58" fmla="*/ 1371600 h 4839372"/>
              <a:gd name="connsiteX59" fmla="*/ 1472541 w 3099460"/>
              <a:gd name="connsiteY59" fmla="*/ 1401288 h 4839372"/>
              <a:gd name="connsiteX60" fmla="*/ 1490354 w 3099460"/>
              <a:gd name="connsiteY60" fmla="*/ 1430976 h 4839372"/>
              <a:gd name="connsiteX61" fmla="*/ 1496291 w 3099460"/>
              <a:gd name="connsiteY61" fmla="*/ 1448789 h 4839372"/>
              <a:gd name="connsiteX62" fmla="*/ 1508167 w 3099460"/>
              <a:gd name="connsiteY62" fmla="*/ 1460665 h 4839372"/>
              <a:gd name="connsiteX63" fmla="*/ 1514104 w 3099460"/>
              <a:gd name="connsiteY63" fmla="*/ 1484415 h 4839372"/>
              <a:gd name="connsiteX64" fmla="*/ 1525980 w 3099460"/>
              <a:gd name="connsiteY64" fmla="*/ 1502228 h 4839372"/>
              <a:gd name="connsiteX65" fmla="*/ 1537855 w 3099460"/>
              <a:gd name="connsiteY65" fmla="*/ 1543792 h 4839372"/>
              <a:gd name="connsiteX66" fmla="*/ 1543793 w 3099460"/>
              <a:gd name="connsiteY66" fmla="*/ 1561605 h 4839372"/>
              <a:gd name="connsiteX67" fmla="*/ 1549730 w 3099460"/>
              <a:gd name="connsiteY67" fmla="*/ 1585356 h 4839372"/>
              <a:gd name="connsiteX68" fmla="*/ 1543793 w 3099460"/>
              <a:gd name="connsiteY68" fmla="*/ 1632857 h 4839372"/>
              <a:gd name="connsiteX69" fmla="*/ 1555668 w 3099460"/>
              <a:gd name="connsiteY69" fmla="*/ 1710046 h 4839372"/>
              <a:gd name="connsiteX70" fmla="*/ 1555668 w 3099460"/>
              <a:gd name="connsiteY70" fmla="*/ 1769423 h 4839372"/>
              <a:gd name="connsiteX71" fmla="*/ 1597232 w 3099460"/>
              <a:gd name="connsiteY71" fmla="*/ 1793174 h 4839372"/>
              <a:gd name="connsiteX72" fmla="*/ 1632858 w 3099460"/>
              <a:gd name="connsiteY72" fmla="*/ 1858488 h 4839372"/>
              <a:gd name="connsiteX73" fmla="*/ 1650671 w 3099460"/>
              <a:gd name="connsiteY73" fmla="*/ 1888176 h 4839372"/>
              <a:gd name="connsiteX74" fmla="*/ 1680359 w 3099460"/>
              <a:gd name="connsiteY74" fmla="*/ 1929740 h 4839372"/>
              <a:gd name="connsiteX75" fmla="*/ 1698172 w 3099460"/>
              <a:gd name="connsiteY75" fmla="*/ 1971304 h 4839372"/>
              <a:gd name="connsiteX76" fmla="*/ 1721923 w 3099460"/>
              <a:gd name="connsiteY76" fmla="*/ 2006930 h 4839372"/>
              <a:gd name="connsiteX77" fmla="*/ 1739736 w 3099460"/>
              <a:gd name="connsiteY77" fmla="*/ 2024743 h 4839372"/>
              <a:gd name="connsiteX78" fmla="*/ 1769424 w 3099460"/>
              <a:gd name="connsiteY78" fmla="*/ 2078182 h 4839372"/>
              <a:gd name="connsiteX79" fmla="*/ 1781299 w 3099460"/>
              <a:gd name="connsiteY79" fmla="*/ 2095995 h 4839372"/>
              <a:gd name="connsiteX80" fmla="*/ 1787237 w 3099460"/>
              <a:gd name="connsiteY80" fmla="*/ 2113808 h 4839372"/>
              <a:gd name="connsiteX81" fmla="*/ 1799112 w 3099460"/>
              <a:gd name="connsiteY81" fmla="*/ 2131621 h 4839372"/>
              <a:gd name="connsiteX82" fmla="*/ 1828800 w 3099460"/>
              <a:gd name="connsiteY82" fmla="*/ 2185060 h 4839372"/>
              <a:gd name="connsiteX83" fmla="*/ 1858489 w 3099460"/>
              <a:gd name="connsiteY83" fmla="*/ 2214748 h 4839372"/>
              <a:gd name="connsiteX84" fmla="*/ 1882239 w 3099460"/>
              <a:gd name="connsiteY84" fmla="*/ 2256312 h 4839372"/>
              <a:gd name="connsiteX85" fmla="*/ 1911928 w 3099460"/>
              <a:gd name="connsiteY85" fmla="*/ 2291937 h 4839372"/>
              <a:gd name="connsiteX86" fmla="*/ 1935678 w 3099460"/>
              <a:gd name="connsiteY86" fmla="*/ 2321626 h 4839372"/>
              <a:gd name="connsiteX87" fmla="*/ 1959429 w 3099460"/>
              <a:gd name="connsiteY87" fmla="*/ 2351314 h 4839372"/>
              <a:gd name="connsiteX88" fmla="*/ 1971304 w 3099460"/>
              <a:gd name="connsiteY88" fmla="*/ 2369127 h 4839372"/>
              <a:gd name="connsiteX89" fmla="*/ 1995055 w 3099460"/>
              <a:gd name="connsiteY89" fmla="*/ 2392878 h 4839372"/>
              <a:gd name="connsiteX90" fmla="*/ 2018806 w 3099460"/>
              <a:gd name="connsiteY90" fmla="*/ 2422566 h 4839372"/>
              <a:gd name="connsiteX91" fmla="*/ 2042556 w 3099460"/>
              <a:gd name="connsiteY91" fmla="*/ 2440379 h 4839372"/>
              <a:gd name="connsiteX92" fmla="*/ 2066307 w 3099460"/>
              <a:gd name="connsiteY92" fmla="*/ 2464130 h 4839372"/>
              <a:gd name="connsiteX93" fmla="*/ 2090058 w 3099460"/>
              <a:gd name="connsiteY93" fmla="*/ 2493818 h 4839372"/>
              <a:gd name="connsiteX94" fmla="*/ 2119746 w 3099460"/>
              <a:gd name="connsiteY94" fmla="*/ 2517569 h 4839372"/>
              <a:gd name="connsiteX95" fmla="*/ 2131621 w 3099460"/>
              <a:gd name="connsiteY95" fmla="*/ 2535382 h 4839372"/>
              <a:gd name="connsiteX96" fmla="*/ 2143497 w 3099460"/>
              <a:gd name="connsiteY96" fmla="*/ 2547257 h 4839372"/>
              <a:gd name="connsiteX97" fmla="*/ 2167247 w 3099460"/>
              <a:gd name="connsiteY97" fmla="*/ 2582883 h 4839372"/>
              <a:gd name="connsiteX98" fmla="*/ 2190998 w 3099460"/>
              <a:gd name="connsiteY98" fmla="*/ 2606634 h 4839372"/>
              <a:gd name="connsiteX99" fmla="*/ 2214749 w 3099460"/>
              <a:gd name="connsiteY99" fmla="*/ 2636322 h 4839372"/>
              <a:gd name="connsiteX100" fmla="*/ 2232561 w 3099460"/>
              <a:gd name="connsiteY100" fmla="*/ 2677886 h 4839372"/>
              <a:gd name="connsiteX101" fmla="*/ 2244437 w 3099460"/>
              <a:gd name="connsiteY101" fmla="*/ 2689761 h 4839372"/>
              <a:gd name="connsiteX102" fmla="*/ 2262250 w 3099460"/>
              <a:gd name="connsiteY102" fmla="*/ 2719449 h 4839372"/>
              <a:gd name="connsiteX103" fmla="*/ 2268187 w 3099460"/>
              <a:gd name="connsiteY103" fmla="*/ 2737262 h 4839372"/>
              <a:gd name="connsiteX104" fmla="*/ 2280063 w 3099460"/>
              <a:gd name="connsiteY104" fmla="*/ 2755075 h 4839372"/>
              <a:gd name="connsiteX105" fmla="*/ 2286000 w 3099460"/>
              <a:gd name="connsiteY105" fmla="*/ 2772888 h 4839372"/>
              <a:gd name="connsiteX106" fmla="*/ 2291938 w 3099460"/>
              <a:gd name="connsiteY106" fmla="*/ 2796639 h 4839372"/>
              <a:gd name="connsiteX107" fmla="*/ 2303813 w 3099460"/>
              <a:gd name="connsiteY107" fmla="*/ 2814452 h 4839372"/>
              <a:gd name="connsiteX108" fmla="*/ 2309751 w 3099460"/>
              <a:gd name="connsiteY108" fmla="*/ 2832265 h 4839372"/>
              <a:gd name="connsiteX109" fmla="*/ 2321626 w 3099460"/>
              <a:gd name="connsiteY109" fmla="*/ 2850078 h 4839372"/>
              <a:gd name="connsiteX110" fmla="*/ 2327564 w 3099460"/>
              <a:gd name="connsiteY110" fmla="*/ 2867891 h 4839372"/>
              <a:gd name="connsiteX111" fmla="*/ 2351315 w 3099460"/>
              <a:gd name="connsiteY111" fmla="*/ 2903517 h 4839372"/>
              <a:gd name="connsiteX112" fmla="*/ 2375065 w 3099460"/>
              <a:gd name="connsiteY112" fmla="*/ 2956956 h 4839372"/>
              <a:gd name="connsiteX113" fmla="*/ 2381003 w 3099460"/>
              <a:gd name="connsiteY113" fmla="*/ 2974769 h 4839372"/>
              <a:gd name="connsiteX114" fmla="*/ 2392878 w 3099460"/>
              <a:gd name="connsiteY114" fmla="*/ 2992582 h 4839372"/>
              <a:gd name="connsiteX115" fmla="*/ 2404754 w 3099460"/>
              <a:gd name="connsiteY115" fmla="*/ 3028208 h 4839372"/>
              <a:gd name="connsiteX116" fmla="*/ 2440380 w 3099460"/>
              <a:gd name="connsiteY116" fmla="*/ 3087584 h 4839372"/>
              <a:gd name="connsiteX117" fmla="*/ 2464130 w 3099460"/>
              <a:gd name="connsiteY117" fmla="*/ 3117273 h 4839372"/>
              <a:gd name="connsiteX118" fmla="*/ 2470068 w 3099460"/>
              <a:gd name="connsiteY118" fmla="*/ 3135086 h 4839372"/>
              <a:gd name="connsiteX119" fmla="*/ 2493819 w 3099460"/>
              <a:gd name="connsiteY119" fmla="*/ 3164774 h 4839372"/>
              <a:gd name="connsiteX120" fmla="*/ 2499756 w 3099460"/>
              <a:gd name="connsiteY120" fmla="*/ 3182587 h 4839372"/>
              <a:gd name="connsiteX121" fmla="*/ 2529445 w 3099460"/>
              <a:gd name="connsiteY121" fmla="*/ 3224150 h 4839372"/>
              <a:gd name="connsiteX122" fmla="*/ 2529445 w 3099460"/>
              <a:gd name="connsiteY122" fmla="*/ 3253839 h 4839372"/>
              <a:gd name="connsiteX123" fmla="*/ 2565071 w 3099460"/>
              <a:gd name="connsiteY123" fmla="*/ 3271652 h 4839372"/>
              <a:gd name="connsiteX124" fmla="*/ 2576946 w 3099460"/>
              <a:gd name="connsiteY124" fmla="*/ 3313216 h 4839372"/>
              <a:gd name="connsiteX125" fmla="*/ 2606634 w 3099460"/>
              <a:gd name="connsiteY125" fmla="*/ 3325091 h 4839372"/>
              <a:gd name="connsiteX126" fmla="*/ 2624447 w 3099460"/>
              <a:gd name="connsiteY126" fmla="*/ 3384467 h 4839372"/>
              <a:gd name="connsiteX127" fmla="*/ 2671949 w 3099460"/>
              <a:gd name="connsiteY127" fmla="*/ 3408218 h 4839372"/>
              <a:gd name="connsiteX128" fmla="*/ 2683824 w 3099460"/>
              <a:gd name="connsiteY128" fmla="*/ 3426031 h 4839372"/>
              <a:gd name="connsiteX129" fmla="*/ 2701637 w 3099460"/>
              <a:gd name="connsiteY129" fmla="*/ 3443844 h 4839372"/>
              <a:gd name="connsiteX130" fmla="*/ 2713512 w 3099460"/>
              <a:gd name="connsiteY130" fmla="*/ 3479470 h 4839372"/>
              <a:gd name="connsiteX131" fmla="*/ 2737263 w 3099460"/>
              <a:gd name="connsiteY131" fmla="*/ 3515096 h 4839372"/>
              <a:gd name="connsiteX132" fmla="*/ 2749138 w 3099460"/>
              <a:gd name="connsiteY132" fmla="*/ 3532909 h 4839372"/>
              <a:gd name="connsiteX133" fmla="*/ 2772889 w 3099460"/>
              <a:gd name="connsiteY133" fmla="*/ 3580410 h 4839372"/>
              <a:gd name="connsiteX134" fmla="*/ 2796639 w 3099460"/>
              <a:gd name="connsiteY134" fmla="*/ 3651662 h 4839372"/>
              <a:gd name="connsiteX135" fmla="*/ 2802577 w 3099460"/>
              <a:gd name="connsiteY135" fmla="*/ 3669475 h 4839372"/>
              <a:gd name="connsiteX136" fmla="*/ 2808515 w 3099460"/>
              <a:gd name="connsiteY136" fmla="*/ 3687288 h 4839372"/>
              <a:gd name="connsiteX137" fmla="*/ 2814452 w 3099460"/>
              <a:gd name="connsiteY137" fmla="*/ 3877293 h 4839372"/>
              <a:gd name="connsiteX138" fmla="*/ 2820390 w 3099460"/>
              <a:gd name="connsiteY138" fmla="*/ 3895106 h 4839372"/>
              <a:gd name="connsiteX139" fmla="*/ 2826328 w 3099460"/>
              <a:gd name="connsiteY139" fmla="*/ 3948545 h 4839372"/>
              <a:gd name="connsiteX140" fmla="*/ 2838203 w 3099460"/>
              <a:gd name="connsiteY140" fmla="*/ 4073236 h 4839372"/>
              <a:gd name="connsiteX141" fmla="*/ 2844141 w 3099460"/>
              <a:gd name="connsiteY141" fmla="*/ 4091049 h 4839372"/>
              <a:gd name="connsiteX142" fmla="*/ 2861954 w 3099460"/>
              <a:gd name="connsiteY142" fmla="*/ 4150426 h 4839372"/>
              <a:gd name="connsiteX143" fmla="*/ 2873829 w 3099460"/>
              <a:gd name="connsiteY143" fmla="*/ 4174176 h 4839372"/>
              <a:gd name="connsiteX144" fmla="*/ 2891642 w 3099460"/>
              <a:gd name="connsiteY144" fmla="*/ 4203865 h 4839372"/>
              <a:gd name="connsiteX145" fmla="*/ 2909455 w 3099460"/>
              <a:gd name="connsiteY145" fmla="*/ 4239491 h 4839372"/>
              <a:gd name="connsiteX146" fmla="*/ 2915393 w 3099460"/>
              <a:gd name="connsiteY146" fmla="*/ 4257304 h 4839372"/>
              <a:gd name="connsiteX147" fmla="*/ 2927268 w 3099460"/>
              <a:gd name="connsiteY147" fmla="*/ 4275117 h 4839372"/>
              <a:gd name="connsiteX148" fmla="*/ 2951019 w 3099460"/>
              <a:gd name="connsiteY148" fmla="*/ 4316680 h 4839372"/>
              <a:gd name="connsiteX149" fmla="*/ 2956956 w 3099460"/>
              <a:gd name="connsiteY149" fmla="*/ 4334493 h 4839372"/>
              <a:gd name="connsiteX150" fmla="*/ 2980707 w 3099460"/>
              <a:gd name="connsiteY150" fmla="*/ 4370119 h 4839372"/>
              <a:gd name="connsiteX151" fmla="*/ 2992582 w 3099460"/>
              <a:gd name="connsiteY151" fmla="*/ 4411683 h 4839372"/>
              <a:gd name="connsiteX152" fmla="*/ 3010395 w 3099460"/>
              <a:gd name="connsiteY152" fmla="*/ 4429496 h 4839372"/>
              <a:gd name="connsiteX153" fmla="*/ 3022271 w 3099460"/>
              <a:gd name="connsiteY153" fmla="*/ 4465122 h 4839372"/>
              <a:gd name="connsiteX154" fmla="*/ 3034146 w 3099460"/>
              <a:gd name="connsiteY154" fmla="*/ 4482935 h 4839372"/>
              <a:gd name="connsiteX155" fmla="*/ 3046021 w 3099460"/>
              <a:gd name="connsiteY155" fmla="*/ 4518561 h 4839372"/>
              <a:gd name="connsiteX156" fmla="*/ 3051959 w 3099460"/>
              <a:gd name="connsiteY156" fmla="*/ 4560124 h 4839372"/>
              <a:gd name="connsiteX157" fmla="*/ 3057897 w 3099460"/>
              <a:gd name="connsiteY157" fmla="*/ 4577937 h 4839372"/>
              <a:gd name="connsiteX158" fmla="*/ 3063834 w 3099460"/>
              <a:gd name="connsiteY158" fmla="*/ 4678878 h 4839372"/>
              <a:gd name="connsiteX159" fmla="*/ 3087585 w 3099460"/>
              <a:gd name="connsiteY159" fmla="*/ 4732317 h 4839372"/>
              <a:gd name="connsiteX160" fmla="*/ 3099460 w 3099460"/>
              <a:gd name="connsiteY160" fmla="*/ 4767943 h 4839372"/>
              <a:gd name="connsiteX161" fmla="*/ 3093523 w 3099460"/>
              <a:gd name="connsiteY161" fmla="*/ 4815444 h 4839372"/>
              <a:gd name="connsiteX162" fmla="*/ 3087585 w 3099460"/>
              <a:gd name="connsiteY162" fmla="*/ 4839195 h 4839372"/>
              <a:gd name="connsiteX163" fmla="*/ 3075710 w 3099460"/>
              <a:gd name="connsiteY163"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6281 w 3099460"/>
              <a:gd name="connsiteY45" fmla="*/ 109846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09455 w 3099460"/>
              <a:gd name="connsiteY144" fmla="*/ 4239491 h 4839372"/>
              <a:gd name="connsiteX145" fmla="*/ 2915393 w 3099460"/>
              <a:gd name="connsiteY145" fmla="*/ 4257304 h 4839372"/>
              <a:gd name="connsiteX146" fmla="*/ 2927268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09455 w 3099460"/>
              <a:gd name="connsiteY144" fmla="*/ 4239491 h 4839372"/>
              <a:gd name="connsiteX145" fmla="*/ 2915393 w 3099460"/>
              <a:gd name="connsiteY145" fmla="*/ 4257304 h 4839372"/>
              <a:gd name="connsiteX146" fmla="*/ 2927268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15393 w 3099460"/>
              <a:gd name="connsiteY145" fmla="*/ 4257304 h 4839372"/>
              <a:gd name="connsiteX146" fmla="*/ 2927268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15393 w 3099460"/>
              <a:gd name="connsiteY145" fmla="*/ 4257304 h 4839372"/>
              <a:gd name="connsiteX146" fmla="*/ 2974769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2974769 w 3099460"/>
              <a:gd name="connsiteY146" fmla="*/ 4275117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34145 w 3099460"/>
              <a:gd name="connsiteY146" fmla="*/ 4286993 h 4839372"/>
              <a:gd name="connsiteX147" fmla="*/ 2951019 w 3099460"/>
              <a:gd name="connsiteY147" fmla="*/ 4316680 h 4839372"/>
              <a:gd name="connsiteX148" fmla="*/ 2956956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34145 w 3099460"/>
              <a:gd name="connsiteY146" fmla="*/ 4286993 h 4839372"/>
              <a:gd name="connsiteX147" fmla="*/ 2951019 w 3099460"/>
              <a:gd name="connsiteY147" fmla="*/ 4316680 h 4839372"/>
              <a:gd name="connsiteX148" fmla="*/ 3010395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34145 w 3099460"/>
              <a:gd name="connsiteY146" fmla="*/ 4286993 h 4839372"/>
              <a:gd name="connsiteX147" fmla="*/ 3010396 w 3099460"/>
              <a:gd name="connsiteY147" fmla="*/ 4316680 h 4839372"/>
              <a:gd name="connsiteX148" fmla="*/ 3010395 w 3099460"/>
              <a:gd name="connsiteY148" fmla="*/ 4334493 h 4839372"/>
              <a:gd name="connsiteX149" fmla="*/ 2980707 w 3099460"/>
              <a:gd name="connsiteY149" fmla="*/ 4370119 h 4839372"/>
              <a:gd name="connsiteX150" fmla="*/ 2992582 w 3099460"/>
              <a:gd name="connsiteY150" fmla="*/ 4411683 h 4839372"/>
              <a:gd name="connsiteX151" fmla="*/ 3010395 w 3099460"/>
              <a:gd name="connsiteY151" fmla="*/ 4429496 h 4839372"/>
              <a:gd name="connsiteX152" fmla="*/ 3022271 w 3099460"/>
              <a:gd name="connsiteY152" fmla="*/ 4465122 h 4839372"/>
              <a:gd name="connsiteX153" fmla="*/ 3034146 w 3099460"/>
              <a:gd name="connsiteY153" fmla="*/ 4482935 h 4839372"/>
              <a:gd name="connsiteX154" fmla="*/ 3046021 w 3099460"/>
              <a:gd name="connsiteY154" fmla="*/ 4518561 h 4839372"/>
              <a:gd name="connsiteX155" fmla="*/ 3051959 w 3099460"/>
              <a:gd name="connsiteY155" fmla="*/ 4560124 h 4839372"/>
              <a:gd name="connsiteX156" fmla="*/ 3057897 w 3099460"/>
              <a:gd name="connsiteY156" fmla="*/ 4577937 h 4839372"/>
              <a:gd name="connsiteX157" fmla="*/ 3063834 w 3099460"/>
              <a:gd name="connsiteY157" fmla="*/ 4678878 h 4839372"/>
              <a:gd name="connsiteX158" fmla="*/ 3087585 w 3099460"/>
              <a:gd name="connsiteY158" fmla="*/ 4732317 h 4839372"/>
              <a:gd name="connsiteX159" fmla="*/ 3099460 w 3099460"/>
              <a:gd name="connsiteY159" fmla="*/ 4767943 h 4839372"/>
              <a:gd name="connsiteX160" fmla="*/ 3093523 w 3099460"/>
              <a:gd name="connsiteY160" fmla="*/ 4815444 h 4839372"/>
              <a:gd name="connsiteX161" fmla="*/ 3087585 w 3099460"/>
              <a:gd name="connsiteY161" fmla="*/ 4839195 h 4839372"/>
              <a:gd name="connsiteX162" fmla="*/ 3075710 w 3099460"/>
              <a:gd name="connsiteY162"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2980707 w 3099460"/>
              <a:gd name="connsiteY148" fmla="*/ 4370119 h 4839372"/>
              <a:gd name="connsiteX149" fmla="*/ 2992582 w 3099460"/>
              <a:gd name="connsiteY149" fmla="*/ 4411683 h 4839372"/>
              <a:gd name="connsiteX150" fmla="*/ 3010395 w 3099460"/>
              <a:gd name="connsiteY150" fmla="*/ 4429496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2992582 w 3099460"/>
              <a:gd name="connsiteY149" fmla="*/ 4411683 h 4839372"/>
              <a:gd name="connsiteX150" fmla="*/ 3010395 w 3099460"/>
              <a:gd name="connsiteY150" fmla="*/ 4429496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2992582 w 3099460"/>
              <a:gd name="connsiteY149" fmla="*/ 4411683 h 4839372"/>
              <a:gd name="connsiteX150" fmla="*/ 3051958 w 3099460"/>
              <a:gd name="connsiteY150" fmla="*/ 4423558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51958 w 3099460"/>
              <a:gd name="connsiteY150" fmla="*/ 4423558 h 4839372"/>
              <a:gd name="connsiteX151" fmla="*/ 3022271 w 3099460"/>
              <a:gd name="connsiteY151" fmla="*/ 4465122 h 4839372"/>
              <a:gd name="connsiteX152" fmla="*/ 3034146 w 3099460"/>
              <a:gd name="connsiteY152" fmla="*/ 4482935 h 4839372"/>
              <a:gd name="connsiteX153" fmla="*/ 3046021 w 3099460"/>
              <a:gd name="connsiteY153" fmla="*/ 4518561 h 4839372"/>
              <a:gd name="connsiteX154" fmla="*/ 3051959 w 3099460"/>
              <a:gd name="connsiteY154" fmla="*/ 4560124 h 4839372"/>
              <a:gd name="connsiteX155" fmla="*/ 3057897 w 3099460"/>
              <a:gd name="connsiteY155" fmla="*/ 4577937 h 4839372"/>
              <a:gd name="connsiteX156" fmla="*/ 3063834 w 3099460"/>
              <a:gd name="connsiteY156" fmla="*/ 4678878 h 4839372"/>
              <a:gd name="connsiteX157" fmla="*/ 3087585 w 3099460"/>
              <a:gd name="connsiteY157" fmla="*/ 4732317 h 4839372"/>
              <a:gd name="connsiteX158" fmla="*/ 3099460 w 3099460"/>
              <a:gd name="connsiteY158" fmla="*/ 4767943 h 4839372"/>
              <a:gd name="connsiteX159" fmla="*/ 3093523 w 3099460"/>
              <a:gd name="connsiteY159" fmla="*/ 4815444 h 4839372"/>
              <a:gd name="connsiteX160" fmla="*/ 3087585 w 3099460"/>
              <a:gd name="connsiteY160" fmla="*/ 4839195 h 4839372"/>
              <a:gd name="connsiteX161" fmla="*/ 3075710 w 3099460"/>
              <a:gd name="connsiteY161"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11284 w 3099460"/>
              <a:gd name="connsiteY47" fmla="*/ 1128155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29445 w 3099460"/>
              <a:gd name="connsiteY120" fmla="*/ 3224150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16444 w 3099460"/>
              <a:gd name="connsiteY120" fmla="*/ 3245819 h 4839372"/>
              <a:gd name="connsiteX121" fmla="*/ 2529445 w 3099460"/>
              <a:gd name="connsiteY121" fmla="*/ 3253839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16444 w 3099460"/>
              <a:gd name="connsiteY120" fmla="*/ 3245819 h 4839372"/>
              <a:gd name="connsiteX121" fmla="*/ 2529445 w 3099460"/>
              <a:gd name="connsiteY121" fmla="*/ 3279841 h 4839372"/>
              <a:gd name="connsiteX122" fmla="*/ 2565071 w 3099460"/>
              <a:gd name="connsiteY122" fmla="*/ 3271652 h 4839372"/>
              <a:gd name="connsiteX123" fmla="*/ 2576946 w 3099460"/>
              <a:gd name="connsiteY123" fmla="*/ 3313216 h 4839372"/>
              <a:gd name="connsiteX124" fmla="*/ 2606634 w 3099460"/>
              <a:gd name="connsiteY124" fmla="*/ 3325091 h 4839372"/>
              <a:gd name="connsiteX125" fmla="*/ 2624447 w 3099460"/>
              <a:gd name="connsiteY125" fmla="*/ 3384467 h 4839372"/>
              <a:gd name="connsiteX126" fmla="*/ 2671949 w 3099460"/>
              <a:gd name="connsiteY126" fmla="*/ 3408218 h 4839372"/>
              <a:gd name="connsiteX127" fmla="*/ 2683824 w 3099460"/>
              <a:gd name="connsiteY127" fmla="*/ 3426031 h 4839372"/>
              <a:gd name="connsiteX128" fmla="*/ 2701637 w 3099460"/>
              <a:gd name="connsiteY128" fmla="*/ 3443844 h 4839372"/>
              <a:gd name="connsiteX129" fmla="*/ 2713512 w 3099460"/>
              <a:gd name="connsiteY129" fmla="*/ 3479470 h 4839372"/>
              <a:gd name="connsiteX130" fmla="*/ 2737263 w 3099460"/>
              <a:gd name="connsiteY130" fmla="*/ 3515096 h 4839372"/>
              <a:gd name="connsiteX131" fmla="*/ 2749138 w 3099460"/>
              <a:gd name="connsiteY131" fmla="*/ 3532909 h 4839372"/>
              <a:gd name="connsiteX132" fmla="*/ 2772889 w 3099460"/>
              <a:gd name="connsiteY132" fmla="*/ 3580410 h 4839372"/>
              <a:gd name="connsiteX133" fmla="*/ 2796639 w 3099460"/>
              <a:gd name="connsiteY133" fmla="*/ 3651662 h 4839372"/>
              <a:gd name="connsiteX134" fmla="*/ 2802577 w 3099460"/>
              <a:gd name="connsiteY134" fmla="*/ 3669475 h 4839372"/>
              <a:gd name="connsiteX135" fmla="*/ 2808515 w 3099460"/>
              <a:gd name="connsiteY135" fmla="*/ 3687288 h 4839372"/>
              <a:gd name="connsiteX136" fmla="*/ 2814452 w 3099460"/>
              <a:gd name="connsiteY136" fmla="*/ 3877293 h 4839372"/>
              <a:gd name="connsiteX137" fmla="*/ 2820390 w 3099460"/>
              <a:gd name="connsiteY137" fmla="*/ 3895106 h 4839372"/>
              <a:gd name="connsiteX138" fmla="*/ 2826328 w 3099460"/>
              <a:gd name="connsiteY138" fmla="*/ 3948545 h 4839372"/>
              <a:gd name="connsiteX139" fmla="*/ 2838203 w 3099460"/>
              <a:gd name="connsiteY139" fmla="*/ 4073236 h 4839372"/>
              <a:gd name="connsiteX140" fmla="*/ 2844141 w 3099460"/>
              <a:gd name="connsiteY140" fmla="*/ 4091049 h 4839372"/>
              <a:gd name="connsiteX141" fmla="*/ 2861954 w 3099460"/>
              <a:gd name="connsiteY141" fmla="*/ 4150426 h 4839372"/>
              <a:gd name="connsiteX142" fmla="*/ 2873829 w 3099460"/>
              <a:gd name="connsiteY142" fmla="*/ 4174176 h 4839372"/>
              <a:gd name="connsiteX143" fmla="*/ 2891642 w 3099460"/>
              <a:gd name="connsiteY143" fmla="*/ 4203865 h 4839372"/>
              <a:gd name="connsiteX144" fmla="*/ 2951018 w 3099460"/>
              <a:gd name="connsiteY144" fmla="*/ 4245429 h 4839372"/>
              <a:gd name="connsiteX145" fmla="*/ 2980707 w 3099460"/>
              <a:gd name="connsiteY145" fmla="*/ 4251367 h 4839372"/>
              <a:gd name="connsiteX146" fmla="*/ 3010396 w 3099460"/>
              <a:gd name="connsiteY146" fmla="*/ 4316680 h 4839372"/>
              <a:gd name="connsiteX147" fmla="*/ 3010395 w 3099460"/>
              <a:gd name="connsiteY147" fmla="*/ 4334493 h 4839372"/>
              <a:gd name="connsiteX148" fmla="*/ 3022270 w 3099460"/>
              <a:gd name="connsiteY148" fmla="*/ 4370119 h 4839372"/>
              <a:gd name="connsiteX149" fmla="*/ 3022270 w 3099460"/>
              <a:gd name="connsiteY149" fmla="*/ 4411683 h 4839372"/>
              <a:gd name="connsiteX150" fmla="*/ 3022271 w 3099460"/>
              <a:gd name="connsiteY150" fmla="*/ 4465122 h 4839372"/>
              <a:gd name="connsiteX151" fmla="*/ 3034146 w 3099460"/>
              <a:gd name="connsiteY151" fmla="*/ 4482935 h 4839372"/>
              <a:gd name="connsiteX152" fmla="*/ 3046021 w 3099460"/>
              <a:gd name="connsiteY152" fmla="*/ 4518561 h 4839372"/>
              <a:gd name="connsiteX153" fmla="*/ 3051959 w 3099460"/>
              <a:gd name="connsiteY153" fmla="*/ 4560124 h 4839372"/>
              <a:gd name="connsiteX154" fmla="*/ 3057897 w 3099460"/>
              <a:gd name="connsiteY154" fmla="*/ 4577937 h 4839372"/>
              <a:gd name="connsiteX155" fmla="*/ 3063834 w 3099460"/>
              <a:gd name="connsiteY155" fmla="*/ 4678878 h 4839372"/>
              <a:gd name="connsiteX156" fmla="*/ 3087585 w 3099460"/>
              <a:gd name="connsiteY156" fmla="*/ 4732317 h 4839372"/>
              <a:gd name="connsiteX157" fmla="*/ 3099460 w 3099460"/>
              <a:gd name="connsiteY157" fmla="*/ 4767943 h 4839372"/>
              <a:gd name="connsiteX158" fmla="*/ 3093523 w 3099460"/>
              <a:gd name="connsiteY158" fmla="*/ 4815444 h 4839372"/>
              <a:gd name="connsiteX159" fmla="*/ 3087585 w 3099460"/>
              <a:gd name="connsiteY159" fmla="*/ 4839195 h 4839372"/>
              <a:gd name="connsiteX160" fmla="*/ 3075710 w 3099460"/>
              <a:gd name="connsiteY160" fmla="*/ 4821382 h 4839372"/>
              <a:gd name="connsiteX0" fmla="*/ 0 w 3099460"/>
              <a:gd name="connsiteY0" fmla="*/ 0 h 4839372"/>
              <a:gd name="connsiteX1" fmla="*/ 65315 w 3099460"/>
              <a:gd name="connsiteY1" fmla="*/ 23750 h 4839372"/>
              <a:gd name="connsiteX2" fmla="*/ 83128 w 3099460"/>
              <a:gd name="connsiteY2" fmla="*/ 29688 h 4839372"/>
              <a:gd name="connsiteX3" fmla="*/ 148442 w 3099460"/>
              <a:gd name="connsiteY3" fmla="*/ 47501 h 4839372"/>
              <a:gd name="connsiteX4" fmla="*/ 166255 w 3099460"/>
              <a:gd name="connsiteY4" fmla="*/ 59376 h 4839372"/>
              <a:gd name="connsiteX5" fmla="*/ 190006 w 3099460"/>
              <a:gd name="connsiteY5" fmla="*/ 83127 h 4839372"/>
              <a:gd name="connsiteX6" fmla="*/ 207819 w 3099460"/>
              <a:gd name="connsiteY6" fmla="*/ 95002 h 4839372"/>
              <a:gd name="connsiteX7" fmla="*/ 243445 w 3099460"/>
              <a:gd name="connsiteY7" fmla="*/ 112815 h 4839372"/>
              <a:gd name="connsiteX8" fmla="*/ 267195 w 3099460"/>
              <a:gd name="connsiteY8" fmla="*/ 142504 h 4839372"/>
              <a:gd name="connsiteX9" fmla="*/ 296884 w 3099460"/>
              <a:gd name="connsiteY9" fmla="*/ 166254 h 4839372"/>
              <a:gd name="connsiteX10" fmla="*/ 308759 w 3099460"/>
              <a:gd name="connsiteY10" fmla="*/ 178130 h 4839372"/>
              <a:gd name="connsiteX11" fmla="*/ 344385 w 3099460"/>
              <a:gd name="connsiteY11" fmla="*/ 201880 h 4839372"/>
              <a:gd name="connsiteX12" fmla="*/ 374073 w 3099460"/>
              <a:gd name="connsiteY12" fmla="*/ 219693 h 4839372"/>
              <a:gd name="connsiteX13" fmla="*/ 427512 w 3099460"/>
              <a:gd name="connsiteY13" fmla="*/ 255319 h 4839372"/>
              <a:gd name="connsiteX14" fmla="*/ 463138 w 3099460"/>
              <a:gd name="connsiteY14" fmla="*/ 279070 h 4839372"/>
              <a:gd name="connsiteX15" fmla="*/ 480951 w 3099460"/>
              <a:gd name="connsiteY15" fmla="*/ 285008 h 4839372"/>
              <a:gd name="connsiteX16" fmla="*/ 534390 w 3099460"/>
              <a:gd name="connsiteY16" fmla="*/ 326571 h 4839372"/>
              <a:gd name="connsiteX17" fmla="*/ 605642 w 3099460"/>
              <a:gd name="connsiteY17" fmla="*/ 374073 h 4839372"/>
              <a:gd name="connsiteX18" fmla="*/ 623455 w 3099460"/>
              <a:gd name="connsiteY18" fmla="*/ 385948 h 4839372"/>
              <a:gd name="connsiteX19" fmla="*/ 641268 w 3099460"/>
              <a:gd name="connsiteY19" fmla="*/ 397823 h 4839372"/>
              <a:gd name="connsiteX20" fmla="*/ 670956 w 3099460"/>
              <a:gd name="connsiteY20" fmla="*/ 421574 h 4839372"/>
              <a:gd name="connsiteX21" fmla="*/ 694707 w 3099460"/>
              <a:gd name="connsiteY21" fmla="*/ 451262 h 4839372"/>
              <a:gd name="connsiteX22" fmla="*/ 712520 w 3099460"/>
              <a:gd name="connsiteY22" fmla="*/ 463137 h 4839372"/>
              <a:gd name="connsiteX23" fmla="*/ 724395 w 3099460"/>
              <a:gd name="connsiteY23" fmla="*/ 480950 h 4839372"/>
              <a:gd name="connsiteX24" fmla="*/ 736271 w 3099460"/>
              <a:gd name="connsiteY24" fmla="*/ 492826 h 4839372"/>
              <a:gd name="connsiteX25" fmla="*/ 754084 w 3099460"/>
              <a:gd name="connsiteY25" fmla="*/ 522514 h 4839372"/>
              <a:gd name="connsiteX26" fmla="*/ 765959 w 3099460"/>
              <a:gd name="connsiteY26" fmla="*/ 558140 h 4839372"/>
              <a:gd name="connsiteX27" fmla="*/ 777834 w 3099460"/>
              <a:gd name="connsiteY27" fmla="*/ 575953 h 4839372"/>
              <a:gd name="connsiteX28" fmla="*/ 783772 w 3099460"/>
              <a:gd name="connsiteY28" fmla="*/ 593766 h 4839372"/>
              <a:gd name="connsiteX29" fmla="*/ 807523 w 3099460"/>
              <a:gd name="connsiteY29" fmla="*/ 629392 h 4839372"/>
              <a:gd name="connsiteX30" fmla="*/ 825336 w 3099460"/>
              <a:gd name="connsiteY30" fmla="*/ 665018 h 4839372"/>
              <a:gd name="connsiteX31" fmla="*/ 831273 w 3099460"/>
              <a:gd name="connsiteY31" fmla="*/ 682831 h 4839372"/>
              <a:gd name="connsiteX32" fmla="*/ 843149 w 3099460"/>
              <a:gd name="connsiteY32" fmla="*/ 700644 h 4839372"/>
              <a:gd name="connsiteX33" fmla="*/ 860961 w 3099460"/>
              <a:gd name="connsiteY33" fmla="*/ 736270 h 4839372"/>
              <a:gd name="connsiteX34" fmla="*/ 866899 w 3099460"/>
              <a:gd name="connsiteY34" fmla="*/ 754083 h 4839372"/>
              <a:gd name="connsiteX35" fmla="*/ 890650 w 3099460"/>
              <a:gd name="connsiteY35" fmla="*/ 783771 h 4839372"/>
              <a:gd name="connsiteX36" fmla="*/ 908463 w 3099460"/>
              <a:gd name="connsiteY36" fmla="*/ 819397 h 4839372"/>
              <a:gd name="connsiteX37" fmla="*/ 926276 w 3099460"/>
              <a:gd name="connsiteY37" fmla="*/ 849086 h 4839372"/>
              <a:gd name="connsiteX38" fmla="*/ 944089 w 3099460"/>
              <a:gd name="connsiteY38" fmla="*/ 878774 h 4839372"/>
              <a:gd name="connsiteX39" fmla="*/ 961902 w 3099460"/>
              <a:gd name="connsiteY39" fmla="*/ 908462 h 4839372"/>
              <a:gd name="connsiteX40" fmla="*/ 979715 w 3099460"/>
              <a:gd name="connsiteY40" fmla="*/ 944088 h 4839372"/>
              <a:gd name="connsiteX41" fmla="*/ 997528 w 3099460"/>
              <a:gd name="connsiteY41" fmla="*/ 973776 h 4839372"/>
              <a:gd name="connsiteX42" fmla="*/ 1015341 w 3099460"/>
              <a:gd name="connsiteY42" fmla="*/ 1009402 h 4839372"/>
              <a:gd name="connsiteX43" fmla="*/ 1033154 w 3099460"/>
              <a:gd name="connsiteY43" fmla="*/ 1021278 h 4839372"/>
              <a:gd name="connsiteX44" fmla="*/ 1074717 w 3099460"/>
              <a:gd name="connsiteY44" fmla="*/ 1068779 h 4839372"/>
              <a:gd name="connsiteX45" fmla="*/ 1110343 w 3099460"/>
              <a:gd name="connsiteY45" fmla="*/ 1074717 h 4839372"/>
              <a:gd name="connsiteX46" fmla="*/ 1169720 w 3099460"/>
              <a:gd name="connsiteY46" fmla="*/ 1080654 h 4839372"/>
              <a:gd name="connsiteX47" fmla="*/ 1232953 w 3099460"/>
              <a:gd name="connsiteY47" fmla="*/ 1115154 h 4839372"/>
              <a:gd name="connsiteX48" fmla="*/ 1276598 w 3099460"/>
              <a:gd name="connsiteY48" fmla="*/ 1134093 h 4839372"/>
              <a:gd name="connsiteX49" fmla="*/ 1294411 w 3099460"/>
              <a:gd name="connsiteY49" fmla="*/ 1193470 h 4839372"/>
              <a:gd name="connsiteX50" fmla="*/ 1318161 w 3099460"/>
              <a:gd name="connsiteY50" fmla="*/ 1229096 h 4839372"/>
              <a:gd name="connsiteX51" fmla="*/ 1341912 w 3099460"/>
              <a:gd name="connsiteY51" fmla="*/ 1252847 h 4839372"/>
              <a:gd name="connsiteX52" fmla="*/ 1353787 w 3099460"/>
              <a:gd name="connsiteY52" fmla="*/ 1270660 h 4839372"/>
              <a:gd name="connsiteX53" fmla="*/ 1377538 w 3099460"/>
              <a:gd name="connsiteY53" fmla="*/ 1282535 h 4839372"/>
              <a:gd name="connsiteX54" fmla="*/ 1395351 w 3099460"/>
              <a:gd name="connsiteY54" fmla="*/ 1306286 h 4839372"/>
              <a:gd name="connsiteX55" fmla="*/ 1413164 w 3099460"/>
              <a:gd name="connsiteY55" fmla="*/ 1324099 h 4839372"/>
              <a:gd name="connsiteX56" fmla="*/ 1425039 w 3099460"/>
              <a:gd name="connsiteY56" fmla="*/ 1341912 h 4839372"/>
              <a:gd name="connsiteX57" fmla="*/ 1454728 w 3099460"/>
              <a:gd name="connsiteY57" fmla="*/ 1371600 h 4839372"/>
              <a:gd name="connsiteX58" fmla="*/ 1472541 w 3099460"/>
              <a:gd name="connsiteY58" fmla="*/ 1401288 h 4839372"/>
              <a:gd name="connsiteX59" fmla="*/ 1490354 w 3099460"/>
              <a:gd name="connsiteY59" fmla="*/ 1430976 h 4839372"/>
              <a:gd name="connsiteX60" fmla="*/ 1496291 w 3099460"/>
              <a:gd name="connsiteY60" fmla="*/ 1448789 h 4839372"/>
              <a:gd name="connsiteX61" fmla="*/ 1508167 w 3099460"/>
              <a:gd name="connsiteY61" fmla="*/ 1460665 h 4839372"/>
              <a:gd name="connsiteX62" fmla="*/ 1514104 w 3099460"/>
              <a:gd name="connsiteY62" fmla="*/ 1484415 h 4839372"/>
              <a:gd name="connsiteX63" fmla="*/ 1525980 w 3099460"/>
              <a:gd name="connsiteY63" fmla="*/ 1502228 h 4839372"/>
              <a:gd name="connsiteX64" fmla="*/ 1537855 w 3099460"/>
              <a:gd name="connsiteY64" fmla="*/ 1543792 h 4839372"/>
              <a:gd name="connsiteX65" fmla="*/ 1543793 w 3099460"/>
              <a:gd name="connsiteY65" fmla="*/ 1561605 h 4839372"/>
              <a:gd name="connsiteX66" fmla="*/ 1549730 w 3099460"/>
              <a:gd name="connsiteY66" fmla="*/ 1585356 h 4839372"/>
              <a:gd name="connsiteX67" fmla="*/ 1543793 w 3099460"/>
              <a:gd name="connsiteY67" fmla="*/ 1632857 h 4839372"/>
              <a:gd name="connsiteX68" fmla="*/ 1555668 w 3099460"/>
              <a:gd name="connsiteY68" fmla="*/ 1710046 h 4839372"/>
              <a:gd name="connsiteX69" fmla="*/ 1555668 w 3099460"/>
              <a:gd name="connsiteY69" fmla="*/ 1769423 h 4839372"/>
              <a:gd name="connsiteX70" fmla="*/ 1597232 w 3099460"/>
              <a:gd name="connsiteY70" fmla="*/ 1793174 h 4839372"/>
              <a:gd name="connsiteX71" fmla="*/ 1632858 w 3099460"/>
              <a:gd name="connsiteY71" fmla="*/ 1858488 h 4839372"/>
              <a:gd name="connsiteX72" fmla="*/ 1650671 w 3099460"/>
              <a:gd name="connsiteY72" fmla="*/ 1888176 h 4839372"/>
              <a:gd name="connsiteX73" fmla="*/ 1680359 w 3099460"/>
              <a:gd name="connsiteY73" fmla="*/ 1929740 h 4839372"/>
              <a:gd name="connsiteX74" fmla="*/ 1698172 w 3099460"/>
              <a:gd name="connsiteY74" fmla="*/ 1971304 h 4839372"/>
              <a:gd name="connsiteX75" fmla="*/ 1721923 w 3099460"/>
              <a:gd name="connsiteY75" fmla="*/ 2006930 h 4839372"/>
              <a:gd name="connsiteX76" fmla="*/ 1739736 w 3099460"/>
              <a:gd name="connsiteY76" fmla="*/ 2024743 h 4839372"/>
              <a:gd name="connsiteX77" fmla="*/ 1769424 w 3099460"/>
              <a:gd name="connsiteY77" fmla="*/ 2078182 h 4839372"/>
              <a:gd name="connsiteX78" fmla="*/ 1781299 w 3099460"/>
              <a:gd name="connsiteY78" fmla="*/ 2095995 h 4839372"/>
              <a:gd name="connsiteX79" fmla="*/ 1787237 w 3099460"/>
              <a:gd name="connsiteY79" fmla="*/ 2113808 h 4839372"/>
              <a:gd name="connsiteX80" fmla="*/ 1799112 w 3099460"/>
              <a:gd name="connsiteY80" fmla="*/ 2131621 h 4839372"/>
              <a:gd name="connsiteX81" fmla="*/ 1828800 w 3099460"/>
              <a:gd name="connsiteY81" fmla="*/ 2185060 h 4839372"/>
              <a:gd name="connsiteX82" fmla="*/ 1858489 w 3099460"/>
              <a:gd name="connsiteY82" fmla="*/ 2214748 h 4839372"/>
              <a:gd name="connsiteX83" fmla="*/ 1882239 w 3099460"/>
              <a:gd name="connsiteY83" fmla="*/ 2256312 h 4839372"/>
              <a:gd name="connsiteX84" fmla="*/ 1911928 w 3099460"/>
              <a:gd name="connsiteY84" fmla="*/ 2291937 h 4839372"/>
              <a:gd name="connsiteX85" fmla="*/ 1935678 w 3099460"/>
              <a:gd name="connsiteY85" fmla="*/ 2321626 h 4839372"/>
              <a:gd name="connsiteX86" fmla="*/ 1959429 w 3099460"/>
              <a:gd name="connsiteY86" fmla="*/ 2351314 h 4839372"/>
              <a:gd name="connsiteX87" fmla="*/ 1971304 w 3099460"/>
              <a:gd name="connsiteY87" fmla="*/ 2369127 h 4839372"/>
              <a:gd name="connsiteX88" fmla="*/ 1995055 w 3099460"/>
              <a:gd name="connsiteY88" fmla="*/ 2392878 h 4839372"/>
              <a:gd name="connsiteX89" fmla="*/ 2018806 w 3099460"/>
              <a:gd name="connsiteY89" fmla="*/ 2422566 h 4839372"/>
              <a:gd name="connsiteX90" fmla="*/ 2042556 w 3099460"/>
              <a:gd name="connsiteY90" fmla="*/ 2440379 h 4839372"/>
              <a:gd name="connsiteX91" fmla="*/ 2066307 w 3099460"/>
              <a:gd name="connsiteY91" fmla="*/ 2464130 h 4839372"/>
              <a:gd name="connsiteX92" fmla="*/ 2090058 w 3099460"/>
              <a:gd name="connsiteY92" fmla="*/ 2493818 h 4839372"/>
              <a:gd name="connsiteX93" fmla="*/ 2119746 w 3099460"/>
              <a:gd name="connsiteY93" fmla="*/ 2517569 h 4839372"/>
              <a:gd name="connsiteX94" fmla="*/ 2131621 w 3099460"/>
              <a:gd name="connsiteY94" fmla="*/ 2535382 h 4839372"/>
              <a:gd name="connsiteX95" fmla="*/ 2143497 w 3099460"/>
              <a:gd name="connsiteY95" fmla="*/ 2547257 h 4839372"/>
              <a:gd name="connsiteX96" fmla="*/ 2167247 w 3099460"/>
              <a:gd name="connsiteY96" fmla="*/ 2582883 h 4839372"/>
              <a:gd name="connsiteX97" fmla="*/ 2190998 w 3099460"/>
              <a:gd name="connsiteY97" fmla="*/ 2606634 h 4839372"/>
              <a:gd name="connsiteX98" fmla="*/ 2214749 w 3099460"/>
              <a:gd name="connsiteY98" fmla="*/ 2636322 h 4839372"/>
              <a:gd name="connsiteX99" fmla="*/ 2232561 w 3099460"/>
              <a:gd name="connsiteY99" fmla="*/ 2677886 h 4839372"/>
              <a:gd name="connsiteX100" fmla="*/ 2244437 w 3099460"/>
              <a:gd name="connsiteY100" fmla="*/ 2689761 h 4839372"/>
              <a:gd name="connsiteX101" fmla="*/ 2262250 w 3099460"/>
              <a:gd name="connsiteY101" fmla="*/ 2719449 h 4839372"/>
              <a:gd name="connsiteX102" fmla="*/ 2268187 w 3099460"/>
              <a:gd name="connsiteY102" fmla="*/ 2737262 h 4839372"/>
              <a:gd name="connsiteX103" fmla="*/ 2280063 w 3099460"/>
              <a:gd name="connsiteY103" fmla="*/ 2755075 h 4839372"/>
              <a:gd name="connsiteX104" fmla="*/ 2286000 w 3099460"/>
              <a:gd name="connsiteY104" fmla="*/ 2772888 h 4839372"/>
              <a:gd name="connsiteX105" fmla="*/ 2291938 w 3099460"/>
              <a:gd name="connsiteY105" fmla="*/ 2796639 h 4839372"/>
              <a:gd name="connsiteX106" fmla="*/ 2303813 w 3099460"/>
              <a:gd name="connsiteY106" fmla="*/ 2814452 h 4839372"/>
              <a:gd name="connsiteX107" fmla="*/ 2309751 w 3099460"/>
              <a:gd name="connsiteY107" fmla="*/ 2832265 h 4839372"/>
              <a:gd name="connsiteX108" fmla="*/ 2321626 w 3099460"/>
              <a:gd name="connsiteY108" fmla="*/ 2850078 h 4839372"/>
              <a:gd name="connsiteX109" fmla="*/ 2327564 w 3099460"/>
              <a:gd name="connsiteY109" fmla="*/ 2867891 h 4839372"/>
              <a:gd name="connsiteX110" fmla="*/ 2351315 w 3099460"/>
              <a:gd name="connsiteY110" fmla="*/ 2903517 h 4839372"/>
              <a:gd name="connsiteX111" fmla="*/ 2375065 w 3099460"/>
              <a:gd name="connsiteY111" fmla="*/ 2956956 h 4839372"/>
              <a:gd name="connsiteX112" fmla="*/ 2381003 w 3099460"/>
              <a:gd name="connsiteY112" fmla="*/ 2974769 h 4839372"/>
              <a:gd name="connsiteX113" fmla="*/ 2392878 w 3099460"/>
              <a:gd name="connsiteY113" fmla="*/ 2992582 h 4839372"/>
              <a:gd name="connsiteX114" fmla="*/ 2404754 w 3099460"/>
              <a:gd name="connsiteY114" fmla="*/ 3028208 h 4839372"/>
              <a:gd name="connsiteX115" fmla="*/ 2440380 w 3099460"/>
              <a:gd name="connsiteY115" fmla="*/ 3087584 h 4839372"/>
              <a:gd name="connsiteX116" fmla="*/ 2464130 w 3099460"/>
              <a:gd name="connsiteY116" fmla="*/ 3117273 h 4839372"/>
              <a:gd name="connsiteX117" fmla="*/ 2470068 w 3099460"/>
              <a:gd name="connsiteY117" fmla="*/ 3135086 h 4839372"/>
              <a:gd name="connsiteX118" fmla="*/ 2493819 w 3099460"/>
              <a:gd name="connsiteY118" fmla="*/ 3164774 h 4839372"/>
              <a:gd name="connsiteX119" fmla="*/ 2499756 w 3099460"/>
              <a:gd name="connsiteY119" fmla="*/ 3182587 h 4839372"/>
              <a:gd name="connsiteX120" fmla="*/ 2516444 w 3099460"/>
              <a:gd name="connsiteY120" fmla="*/ 3245819 h 4839372"/>
              <a:gd name="connsiteX121" fmla="*/ 2529445 w 3099460"/>
              <a:gd name="connsiteY121" fmla="*/ 3279841 h 4839372"/>
              <a:gd name="connsiteX122" fmla="*/ 2576946 w 3099460"/>
              <a:gd name="connsiteY122" fmla="*/ 3313216 h 4839372"/>
              <a:gd name="connsiteX123" fmla="*/ 2606634 w 3099460"/>
              <a:gd name="connsiteY123" fmla="*/ 3325091 h 4839372"/>
              <a:gd name="connsiteX124" fmla="*/ 2624447 w 3099460"/>
              <a:gd name="connsiteY124" fmla="*/ 3384467 h 4839372"/>
              <a:gd name="connsiteX125" fmla="*/ 2671949 w 3099460"/>
              <a:gd name="connsiteY125" fmla="*/ 3408218 h 4839372"/>
              <a:gd name="connsiteX126" fmla="*/ 2683824 w 3099460"/>
              <a:gd name="connsiteY126" fmla="*/ 3426031 h 4839372"/>
              <a:gd name="connsiteX127" fmla="*/ 2701637 w 3099460"/>
              <a:gd name="connsiteY127" fmla="*/ 3443844 h 4839372"/>
              <a:gd name="connsiteX128" fmla="*/ 2713512 w 3099460"/>
              <a:gd name="connsiteY128" fmla="*/ 3479470 h 4839372"/>
              <a:gd name="connsiteX129" fmla="*/ 2737263 w 3099460"/>
              <a:gd name="connsiteY129" fmla="*/ 3515096 h 4839372"/>
              <a:gd name="connsiteX130" fmla="*/ 2749138 w 3099460"/>
              <a:gd name="connsiteY130" fmla="*/ 3532909 h 4839372"/>
              <a:gd name="connsiteX131" fmla="*/ 2772889 w 3099460"/>
              <a:gd name="connsiteY131" fmla="*/ 3580410 h 4839372"/>
              <a:gd name="connsiteX132" fmla="*/ 2796639 w 3099460"/>
              <a:gd name="connsiteY132" fmla="*/ 3651662 h 4839372"/>
              <a:gd name="connsiteX133" fmla="*/ 2802577 w 3099460"/>
              <a:gd name="connsiteY133" fmla="*/ 3669475 h 4839372"/>
              <a:gd name="connsiteX134" fmla="*/ 2808515 w 3099460"/>
              <a:gd name="connsiteY134" fmla="*/ 3687288 h 4839372"/>
              <a:gd name="connsiteX135" fmla="*/ 2814452 w 3099460"/>
              <a:gd name="connsiteY135" fmla="*/ 3877293 h 4839372"/>
              <a:gd name="connsiteX136" fmla="*/ 2820390 w 3099460"/>
              <a:gd name="connsiteY136" fmla="*/ 3895106 h 4839372"/>
              <a:gd name="connsiteX137" fmla="*/ 2826328 w 3099460"/>
              <a:gd name="connsiteY137" fmla="*/ 3948545 h 4839372"/>
              <a:gd name="connsiteX138" fmla="*/ 2838203 w 3099460"/>
              <a:gd name="connsiteY138" fmla="*/ 4073236 h 4839372"/>
              <a:gd name="connsiteX139" fmla="*/ 2844141 w 3099460"/>
              <a:gd name="connsiteY139" fmla="*/ 4091049 h 4839372"/>
              <a:gd name="connsiteX140" fmla="*/ 2861954 w 3099460"/>
              <a:gd name="connsiteY140" fmla="*/ 4150426 h 4839372"/>
              <a:gd name="connsiteX141" fmla="*/ 2873829 w 3099460"/>
              <a:gd name="connsiteY141" fmla="*/ 4174176 h 4839372"/>
              <a:gd name="connsiteX142" fmla="*/ 2891642 w 3099460"/>
              <a:gd name="connsiteY142" fmla="*/ 4203865 h 4839372"/>
              <a:gd name="connsiteX143" fmla="*/ 2951018 w 3099460"/>
              <a:gd name="connsiteY143" fmla="*/ 4245429 h 4839372"/>
              <a:gd name="connsiteX144" fmla="*/ 2980707 w 3099460"/>
              <a:gd name="connsiteY144" fmla="*/ 4251367 h 4839372"/>
              <a:gd name="connsiteX145" fmla="*/ 3010396 w 3099460"/>
              <a:gd name="connsiteY145" fmla="*/ 4316680 h 4839372"/>
              <a:gd name="connsiteX146" fmla="*/ 3010395 w 3099460"/>
              <a:gd name="connsiteY146" fmla="*/ 4334493 h 4839372"/>
              <a:gd name="connsiteX147" fmla="*/ 3022270 w 3099460"/>
              <a:gd name="connsiteY147" fmla="*/ 4370119 h 4839372"/>
              <a:gd name="connsiteX148" fmla="*/ 3022270 w 3099460"/>
              <a:gd name="connsiteY148" fmla="*/ 4411683 h 4839372"/>
              <a:gd name="connsiteX149" fmla="*/ 3022271 w 3099460"/>
              <a:gd name="connsiteY149" fmla="*/ 4465122 h 4839372"/>
              <a:gd name="connsiteX150" fmla="*/ 3034146 w 3099460"/>
              <a:gd name="connsiteY150" fmla="*/ 4482935 h 4839372"/>
              <a:gd name="connsiteX151" fmla="*/ 3046021 w 3099460"/>
              <a:gd name="connsiteY151" fmla="*/ 4518561 h 4839372"/>
              <a:gd name="connsiteX152" fmla="*/ 3051959 w 3099460"/>
              <a:gd name="connsiteY152" fmla="*/ 4560124 h 4839372"/>
              <a:gd name="connsiteX153" fmla="*/ 3057897 w 3099460"/>
              <a:gd name="connsiteY153" fmla="*/ 4577937 h 4839372"/>
              <a:gd name="connsiteX154" fmla="*/ 3063834 w 3099460"/>
              <a:gd name="connsiteY154" fmla="*/ 4678878 h 4839372"/>
              <a:gd name="connsiteX155" fmla="*/ 3087585 w 3099460"/>
              <a:gd name="connsiteY155" fmla="*/ 4732317 h 4839372"/>
              <a:gd name="connsiteX156" fmla="*/ 3099460 w 3099460"/>
              <a:gd name="connsiteY156" fmla="*/ 4767943 h 4839372"/>
              <a:gd name="connsiteX157" fmla="*/ 3093523 w 3099460"/>
              <a:gd name="connsiteY157" fmla="*/ 4815444 h 4839372"/>
              <a:gd name="connsiteX158" fmla="*/ 3087585 w 3099460"/>
              <a:gd name="connsiteY158" fmla="*/ 4839195 h 4839372"/>
              <a:gd name="connsiteX159" fmla="*/ 3075710 w 3099460"/>
              <a:gd name="connsiteY159" fmla="*/ 4821382 h 483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099460" h="4839372">
                <a:moveTo>
                  <a:pt x="0" y="0"/>
                </a:moveTo>
                <a:cubicBezTo>
                  <a:pt x="41317" y="16526"/>
                  <a:pt x="19571" y="8502"/>
                  <a:pt x="65315" y="23750"/>
                </a:cubicBezTo>
                <a:cubicBezTo>
                  <a:pt x="71253" y="25729"/>
                  <a:pt x="76991" y="28460"/>
                  <a:pt x="83128" y="29688"/>
                </a:cubicBezTo>
                <a:cubicBezTo>
                  <a:pt x="99060" y="32875"/>
                  <a:pt x="135529" y="38893"/>
                  <a:pt x="148442" y="47501"/>
                </a:cubicBezTo>
                <a:cubicBezTo>
                  <a:pt x="154380" y="51459"/>
                  <a:pt x="160837" y="54732"/>
                  <a:pt x="166255" y="59376"/>
                </a:cubicBezTo>
                <a:cubicBezTo>
                  <a:pt x="174756" y="66662"/>
                  <a:pt x="180690" y="76917"/>
                  <a:pt x="190006" y="83127"/>
                </a:cubicBezTo>
                <a:cubicBezTo>
                  <a:pt x="195944" y="87085"/>
                  <a:pt x="201436" y="91811"/>
                  <a:pt x="207819" y="95002"/>
                </a:cubicBezTo>
                <a:cubicBezTo>
                  <a:pt x="237081" y="109633"/>
                  <a:pt x="215089" y="90130"/>
                  <a:pt x="243445" y="112815"/>
                </a:cubicBezTo>
                <a:cubicBezTo>
                  <a:pt x="259374" y="125558"/>
                  <a:pt x="253480" y="125360"/>
                  <a:pt x="267195" y="142504"/>
                </a:cubicBezTo>
                <a:cubicBezTo>
                  <a:pt x="279938" y="158433"/>
                  <a:pt x="279740" y="152539"/>
                  <a:pt x="296884" y="166254"/>
                </a:cubicBezTo>
                <a:cubicBezTo>
                  <a:pt x="301255" y="169751"/>
                  <a:pt x="304280" y="174771"/>
                  <a:pt x="308759" y="178130"/>
                </a:cubicBezTo>
                <a:cubicBezTo>
                  <a:pt x="320177" y="186693"/>
                  <a:pt x="334293" y="191788"/>
                  <a:pt x="344385" y="201880"/>
                </a:cubicBezTo>
                <a:cubicBezTo>
                  <a:pt x="360685" y="218182"/>
                  <a:pt x="350949" y="211986"/>
                  <a:pt x="374073" y="219693"/>
                </a:cubicBezTo>
                <a:lnTo>
                  <a:pt x="427512" y="255319"/>
                </a:lnTo>
                <a:lnTo>
                  <a:pt x="463138" y="279070"/>
                </a:lnTo>
                <a:lnTo>
                  <a:pt x="480951" y="285008"/>
                </a:lnTo>
                <a:cubicBezTo>
                  <a:pt x="508857" y="312914"/>
                  <a:pt x="491775" y="298161"/>
                  <a:pt x="534390" y="326571"/>
                </a:cubicBezTo>
                <a:lnTo>
                  <a:pt x="605642" y="374073"/>
                </a:lnTo>
                <a:lnTo>
                  <a:pt x="623455" y="385948"/>
                </a:lnTo>
                <a:cubicBezTo>
                  <a:pt x="629393" y="389906"/>
                  <a:pt x="636222" y="392777"/>
                  <a:pt x="641268" y="397823"/>
                </a:cubicBezTo>
                <a:cubicBezTo>
                  <a:pt x="669932" y="426489"/>
                  <a:pt x="633516" y="391624"/>
                  <a:pt x="670956" y="421574"/>
                </a:cubicBezTo>
                <a:cubicBezTo>
                  <a:pt x="700339" y="445079"/>
                  <a:pt x="663843" y="420398"/>
                  <a:pt x="694707" y="451262"/>
                </a:cubicBezTo>
                <a:cubicBezTo>
                  <a:pt x="699753" y="456308"/>
                  <a:pt x="706582" y="459179"/>
                  <a:pt x="712520" y="463137"/>
                </a:cubicBezTo>
                <a:cubicBezTo>
                  <a:pt x="716478" y="469075"/>
                  <a:pt x="719937" y="475378"/>
                  <a:pt x="724395" y="480950"/>
                </a:cubicBezTo>
                <a:cubicBezTo>
                  <a:pt x="727892" y="485322"/>
                  <a:pt x="733391" y="488025"/>
                  <a:pt x="736271" y="492826"/>
                </a:cubicBezTo>
                <a:cubicBezTo>
                  <a:pt x="759393" y="531364"/>
                  <a:pt x="723994" y="492427"/>
                  <a:pt x="754084" y="522514"/>
                </a:cubicBezTo>
                <a:cubicBezTo>
                  <a:pt x="758042" y="534389"/>
                  <a:pt x="759016" y="547725"/>
                  <a:pt x="765959" y="558140"/>
                </a:cubicBezTo>
                <a:cubicBezTo>
                  <a:pt x="769917" y="564078"/>
                  <a:pt x="774643" y="569570"/>
                  <a:pt x="777834" y="575953"/>
                </a:cubicBezTo>
                <a:cubicBezTo>
                  <a:pt x="780633" y="581551"/>
                  <a:pt x="780732" y="588295"/>
                  <a:pt x="783772" y="593766"/>
                </a:cubicBezTo>
                <a:cubicBezTo>
                  <a:pt x="790703" y="606242"/>
                  <a:pt x="807523" y="629392"/>
                  <a:pt x="807523" y="629392"/>
                </a:cubicBezTo>
                <a:cubicBezTo>
                  <a:pt x="822166" y="687973"/>
                  <a:pt x="802648" y="627205"/>
                  <a:pt x="825336" y="665018"/>
                </a:cubicBezTo>
                <a:cubicBezTo>
                  <a:pt x="828556" y="670385"/>
                  <a:pt x="828474" y="677233"/>
                  <a:pt x="831273" y="682831"/>
                </a:cubicBezTo>
                <a:cubicBezTo>
                  <a:pt x="834464" y="689214"/>
                  <a:pt x="839190" y="694706"/>
                  <a:pt x="843149" y="700644"/>
                </a:cubicBezTo>
                <a:cubicBezTo>
                  <a:pt x="858070" y="745411"/>
                  <a:pt x="837944" y="690236"/>
                  <a:pt x="860961" y="736270"/>
                </a:cubicBezTo>
                <a:cubicBezTo>
                  <a:pt x="863760" y="741868"/>
                  <a:pt x="864100" y="748485"/>
                  <a:pt x="866899" y="754083"/>
                </a:cubicBezTo>
                <a:cubicBezTo>
                  <a:pt x="874390" y="769066"/>
                  <a:pt x="879603" y="772725"/>
                  <a:pt x="890650" y="783771"/>
                </a:cubicBezTo>
                <a:cubicBezTo>
                  <a:pt x="905573" y="828544"/>
                  <a:pt x="885442" y="773356"/>
                  <a:pt x="908463" y="819397"/>
                </a:cubicBezTo>
                <a:cubicBezTo>
                  <a:pt x="923880" y="850231"/>
                  <a:pt x="903078" y="825888"/>
                  <a:pt x="926276" y="849086"/>
                </a:cubicBezTo>
                <a:cubicBezTo>
                  <a:pt x="943094" y="899547"/>
                  <a:pt x="919638" y="838022"/>
                  <a:pt x="944089" y="878774"/>
                </a:cubicBezTo>
                <a:cubicBezTo>
                  <a:pt x="967213" y="917313"/>
                  <a:pt x="931811" y="878373"/>
                  <a:pt x="961902" y="908462"/>
                </a:cubicBezTo>
                <a:cubicBezTo>
                  <a:pt x="976545" y="967043"/>
                  <a:pt x="957027" y="906275"/>
                  <a:pt x="979715" y="944088"/>
                </a:cubicBezTo>
                <a:cubicBezTo>
                  <a:pt x="1002839" y="982627"/>
                  <a:pt x="967437" y="943687"/>
                  <a:pt x="997528" y="973776"/>
                </a:cubicBezTo>
                <a:cubicBezTo>
                  <a:pt x="1002357" y="988266"/>
                  <a:pt x="1003829" y="997890"/>
                  <a:pt x="1015341" y="1009402"/>
                </a:cubicBezTo>
                <a:cubicBezTo>
                  <a:pt x="1020387" y="1014448"/>
                  <a:pt x="1027216" y="1017319"/>
                  <a:pt x="1033154" y="1021278"/>
                </a:cubicBezTo>
                <a:cubicBezTo>
                  <a:pt x="1078455" y="1089232"/>
                  <a:pt x="1061852" y="1059873"/>
                  <a:pt x="1074717" y="1068779"/>
                </a:cubicBezTo>
                <a:cubicBezTo>
                  <a:pt x="1087582" y="1077686"/>
                  <a:pt x="1077612" y="1063808"/>
                  <a:pt x="1110343" y="1074717"/>
                </a:cubicBezTo>
                <a:cubicBezTo>
                  <a:pt x="1126177" y="1076696"/>
                  <a:pt x="1149285" y="1073915"/>
                  <a:pt x="1169720" y="1080654"/>
                </a:cubicBezTo>
                <a:cubicBezTo>
                  <a:pt x="1190155" y="1087394"/>
                  <a:pt x="1215140" y="1106248"/>
                  <a:pt x="1232953" y="1115154"/>
                </a:cubicBezTo>
                <a:cubicBezTo>
                  <a:pt x="1250766" y="1124061"/>
                  <a:pt x="1266355" y="1121040"/>
                  <a:pt x="1276598" y="1134093"/>
                </a:cubicBezTo>
                <a:cubicBezTo>
                  <a:pt x="1286841" y="1147146"/>
                  <a:pt x="1281382" y="1184784"/>
                  <a:pt x="1294411" y="1193470"/>
                </a:cubicBezTo>
                <a:cubicBezTo>
                  <a:pt x="1302328" y="1205345"/>
                  <a:pt x="1308069" y="1219004"/>
                  <a:pt x="1318161" y="1229096"/>
                </a:cubicBezTo>
                <a:cubicBezTo>
                  <a:pt x="1326078" y="1237013"/>
                  <a:pt x="1335702" y="1243531"/>
                  <a:pt x="1341912" y="1252847"/>
                </a:cubicBezTo>
                <a:cubicBezTo>
                  <a:pt x="1345870" y="1258785"/>
                  <a:pt x="1348305" y="1266092"/>
                  <a:pt x="1353787" y="1270660"/>
                </a:cubicBezTo>
                <a:cubicBezTo>
                  <a:pt x="1360587" y="1276326"/>
                  <a:pt x="1369621" y="1278577"/>
                  <a:pt x="1377538" y="1282535"/>
                </a:cubicBezTo>
                <a:cubicBezTo>
                  <a:pt x="1383476" y="1290452"/>
                  <a:pt x="1388911" y="1298772"/>
                  <a:pt x="1395351" y="1306286"/>
                </a:cubicBezTo>
                <a:cubicBezTo>
                  <a:pt x="1400816" y="1312662"/>
                  <a:pt x="1407788" y="1317648"/>
                  <a:pt x="1413164" y="1324099"/>
                </a:cubicBezTo>
                <a:cubicBezTo>
                  <a:pt x="1417732" y="1329581"/>
                  <a:pt x="1420340" y="1336542"/>
                  <a:pt x="1425039" y="1341912"/>
                </a:cubicBezTo>
                <a:cubicBezTo>
                  <a:pt x="1434255" y="1352444"/>
                  <a:pt x="1454728" y="1371600"/>
                  <a:pt x="1454728" y="1371600"/>
                </a:cubicBezTo>
                <a:cubicBezTo>
                  <a:pt x="1471546" y="1422061"/>
                  <a:pt x="1448090" y="1360536"/>
                  <a:pt x="1472541" y="1401288"/>
                </a:cubicBezTo>
                <a:cubicBezTo>
                  <a:pt x="1495665" y="1439827"/>
                  <a:pt x="1460263" y="1400887"/>
                  <a:pt x="1490354" y="1430976"/>
                </a:cubicBezTo>
                <a:cubicBezTo>
                  <a:pt x="1492333" y="1436914"/>
                  <a:pt x="1493071" y="1443422"/>
                  <a:pt x="1496291" y="1448789"/>
                </a:cubicBezTo>
                <a:cubicBezTo>
                  <a:pt x="1499171" y="1453590"/>
                  <a:pt x="1505663" y="1455658"/>
                  <a:pt x="1508167" y="1460665"/>
                </a:cubicBezTo>
                <a:cubicBezTo>
                  <a:pt x="1511816" y="1467964"/>
                  <a:pt x="1510889" y="1476915"/>
                  <a:pt x="1514104" y="1484415"/>
                </a:cubicBezTo>
                <a:cubicBezTo>
                  <a:pt x="1516915" y="1490974"/>
                  <a:pt x="1522021" y="1496290"/>
                  <a:pt x="1525980" y="1502228"/>
                </a:cubicBezTo>
                <a:cubicBezTo>
                  <a:pt x="1540222" y="1544957"/>
                  <a:pt x="1522935" y="1491576"/>
                  <a:pt x="1537855" y="1543792"/>
                </a:cubicBezTo>
                <a:cubicBezTo>
                  <a:pt x="1539575" y="1549810"/>
                  <a:pt x="1542074" y="1555587"/>
                  <a:pt x="1543793" y="1561605"/>
                </a:cubicBezTo>
                <a:cubicBezTo>
                  <a:pt x="1546035" y="1569452"/>
                  <a:pt x="1549730" y="1573481"/>
                  <a:pt x="1549730" y="1585356"/>
                </a:cubicBezTo>
                <a:cubicBezTo>
                  <a:pt x="1549730" y="1597231"/>
                  <a:pt x="1542803" y="1612075"/>
                  <a:pt x="1543793" y="1632857"/>
                </a:cubicBezTo>
                <a:cubicBezTo>
                  <a:pt x="1544783" y="1653639"/>
                  <a:pt x="1553689" y="1687285"/>
                  <a:pt x="1555668" y="1710046"/>
                </a:cubicBezTo>
                <a:cubicBezTo>
                  <a:pt x="1557647" y="1732807"/>
                  <a:pt x="1548741" y="1755568"/>
                  <a:pt x="1555668" y="1769423"/>
                </a:cubicBezTo>
                <a:cubicBezTo>
                  <a:pt x="1562595" y="1783278"/>
                  <a:pt x="1584367" y="1778330"/>
                  <a:pt x="1597232" y="1793174"/>
                </a:cubicBezTo>
                <a:cubicBezTo>
                  <a:pt x="1610097" y="1808018"/>
                  <a:pt x="1623951" y="1842654"/>
                  <a:pt x="1632858" y="1858488"/>
                </a:cubicBezTo>
                <a:cubicBezTo>
                  <a:pt x="1646640" y="1899837"/>
                  <a:pt x="1628936" y="1855574"/>
                  <a:pt x="1650671" y="1888176"/>
                </a:cubicBezTo>
                <a:cubicBezTo>
                  <a:pt x="1681935" y="1935072"/>
                  <a:pt x="1641455" y="1890836"/>
                  <a:pt x="1680359" y="1929740"/>
                </a:cubicBezTo>
                <a:cubicBezTo>
                  <a:pt x="1686501" y="1948166"/>
                  <a:pt x="1687168" y="1952964"/>
                  <a:pt x="1698172" y="1971304"/>
                </a:cubicBezTo>
                <a:cubicBezTo>
                  <a:pt x="1705515" y="1983543"/>
                  <a:pt x="1711831" y="1996838"/>
                  <a:pt x="1721923" y="2006930"/>
                </a:cubicBezTo>
                <a:cubicBezTo>
                  <a:pt x="1727861" y="2012868"/>
                  <a:pt x="1734581" y="2018115"/>
                  <a:pt x="1739736" y="2024743"/>
                </a:cubicBezTo>
                <a:cubicBezTo>
                  <a:pt x="1792151" y="2092135"/>
                  <a:pt x="1747924" y="2035182"/>
                  <a:pt x="1769424" y="2078182"/>
                </a:cubicBezTo>
                <a:cubicBezTo>
                  <a:pt x="1772615" y="2084565"/>
                  <a:pt x="1778108" y="2089612"/>
                  <a:pt x="1781299" y="2095995"/>
                </a:cubicBezTo>
                <a:cubicBezTo>
                  <a:pt x="1784098" y="2101593"/>
                  <a:pt x="1784438" y="2108210"/>
                  <a:pt x="1787237" y="2113808"/>
                </a:cubicBezTo>
                <a:cubicBezTo>
                  <a:pt x="1790428" y="2120191"/>
                  <a:pt x="1795921" y="2125238"/>
                  <a:pt x="1799112" y="2131621"/>
                </a:cubicBezTo>
                <a:cubicBezTo>
                  <a:pt x="1814043" y="2161484"/>
                  <a:pt x="1791363" y="2147624"/>
                  <a:pt x="1828800" y="2185060"/>
                </a:cubicBezTo>
                <a:lnTo>
                  <a:pt x="1858489" y="2214748"/>
                </a:lnTo>
                <a:cubicBezTo>
                  <a:pt x="1865747" y="2229265"/>
                  <a:pt x="1871749" y="2243724"/>
                  <a:pt x="1882239" y="2256312"/>
                </a:cubicBezTo>
                <a:cubicBezTo>
                  <a:pt x="1920344" y="2302037"/>
                  <a:pt x="1882437" y="2247703"/>
                  <a:pt x="1911928" y="2291937"/>
                </a:cubicBezTo>
                <a:cubicBezTo>
                  <a:pt x="1926850" y="2336708"/>
                  <a:pt x="1904986" y="2283260"/>
                  <a:pt x="1935678" y="2321626"/>
                </a:cubicBezTo>
                <a:cubicBezTo>
                  <a:pt x="1968453" y="2362595"/>
                  <a:pt x="1908383" y="2317284"/>
                  <a:pt x="1959429" y="2351314"/>
                </a:cubicBezTo>
                <a:cubicBezTo>
                  <a:pt x="1963387" y="2357252"/>
                  <a:pt x="1966660" y="2363709"/>
                  <a:pt x="1971304" y="2369127"/>
                </a:cubicBezTo>
                <a:cubicBezTo>
                  <a:pt x="1978590" y="2377628"/>
                  <a:pt x="1988845" y="2383562"/>
                  <a:pt x="1995055" y="2392878"/>
                </a:cubicBezTo>
                <a:cubicBezTo>
                  <a:pt x="2004645" y="2407264"/>
                  <a:pt x="2006112" y="2411988"/>
                  <a:pt x="2018806" y="2422566"/>
                </a:cubicBezTo>
                <a:cubicBezTo>
                  <a:pt x="2026408" y="2428901"/>
                  <a:pt x="2035109" y="2433862"/>
                  <a:pt x="2042556" y="2440379"/>
                </a:cubicBezTo>
                <a:cubicBezTo>
                  <a:pt x="2050982" y="2447752"/>
                  <a:pt x="2060097" y="2454814"/>
                  <a:pt x="2066307" y="2464130"/>
                </a:cubicBezTo>
                <a:cubicBezTo>
                  <a:pt x="2075126" y="2477359"/>
                  <a:pt x="2077969" y="2484147"/>
                  <a:pt x="2090058" y="2493818"/>
                </a:cubicBezTo>
                <a:cubicBezTo>
                  <a:pt x="2107205" y="2507535"/>
                  <a:pt x="2107002" y="2501638"/>
                  <a:pt x="2119746" y="2517569"/>
                </a:cubicBezTo>
                <a:cubicBezTo>
                  <a:pt x="2124204" y="2523141"/>
                  <a:pt x="2127163" y="2529810"/>
                  <a:pt x="2131621" y="2535382"/>
                </a:cubicBezTo>
                <a:cubicBezTo>
                  <a:pt x="2135118" y="2539753"/>
                  <a:pt x="2140138" y="2542778"/>
                  <a:pt x="2143497" y="2547257"/>
                </a:cubicBezTo>
                <a:cubicBezTo>
                  <a:pt x="2152060" y="2558675"/>
                  <a:pt x="2157155" y="2572791"/>
                  <a:pt x="2167247" y="2582883"/>
                </a:cubicBezTo>
                <a:cubicBezTo>
                  <a:pt x="2175164" y="2590800"/>
                  <a:pt x="2184788" y="2597318"/>
                  <a:pt x="2190998" y="2606634"/>
                </a:cubicBezTo>
                <a:cubicBezTo>
                  <a:pt x="2205978" y="2629105"/>
                  <a:pt x="2197827" y="2619401"/>
                  <a:pt x="2214749" y="2636322"/>
                </a:cubicBezTo>
                <a:cubicBezTo>
                  <a:pt x="2220026" y="2652156"/>
                  <a:pt x="2222778" y="2663212"/>
                  <a:pt x="2232561" y="2677886"/>
                </a:cubicBezTo>
                <a:cubicBezTo>
                  <a:pt x="2235666" y="2682544"/>
                  <a:pt x="2240478" y="2685803"/>
                  <a:pt x="2244437" y="2689761"/>
                </a:cubicBezTo>
                <a:cubicBezTo>
                  <a:pt x="2261255" y="2740222"/>
                  <a:pt x="2237799" y="2678697"/>
                  <a:pt x="2262250" y="2719449"/>
                </a:cubicBezTo>
                <a:cubicBezTo>
                  <a:pt x="2265470" y="2724816"/>
                  <a:pt x="2265388" y="2731664"/>
                  <a:pt x="2268187" y="2737262"/>
                </a:cubicBezTo>
                <a:cubicBezTo>
                  <a:pt x="2271378" y="2743645"/>
                  <a:pt x="2276104" y="2749137"/>
                  <a:pt x="2280063" y="2755075"/>
                </a:cubicBezTo>
                <a:cubicBezTo>
                  <a:pt x="2282042" y="2761013"/>
                  <a:pt x="2284281" y="2766870"/>
                  <a:pt x="2286000" y="2772888"/>
                </a:cubicBezTo>
                <a:cubicBezTo>
                  <a:pt x="2288242" y="2780735"/>
                  <a:pt x="2288723" y="2789138"/>
                  <a:pt x="2291938" y="2796639"/>
                </a:cubicBezTo>
                <a:cubicBezTo>
                  <a:pt x="2294749" y="2803198"/>
                  <a:pt x="2300622" y="2808069"/>
                  <a:pt x="2303813" y="2814452"/>
                </a:cubicBezTo>
                <a:cubicBezTo>
                  <a:pt x="2306612" y="2820050"/>
                  <a:pt x="2306952" y="2826667"/>
                  <a:pt x="2309751" y="2832265"/>
                </a:cubicBezTo>
                <a:cubicBezTo>
                  <a:pt x="2312942" y="2838648"/>
                  <a:pt x="2318435" y="2843695"/>
                  <a:pt x="2321626" y="2850078"/>
                </a:cubicBezTo>
                <a:cubicBezTo>
                  <a:pt x="2324425" y="2855676"/>
                  <a:pt x="2324524" y="2862420"/>
                  <a:pt x="2327564" y="2867891"/>
                </a:cubicBezTo>
                <a:cubicBezTo>
                  <a:pt x="2334495" y="2880367"/>
                  <a:pt x="2351315" y="2903517"/>
                  <a:pt x="2351315" y="2903517"/>
                </a:cubicBezTo>
                <a:cubicBezTo>
                  <a:pt x="2381949" y="2995421"/>
                  <a:pt x="2346839" y="2900504"/>
                  <a:pt x="2375065" y="2956956"/>
                </a:cubicBezTo>
                <a:cubicBezTo>
                  <a:pt x="2377864" y="2962554"/>
                  <a:pt x="2378204" y="2969171"/>
                  <a:pt x="2381003" y="2974769"/>
                </a:cubicBezTo>
                <a:cubicBezTo>
                  <a:pt x="2384194" y="2981152"/>
                  <a:pt x="2389980" y="2986061"/>
                  <a:pt x="2392878" y="2992582"/>
                </a:cubicBezTo>
                <a:cubicBezTo>
                  <a:pt x="2397962" y="3004021"/>
                  <a:pt x="2400105" y="3016586"/>
                  <a:pt x="2404754" y="3028208"/>
                </a:cubicBezTo>
                <a:cubicBezTo>
                  <a:pt x="2413884" y="3051032"/>
                  <a:pt x="2426438" y="3066671"/>
                  <a:pt x="2440380" y="3087584"/>
                </a:cubicBezTo>
                <a:cubicBezTo>
                  <a:pt x="2455362" y="3110056"/>
                  <a:pt x="2447208" y="3100350"/>
                  <a:pt x="2464130" y="3117273"/>
                </a:cubicBezTo>
                <a:cubicBezTo>
                  <a:pt x="2466109" y="3123211"/>
                  <a:pt x="2467269" y="3129488"/>
                  <a:pt x="2470068" y="3135086"/>
                </a:cubicBezTo>
                <a:cubicBezTo>
                  <a:pt x="2477559" y="3150069"/>
                  <a:pt x="2482772" y="3153728"/>
                  <a:pt x="2493819" y="3164774"/>
                </a:cubicBezTo>
                <a:cubicBezTo>
                  <a:pt x="2495798" y="3170712"/>
                  <a:pt x="2495985" y="3169080"/>
                  <a:pt x="2499756" y="3182587"/>
                </a:cubicBezTo>
                <a:cubicBezTo>
                  <a:pt x="2503527" y="3196094"/>
                  <a:pt x="2511496" y="3229610"/>
                  <a:pt x="2516444" y="3245819"/>
                </a:cubicBezTo>
                <a:cubicBezTo>
                  <a:pt x="2521392" y="3262028"/>
                  <a:pt x="2519361" y="3268608"/>
                  <a:pt x="2529445" y="3279841"/>
                </a:cubicBezTo>
                <a:cubicBezTo>
                  <a:pt x="2539529" y="3291074"/>
                  <a:pt x="2564081" y="3305675"/>
                  <a:pt x="2576946" y="3313216"/>
                </a:cubicBezTo>
                <a:cubicBezTo>
                  <a:pt x="2589811" y="3320757"/>
                  <a:pt x="2598717" y="3313216"/>
                  <a:pt x="2606634" y="3325091"/>
                </a:cubicBezTo>
                <a:cubicBezTo>
                  <a:pt x="2614551" y="3336966"/>
                  <a:pt x="2613561" y="3370613"/>
                  <a:pt x="2624447" y="3384467"/>
                </a:cubicBezTo>
                <a:cubicBezTo>
                  <a:pt x="2635333" y="3398321"/>
                  <a:pt x="2662053" y="3401291"/>
                  <a:pt x="2671949" y="3408218"/>
                </a:cubicBezTo>
                <a:cubicBezTo>
                  <a:pt x="2681845" y="3415145"/>
                  <a:pt x="2678778" y="3420985"/>
                  <a:pt x="2683824" y="3426031"/>
                </a:cubicBezTo>
                <a:lnTo>
                  <a:pt x="2701637" y="3443844"/>
                </a:lnTo>
                <a:cubicBezTo>
                  <a:pt x="2705595" y="3455719"/>
                  <a:pt x="2706568" y="3469055"/>
                  <a:pt x="2713512" y="3479470"/>
                </a:cubicBezTo>
                <a:lnTo>
                  <a:pt x="2737263" y="3515096"/>
                </a:lnTo>
                <a:cubicBezTo>
                  <a:pt x="2741221" y="3521034"/>
                  <a:pt x="2746881" y="3526139"/>
                  <a:pt x="2749138" y="3532909"/>
                </a:cubicBezTo>
                <a:cubicBezTo>
                  <a:pt x="2762783" y="3573846"/>
                  <a:pt x="2752161" y="3559684"/>
                  <a:pt x="2772889" y="3580410"/>
                </a:cubicBezTo>
                <a:lnTo>
                  <a:pt x="2796639" y="3651662"/>
                </a:lnTo>
                <a:lnTo>
                  <a:pt x="2802577" y="3669475"/>
                </a:lnTo>
                <a:lnTo>
                  <a:pt x="2808515" y="3687288"/>
                </a:lnTo>
                <a:cubicBezTo>
                  <a:pt x="2810494" y="3750623"/>
                  <a:pt x="2810837" y="3814030"/>
                  <a:pt x="2814452" y="3877293"/>
                </a:cubicBezTo>
                <a:cubicBezTo>
                  <a:pt x="2814809" y="3883542"/>
                  <a:pt x="2819361" y="3888932"/>
                  <a:pt x="2820390" y="3895106"/>
                </a:cubicBezTo>
                <a:cubicBezTo>
                  <a:pt x="2823337" y="3912785"/>
                  <a:pt x="2824629" y="3930703"/>
                  <a:pt x="2826328" y="3948545"/>
                </a:cubicBezTo>
                <a:cubicBezTo>
                  <a:pt x="2828634" y="3972756"/>
                  <a:pt x="2833483" y="4044917"/>
                  <a:pt x="2838203" y="4073236"/>
                </a:cubicBezTo>
                <a:cubicBezTo>
                  <a:pt x="2839232" y="4079410"/>
                  <a:pt x="2842422" y="4085031"/>
                  <a:pt x="2844141" y="4091049"/>
                </a:cubicBezTo>
                <a:cubicBezTo>
                  <a:pt x="2849825" y="4110944"/>
                  <a:pt x="2852542" y="4131602"/>
                  <a:pt x="2861954" y="4150426"/>
                </a:cubicBezTo>
                <a:cubicBezTo>
                  <a:pt x="2865912" y="4158343"/>
                  <a:pt x="2870342" y="4166041"/>
                  <a:pt x="2873829" y="4174176"/>
                </a:cubicBezTo>
                <a:cubicBezTo>
                  <a:pt x="2885391" y="4201154"/>
                  <a:pt x="2871895" y="4184116"/>
                  <a:pt x="2891642" y="4203865"/>
                </a:cubicBezTo>
                <a:cubicBezTo>
                  <a:pt x="2906567" y="4248639"/>
                  <a:pt x="2936174" y="4237512"/>
                  <a:pt x="2951018" y="4245429"/>
                </a:cubicBezTo>
                <a:cubicBezTo>
                  <a:pt x="2965862" y="4253346"/>
                  <a:pt x="2970811" y="4239492"/>
                  <a:pt x="2980707" y="4251367"/>
                </a:cubicBezTo>
                <a:cubicBezTo>
                  <a:pt x="2990603" y="4263242"/>
                  <a:pt x="3005448" y="4302826"/>
                  <a:pt x="3010396" y="4316680"/>
                </a:cubicBezTo>
                <a:cubicBezTo>
                  <a:pt x="3015344" y="4330534"/>
                  <a:pt x="3008416" y="4325587"/>
                  <a:pt x="3010395" y="4334493"/>
                </a:cubicBezTo>
                <a:cubicBezTo>
                  <a:pt x="3012374" y="4343399"/>
                  <a:pt x="3020291" y="4357254"/>
                  <a:pt x="3022270" y="4370119"/>
                </a:cubicBezTo>
                <a:cubicBezTo>
                  <a:pt x="3024249" y="4382984"/>
                  <a:pt x="3022270" y="4395849"/>
                  <a:pt x="3022270" y="4411683"/>
                </a:cubicBezTo>
                <a:cubicBezTo>
                  <a:pt x="3022270" y="4427517"/>
                  <a:pt x="3020292" y="4453247"/>
                  <a:pt x="3022271" y="4465122"/>
                </a:cubicBezTo>
                <a:cubicBezTo>
                  <a:pt x="3024250" y="4476997"/>
                  <a:pt x="3031248" y="4476414"/>
                  <a:pt x="3034146" y="4482935"/>
                </a:cubicBezTo>
                <a:cubicBezTo>
                  <a:pt x="3039230" y="4494374"/>
                  <a:pt x="3046021" y="4518561"/>
                  <a:pt x="3046021" y="4518561"/>
                </a:cubicBezTo>
                <a:cubicBezTo>
                  <a:pt x="3048000" y="4532415"/>
                  <a:pt x="3049214" y="4546401"/>
                  <a:pt x="3051959" y="4560124"/>
                </a:cubicBezTo>
                <a:cubicBezTo>
                  <a:pt x="3053187" y="4566261"/>
                  <a:pt x="3057274" y="4571709"/>
                  <a:pt x="3057897" y="4577937"/>
                </a:cubicBezTo>
                <a:cubicBezTo>
                  <a:pt x="3061251" y="4611475"/>
                  <a:pt x="3059475" y="4645456"/>
                  <a:pt x="3063834" y="4678878"/>
                </a:cubicBezTo>
                <a:cubicBezTo>
                  <a:pt x="3070361" y="4728919"/>
                  <a:pt x="3073102" y="4699730"/>
                  <a:pt x="3087585" y="4732317"/>
                </a:cubicBezTo>
                <a:cubicBezTo>
                  <a:pt x="3092669" y="4743756"/>
                  <a:pt x="3099460" y="4767943"/>
                  <a:pt x="3099460" y="4767943"/>
                </a:cubicBezTo>
                <a:cubicBezTo>
                  <a:pt x="3097481" y="4783777"/>
                  <a:pt x="3096146" y="4799704"/>
                  <a:pt x="3093523" y="4815444"/>
                </a:cubicBezTo>
                <a:cubicBezTo>
                  <a:pt x="3092181" y="4823494"/>
                  <a:pt x="3095327" y="4836614"/>
                  <a:pt x="3087585" y="4839195"/>
                </a:cubicBezTo>
                <a:cubicBezTo>
                  <a:pt x="3080815" y="4841452"/>
                  <a:pt x="3075710" y="4821382"/>
                  <a:pt x="3075710" y="482138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a:stCxn id="153" idx="0"/>
          </p:cNvCxnSpPr>
          <p:nvPr/>
        </p:nvCxnSpPr>
        <p:spPr>
          <a:xfrm>
            <a:off x="2866363" y="2749533"/>
            <a:ext cx="2554933" cy="1938"/>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5465597" y="1295400"/>
            <a:ext cx="2049903" cy="14560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5766135" y="1295400"/>
            <a:ext cx="1441237" cy="145607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495300" y="1301321"/>
            <a:ext cx="2049903" cy="14560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795837" y="1301321"/>
            <a:ext cx="1441237" cy="145607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a:off x="2870731" y="2739341"/>
            <a:ext cx="877526" cy="1020223"/>
          </a:xfrm>
          <a:custGeom>
            <a:avLst/>
            <a:gdLst>
              <a:gd name="connsiteX0" fmla="*/ 0 w 1548118"/>
              <a:gd name="connsiteY0" fmla="*/ 14288 h 3707703"/>
              <a:gd name="connsiteX1" fmla="*/ 338138 w 1548118"/>
              <a:gd name="connsiteY1" fmla="*/ 28575 h 3707703"/>
              <a:gd name="connsiteX2" fmla="*/ 633413 w 1548118"/>
              <a:gd name="connsiteY2" fmla="*/ 271463 h 3707703"/>
              <a:gd name="connsiteX3" fmla="*/ 800100 w 1548118"/>
              <a:gd name="connsiteY3" fmla="*/ 590550 h 3707703"/>
              <a:gd name="connsiteX4" fmla="*/ 952500 w 1548118"/>
              <a:gd name="connsiteY4" fmla="*/ 947738 h 3707703"/>
              <a:gd name="connsiteX5" fmla="*/ 1190625 w 1548118"/>
              <a:gd name="connsiteY5" fmla="*/ 1566863 h 3707703"/>
              <a:gd name="connsiteX6" fmla="*/ 1423988 w 1548118"/>
              <a:gd name="connsiteY6" fmla="*/ 2743200 h 3707703"/>
              <a:gd name="connsiteX7" fmla="*/ 1528763 w 1548118"/>
              <a:gd name="connsiteY7" fmla="*/ 3557588 h 3707703"/>
              <a:gd name="connsiteX8" fmla="*/ 1547813 w 1548118"/>
              <a:gd name="connsiteY8" fmla="*/ 3705225 h 3707703"/>
              <a:gd name="connsiteX0" fmla="*/ 0 w 1510018"/>
              <a:gd name="connsiteY0" fmla="*/ 12330 h 3710507"/>
              <a:gd name="connsiteX1" fmla="*/ 300038 w 1510018"/>
              <a:gd name="connsiteY1" fmla="*/ 31379 h 3710507"/>
              <a:gd name="connsiteX2" fmla="*/ 595313 w 1510018"/>
              <a:gd name="connsiteY2" fmla="*/ 274267 h 3710507"/>
              <a:gd name="connsiteX3" fmla="*/ 762000 w 1510018"/>
              <a:gd name="connsiteY3" fmla="*/ 593354 h 3710507"/>
              <a:gd name="connsiteX4" fmla="*/ 914400 w 1510018"/>
              <a:gd name="connsiteY4" fmla="*/ 950542 h 3710507"/>
              <a:gd name="connsiteX5" fmla="*/ 1152525 w 1510018"/>
              <a:gd name="connsiteY5" fmla="*/ 1569667 h 3710507"/>
              <a:gd name="connsiteX6" fmla="*/ 1385888 w 1510018"/>
              <a:gd name="connsiteY6" fmla="*/ 2746004 h 3710507"/>
              <a:gd name="connsiteX7" fmla="*/ 1490663 w 1510018"/>
              <a:gd name="connsiteY7" fmla="*/ 3560392 h 3710507"/>
              <a:gd name="connsiteX8" fmla="*/ 1509713 w 1510018"/>
              <a:gd name="connsiteY8" fmla="*/ 3708029 h 3710507"/>
              <a:gd name="connsiteX0" fmla="*/ 0 w 1510018"/>
              <a:gd name="connsiteY0" fmla="*/ 6928 h 3724155"/>
              <a:gd name="connsiteX1" fmla="*/ 300038 w 1510018"/>
              <a:gd name="connsiteY1" fmla="*/ 45027 h 3724155"/>
              <a:gd name="connsiteX2" fmla="*/ 595313 w 1510018"/>
              <a:gd name="connsiteY2" fmla="*/ 287915 h 3724155"/>
              <a:gd name="connsiteX3" fmla="*/ 762000 w 1510018"/>
              <a:gd name="connsiteY3" fmla="*/ 607002 h 3724155"/>
              <a:gd name="connsiteX4" fmla="*/ 914400 w 1510018"/>
              <a:gd name="connsiteY4" fmla="*/ 964190 h 3724155"/>
              <a:gd name="connsiteX5" fmla="*/ 1152525 w 1510018"/>
              <a:gd name="connsiteY5" fmla="*/ 1583315 h 3724155"/>
              <a:gd name="connsiteX6" fmla="*/ 1385888 w 1510018"/>
              <a:gd name="connsiteY6" fmla="*/ 2759652 h 3724155"/>
              <a:gd name="connsiteX7" fmla="*/ 1490663 w 1510018"/>
              <a:gd name="connsiteY7" fmla="*/ 3574040 h 3724155"/>
              <a:gd name="connsiteX8" fmla="*/ 1509713 w 1510018"/>
              <a:gd name="connsiteY8" fmla="*/ 3721677 h 3724155"/>
              <a:gd name="connsiteX0" fmla="*/ 0 w 1510018"/>
              <a:gd name="connsiteY0" fmla="*/ 7587 h 3724814"/>
              <a:gd name="connsiteX1" fmla="*/ 300038 w 1510018"/>
              <a:gd name="connsiteY1" fmla="*/ 45686 h 3724814"/>
              <a:gd name="connsiteX2" fmla="*/ 590550 w 1510018"/>
              <a:gd name="connsiteY2" fmla="*/ 307624 h 3724814"/>
              <a:gd name="connsiteX3" fmla="*/ 762000 w 1510018"/>
              <a:gd name="connsiteY3" fmla="*/ 607661 h 3724814"/>
              <a:gd name="connsiteX4" fmla="*/ 914400 w 1510018"/>
              <a:gd name="connsiteY4" fmla="*/ 964849 h 3724814"/>
              <a:gd name="connsiteX5" fmla="*/ 1152525 w 1510018"/>
              <a:gd name="connsiteY5" fmla="*/ 1583974 h 3724814"/>
              <a:gd name="connsiteX6" fmla="*/ 1385888 w 1510018"/>
              <a:gd name="connsiteY6" fmla="*/ 2760311 h 3724814"/>
              <a:gd name="connsiteX7" fmla="*/ 1490663 w 1510018"/>
              <a:gd name="connsiteY7" fmla="*/ 3574699 h 3724814"/>
              <a:gd name="connsiteX8" fmla="*/ 1509713 w 1510018"/>
              <a:gd name="connsiteY8" fmla="*/ 3722336 h 3724814"/>
              <a:gd name="connsiteX0" fmla="*/ 0 w 1510018"/>
              <a:gd name="connsiteY0" fmla="*/ 7587 h 3724814"/>
              <a:gd name="connsiteX1" fmla="*/ 300038 w 1510018"/>
              <a:gd name="connsiteY1" fmla="*/ 45686 h 3724814"/>
              <a:gd name="connsiteX2" fmla="*/ 590550 w 1510018"/>
              <a:gd name="connsiteY2" fmla="*/ 307624 h 3724814"/>
              <a:gd name="connsiteX3" fmla="*/ 762000 w 1510018"/>
              <a:gd name="connsiteY3" fmla="*/ 607661 h 3724814"/>
              <a:gd name="connsiteX4" fmla="*/ 914400 w 1510018"/>
              <a:gd name="connsiteY4" fmla="*/ 964849 h 3724814"/>
              <a:gd name="connsiteX5" fmla="*/ 1128713 w 1510018"/>
              <a:gd name="connsiteY5" fmla="*/ 1583974 h 3724814"/>
              <a:gd name="connsiteX6" fmla="*/ 1385888 w 1510018"/>
              <a:gd name="connsiteY6" fmla="*/ 2760311 h 3724814"/>
              <a:gd name="connsiteX7" fmla="*/ 1490663 w 1510018"/>
              <a:gd name="connsiteY7" fmla="*/ 3574699 h 3724814"/>
              <a:gd name="connsiteX8" fmla="*/ 1509713 w 1510018"/>
              <a:gd name="connsiteY8" fmla="*/ 3722336 h 3724814"/>
              <a:gd name="connsiteX0" fmla="*/ 0 w 1509713"/>
              <a:gd name="connsiteY0" fmla="*/ 7587 h 3722336"/>
              <a:gd name="connsiteX1" fmla="*/ 300038 w 1509713"/>
              <a:gd name="connsiteY1" fmla="*/ 45686 h 3722336"/>
              <a:gd name="connsiteX2" fmla="*/ 590550 w 1509713"/>
              <a:gd name="connsiteY2" fmla="*/ 307624 h 3722336"/>
              <a:gd name="connsiteX3" fmla="*/ 762000 w 1509713"/>
              <a:gd name="connsiteY3" fmla="*/ 607661 h 3722336"/>
              <a:gd name="connsiteX4" fmla="*/ 914400 w 1509713"/>
              <a:gd name="connsiteY4" fmla="*/ 964849 h 3722336"/>
              <a:gd name="connsiteX5" fmla="*/ 1128713 w 1509713"/>
              <a:gd name="connsiteY5" fmla="*/ 1583974 h 3722336"/>
              <a:gd name="connsiteX6" fmla="*/ 1385888 w 1509713"/>
              <a:gd name="connsiteY6" fmla="*/ 2760311 h 3722336"/>
              <a:gd name="connsiteX7" fmla="*/ 1509713 w 1509713"/>
              <a:gd name="connsiteY7" fmla="*/ 3722336 h 3722336"/>
              <a:gd name="connsiteX0" fmla="*/ 0 w 1385888"/>
              <a:gd name="connsiteY0" fmla="*/ 7587 h 2760311"/>
              <a:gd name="connsiteX1" fmla="*/ 300038 w 1385888"/>
              <a:gd name="connsiteY1" fmla="*/ 45686 h 2760311"/>
              <a:gd name="connsiteX2" fmla="*/ 590550 w 1385888"/>
              <a:gd name="connsiteY2" fmla="*/ 307624 h 2760311"/>
              <a:gd name="connsiteX3" fmla="*/ 762000 w 1385888"/>
              <a:gd name="connsiteY3" fmla="*/ 607661 h 2760311"/>
              <a:gd name="connsiteX4" fmla="*/ 914400 w 1385888"/>
              <a:gd name="connsiteY4" fmla="*/ 964849 h 2760311"/>
              <a:gd name="connsiteX5" fmla="*/ 1128713 w 1385888"/>
              <a:gd name="connsiteY5" fmla="*/ 1583974 h 2760311"/>
              <a:gd name="connsiteX6" fmla="*/ 1385888 w 1385888"/>
              <a:gd name="connsiteY6" fmla="*/ 2760311 h 2760311"/>
              <a:gd name="connsiteX0" fmla="*/ 0 w 1128713"/>
              <a:gd name="connsiteY0" fmla="*/ 7587 h 1583974"/>
              <a:gd name="connsiteX1" fmla="*/ 300038 w 1128713"/>
              <a:gd name="connsiteY1" fmla="*/ 45686 h 1583974"/>
              <a:gd name="connsiteX2" fmla="*/ 590550 w 1128713"/>
              <a:gd name="connsiteY2" fmla="*/ 307624 h 1583974"/>
              <a:gd name="connsiteX3" fmla="*/ 762000 w 1128713"/>
              <a:gd name="connsiteY3" fmla="*/ 607661 h 1583974"/>
              <a:gd name="connsiteX4" fmla="*/ 914400 w 1128713"/>
              <a:gd name="connsiteY4" fmla="*/ 964849 h 1583974"/>
              <a:gd name="connsiteX5" fmla="*/ 1128713 w 1128713"/>
              <a:gd name="connsiteY5" fmla="*/ 1583974 h 1583974"/>
              <a:gd name="connsiteX0" fmla="*/ 0 w 1019176"/>
              <a:gd name="connsiteY0" fmla="*/ 7587 h 1236312"/>
              <a:gd name="connsiteX1" fmla="*/ 300038 w 1019176"/>
              <a:gd name="connsiteY1" fmla="*/ 45686 h 1236312"/>
              <a:gd name="connsiteX2" fmla="*/ 590550 w 1019176"/>
              <a:gd name="connsiteY2" fmla="*/ 307624 h 1236312"/>
              <a:gd name="connsiteX3" fmla="*/ 762000 w 1019176"/>
              <a:gd name="connsiteY3" fmla="*/ 607661 h 1236312"/>
              <a:gd name="connsiteX4" fmla="*/ 914400 w 1019176"/>
              <a:gd name="connsiteY4" fmla="*/ 964849 h 1236312"/>
              <a:gd name="connsiteX5" fmla="*/ 1019176 w 1019176"/>
              <a:gd name="connsiteY5" fmla="*/ 1236312 h 1236312"/>
              <a:gd name="connsiteX0" fmla="*/ 0 w 1019176"/>
              <a:gd name="connsiteY0" fmla="*/ 7587 h 1270914"/>
              <a:gd name="connsiteX1" fmla="*/ 300038 w 1019176"/>
              <a:gd name="connsiteY1" fmla="*/ 45686 h 1270914"/>
              <a:gd name="connsiteX2" fmla="*/ 590550 w 1019176"/>
              <a:gd name="connsiteY2" fmla="*/ 307624 h 1270914"/>
              <a:gd name="connsiteX3" fmla="*/ 762000 w 1019176"/>
              <a:gd name="connsiteY3" fmla="*/ 607661 h 1270914"/>
              <a:gd name="connsiteX4" fmla="*/ 914400 w 1019176"/>
              <a:gd name="connsiteY4" fmla="*/ 964849 h 1270914"/>
              <a:gd name="connsiteX5" fmla="*/ 976315 w 1019176"/>
              <a:gd name="connsiteY5" fmla="*/ 1255362 h 1270914"/>
              <a:gd name="connsiteX6" fmla="*/ 1019176 w 1019176"/>
              <a:gd name="connsiteY6" fmla="*/ 1236312 h 1270914"/>
              <a:gd name="connsiteX0" fmla="*/ 0 w 1019176"/>
              <a:gd name="connsiteY0" fmla="*/ 7587 h 1236312"/>
              <a:gd name="connsiteX1" fmla="*/ 300038 w 1019176"/>
              <a:gd name="connsiteY1" fmla="*/ 45686 h 1236312"/>
              <a:gd name="connsiteX2" fmla="*/ 590550 w 1019176"/>
              <a:gd name="connsiteY2" fmla="*/ 307624 h 1236312"/>
              <a:gd name="connsiteX3" fmla="*/ 762000 w 1019176"/>
              <a:gd name="connsiteY3" fmla="*/ 607661 h 1236312"/>
              <a:gd name="connsiteX4" fmla="*/ 914400 w 1019176"/>
              <a:gd name="connsiteY4" fmla="*/ 964849 h 1236312"/>
              <a:gd name="connsiteX5" fmla="*/ 1019176 w 1019176"/>
              <a:gd name="connsiteY5" fmla="*/ 1236312 h 123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176" h="1236312">
                <a:moveTo>
                  <a:pt x="0" y="7587"/>
                </a:moveTo>
                <a:cubicBezTo>
                  <a:pt x="116284" y="-6701"/>
                  <a:pt x="201613" y="-4320"/>
                  <a:pt x="300038" y="45686"/>
                </a:cubicBezTo>
                <a:cubicBezTo>
                  <a:pt x="398463" y="95692"/>
                  <a:pt x="513556" y="213962"/>
                  <a:pt x="590550" y="307624"/>
                </a:cubicBezTo>
                <a:cubicBezTo>
                  <a:pt x="667544" y="401287"/>
                  <a:pt x="708025" y="498124"/>
                  <a:pt x="762000" y="607661"/>
                </a:cubicBezTo>
                <a:cubicBezTo>
                  <a:pt x="815975" y="717198"/>
                  <a:pt x="871537" y="860074"/>
                  <a:pt x="914400" y="964849"/>
                </a:cubicBezTo>
                <a:cubicBezTo>
                  <a:pt x="957263" y="1069624"/>
                  <a:pt x="997348" y="1179757"/>
                  <a:pt x="1019176" y="1236312"/>
                </a:cubicBezTo>
              </a:path>
            </a:pathLst>
          </a:cu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a:off x="2866363" y="2749533"/>
            <a:ext cx="1385997" cy="1693867"/>
          </a:xfrm>
          <a:custGeom>
            <a:avLst/>
            <a:gdLst>
              <a:gd name="connsiteX0" fmla="*/ 0 w 1548118"/>
              <a:gd name="connsiteY0" fmla="*/ 14288 h 3707703"/>
              <a:gd name="connsiteX1" fmla="*/ 338138 w 1548118"/>
              <a:gd name="connsiteY1" fmla="*/ 28575 h 3707703"/>
              <a:gd name="connsiteX2" fmla="*/ 633413 w 1548118"/>
              <a:gd name="connsiteY2" fmla="*/ 271463 h 3707703"/>
              <a:gd name="connsiteX3" fmla="*/ 800100 w 1548118"/>
              <a:gd name="connsiteY3" fmla="*/ 590550 h 3707703"/>
              <a:gd name="connsiteX4" fmla="*/ 952500 w 1548118"/>
              <a:gd name="connsiteY4" fmla="*/ 947738 h 3707703"/>
              <a:gd name="connsiteX5" fmla="*/ 1190625 w 1548118"/>
              <a:gd name="connsiteY5" fmla="*/ 1566863 h 3707703"/>
              <a:gd name="connsiteX6" fmla="*/ 1423988 w 1548118"/>
              <a:gd name="connsiteY6" fmla="*/ 2743200 h 3707703"/>
              <a:gd name="connsiteX7" fmla="*/ 1528763 w 1548118"/>
              <a:gd name="connsiteY7" fmla="*/ 3557588 h 3707703"/>
              <a:gd name="connsiteX8" fmla="*/ 1547813 w 1548118"/>
              <a:gd name="connsiteY8" fmla="*/ 3705225 h 3707703"/>
              <a:gd name="connsiteX0" fmla="*/ 0 w 1510018"/>
              <a:gd name="connsiteY0" fmla="*/ 12330 h 3710507"/>
              <a:gd name="connsiteX1" fmla="*/ 300038 w 1510018"/>
              <a:gd name="connsiteY1" fmla="*/ 31379 h 3710507"/>
              <a:gd name="connsiteX2" fmla="*/ 595313 w 1510018"/>
              <a:gd name="connsiteY2" fmla="*/ 274267 h 3710507"/>
              <a:gd name="connsiteX3" fmla="*/ 762000 w 1510018"/>
              <a:gd name="connsiteY3" fmla="*/ 593354 h 3710507"/>
              <a:gd name="connsiteX4" fmla="*/ 914400 w 1510018"/>
              <a:gd name="connsiteY4" fmla="*/ 950542 h 3710507"/>
              <a:gd name="connsiteX5" fmla="*/ 1152525 w 1510018"/>
              <a:gd name="connsiteY5" fmla="*/ 1569667 h 3710507"/>
              <a:gd name="connsiteX6" fmla="*/ 1385888 w 1510018"/>
              <a:gd name="connsiteY6" fmla="*/ 2746004 h 3710507"/>
              <a:gd name="connsiteX7" fmla="*/ 1490663 w 1510018"/>
              <a:gd name="connsiteY7" fmla="*/ 3560392 h 3710507"/>
              <a:gd name="connsiteX8" fmla="*/ 1509713 w 1510018"/>
              <a:gd name="connsiteY8" fmla="*/ 3708029 h 3710507"/>
              <a:gd name="connsiteX0" fmla="*/ 0 w 1510018"/>
              <a:gd name="connsiteY0" fmla="*/ 6928 h 3724155"/>
              <a:gd name="connsiteX1" fmla="*/ 300038 w 1510018"/>
              <a:gd name="connsiteY1" fmla="*/ 45027 h 3724155"/>
              <a:gd name="connsiteX2" fmla="*/ 595313 w 1510018"/>
              <a:gd name="connsiteY2" fmla="*/ 287915 h 3724155"/>
              <a:gd name="connsiteX3" fmla="*/ 762000 w 1510018"/>
              <a:gd name="connsiteY3" fmla="*/ 607002 h 3724155"/>
              <a:gd name="connsiteX4" fmla="*/ 914400 w 1510018"/>
              <a:gd name="connsiteY4" fmla="*/ 964190 h 3724155"/>
              <a:gd name="connsiteX5" fmla="*/ 1152525 w 1510018"/>
              <a:gd name="connsiteY5" fmla="*/ 1583315 h 3724155"/>
              <a:gd name="connsiteX6" fmla="*/ 1385888 w 1510018"/>
              <a:gd name="connsiteY6" fmla="*/ 2759652 h 3724155"/>
              <a:gd name="connsiteX7" fmla="*/ 1490663 w 1510018"/>
              <a:gd name="connsiteY7" fmla="*/ 3574040 h 3724155"/>
              <a:gd name="connsiteX8" fmla="*/ 1509713 w 1510018"/>
              <a:gd name="connsiteY8" fmla="*/ 3721677 h 3724155"/>
              <a:gd name="connsiteX0" fmla="*/ 0 w 1510018"/>
              <a:gd name="connsiteY0" fmla="*/ 3288 h 3720515"/>
              <a:gd name="connsiteX1" fmla="*/ 300038 w 1510018"/>
              <a:gd name="connsiteY1" fmla="*/ 69962 h 3720515"/>
              <a:gd name="connsiteX2" fmla="*/ 595313 w 1510018"/>
              <a:gd name="connsiteY2" fmla="*/ 284275 h 3720515"/>
              <a:gd name="connsiteX3" fmla="*/ 762000 w 1510018"/>
              <a:gd name="connsiteY3" fmla="*/ 603362 h 3720515"/>
              <a:gd name="connsiteX4" fmla="*/ 914400 w 1510018"/>
              <a:gd name="connsiteY4" fmla="*/ 960550 h 3720515"/>
              <a:gd name="connsiteX5" fmla="*/ 1152525 w 1510018"/>
              <a:gd name="connsiteY5" fmla="*/ 1579675 h 3720515"/>
              <a:gd name="connsiteX6" fmla="*/ 1385888 w 1510018"/>
              <a:gd name="connsiteY6" fmla="*/ 2756012 h 3720515"/>
              <a:gd name="connsiteX7" fmla="*/ 1490663 w 1510018"/>
              <a:gd name="connsiteY7" fmla="*/ 3570400 h 3720515"/>
              <a:gd name="connsiteX8" fmla="*/ 1509713 w 1510018"/>
              <a:gd name="connsiteY8" fmla="*/ 3718037 h 3720515"/>
              <a:gd name="connsiteX0" fmla="*/ 0 w 1510018"/>
              <a:gd name="connsiteY0" fmla="*/ 3550 h 3720777"/>
              <a:gd name="connsiteX1" fmla="*/ 300038 w 1510018"/>
              <a:gd name="connsiteY1" fmla="*/ 70224 h 3720777"/>
              <a:gd name="connsiteX2" fmla="*/ 595313 w 1510018"/>
              <a:gd name="connsiteY2" fmla="*/ 308349 h 3720777"/>
              <a:gd name="connsiteX3" fmla="*/ 762000 w 1510018"/>
              <a:gd name="connsiteY3" fmla="*/ 603624 h 3720777"/>
              <a:gd name="connsiteX4" fmla="*/ 914400 w 1510018"/>
              <a:gd name="connsiteY4" fmla="*/ 960812 h 3720777"/>
              <a:gd name="connsiteX5" fmla="*/ 1152525 w 1510018"/>
              <a:gd name="connsiteY5" fmla="*/ 1579937 h 3720777"/>
              <a:gd name="connsiteX6" fmla="*/ 1385888 w 1510018"/>
              <a:gd name="connsiteY6" fmla="*/ 2756274 h 3720777"/>
              <a:gd name="connsiteX7" fmla="*/ 1490663 w 1510018"/>
              <a:gd name="connsiteY7" fmla="*/ 3570662 h 3720777"/>
              <a:gd name="connsiteX8" fmla="*/ 1509713 w 1510018"/>
              <a:gd name="connsiteY8" fmla="*/ 3718299 h 3720777"/>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1440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3345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57643"/>
              <a:gd name="connsiteY0" fmla="*/ 2098 h 3762188"/>
              <a:gd name="connsiteX1" fmla="*/ 347663 w 1557643"/>
              <a:gd name="connsiteY1" fmla="*/ 111635 h 3762188"/>
              <a:gd name="connsiteX2" fmla="*/ 638176 w 1557643"/>
              <a:gd name="connsiteY2" fmla="*/ 378335 h 3762188"/>
              <a:gd name="connsiteX3" fmla="*/ 809625 w 1557643"/>
              <a:gd name="connsiteY3" fmla="*/ 645035 h 3762188"/>
              <a:gd name="connsiteX4" fmla="*/ 981075 w 1557643"/>
              <a:gd name="connsiteY4" fmla="*/ 1002223 h 3762188"/>
              <a:gd name="connsiteX5" fmla="*/ 1200150 w 1557643"/>
              <a:gd name="connsiteY5" fmla="*/ 1621348 h 3762188"/>
              <a:gd name="connsiteX6" fmla="*/ 1433513 w 1557643"/>
              <a:gd name="connsiteY6" fmla="*/ 2797685 h 3762188"/>
              <a:gd name="connsiteX7" fmla="*/ 1538288 w 1557643"/>
              <a:gd name="connsiteY7" fmla="*/ 3612073 h 3762188"/>
              <a:gd name="connsiteX8" fmla="*/ 1557338 w 1557643"/>
              <a:gd name="connsiteY8" fmla="*/ 3759710 h 3762188"/>
              <a:gd name="connsiteX0" fmla="*/ 0 w 1662418"/>
              <a:gd name="connsiteY0" fmla="*/ 916 h 3875306"/>
              <a:gd name="connsiteX1" fmla="*/ 452438 w 1662418"/>
              <a:gd name="connsiteY1" fmla="*/ 224753 h 3875306"/>
              <a:gd name="connsiteX2" fmla="*/ 742951 w 1662418"/>
              <a:gd name="connsiteY2" fmla="*/ 491453 h 3875306"/>
              <a:gd name="connsiteX3" fmla="*/ 914400 w 1662418"/>
              <a:gd name="connsiteY3" fmla="*/ 758153 h 3875306"/>
              <a:gd name="connsiteX4" fmla="*/ 1085850 w 1662418"/>
              <a:gd name="connsiteY4" fmla="*/ 1115341 h 3875306"/>
              <a:gd name="connsiteX5" fmla="*/ 1304925 w 1662418"/>
              <a:gd name="connsiteY5" fmla="*/ 1734466 h 3875306"/>
              <a:gd name="connsiteX6" fmla="*/ 1538288 w 1662418"/>
              <a:gd name="connsiteY6" fmla="*/ 2910803 h 3875306"/>
              <a:gd name="connsiteX7" fmla="*/ 1643063 w 1662418"/>
              <a:gd name="connsiteY7" fmla="*/ 3725191 h 3875306"/>
              <a:gd name="connsiteX8" fmla="*/ 1662113 w 1662418"/>
              <a:gd name="connsiteY8" fmla="*/ 3872828 h 3875306"/>
              <a:gd name="connsiteX0" fmla="*/ 0 w 1900543"/>
              <a:gd name="connsiteY0" fmla="*/ 962 h 3865827"/>
              <a:gd name="connsiteX1" fmla="*/ 690563 w 1900543"/>
              <a:gd name="connsiteY1" fmla="*/ 215274 h 3865827"/>
              <a:gd name="connsiteX2" fmla="*/ 981076 w 1900543"/>
              <a:gd name="connsiteY2" fmla="*/ 481974 h 3865827"/>
              <a:gd name="connsiteX3" fmla="*/ 1152525 w 1900543"/>
              <a:gd name="connsiteY3" fmla="*/ 748674 h 3865827"/>
              <a:gd name="connsiteX4" fmla="*/ 1323975 w 1900543"/>
              <a:gd name="connsiteY4" fmla="*/ 1105862 h 3865827"/>
              <a:gd name="connsiteX5" fmla="*/ 1543050 w 1900543"/>
              <a:gd name="connsiteY5" fmla="*/ 1724987 h 3865827"/>
              <a:gd name="connsiteX6" fmla="*/ 1776413 w 1900543"/>
              <a:gd name="connsiteY6" fmla="*/ 2901324 h 3865827"/>
              <a:gd name="connsiteX7" fmla="*/ 1881188 w 1900543"/>
              <a:gd name="connsiteY7" fmla="*/ 3715712 h 3865827"/>
              <a:gd name="connsiteX8" fmla="*/ 1900238 w 1900543"/>
              <a:gd name="connsiteY8" fmla="*/ 3863349 h 3865827"/>
              <a:gd name="connsiteX0" fmla="*/ 0 w 1900543"/>
              <a:gd name="connsiteY0" fmla="*/ 0 h 3864865"/>
              <a:gd name="connsiteX1" fmla="*/ 467037 w 1900543"/>
              <a:gd name="connsiteY1" fmla="*/ 10953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881188"/>
              <a:gd name="connsiteY0" fmla="*/ 0 h 3714750"/>
              <a:gd name="connsiteX1" fmla="*/ 428937 w 1881188"/>
              <a:gd name="connsiteY1" fmla="*/ 52387 h 3714750"/>
              <a:gd name="connsiteX2" fmla="*/ 690563 w 1881188"/>
              <a:gd name="connsiteY2" fmla="*/ 214312 h 3714750"/>
              <a:gd name="connsiteX3" fmla="*/ 981076 w 1881188"/>
              <a:gd name="connsiteY3" fmla="*/ 481012 h 3714750"/>
              <a:gd name="connsiteX4" fmla="*/ 1152525 w 1881188"/>
              <a:gd name="connsiteY4" fmla="*/ 747712 h 3714750"/>
              <a:gd name="connsiteX5" fmla="*/ 1323975 w 1881188"/>
              <a:gd name="connsiteY5" fmla="*/ 1104900 h 3714750"/>
              <a:gd name="connsiteX6" fmla="*/ 1543050 w 1881188"/>
              <a:gd name="connsiteY6" fmla="*/ 1724025 h 3714750"/>
              <a:gd name="connsiteX7" fmla="*/ 1776413 w 1881188"/>
              <a:gd name="connsiteY7" fmla="*/ 2900362 h 3714750"/>
              <a:gd name="connsiteX8" fmla="*/ 1881188 w 1881188"/>
              <a:gd name="connsiteY8" fmla="*/ 3714750 h 3714750"/>
              <a:gd name="connsiteX0" fmla="*/ 0 w 1776413"/>
              <a:gd name="connsiteY0" fmla="*/ 0 h 2900362"/>
              <a:gd name="connsiteX1" fmla="*/ 428937 w 1776413"/>
              <a:gd name="connsiteY1" fmla="*/ 52387 h 2900362"/>
              <a:gd name="connsiteX2" fmla="*/ 690563 w 1776413"/>
              <a:gd name="connsiteY2" fmla="*/ 214312 h 2900362"/>
              <a:gd name="connsiteX3" fmla="*/ 981076 w 1776413"/>
              <a:gd name="connsiteY3" fmla="*/ 481012 h 2900362"/>
              <a:gd name="connsiteX4" fmla="*/ 1152525 w 1776413"/>
              <a:gd name="connsiteY4" fmla="*/ 747712 h 2900362"/>
              <a:gd name="connsiteX5" fmla="*/ 1323975 w 1776413"/>
              <a:gd name="connsiteY5" fmla="*/ 1104900 h 2900362"/>
              <a:gd name="connsiteX6" fmla="*/ 1543050 w 1776413"/>
              <a:gd name="connsiteY6" fmla="*/ 1724025 h 2900362"/>
              <a:gd name="connsiteX7" fmla="*/ 1776413 w 1776413"/>
              <a:gd name="connsiteY7" fmla="*/ 2900362 h 2900362"/>
              <a:gd name="connsiteX0" fmla="*/ 0 w 1666875"/>
              <a:gd name="connsiteY0" fmla="*/ 0 h 2347912"/>
              <a:gd name="connsiteX1" fmla="*/ 428937 w 1666875"/>
              <a:gd name="connsiteY1" fmla="*/ 52387 h 2347912"/>
              <a:gd name="connsiteX2" fmla="*/ 690563 w 1666875"/>
              <a:gd name="connsiteY2" fmla="*/ 214312 h 2347912"/>
              <a:gd name="connsiteX3" fmla="*/ 981076 w 1666875"/>
              <a:gd name="connsiteY3" fmla="*/ 481012 h 2347912"/>
              <a:gd name="connsiteX4" fmla="*/ 1152525 w 1666875"/>
              <a:gd name="connsiteY4" fmla="*/ 747712 h 2347912"/>
              <a:gd name="connsiteX5" fmla="*/ 1323975 w 1666875"/>
              <a:gd name="connsiteY5" fmla="*/ 1104900 h 2347912"/>
              <a:gd name="connsiteX6" fmla="*/ 1543050 w 1666875"/>
              <a:gd name="connsiteY6" fmla="*/ 1724025 h 2347912"/>
              <a:gd name="connsiteX7" fmla="*/ 1666875 w 1666875"/>
              <a:gd name="connsiteY7" fmla="*/ 2347912 h 2347912"/>
              <a:gd name="connsiteX0" fmla="*/ 0 w 1614487"/>
              <a:gd name="connsiteY0" fmla="*/ 0 h 2138362"/>
              <a:gd name="connsiteX1" fmla="*/ 428937 w 1614487"/>
              <a:gd name="connsiteY1" fmla="*/ 52387 h 2138362"/>
              <a:gd name="connsiteX2" fmla="*/ 690563 w 1614487"/>
              <a:gd name="connsiteY2" fmla="*/ 214312 h 2138362"/>
              <a:gd name="connsiteX3" fmla="*/ 981076 w 1614487"/>
              <a:gd name="connsiteY3" fmla="*/ 481012 h 2138362"/>
              <a:gd name="connsiteX4" fmla="*/ 1152525 w 1614487"/>
              <a:gd name="connsiteY4" fmla="*/ 747712 h 2138362"/>
              <a:gd name="connsiteX5" fmla="*/ 1323975 w 1614487"/>
              <a:gd name="connsiteY5" fmla="*/ 1104900 h 2138362"/>
              <a:gd name="connsiteX6" fmla="*/ 1543050 w 1614487"/>
              <a:gd name="connsiteY6" fmla="*/ 1724025 h 2138362"/>
              <a:gd name="connsiteX7" fmla="*/ 1614487 w 1614487"/>
              <a:gd name="connsiteY7" fmla="*/ 2138362 h 2138362"/>
              <a:gd name="connsiteX0" fmla="*/ 0 w 1609724"/>
              <a:gd name="connsiteY0" fmla="*/ 0 h 2019300"/>
              <a:gd name="connsiteX1" fmla="*/ 428937 w 1609724"/>
              <a:gd name="connsiteY1" fmla="*/ 52387 h 2019300"/>
              <a:gd name="connsiteX2" fmla="*/ 690563 w 1609724"/>
              <a:gd name="connsiteY2" fmla="*/ 214312 h 2019300"/>
              <a:gd name="connsiteX3" fmla="*/ 981076 w 1609724"/>
              <a:gd name="connsiteY3" fmla="*/ 481012 h 2019300"/>
              <a:gd name="connsiteX4" fmla="*/ 1152525 w 1609724"/>
              <a:gd name="connsiteY4" fmla="*/ 747712 h 2019300"/>
              <a:gd name="connsiteX5" fmla="*/ 1323975 w 1609724"/>
              <a:gd name="connsiteY5" fmla="*/ 1104900 h 2019300"/>
              <a:gd name="connsiteX6" fmla="*/ 1543050 w 1609724"/>
              <a:gd name="connsiteY6" fmla="*/ 1724025 h 2019300"/>
              <a:gd name="connsiteX7" fmla="*/ 1609724 w 1609724"/>
              <a:gd name="connsiteY7" fmla="*/ 2019300 h 2019300"/>
              <a:gd name="connsiteX0" fmla="*/ 0 w 1571624"/>
              <a:gd name="connsiteY0" fmla="*/ 0 h 2057400"/>
              <a:gd name="connsiteX1" fmla="*/ 428937 w 1571624"/>
              <a:gd name="connsiteY1" fmla="*/ 52387 h 2057400"/>
              <a:gd name="connsiteX2" fmla="*/ 690563 w 1571624"/>
              <a:gd name="connsiteY2" fmla="*/ 214312 h 2057400"/>
              <a:gd name="connsiteX3" fmla="*/ 981076 w 1571624"/>
              <a:gd name="connsiteY3" fmla="*/ 481012 h 2057400"/>
              <a:gd name="connsiteX4" fmla="*/ 1152525 w 1571624"/>
              <a:gd name="connsiteY4" fmla="*/ 747712 h 2057400"/>
              <a:gd name="connsiteX5" fmla="*/ 1323975 w 1571624"/>
              <a:gd name="connsiteY5" fmla="*/ 1104900 h 2057400"/>
              <a:gd name="connsiteX6" fmla="*/ 1543050 w 1571624"/>
              <a:gd name="connsiteY6" fmla="*/ 1724025 h 2057400"/>
              <a:gd name="connsiteX7" fmla="*/ 1571624 w 1571624"/>
              <a:gd name="connsiteY7" fmla="*/ 2057400 h 2057400"/>
              <a:gd name="connsiteX0" fmla="*/ 0 w 1609724"/>
              <a:gd name="connsiteY0" fmla="*/ 0 h 2052638"/>
              <a:gd name="connsiteX1" fmla="*/ 428937 w 1609724"/>
              <a:gd name="connsiteY1" fmla="*/ 52387 h 2052638"/>
              <a:gd name="connsiteX2" fmla="*/ 690563 w 1609724"/>
              <a:gd name="connsiteY2" fmla="*/ 214312 h 2052638"/>
              <a:gd name="connsiteX3" fmla="*/ 981076 w 1609724"/>
              <a:gd name="connsiteY3" fmla="*/ 481012 h 2052638"/>
              <a:gd name="connsiteX4" fmla="*/ 1152525 w 1609724"/>
              <a:gd name="connsiteY4" fmla="*/ 747712 h 2052638"/>
              <a:gd name="connsiteX5" fmla="*/ 1323975 w 1609724"/>
              <a:gd name="connsiteY5" fmla="*/ 1104900 h 2052638"/>
              <a:gd name="connsiteX6" fmla="*/ 1543050 w 1609724"/>
              <a:gd name="connsiteY6" fmla="*/ 1724025 h 2052638"/>
              <a:gd name="connsiteX7" fmla="*/ 1609724 w 1609724"/>
              <a:gd name="connsiteY7" fmla="*/ 2052638 h 20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724" h="2052638">
                <a:moveTo>
                  <a:pt x="0" y="0"/>
                </a:moveTo>
                <a:cubicBezTo>
                  <a:pt x="77839" y="18256"/>
                  <a:pt x="313843" y="16668"/>
                  <a:pt x="428937" y="52387"/>
                </a:cubicBezTo>
                <a:cubicBezTo>
                  <a:pt x="544031" y="88106"/>
                  <a:pt x="598540" y="142874"/>
                  <a:pt x="690563" y="214312"/>
                </a:cubicBezTo>
                <a:cubicBezTo>
                  <a:pt x="782586" y="285750"/>
                  <a:pt x="904082" y="392112"/>
                  <a:pt x="981076" y="481012"/>
                </a:cubicBezTo>
                <a:cubicBezTo>
                  <a:pt x="1058070" y="569912"/>
                  <a:pt x="1095375" y="643731"/>
                  <a:pt x="1152525" y="747712"/>
                </a:cubicBezTo>
                <a:cubicBezTo>
                  <a:pt x="1209675" y="851693"/>
                  <a:pt x="1258888" y="942181"/>
                  <a:pt x="1323975" y="1104900"/>
                </a:cubicBezTo>
                <a:cubicBezTo>
                  <a:pt x="1389062" y="1267619"/>
                  <a:pt x="1495425" y="1566069"/>
                  <a:pt x="1543050" y="1724025"/>
                </a:cubicBezTo>
                <a:cubicBezTo>
                  <a:pt x="1590675" y="1881981"/>
                  <a:pt x="1553368" y="1720851"/>
                  <a:pt x="1609724" y="2052638"/>
                </a:cubicBezTo>
              </a:path>
            </a:pathLst>
          </a:cu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2960942" y="2749532"/>
            <a:ext cx="2001086" cy="2963285"/>
          </a:xfrm>
          <a:custGeom>
            <a:avLst/>
            <a:gdLst>
              <a:gd name="connsiteX0" fmla="*/ 0 w 1548118"/>
              <a:gd name="connsiteY0" fmla="*/ 14288 h 3707703"/>
              <a:gd name="connsiteX1" fmla="*/ 338138 w 1548118"/>
              <a:gd name="connsiteY1" fmla="*/ 28575 h 3707703"/>
              <a:gd name="connsiteX2" fmla="*/ 633413 w 1548118"/>
              <a:gd name="connsiteY2" fmla="*/ 271463 h 3707703"/>
              <a:gd name="connsiteX3" fmla="*/ 800100 w 1548118"/>
              <a:gd name="connsiteY3" fmla="*/ 590550 h 3707703"/>
              <a:gd name="connsiteX4" fmla="*/ 952500 w 1548118"/>
              <a:gd name="connsiteY4" fmla="*/ 947738 h 3707703"/>
              <a:gd name="connsiteX5" fmla="*/ 1190625 w 1548118"/>
              <a:gd name="connsiteY5" fmla="*/ 1566863 h 3707703"/>
              <a:gd name="connsiteX6" fmla="*/ 1423988 w 1548118"/>
              <a:gd name="connsiteY6" fmla="*/ 2743200 h 3707703"/>
              <a:gd name="connsiteX7" fmla="*/ 1528763 w 1548118"/>
              <a:gd name="connsiteY7" fmla="*/ 3557588 h 3707703"/>
              <a:gd name="connsiteX8" fmla="*/ 1547813 w 1548118"/>
              <a:gd name="connsiteY8" fmla="*/ 3705225 h 3707703"/>
              <a:gd name="connsiteX0" fmla="*/ 0 w 1510018"/>
              <a:gd name="connsiteY0" fmla="*/ 12330 h 3710507"/>
              <a:gd name="connsiteX1" fmla="*/ 300038 w 1510018"/>
              <a:gd name="connsiteY1" fmla="*/ 31379 h 3710507"/>
              <a:gd name="connsiteX2" fmla="*/ 595313 w 1510018"/>
              <a:gd name="connsiteY2" fmla="*/ 274267 h 3710507"/>
              <a:gd name="connsiteX3" fmla="*/ 762000 w 1510018"/>
              <a:gd name="connsiteY3" fmla="*/ 593354 h 3710507"/>
              <a:gd name="connsiteX4" fmla="*/ 914400 w 1510018"/>
              <a:gd name="connsiteY4" fmla="*/ 950542 h 3710507"/>
              <a:gd name="connsiteX5" fmla="*/ 1152525 w 1510018"/>
              <a:gd name="connsiteY5" fmla="*/ 1569667 h 3710507"/>
              <a:gd name="connsiteX6" fmla="*/ 1385888 w 1510018"/>
              <a:gd name="connsiteY6" fmla="*/ 2746004 h 3710507"/>
              <a:gd name="connsiteX7" fmla="*/ 1490663 w 1510018"/>
              <a:gd name="connsiteY7" fmla="*/ 3560392 h 3710507"/>
              <a:gd name="connsiteX8" fmla="*/ 1509713 w 1510018"/>
              <a:gd name="connsiteY8" fmla="*/ 3708029 h 3710507"/>
              <a:gd name="connsiteX0" fmla="*/ 0 w 1510018"/>
              <a:gd name="connsiteY0" fmla="*/ 6928 h 3724155"/>
              <a:gd name="connsiteX1" fmla="*/ 300038 w 1510018"/>
              <a:gd name="connsiteY1" fmla="*/ 45027 h 3724155"/>
              <a:gd name="connsiteX2" fmla="*/ 595313 w 1510018"/>
              <a:gd name="connsiteY2" fmla="*/ 287915 h 3724155"/>
              <a:gd name="connsiteX3" fmla="*/ 762000 w 1510018"/>
              <a:gd name="connsiteY3" fmla="*/ 607002 h 3724155"/>
              <a:gd name="connsiteX4" fmla="*/ 914400 w 1510018"/>
              <a:gd name="connsiteY4" fmla="*/ 964190 h 3724155"/>
              <a:gd name="connsiteX5" fmla="*/ 1152525 w 1510018"/>
              <a:gd name="connsiteY5" fmla="*/ 1583315 h 3724155"/>
              <a:gd name="connsiteX6" fmla="*/ 1385888 w 1510018"/>
              <a:gd name="connsiteY6" fmla="*/ 2759652 h 3724155"/>
              <a:gd name="connsiteX7" fmla="*/ 1490663 w 1510018"/>
              <a:gd name="connsiteY7" fmla="*/ 3574040 h 3724155"/>
              <a:gd name="connsiteX8" fmla="*/ 1509713 w 1510018"/>
              <a:gd name="connsiteY8" fmla="*/ 3721677 h 3724155"/>
              <a:gd name="connsiteX0" fmla="*/ 0 w 1510018"/>
              <a:gd name="connsiteY0" fmla="*/ 3288 h 3720515"/>
              <a:gd name="connsiteX1" fmla="*/ 300038 w 1510018"/>
              <a:gd name="connsiteY1" fmla="*/ 69962 h 3720515"/>
              <a:gd name="connsiteX2" fmla="*/ 595313 w 1510018"/>
              <a:gd name="connsiteY2" fmla="*/ 284275 h 3720515"/>
              <a:gd name="connsiteX3" fmla="*/ 762000 w 1510018"/>
              <a:gd name="connsiteY3" fmla="*/ 603362 h 3720515"/>
              <a:gd name="connsiteX4" fmla="*/ 914400 w 1510018"/>
              <a:gd name="connsiteY4" fmla="*/ 960550 h 3720515"/>
              <a:gd name="connsiteX5" fmla="*/ 1152525 w 1510018"/>
              <a:gd name="connsiteY5" fmla="*/ 1579675 h 3720515"/>
              <a:gd name="connsiteX6" fmla="*/ 1385888 w 1510018"/>
              <a:gd name="connsiteY6" fmla="*/ 2756012 h 3720515"/>
              <a:gd name="connsiteX7" fmla="*/ 1490663 w 1510018"/>
              <a:gd name="connsiteY7" fmla="*/ 3570400 h 3720515"/>
              <a:gd name="connsiteX8" fmla="*/ 1509713 w 1510018"/>
              <a:gd name="connsiteY8" fmla="*/ 3718037 h 3720515"/>
              <a:gd name="connsiteX0" fmla="*/ 0 w 1510018"/>
              <a:gd name="connsiteY0" fmla="*/ 3550 h 3720777"/>
              <a:gd name="connsiteX1" fmla="*/ 300038 w 1510018"/>
              <a:gd name="connsiteY1" fmla="*/ 70224 h 3720777"/>
              <a:gd name="connsiteX2" fmla="*/ 595313 w 1510018"/>
              <a:gd name="connsiteY2" fmla="*/ 308349 h 3720777"/>
              <a:gd name="connsiteX3" fmla="*/ 762000 w 1510018"/>
              <a:gd name="connsiteY3" fmla="*/ 603624 h 3720777"/>
              <a:gd name="connsiteX4" fmla="*/ 914400 w 1510018"/>
              <a:gd name="connsiteY4" fmla="*/ 960812 h 3720777"/>
              <a:gd name="connsiteX5" fmla="*/ 1152525 w 1510018"/>
              <a:gd name="connsiteY5" fmla="*/ 1579937 h 3720777"/>
              <a:gd name="connsiteX6" fmla="*/ 1385888 w 1510018"/>
              <a:gd name="connsiteY6" fmla="*/ 2756274 h 3720777"/>
              <a:gd name="connsiteX7" fmla="*/ 1490663 w 1510018"/>
              <a:gd name="connsiteY7" fmla="*/ 3570662 h 3720777"/>
              <a:gd name="connsiteX8" fmla="*/ 1509713 w 1510018"/>
              <a:gd name="connsiteY8" fmla="*/ 3718299 h 3720777"/>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1440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3345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57643"/>
              <a:gd name="connsiteY0" fmla="*/ 2098 h 3762188"/>
              <a:gd name="connsiteX1" fmla="*/ 347663 w 1557643"/>
              <a:gd name="connsiteY1" fmla="*/ 111635 h 3762188"/>
              <a:gd name="connsiteX2" fmla="*/ 638176 w 1557643"/>
              <a:gd name="connsiteY2" fmla="*/ 378335 h 3762188"/>
              <a:gd name="connsiteX3" fmla="*/ 809625 w 1557643"/>
              <a:gd name="connsiteY3" fmla="*/ 645035 h 3762188"/>
              <a:gd name="connsiteX4" fmla="*/ 981075 w 1557643"/>
              <a:gd name="connsiteY4" fmla="*/ 1002223 h 3762188"/>
              <a:gd name="connsiteX5" fmla="*/ 1200150 w 1557643"/>
              <a:gd name="connsiteY5" fmla="*/ 1621348 h 3762188"/>
              <a:gd name="connsiteX6" fmla="*/ 1433513 w 1557643"/>
              <a:gd name="connsiteY6" fmla="*/ 2797685 h 3762188"/>
              <a:gd name="connsiteX7" fmla="*/ 1538288 w 1557643"/>
              <a:gd name="connsiteY7" fmla="*/ 3612073 h 3762188"/>
              <a:gd name="connsiteX8" fmla="*/ 1557338 w 1557643"/>
              <a:gd name="connsiteY8" fmla="*/ 3759710 h 3762188"/>
              <a:gd name="connsiteX0" fmla="*/ 0 w 1662418"/>
              <a:gd name="connsiteY0" fmla="*/ 916 h 3875306"/>
              <a:gd name="connsiteX1" fmla="*/ 452438 w 1662418"/>
              <a:gd name="connsiteY1" fmla="*/ 224753 h 3875306"/>
              <a:gd name="connsiteX2" fmla="*/ 742951 w 1662418"/>
              <a:gd name="connsiteY2" fmla="*/ 491453 h 3875306"/>
              <a:gd name="connsiteX3" fmla="*/ 914400 w 1662418"/>
              <a:gd name="connsiteY3" fmla="*/ 758153 h 3875306"/>
              <a:gd name="connsiteX4" fmla="*/ 1085850 w 1662418"/>
              <a:gd name="connsiteY4" fmla="*/ 1115341 h 3875306"/>
              <a:gd name="connsiteX5" fmla="*/ 1304925 w 1662418"/>
              <a:gd name="connsiteY5" fmla="*/ 1734466 h 3875306"/>
              <a:gd name="connsiteX6" fmla="*/ 1538288 w 1662418"/>
              <a:gd name="connsiteY6" fmla="*/ 2910803 h 3875306"/>
              <a:gd name="connsiteX7" fmla="*/ 1643063 w 1662418"/>
              <a:gd name="connsiteY7" fmla="*/ 3725191 h 3875306"/>
              <a:gd name="connsiteX8" fmla="*/ 1662113 w 1662418"/>
              <a:gd name="connsiteY8" fmla="*/ 3872828 h 3875306"/>
              <a:gd name="connsiteX0" fmla="*/ 0 w 1900543"/>
              <a:gd name="connsiteY0" fmla="*/ 962 h 3865827"/>
              <a:gd name="connsiteX1" fmla="*/ 690563 w 1900543"/>
              <a:gd name="connsiteY1" fmla="*/ 215274 h 3865827"/>
              <a:gd name="connsiteX2" fmla="*/ 981076 w 1900543"/>
              <a:gd name="connsiteY2" fmla="*/ 481974 h 3865827"/>
              <a:gd name="connsiteX3" fmla="*/ 1152525 w 1900543"/>
              <a:gd name="connsiteY3" fmla="*/ 748674 h 3865827"/>
              <a:gd name="connsiteX4" fmla="*/ 1323975 w 1900543"/>
              <a:gd name="connsiteY4" fmla="*/ 1105862 h 3865827"/>
              <a:gd name="connsiteX5" fmla="*/ 1543050 w 1900543"/>
              <a:gd name="connsiteY5" fmla="*/ 1724987 h 3865827"/>
              <a:gd name="connsiteX6" fmla="*/ 1776413 w 1900543"/>
              <a:gd name="connsiteY6" fmla="*/ 2901324 h 3865827"/>
              <a:gd name="connsiteX7" fmla="*/ 1881188 w 1900543"/>
              <a:gd name="connsiteY7" fmla="*/ 3715712 h 3865827"/>
              <a:gd name="connsiteX8" fmla="*/ 1900238 w 1900543"/>
              <a:gd name="connsiteY8" fmla="*/ 3863349 h 3865827"/>
              <a:gd name="connsiteX0" fmla="*/ 0 w 1900543"/>
              <a:gd name="connsiteY0" fmla="*/ 0 h 3864865"/>
              <a:gd name="connsiteX1" fmla="*/ 467037 w 1900543"/>
              <a:gd name="connsiteY1" fmla="*/ 10953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857251 w 1900543"/>
              <a:gd name="connsiteY3" fmla="*/ 428625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14363 w 1900543"/>
              <a:gd name="connsiteY2" fmla="*/ 185737 h 3864865"/>
              <a:gd name="connsiteX3" fmla="*/ 857251 w 1900543"/>
              <a:gd name="connsiteY3" fmla="*/ 428625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39047 h 3903912"/>
              <a:gd name="connsiteX1" fmla="*/ 204788 w 1900543"/>
              <a:gd name="connsiteY1" fmla="*/ 946 h 3903912"/>
              <a:gd name="connsiteX2" fmla="*/ 428937 w 1900543"/>
              <a:gd name="connsiteY2" fmla="*/ 91434 h 3903912"/>
              <a:gd name="connsiteX3" fmla="*/ 614363 w 1900543"/>
              <a:gd name="connsiteY3" fmla="*/ 224784 h 3903912"/>
              <a:gd name="connsiteX4" fmla="*/ 857251 w 1900543"/>
              <a:gd name="connsiteY4" fmla="*/ 467672 h 3903912"/>
              <a:gd name="connsiteX5" fmla="*/ 1023937 w 1900543"/>
              <a:gd name="connsiteY5" fmla="*/ 715321 h 3903912"/>
              <a:gd name="connsiteX6" fmla="*/ 1195388 w 1900543"/>
              <a:gd name="connsiteY6" fmla="*/ 1005835 h 3903912"/>
              <a:gd name="connsiteX7" fmla="*/ 1447800 w 1900543"/>
              <a:gd name="connsiteY7" fmla="*/ 1596384 h 3903912"/>
              <a:gd name="connsiteX8" fmla="*/ 1776413 w 1900543"/>
              <a:gd name="connsiteY8" fmla="*/ 2939409 h 3903912"/>
              <a:gd name="connsiteX9" fmla="*/ 1881188 w 1900543"/>
              <a:gd name="connsiteY9" fmla="*/ 3753797 h 3903912"/>
              <a:gd name="connsiteX10" fmla="*/ 1900238 w 1900543"/>
              <a:gd name="connsiteY10" fmla="*/ 3901434 h 3903912"/>
              <a:gd name="connsiteX0" fmla="*/ 0 w 2010080"/>
              <a:gd name="connsiteY0" fmla="*/ 0 h 3993452"/>
              <a:gd name="connsiteX1" fmla="*/ 314325 w 2010080"/>
              <a:gd name="connsiteY1" fmla="*/ 90486 h 3993452"/>
              <a:gd name="connsiteX2" fmla="*/ 538474 w 2010080"/>
              <a:gd name="connsiteY2" fmla="*/ 180974 h 3993452"/>
              <a:gd name="connsiteX3" fmla="*/ 723900 w 2010080"/>
              <a:gd name="connsiteY3" fmla="*/ 314324 h 3993452"/>
              <a:gd name="connsiteX4" fmla="*/ 966788 w 2010080"/>
              <a:gd name="connsiteY4" fmla="*/ 557212 h 3993452"/>
              <a:gd name="connsiteX5" fmla="*/ 1133474 w 2010080"/>
              <a:gd name="connsiteY5" fmla="*/ 804861 h 3993452"/>
              <a:gd name="connsiteX6" fmla="*/ 1304925 w 2010080"/>
              <a:gd name="connsiteY6" fmla="*/ 1095375 h 3993452"/>
              <a:gd name="connsiteX7" fmla="*/ 1557337 w 2010080"/>
              <a:gd name="connsiteY7" fmla="*/ 1685924 h 3993452"/>
              <a:gd name="connsiteX8" fmla="*/ 1885950 w 2010080"/>
              <a:gd name="connsiteY8" fmla="*/ 3028949 h 3993452"/>
              <a:gd name="connsiteX9" fmla="*/ 1990725 w 2010080"/>
              <a:gd name="connsiteY9" fmla="*/ 3843337 h 3993452"/>
              <a:gd name="connsiteX10" fmla="*/ 2009775 w 2010080"/>
              <a:gd name="connsiteY10" fmla="*/ 3990974 h 3993452"/>
              <a:gd name="connsiteX0" fmla="*/ 0 w 2010080"/>
              <a:gd name="connsiteY0" fmla="*/ 0 h 3993452"/>
              <a:gd name="connsiteX1" fmla="*/ 276225 w 2010080"/>
              <a:gd name="connsiteY1" fmla="*/ 57149 h 3993452"/>
              <a:gd name="connsiteX2" fmla="*/ 538474 w 2010080"/>
              <a:gd name="connsiteY2" fmla="*/ 180974 h 3993452"/>
              <a:gd name="connsiteX3" fmla="*/ 723900 w 2010080"/>
              <a:gd name="connsiteY3" fmla="*/ 314324 h 3993452"/>
              <a:gd name="connsiteX4" fmla="*/ 966788 w 2010080"/>
              <a:gd name="connsiteY4" fmla="*/ 557212 h 3993452"/>
              <a:gd name="connsiteX5" fmla="*/ 1133474 w 2010080"/>
              <a:gd name="connsiteY5" fmla="*/ 804861 h 3993452"/>
              <a:gd name="connsiteX6" fmla="*/ 1304925 w 2010080"/>
              <a:gd name="connsiteY6" fmla="*/ 1095375 h 3993452"/>
              <a:gd name="connsiteX7" fmla="*/ 1557337 w 2010080"/>
              <a:gd name="connsiteY7" fmla="*/ 1685924 h 3993452"/>
              <a:gd name="connsiteX8" fmla="*/ 1885950 w 2010080"/>
              <a:gd name="connsiteY8" fmla="*/ 3028949 h 3993452"/>
              <a:gd name="connsiteX9" fmla="*/ 1990725 w 2010080"/>
              <a:gd name="connsiteY9" fmla="*/ 3843337 h 3993452"/>
              <a:gd name="connsiteX10" fmla="*/ 2009775 w 2010080"/>
              <a:gd name="connsiteY10" fmla="*/ 3990974 h 3993452"/>
              <a:gd name="connsiteX0" fmla="*/ 0 w 2012871"/>
              <a:gd name="connsiteY0" fmla="*/ 0 h 3998743"/>
              <a:gd name="connsiteX1" fmla="*/ 276225 w 2012871"/>
              <a:gd name="connsiteY1" fmla="*/ 57149 h 3998743"/>
              <a:gd name="connsiteX2" fmla="*/ 538474 w 2012871"/>
              <a:gd name="connsiteY2" fmla="*/ 180974 h 3998743"/>
              <a:gd name="connsiteX3" fmla="*/ 723900 w 2012871"/>
              <a:gd name="connsiteY3" fmla="*/ 314324 h 3998743"/>
              <a:gd name="connsiteX4" fmla="*/ 966788 w 2012871"/>
              <a:gd name="connsiteY4" fmla="*/ 557212 h 3998743"/>
              <a:gd name="connsiteX5" fmla="*/ 1133474 w 2012871"/>
              <a:gd name="connsiteY5" fmla="*/ 804861 h 3998743"/>
              <a:gd name="connsiteX6" fmla="*/ 1304925 w 2012871"/>
              <a:gd name="connsiteY6" fmla="*/ 1095375 h 3998743"/>
              <a:gd name="connsiteX7" fmla="*/ 1557337 w 2012871"/>
              <a:gd name="connsiteY7" fmla="*/ 1685924 h 3998743"/>
              <a:gd name="connsiteX8" fmla="*/ 1814512 w 2012871"/>
              <a:gd name="connsiteY8" fmla="*/ 2824161 h 3998743"/>
              <a:gd name="connsiteX9" fmla="*/ 1990725 w 2012871"/>
              <a:gd name="connsiteY9" fmla="*/ 3843337 h 3998743"/>
              <a:gd name="connsiteX10" fmla="*/ 2009775 w 2012871"/>
              <a:gd name="connsiteY10" fmla="*/ 3990974 h 3998743"/>
              <a:gd name="connsiteX0" fmla="*/ 0 w 2012871"/>
              <a:gd name="connsiteY0" fmla="*/ 0 h 3998743"/>
              <a:gd name="connsiteX1" fmla="*/ 276225 w 2012871"/>
              <a:gd name="connsiteY1" fmla="*/ 57149 h 3998743"/>
              <a:gd name="connsiteX2" fmla="*/ 538474 w 2012871"/>
              <a:gd name="connsiteY2" fmla="*/ 180974 h 3998743"/>
              <a:gd name="connsiteX3" fmla="*/ 723900 w 2012871"/>
              <a:gd name="connsiteY3" fmla="*/ 314324 h 3998743"/>
              <a:gd name="connsiteX4" fmla="*/ 966788 w 2012871"/>
              <a:gd name="connsiteY4" fmla="*/ 557212 h 3998743"/>
              <a:gd name="connsiteX5" fmla="*/ 1133474 w 2012871"/>
              <a:gd name="connsiteY5" fmla="*/ 804861 h 3998743"/>
              <a:gd name="connsiteX6" fmla="*/ 1304925 w 2012871"/>
              <a:gd name="connsiteY6" fmla="*/ 1095375 h 3998743"/>
              <a:gd name="connsiteX7" fmla="*/ 1557337 w 2012871"/>
              <a:gd name="connsiteY7" fmla="*/ 1685924 h 3998743"/>
              <a:gd name="connsiteX8" fmla="*/ 1814512 w 2012871"/>
              <a:gd name="connsiteY8" fmla="*/ 2824161 h 3998743"/>
              <a:gd name="connsiteX9" fmla="*/ 1895475 w 2012871"/>
              <a:gd name="connsiteY9" fmla="*/ 3286124 h 3998743"/>
              <a:gd name="connsiteX10" fmla="*/ 1990725 w 2012871"/>
              <a:gd name="connsiteY10" fmla="*/ 3843337 h 3998743"/>
              <a:gd name="connsiteX11" fmla="*/ 2009775 w 2012871"/>
              <a:gd name="connsiteY11" fmla="*/ 3990974 h 3998743"/>
              <a:gd name="connsiteX0" fmla="*/ 0 w 2009829"/>
              <a:gd name="connsiteY0" fmla="*/ 0 h 3991664"/>
              <a:gd name="connsiteX1" fmla="*/ 276225 w 2009829"/>
              <a:gd name="connsiteY1" fmla="*/ 57149 h 3991664"/>
              <a:gd name="connsiteX2" fmla="*/ 538474 w 2009829"/>
              <a:gd name="connsiteY2" fmla="*/ 180974 h 3991664"/>
              <a:gd name="connsiteX3" fmla="*/ 723900 w 2009829"/>
              <a:gd name="connsiteY3" fmla="*/ 314324 h 3991664"/>
              <a:gd name="connsiteX4" fmla="*/ 966788 w 2009829"/>
              <a:gd name="connsiteY4" fmla="*/ 557212 h 3991664"/>
              <a:gd name="connsiteX5" fmla="*/ 1133474 w 2009829"/>
              <a:gd name="connsiteY5" fmla="*/ 804861 h 3991664"/>
              <a:gd name="connsiteX6" fmla="*/ 1304925 w 2009829"/>
              <a:gd name="connsiteY6" fmla="*/ 1095375 h 3991664"/>
              <a:gd name="connsiteX7" fmla="*/ 1557337 w 2009829"/>
              <a:gd name="connsiteY7" fmla="*/ 1685924 h 3991664"/>
              <a:gd name="connsiteX8" fmla="*/ 1814512 w 2009829"/>
              <a:gd name="connsiteY8" fmla="*/ 2824161 h 3991664"/>
              <a:gd name="connsiteX9" fmla="*/ 1938338 w 2009829"/>
              <a:gd name="connsiteY9" fmla="*/ 3286124 h 3991664"/>
              <a:gd name="connsiteX10" fmla="*/ 1990725 w 2009829"/>
              <a:gd name="connsiteY10" fmla="*/ 3843337 h 3991664"/>
              <a:gd name="connsiteX11" fmla="*/ 2009775 w 2009829"/>
              <a:gd name="connsiteY11" fmla="*/ 3990974 h 3991664"/>
              <a:gd name="connsiteX0" fmla="*/ 0 w 2009829"/>
              <a:gd name="connsiteY0" fmla="*/ 0 h 3991664"/>
              <a:gd name="connsiteX1" fmla="*/ 276225 w 2009829"/>
              <a:gd name="connsiteY1" fmla="*/ 57149 h 3991664"/>
              <a:gd name="connsiteX2" fmla="*/ 538474 w 2009829"/>
              <a:gd name="connsiteY2" fmla="*/ 180974 h 3991664"/>
              <a:gd name="connsiteX3" fmla="*/ 723900 w 2009829"/>
              <a:gd name="connsiteY3" fmla="*/ 314324 h 3991664"/>
              <a:gd name="connsiteX4" fmla="*/ 966788 w 2009829"/>
              <a:gd name="connsiteY4" fmla="*/ 557212 h 3991664"/>
              <a:gd name="connsiteX5" fmla="*/ 1133474 w 2009829"/>
              <a:gd name="connsiteY5" fmla="*/ 804861 h 3991664"/>
              <a:gd name="connsiteX6" fmla="*/ 1304925 w 2009829"/>
              <a:gd name="connsiteY6" fmla="*/ 1095375 h 3991664"/>
              <a:gd name="connsiteX7" fmla="*/ 1557337 w 2009829"/>
              <a:gd name="connsiteY7" fmla="*/ 1685924 h 3991664"/>
              <a:gd name="connsiteX8" fmla="*/ 1843087 w 2009829"/>
              <a:gd name="connsiteY8" fmla="*/ 2828924 h 3991664"/>
              <a:gd name="connsiteX9" fmla="*/ 1938338 w 2009829"/>
              <a:gd name="connsiteY9" fmla="*/ 3286124 h 3991664"/>
              <a:gd name="connsiteX10" fmla="*/ 1990725 w 2009829"/>
              <a:gd name="connsiteY10" fmla="*/ 3843337 h 3991664"/>
              <a:gd name="connsiteX11" fmla="*/ 2009775 w 2009829"/>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304925 w 2040576"/>
              <a:gd name="connsiteY6" fmla="*/ 1095375 h 3991664"/>
              <a:gd name="connsiteX7" fmla="*/ 1557337 w 2040576"/>
              <a:gd name="connsiteY7" fmla="*/ 1685924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304925 w 2040576"/>
              <a:gd name="connsiteY6" fmla="*/ 1095375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461962 w 2040576"/>
              <a:gd name="connsiteY3" fmla="*/ 266699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262249 w 2040576"/>
              <a:gd name="connsiteY2" fmla="*/ 114299 h 3991664"/>
              <a:gd name="connsiteX3" fmla="*/ 461962 w 2040576"/>
              <a:gd name="connsiteY3" fmla="*/ 266699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8657 w 2049233"/>
              <a:gd name="connsiteY0" fmla="*/ 0 h 3991664"/>
              <a:gd name="connsiteX1" fmla="*/ 22944 w 2049233"/>
              <a:gd name="connsiteY1" fmla="*/ 14287 h 3991664"/>
              <a:gd name="connsiteX2" fmla="*/ 270906 w 2049233"/>
              <a:gd name="connsiteY2" fmla="*/ 114299 h 3991664"/>
              <a:gd name="connsiteX3" fmla="*/ 470619 w 2049233"/>
              <a:gd name="connsiteY3" fmla="*/ 266699 h 3991664"/>
              <a:gd name="connsiteX4" fmla="*/ 727795 w 2049233"/>
              <a:gd name="connsiteY4" fmla="*/ 481012 h 3991664"/>
              <a:gd name="connsiteX5" fmla="*/ 961156 w 2049233"/>
              <a:gd name="connsiteY5" fmla="*/ 733424 h 3991664"/>
              <a:gd name="connsiteX6" fmla="*/ 1127844 w 2049233"/>
              <a:gd name="connsiteY6" fmla="*/ 1023938 h 3991664"/>
              <a:gd name="connsiteX7" fmla="*/ 1394544 w 2049233"/>
              <a:gd name="connsiteY7" fmla="*/ 1538286 h 3991664"/>
              <a:gd name="connsiteX8" fmla="*/ 1851744 w 2049233"/>
              <a:gd name="connsiteY8" fmla="*/ 2828924 h 3991664"/>
              <a:gd name="connsiteX9" fmla="*/ 1946995 w 2049233"/>
              <a:gd name="connsiteY9" fmla="*/ 3286124 h 3991664"/>
              <a:gd name="connsiteX10" fmla="*/ 2047007 w 2049233"/>
              <a:gd name="connsiteY10" fmla="*/ 3843337 h 3991664"/>
              <a:gd name="connsiteX11" fmla="*/ 2018432 w 2049233"/>
              <a:gd name="connsiteY11" fmla="*/ 3990974 h 3991664"/>
              <a:gd name="connsiteX0" fmla="*/ 0 w 2359664"/>
              <a:gd name="connsiteY0" fmla="*/ 0 h 4015477"/>
              <a:gd name="connsiteX1" fmla="*/ 333375 w 2359664"/>
              <a:gd name="connsiteY1" fmla="*/ 38100 h 4015477"/>
              <a:gd name="connsiteX2" fmla="*/ 581337 w 2359664"/>
              <a:gd name="connsiteY2" fmla="*/ 138112 h 4015477"/>
              <a:gd name="connsiteX3" fmla="*/ 781050 w 2359664"/>
              <a:gd name="connsiteY3" fmla="*/ 290512 h 4015477"/>
              <a:gd name="connsiteX4" fmla="*/ 1038226 w 2359664"/>
              <a:gd name="connsiteY4" fmla="*/ 504825 h 4015477"/>
              <a:gd name="connsiteX5" fmla="*/ 1271587 w 2359664"/>
              <a:gd name="connsiteY5" fmla="*/ 757237 h 4015477"/>
              <a:gd name="connsiteX6" fmla="*/ 1438275 w 2359664"/>
              <a:gd name="connsiteY6" fmla="*/ 1047751 h 4015477"/>
              <a:gd name="connsiteX7" fmla="*/ 1704975 w 2359664"/>
              <a:gd name="connsiteY7" fmla="*/ 1562099 h 4015477"/>
              <a:gd name="connsiteX8" fmla="*/ 2162175 w 2359664"/>
              <a:gd name="connsiteY8" fmla="*/ 2852737 h 4015477"/>
              <a:gd name="connsiteX9" fmla="*/ 2257426 w 2359664"/>
              <a:gd name="connsiteY9" fmla="*/ 3309937 h 4015477"/>
              <a:gd name="connsiteX10" fmla="*/ 2357438 w 2359664"/>
              <a:gd name="connsiteY10" fmla="*/ 3867150 h 4015477"/>
              <a:gd name="connsiteX11" fmla="*/ 2328863 w 2359664"/>
              <a:gd name="connsiteY11" fmla="*/ 4014787 h 4015477"/>
              <a:gd name="connsiteX0" fmla="*/ 0 w 2358400"/>
              <a:gd name="connsiteY0" fmla="*/ 0 h 4015396"/>
              <a:gd name="connsiteX1" fmla="*/ 333375 w 2358400"/>
              <a:gd name="connsiteY1" fmla="*/ 38100 h 4015396"/>
              <a:gd name="connsiteX2" fmla="*/ 581337 w 2358400"/>
              <a:gd name="connsiteY2" fmla="*/ 138112 h 4015396"/>
              <a:gd name="connsiteX3" fmla="*/ 781050 w 2358400"/>
              <a:gd name="connsiteY3" fmla="*/ 290512 h 4015396"/>
              <a:gd name="connsiteX4" fmla="*/ 1038226 w 2358400"/>
              <a:gd name="connsiteY4" fmla="*/ 504825 h 4015396"/>
              <a:gd name="connsiteX5" fmla="*/ 1271587 w 2358400"/>
              <a:gd name="connsiteY5" fmla="*/ 757237 h 4015396"/>
              <a:gd name="connsiteX6" fmla="*/ 1438275 w 2358400"/>
              <a:gd name="connsiteY6" fmla="*/ 1047751 h 4015396"/>
              <a:gd name="connsiteX7" fmla="*/ 1704975 w 2358400"/>
              <a:gd name="connsiteY7" fmla="*/ 1562099 h 4015396"/>
              <a:gd name="connsiteX8" fmla="*/ 2162175 w 2358400"/>
              <a:gd name="connsiteY8" fmla="*/ 2852737 h 4015396"/>
              <a:gd name="connsiteX9" fmla="*/ 2286001 w 2358400"/>
              <a:gd name="connsiteY9" fmla="*/ 3348037 h 4015396"/>
              <a:gd name="connsiteX10" fmla="*/ 2357438 w 2358400"/>
              <a:gd name="connsiteY10" fmla="*/ 3867150 h 4015396"/>
              <a:gd name="connsiteX11" fmla="*/ 2328863 w 2358400"/>
              <a:gd name="connsiteY11" fmla="*/ 4014787 h 4015396"/>
              <a:gd name="connsiteX0" fmla="*/ 0 w 2466981"/>
              <a:gd name="connsiteY0" fmla="*/ 0 h 4295881"/>
              <a:gd name="connsiteX1" fmla="*/ 333375 w 2466981"/>
              <a:gd name="connsiteY1" fmla="*/ 38100 h 4295881"/>
              <a:gd name="connsiteX2" fmla="*/ 581337 w 2466981"/>
              <a:gd name="connsiteY2" fmla="*/ 138112 h 4295881"/>
              <a:gd name="connsiteX3" fmla="*/ 781050 w 2466981"/>
              <a:gd name="connsiteY3" fmla="*/ 290512 h 4295881"/>
              <a:gd name="connsiteX4" fmla="*/ 1038226 w 2466981"/>
              <a:gd name="connsiteY4" fmla="*/ 504825 h 4295881"/>
              <a:gd name="connsiteX5" fmla="*/ 1271587 w 2466981"/>
              <a:gd name="connsiteY5" fmla="*/ 757237 h 4295881"/>
              <a:gd name="connsiteX6" fmla="*/ 1438275 w 2466981"/>
              <a:gd name="connsiteY6" fmla="*/ 1047751 h 4295881"/>
              <a:gd name="connsiteX7" fmla="*/ 1704975 w 2466981"/>
              <a:gd name="connsiteY7" fmla="*/ 1562099 h 4295881"/>
              <a:gd name="connsiteX8" fmla="*/ 2162175 w 2466981"/>
              <a:gd name="connsiteY8" fmla="*/ 2852737 h 4295881"/>
              <a:gd name="connsiteX9" fmla="*/ 2286001 w 2466981"/>
              <a:gd name="connsiteY9" fmla="*/ 3348037 h 4295881"/>
              <a:gd name="connsiteX10" fmla="*/ 2357438 w 2466981"/>
              <a:gd name="connsiteY10" fmla="*/ 3867150 h 4295881"/>
              <a:gd name="connsiteX11" fmla="*/ 2466976 w 2466981"/>
              <a:gd name="connsiteY11" fmla="*/ 4295774 h 4295881"/>
              <a:gd name="connsiteX0" fmla="*/ 0 w 2466987"/>
              <a:gd name="connsiteY0" fmla="*/ 0 h 4295883"/>
              <a:gd name="connsiteX1" fmla="*/ 333375 w 2466987"/>
              <a:gd name="connsiteY1" fmla="*/ 38100 h 4295883"/>
              <a:gd name="connsiteX2" fmla="*/ 581337 w 2466987"/>
              <a:gd name="connsiteY2" fmla="*/ 138112 h 4295883"/>
              <a:gd name="connsiteX3" fmla="*/ 781050 w 2466987"/>
              <a:gd name="connsiteY3" fmla="*/ 290512 h 4295883"/>
              <a:gd name="connsiteX4" fmla="*/ 1038226 w 2466987"/>
              <a:gd name="connsiteY4" fmla="*/ 504825 h 4295883"/>
              <a:gd name="connsiteX5" fmla="*/ 1271587 w 2466987"/>
              <a:gd name="connsiteY5" fmla="*/ 757237 h 4295883"/>
              <a:gd name="connsiteX6" fmla="*/ 1438275 w 2466987"/>
              <a:gd name="connsiteY6" fmla="*/ 1047751 h 4295883"/>
              <a:gd name="connsiteX7" fmla="*/ 1704975 w 2466987"/>
              <a:gd name="connsiteY7" fmla="*/ 1562099 h 4295883"/>
              <a:gd name="connsiteX8" fmla="*/ 2162175 w 2466987"/>
              <a:gd name="connsiteY8" fmla="*/ 2852737 h 4295883"/>
              <a:gd name="connsiteX9" fmla="*/ 2286001 w 2466987"/>
              <a:gd name="connsiteY9" fmla="*/ 3348037 h 4295883"/>
              <a:gd name="connsiteX10" fmla="*/ 2395538 w 2466987"/>
              <a:gd name="connsiteY10" fmla="*/ 3871913 h 4295883"/>
              <a:gd name="connsiteX11" fmla="*/ 2466976 w 2466987"/>
              <a:gd name="connsiteY11" fmla="*/ 4295774 h 4295883"/>
              <a:gd name="connsiteX0" fmla="*/ 0 w 2466987"/>
              <a:gd name="connsiteY0" fmla="*/ 0 h 4295883"/>
              <a:gd name="connsiteX1" fmla="*/ 333375 w 2466987"/>
              <a:gd name="connsiteY1" fmla="*/ 38100 h 4295883"/>
              <a:gd name="connsiteX2" fmla="*/ 581337 w 2466987"/>
              <a:gd name="connsiteY2" fmla="*/ 138112 h 4295883"/>
              <a:gd name="connsiteX3" fmla="*/ 781050 w 2466987"/>
              <a:gd name="connsiteY3" fmla="*/ 290512 h 4295883"/>
              <a:gd name="connsiteX4" fmla="*/ 1038226 w 2466987"/>
              <a:gd name="connsiteY4" fmla="*/ 504825 h 4295883"/>
              <a:gd name="connsiteX5" fmla="*/ 1247775 w 2466987"/>
              <a:gd name="connsiteY5" fmla="*/ 742950 h 4295883"/>
              <a:gd name="connsiteX6" fmla="*/ 1438275 w 2466987"/>
              <a:gd name="connsiteY6" fmla="*/ 1047751 h 4295883"/>
              <a:gd name="connsiteX7" fmla="*/ 1704975 w 2466987"/>
              <a:gd name="connsiteY7" fmla="*/ 1562099 h 4295883"/>
              <a:gd name="connsiteX8" fmla="*/ 2162175 w 2466987"/>
              <a:gd name="connsiteY8" fmla="*/ 2852737 h 4295883"/>
              <a:gd name="connsiteX9" fmla="*/ 2286001 w 2466987"/>
              <a:gd name="connsiteY9" fmla="*/ 3348037 h 4295883"/>
              <a:gd name="connsiteX10" fmla="*/ 2395538 w 2466987"/>
              <a:gd name="connsiteY10" fmla="*/ 3871913 h 4295883"/>
              <a:gd name="connsiteX11" fmla="*/ 2466976 w 2466987"/>
              <a:gd name="connsiteY11" fmla="*/ 4295774 h 429588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38226 w 2395538"/>
              <a:gd name="connsiteY4" fmla="*/ 504825 h 3871913"/>
              <a:gd name="connsiteX5" fmla="*/ 1247775 w 2395538"/>
              <a:gd name="connsiteY5" fmla="*/ 742950 h 3871913"/>
              <a:gd name="connsiteX6" fmla="*/ 1438275 w 2395538"/>
              <a:gd name="connsiteY6" fmla="*/ 1047751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24101"/>
              <a:gd name="connsiteY0" fmla="*/ 0 h 3590925"/>
              <a:gd name="connsiteX1" fmla="*/ 333375 w 2324101"/>
              <a:gd name="connsiteY1" fmla="*/ 38100 h 3590925"/>
              <a:gd name="connsiteX2" fmla="*/ 581337 w 2324101"/>
              <a:gd name="connsiteY2" fmla="*/ 138112 h 3590925"/>
              <a:gd name="connsiteX3" fmla="*/ 781050 w 2324101"/>
              <a:gd name="connsiteY3" fmla="*/ 290512 h 3590925"/>
              <a:gd name="connsiteX4" fmla="*/ 1038226 w 2324101"/>
              <a:gd name="connsiteY4" fmla="*/ 504825 h 3590925"/>
              <a:gd name="connsiteX5" fmla="*/ 1247775 w 2324101"/>
              <a:gd name="connsiteY5" fmla="*/ 742950 h 3590925"/>
              <a:gd name="connsiteX6" fmla="*/ 1438275 w 2324101"/>
              <a:gd name="connsiteY6" fmla="*/ 1047751 h 3590925"/>
              <a:gd name="connsiteX7" fmla="*/ 1704975 w 2324101"/>
              <a:gd name="connsiteY7" fmla="*/ 1562099 h 3590925"/>
              <a:gd name="connsiteX8" fmla="*/ 2162175 w 2324101"/>
              <a:gd name="connsiteY8" fmla="*/ 2852737 h 3590925"/>
              <a:gd name="connsiteX9" fmla="*/ 2286001 w 2324101"/>
              <a:gd name="connsiteY9" fmla="*/ 3348037 h 3590925"/>
              <a:gd name="connsiteX10" fmla="*/ 2324101 w 2324101"/>
              <a:gd name="connsiteY10" fmla="*/ 3590925 h 359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101" h="3590925">
                <a:moveTo>
                  <a:pt x="0" y="0"/>
                </a:moveTo>
                <a:lnTo>
                  <a:pt x="333375" y="38100"/>
                </a:lnTo>
                <a:cubicBezTo>
                  <a:pt x="404864" y="46831"/>
                  <a:pt x="546412" y="115093"/>
                  <a:pt x="581337" y="138112"/>
                </a:cubicBezTo>
                <a:cubicBezTo>
                  <a:pt x="616262" y="161131"/>
                  <a:pt x="704902" y="229393"/>
                  <a:pt x="781050" y="290512"/>
                </a:cubicBezTo>
                <a:cubicBezTo>
                  <a:pt x="857198" y="351631"/>
                  <a:pt x="960439" y="429419"/>
                  <a:pt x="1038226" y="504825"/>
                </a:cubicBezTo>
                <a:cubicBezTo>
                  <a:pt x="1116013" y="580231"/>
                  <a:pt x="1181100" y="652462"/>
                  <a:pt x="1247775" y="742950"/>
                </a:cubicBezTo>
                <a:cubicBezTo>
                  <a:pt x="1314450" y="833438"/>
                  <a:pt x="1362075" y="911226"/>
                  <a:pt x="1438275" y="1047751"/>
                </a:cubicBezTo>
                <a:cubicBezTo>
                  <a:pt x="1514475" y="1184276"/>
                  <a:pt x="1584325" y="1261268"/>
                  <a:pt x="1704975" y="1562099"/>
                </a:cubicBezTo>
                <a:cubicBezTo>
                  <a:pt x="1825625" y="1862930"/>
                  <a:pt x="2065337" y="2555081"/>
                  <a:pt x="2162175" y="2852737"/>
                </a:cubicBezTo>
                <a:cubicBezTo>
                  <a:pt x="2259013" y="3150393"/>
                  <a:pt x="2256632" y="3178174"/>
                  <a:pt x="2286001" y="3348037"/>
                </a:cubicBezTo>
                <a:cubicBezTo>
                  <a:pt x="2315370" y="3517900"/>
                  <a:pt x="2293939" y="3432969"/>
                  <a:pt x="2324101" y="3590925"/>
                </a:cubicBezTo>
              </a:path>
            </a:pathLst>
          </a:cu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967867" y="2749531"/>
            <a:ext cx="1180968" cy="740818"/>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1099086" y="3492583"/>
            <a:ext cx="918531" cy="75681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1217969" y="4249395"/>
            <a:ext cx="680765" cy="1225927"/>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1355529" y="6270889"/>
            <a:ext cx="405645" cy="440170"/>
          </a:xfrm>
          <a:prstGeom prst="rect">
            <a:avLst/>
          </a:prstGeom>
          <a:blipFill>
            <a:blip r:embed="rId2"/>
            <a:tile tx="0" ty="0" sx="100000" sy="100000" flip="none" algn="tl"/>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1295914" y="5479528"/>
            <a:ext cx="524874" cy="78207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a:off x="2899437" y="2749530"/>
            <a:ext cx="2620274" cy="3529218"/>
          </a:xfrm>
          <a:custGeom>
            <a:avLst/>
            <a:gdLst>
              <a:gd name="connsiteX0" fmla="*/ 0 w 1548118"/>
              <a:gd name="connsiteY0" fmla="*/ 14288 h 3707703"/>
              <a:gd name="connsiteX1" fmla="*/ 338138 w 1548118"/>
              <a:gd name="connsiteY1" fmla="*/ 28575 h 3707703"/>
              <a:gd name="connsiteX2" fmla="*/ 633413 w 1548118"/>
              <a:gd name="connsiteY2" fmla="*/ 271463 h 3707703"/>
              <a:gd name="connsiteX3" fmla="*/ 800100 w 1548118"/>
              <a:gd name="connsiteY3" fmla="*/ 590550 h 3707703"/>
              <a:gd name="connsiteX4" fmla="*/ 952500 w 1548118"/>
              <a:gd name="connsiteY4" fmla="*/ 947738 h 3707703"/>
              <a:gd name="connsiteX5" fmla="*/ 1190625 w 1548118"/>
              <a:gd name="connsiteY5" fmla="*/ 1566863 h 3707703"/>
              <a:gd name="connsiteX6" fmla="*/ 1423988 w 1548118"/>
              <a:gd name="connsiteY6" fmla="*/ 2743200 h 3707703"/>
              <a:gd name="connsiteX7" fmla="*/ 1528763 w 1548118"/>
              <a:gd name="connsiteY7" fmla="*/ 3557588 h 3707703"/>
              <a:gd name="connsiteX8" fmla="*/ 1547813 w 1548118"/>
              <a:gd name="connsiteY8" fmla="*/ 3705225 h 3707703"/>
              <a:gd name="connsiteX0" fmla="*/ 0 w 1510018"/>
              <a:gd name="connsiteY0" fmla="*/ 12330 h 3710507"/>
              <a:gd name="connsiteX1" fmla="*/ 300038 w 1510018"/>
              <a:gd name="connsiteY1" fmla="*/ 31379 h 3710507"/>
              <a:gd name="connsiteX2" fmla="*/ 595313 w 1510018"/>
              <a:gd name="connsiteY2" fmla="*/ 274267 h 3710507"/>
              <a:gd name="connsiteX3" fmla="*/ 762000 w 1510018"/>
              <a:gd name="connsiteY3" fmla="*/ 593354 h 3710507"/>
              <a:gd name="connsiteX4" fmla="*/ 914400 w 1510018"/>
              <a:gd name="connsiteY4" fmla="*/ 950542 h 3710507"/>
              <a:gd name="connsiteX5" fmla="*/ 1152525 w 1510018"/>
              <a:gd name="connsiteY5" fmla="*/ 1569667 h 3710507"/>
              <a:gd name="connsiteX6" fmla="*/ 1385888 w 1510018"/>
              <a:gd name="connsiteY6" fmla="*/ 2746004 h 3710507"/>
              <a:gd name="connsiteX7" fmla="*/ 1490663 w 1510018"/>
              <a:gd name="connsiteY7" fmla="*/ 3560392 h 3710507"/>
              <a:gd name="connsiteX8" fmla="*/ 1509713 w 1510018"/>
              <a:gd name="connsiteY8" fmla="*/ 3708029 h 3710507"/>
              <a:gd name="connsiteX0" fmla="*/ 0 w 1510018"/>
              <a:gd name="connsiteY0" fmla="*/ 6928 h 3724155"/>
              <a:gd name="connsiteX1" fmla="*/ 300038 w 1510018"/>
              <a:gd name="connsiteY1" fmla="*/ 45027 h 3724155"/>
              <a:gd name="connsiteX2" fmla="*/ 595313 w 1510018"/>
              <a:gd name="connsiteY2" fmla="*/ 287915 h 3724155"/>
              <a:gd name="connsiteX3" fmla="*/ 762000 w 1510018"/>
              <a:gd name="connsiteY3" fmla="*/ 607002 h 3724155"/>
              <a:gd name="connsiteX4" fmla="*/ 914400 w 1510018"/>
              <a:gd name="connsiteY4" fmla="*/ 964190 h 3724155"/>
              <a:gd name="connsiteX5" fmla="*/ 1152525 w 1510018"/>
              <a:gd name="connsiteY5" fmla="*/ 1583315 h 3724155"/>
              <a:gd name="connsiteX6" fmla="*/ 1385888 w 1510018"/>
              <a:gd name="connsiteY6" fmla="*/ 2759652 h 3724155"/>
              <a:gd name="connsiteX7" fmla="*/ 1490663 w 1510018"/>
              <a:gd name="connsiteY7" fmla="*/ 3574040 h 3724155"/>
              <a:gd name="connsiteX8" fmla="*/ 1509713 w 1510018"/>
              <a:gd name="connsiteY8" fmla="*/ 3721677 h 3724155"/>
              <a:gd name="connsiteX0" fmla="*/ 0 w 1510018"/>
              <a:gd name="connsiteY0" fmla="*/ 3288 h 3720515"/>
              <a:gd name="connsiteX1" fmla="*/ 300038 w 1510018"/>
              <a:gd name="connsiteY1" fmla="*/ 69962 h 3720515"/>
              <a:gd name="connsiteX2" fmla="*/ 595313 w 1510018"/>
              <a:gd name="connsiteY2" fmla="*/ 284275 h 3720515"/>
              <a:gd name="connsiteX3" fmla="*/ 762000 w 1510018"/>
              <a:gd name="connsiteY3" fmla="*/ 603362 h 3720515"/>
              <a:gd name="connsiteX4" fmla="*/ 914400 w 1510018"/>
              <a:gd name="connsiteY4" fmla="*/ 960550 h 3720515"/>
              <a:gd name="connsiteX5" fmla="*/ 1152525 w 1510018"/>
              <a:gd name="connsiteY5" fmla="*/ 1579675 h 3720515"/>
              <a:gd name="connsiteX6" fmla="*/ 1385888 w 1510018"/>
              <a:gd name="connsiteY6" fmla="*/ 2756012 h 3720515"/>
              <a:gd name="connsiteX7" fmla="*/ 1490663 w 1510018"/>
              <a:gd name="connsiteY7" fmla="*/ 3570400 h 3720515"/>
              <a:gd name="connsiteX8" fmla="*/ 1509713 w 1510018"/>
              <a:gd name="connsiteY8" fmla="*/ 3718037 h 3720515"/>
              <a:gd name="connsiteX0" fmla="*/ 0 w 1510018"/>
              <a:gd name="connsiteY0" fmla="*/ 3550 h 3720777"/>
              <a:gd name="connsiteX1" fmla="*/ 300038 w 1510018"/>
              <a:gd name="connsiteY1" fmla="*/ 70224 h 3720777"/>
              <a:gd name="connsiteX2" fmla="*/ 595313 w 1510018"/>
              <a:gd name="connsiteY2" fmla="*/ 308349 h 3720777"/>
              <a:gd name="connsiteX3" fmla="*/ 762000 w 1510018"/>
              <a:gd name="connsiteY3" fmla="*/ 603624 h 3720777"/>
              <a:gd name="connsiteX4" fmla="*/ 914400 w 1510018"/>
              <a:gd name="connsiteY4" fmla="*/ 960812 h 3720777"/>
              <a:gd name="connsiteX5" fmla="*/ 1152525 w 1510018"/>
              <a:gd name="connsiteY5" fmla="*/ 1579937 h 3720777"/>
              <a:gd name="connsiteX6" fmla="*/ 1385888 w 1510018"/>
              <a:gd name="connsiteY6" fmla="*/ 2756274 h 3720777"/>
              <a:gd name="connsiteX7" fmla="*/ 1490663 w 1510018"/>
              <a:gd name="connsiteY7" fmla="*/ 3570662 h 3720777"/>
              <a:gd name="connsiteX8" fmla="*/ 1509713 w 1510018"/>
              <a:gd name="connsiteY8" fmla="*/ 3718299 h 3720777"/>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1440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3345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57643"/>
              <a:gd name="connsiteY0" fmla="*/ 2098 h 3762188"/>
              <a:gd name="connsiteX1" fmla="*/ 347663 w 1557643"/>
              <a:gd name="connsiteY1" fmla="*/ 111635 h 3762188"/>
              <a:gd name="connsiteX2" fmla="*/ 638176 w 1557643"/>
              <a:gd name="connsiteY2" fmla="*/ 378335 h 3762188"/>
              <a:gd name="connsiteX3" fmla="*/ 809625 w 1557643"/>
              <a:gd name="connsiteY3" fmla="*/ 645035 h 3762188"/>
              <a:gd name="connsiteX4" fmla="*/ 981075 w 1557643"/>
              <a:gd name="connsiteY4" fmla="*/ 1002223 h 3762188"/>
              <a:gd name="connsiteX5" fmla="*/ 1200150 w 1557643"/>
              <a:gd name="connsiteY5" fmla="*/ 1621348 h 3762188"/>
              <a:gd name="connsiteX6" fmla="*/ 1433513 w 1557643"/>
              <a:gd name="connsiteY6" fmla="*/ 2797685 h 3762188"/>
              <a:gd name="connsiteX7" fmla="*/ 1538288 w 1557643"/>
              <a:gd name="connsiteY7" fmla="*/ 3612073 h 3762188"/>
              <a:gd name="connsiteX8" fmla="*/ 1557338 w 1557643"/>
              <a:gd name="connsiteY8" fmla="*/ 3759710 h 3762188"/>
              <a:gd name="connsiteX0" fmla="*/ 0 w 1662418"/>
              <a:gd name="connsiteY0" fmla="*/ 916 h 3875306"/>
              <a:gd name="connsiteX1" fmla="*/ 452438 w 1662418"/>
              <a:gd name="connsiteY1" fmla="*/ 224753 h 3875306"/>
              <a:gd name="connsiteX2" fmla="*/ 742951 w 1662418"/>
              <a:gd name="connsiteY2" fmla="*/ 491453 h 3875306"/>
              <a:gd name="connsiteX3" fmla="*/ 914400 w 1662418"/>
              <a:gd name="connsiteY3" fmla="*/ 758153 h 3875306"/>
              <a:gd name="connsiteX4" fmla="*/ 1085850 w 1662418"/>
              <a:gd name="connsiteY4" fmla="*/ 1115341 h 3875306"/>
              <a:gd name="connsiteX5" fmla="*/ 1304925 w 1662418"/>
              <a:gd name="connsiteY5" fmla="*/ 1734466 h 3875306"/>
              <a:gd name="connsiteX6" fmla="*/ 1538288 w 1662418"/>
              <a:gd name="connsiteY6" fmla="*/ 2910803 h 3875306"/>
              <a:gd name="connsiteX7" fmla="*/ 1643063 w 1662418"/>
              <a:gd name="connsiteY7" fmla="*/ 3725191 h 3875306"/>
              <a:gd name="connsiteX8" fmla="*/ 1662113 w 1662418"/>
              <a:gd name="connsiteY8" fmla="*/ 3872828 h 3875306"/>
              <a:gd name="connsiteX0" fmla="*/ 0 w 1900543"/>
              <a:gd name="connsiteY0" fmla="*/ 962 h 3865827"/>
              <a:gd name="connsiteX1" fmla="*/ 690563 w 1900543"/>
              <a:gd name="connsiteY1" fmla="*/ 215274 h 3865827"/>
              <a:gd name="connsiteX2" fmla="*/ 981076 w 1900543"/>
              <a:gd name="connsiteY2" fmla="*/ 481974 h 3865827"/>
              <a:gd name="connsiteX3" fmla="*/ 1152525 w 1900543"/>
              <a:gd name="connsiteY3" fmla="*/ 748674 h 3865827"/>
              <a:gd name="connsiteX4" fmla="*/ 1323975 w 1900543"/>
              <a:gd name="connsiteY4" fmla="*/ 1105862 h 3865827"/>
              <a:gd name="connsiteX5" fmla="*/ 1543050 w 1900543"/>
              <a:gd name="connsiteY5" fmla="*/ 1724987 h 3865827"/>
              <a:gd name="connsiteX6" fmla="*/ 1776413 w 1900543"/>
              <a:gd name="connsiteY6" fmla="*/ 2901324 h 3865827"/>
              <a:gd name="connsiteX7" fmla="*/ 1881188 w 1900543"/>
              <a:gd name="connsiteY7" fmla="*/ 3715712 h 3865827"/>
              <a:gd name="connsiteX8" fmla="*/ 1900238 w 1900543"/>
              <a:gd name="connsiteY8" fmla="*/ 3863349 h 3865827"/>
              <a:gd name="connsiteX0" fmla="*/ 0 w 1900543"/>
              <a:gd name="connsiteY0" fmla="*/ 0 h 3864865"/>
              <a:gd name="connsiteX1" fmla="*/ 467037 w 1900543"/>
              <a:gd name="connsiteY1" fmla="*/ 10953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857251 w 1900543"/>
              <a:gd name="connsiteY3" fmla="*/ 428625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14363 w 1900543"/>
              <a:gd name="connsiteY2" fmla="*/ 185737 h 3864865"/>
              <a:gd name="connsiteX3" fmla="*/ 857251 w 1900543"/>
              <a:gd name="connsiteY3" fmla="*/ 428625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39047 h 3903912"/>
              <a:gd name="connsiteX1" fmla="*/ 204788 w 1900543"/>
              <a:gd name="connsiteY1" fmla="*/ 946 h 3903912"/>
              <a:gd name="connsiteX2" fmla="*/ 428937 w 1900543"/>
              <a:gd name="connsiteY2" fmla="*/ 91434 h 3903912"/>
              <a:gd name="connsiteX3" fmla="*/ 614363 w 1900543"/>
              <a:gd name="connsiteY3" fmla="*/ 224784 h 3903912"/>
              <a:gd name="connsiteX4" fmla="*/ 857251 w 1900543"/>
              <a:gd name="connsiteY4" fmla="*/ 467672 h 3903912"/>
              <a:gd name="connsiteX5" fmla="*/ 1023937 w 1900543"/>
              <a:gd name="connsiteY5" fmla="*/ 715321 h 3903912"/>
              <a:gd name="connsiteX6" fmla="*/ 1195388 w 1900543"/>
              <a:gd name="connsiteY6" fmla="*/ 1005835 h 3903912"/>
              <a:gd name="connsiteX7" fmla="*/ 1447800 w 1900543"/>
              <a:gd name="connsiteY7" fmla="*/ 1596384 h 3903912"/>
              <a:gd name="connsiteX8" fmla="*/ 1776413 w 1900543"/>
              <a:gd name="connsiteY8" fmla="*/ 2939409 h 3903912"/>
              <a:gd name="connsiteX9" fmla="*/ 1881188 w 1900543"/>
              <a:gd name="connsiteY9" fmla="*/ 3753797 h 3903912"/>
              <a:gd name="connsiteX10" fmla="*/ 1900238 w 1900543"/>
              <a:gd name="connsiteY10" fmla="*/ 3901434 h 3903912"/>
              <a:gd name="connsiteX0" fmla="*/ 0 w 2010080"/>
              <a:gd name="connsiteY0" fmla="*/ 0 h 3993452"/>
              <a:gd name="connsiteX1" fmla="*/ 314325 w 2010080"/>
              <a:gd name="connsiteY1" fmla="*/ 90486 h 3993452"/>
              <a:gd name="connsiteX2" fmla="*/ 538474 w 2010080"/>
              <a:gd name="connsiteY2" fmla="*/ 180974 h 3993452"/>
              <a:gd name="connsiteX3" fmla="*/ 723900 w 2010080"/>
              <a:gd name="connsiteY3" fmla="*/ 314324 h 3993452"/>
              <a:gd name="connsiteX4" fmla="*/ 966788 w 2010080"/>
              <a:gd name="connsiteY4" fmla="*/ 557212 h 3993452"/>
              <a:gd name="connsiteX5" fmla="*/ 1133474 w 2010080"/>
              <a:gd name="connsiteY5" fmla="*/ 804861 h 3993452"/>
              <a:gd name="connsiteX6" fmla="*/ 1304925 w 2010080"/>
              <a:gd name="connsiteY6" fmla="*/ 1095375 h 3993452"/>
              <a:gd name="connsiteX7" fmla="*/ 1557337 w 2010080"/>
              <a:gd name="connsiteY7" fmla="*/ 1685924 h 3993452"/>
              <a:gd name="connsiteX8" fmla="*/ 1885950 w 2010080"/>
              <a:gd name="connsiteY8" fmla="*/ 3028949 h 3993452"/>
              <a:gd name="connsiteX9" fmla="*/ 1990725 w 2010080"/>
              <a:gd name="connsiteY9" fmla="*/ 3843337 h 3993452"/>
              <a:gd name="connsiteX10" fmla="*/ 2009775 w 2010080"/>
              <a:gd name="connsiteY10" fmla="*/ 3990974 h 3993452"/>
              <a:gd name="connsiteX0" fmla="*/ 0 w 2010080"/>
              <a:gd name="connsiteY0" fmla="*/ 0 h 3993452"/>
              <a:gd name="connsiteX1" fmla="*/ 276225 w 2010080"/>
              <a:gd name="connsiteY1" fmla="*/ 57149 h 3993452"/>
              <a:gd name="connsiteX2" fmla="*/ 538474 w 2010080"/>
              <a:gd name="connsiteY2" fmla="*/ 180974 h 3993452"/>
              <a:gd name="connsiteX3" fmla="*/ 723900 w 2010080"/>
              <a:gd name="connsiteY3" fmla="*/ 314324 h 3993452"/>
              <a:gd name="connsiteX4" fmla="*/ 966788 w 2010080"/>
              <a:gd name="connsiteY4" fmla="*/ 557212 h 3993452"/>
              <a:gd name="connsiteX5" fmla="*/ 1133474 w 2010080"/>
              <a:gd name="connsiteY5" fmla="*/ 804861 h 3993452"/>
              <a:gd name="connsiteX6" fmla="*/ 1304925 w 2010080"/>
              <a:gd name="connsiteY6" fmla="*/ 1095375 h 3993452"/>
              <a:gd name="connsiteX7" fmla="*/ 1557337 w 2010080"/>
              <a:gd name="connsiteY7" fmla="*/ 1685924 h 3993452"/>
              <a:gd name="connsiteX8" fmla="*/ 1885950 w 2010080"/>
              <a:gd name="connsiteY8" fmla="*/ 3028949 h 3993452"/>
              <a:gd name="connsiteX9" fmla="*/ 1990725 w 2010080"/>
              <a:gd name="connsiteY9" fmla="*/ 3843337 h 3993452"/>
              <a:gd name="connsiteX10" fmla="*/ 2009775 w 2010080"/>
              <a:gd name="connsiteY10" fmla="*/ 3990974 h 3993452"/>
              <a:gd name="connsiteX0" fmla="*/ 0 w 2012871"/>
              <a:gd name="connsiteY0" fmla="*/ 0 h 3998743"/>
              <a:gd name="connsiteX1" fmla="*/ 276225 w 2012871"/>
              <a:gd name="connsiteY1" fmla="*/ 57149 h 3998743"/>
              <a:gd name="connsiteX2" fmla="*/ 538474 w 2012871"/>
              <a:gd name="connsiteY2" fmla="*/ 180974 h 3998743"/>
              <a:gd name="connsiteX3" fmla="*/ 723900 w 2012871"/>
              <a:gd name="connsiteY3" fmla="*/ 314324 h 3998743"/>
              <a:gd name="connsiteX4" fmla="*/ 966788 w 2012871"/>
              <a:gd name="connsiteY4" fmla="*/ 557212 h 3998743"/>
              <a:gd name="connsiteX5" fmla="*/ 1133474 w 2012871"/>
              <a:gd name="connsiteY5" fmla="*/ 804861 h 3998743"/>
              <a:gd name="connsiteX6" fmla="*/ 1304925 w 2012871"/>
              <a:gd name="connsiteY6" fmla="*/ 1095375 h 3998743"/>
              <a:gd name="connsiteX7" fmla="*/ 1557337 w 2012871"/>
              <a:gd name="connsiteY7" fmla="*/ 1685924 h 3998743"/>
              <a:gd name="connsiteX8" fmla="*/ 1814512 w 2012871"/>
              <a:gd name="connsiteY8" fmla="*/ 2824161 h 3998743"/>
              <a:gd name="connsiteX9" fmla="*/ 1990725 w 2012871"/>
              <a:gd name="connsiteY9" fmla="*/ 3843337 h 3998743"/>
              <a:gd name="connsiteX10" fmla="*/ 2009775 w 2012871"/>
              <a:gd name="connsiteY10" fmla="*/ 3990974 h 3998743"/>
              <a:gd name="connsiteX0" fmla="*/ 0 w 2012871"/>
              <a:gd name="connsiteY0" fmla="*/ 0 h 3998743"/>
              <a:gd name="connsiteX1" fmla="*/ 276225 w 2012871"/>
              <a:gd name="connsiteY1" fmla="*/ 57149 h 3998743"/>
              <a:gd name="connsiteX2" fmla="*/ 538474 w 2012871"/>
              <a:gd name="connsiteY2" fmla="*/ 180974 h 3998743"/>
              <a:gd name="connsiteX3" fmla="*/ 723900 w 2012871"/>
              <a:gd name="connsiteY3" fmla="*/ 314324 h 3998743"/>
              <a:gd name="connsiteX4" fmla="*/ 966788 w 2012871"/>
              <a:gd name="connsiteY4" fmla="*/ 557212 h 3998743"/>
              <a:gd name="connsiteX5" fmla="*/ 1133474 w 2012871"/>
              <a:gd name="connsiteY5" fmla="*/ 804861 h 3998743"/>
              <a:gd name="connsiteX6" fmla="*/ 1304925 w 2012871"/>
              <a:gd name="connsiteY6" fmla="*/ 1095375 h 3998743"/>
              <a:gd name="connsiteX7" fmla="*/ 1557337 w 2012871"/>
              <a:gd name="connsiteY7" fmla="*/ 1685924 h 3998743"/>
              <a:gd name="connsiteX8" fmla="*/ 1814512 w 2012871"/>
              <a:gd name="connsiteY8" fmla="*/ 2824161 h 3998743"/>
              <a:gd name="connsiteX9" fmla="*/ 1895475 w 2012871"/>
              <a:gd name="connsiteY9" fmla="*/ 3286124 h 3998743"/>
              <a:gd name="connsiteX10" fmla="*/ 1990725 w 2012871"/>
              <a:gd name="connsiteY10" fmla="*/ 3843337 h 3998743"/>
              <a:gd name="connsiteX11" fmla="*/ 2009775 w 2012871"/>
              <a:gd name="connsiteY11" fmla="*/ 3990974 h 3998743"/>
              <a:gd name="connsiteX0" fmla="*/ 0 w 2009829"/>
              <a:gd name="connsiteY0" fmla="*/ 0 h 3991664"/>
              <a:gd name="connsiteX1" fmla="*/ 276225 w 2009829"/>
              <a:gd name="connsiteY1" fmla="*/ 57149 h 3991664"/>
              <a:gd name="connsiteX2" fmla="*/ 538474 w 2009829"/>
              <a:gd name="connsiteY2" fmla="*/ 180974 h 3991664"/>
              <a:gd name="connsiteX3" fmla="*/ 723900 w 2009829"/>
              <a:gd name="connsiteY3" fmla="*/ 314324 h 3991664"/>
              <a:gd name="connsiteX4" fmla="*/ 966788 w 2009829"/>
              <a:gd name="connsiteY4" fmla="*/ 557212 h 3991664"/>
              <a:gd name="connsiteX5" fmla="*/ 1133474 w 2009829"/>
              <a:gd name="connsiteY5" fmla="*/ 804861 h 3991664"/>
              <a:gd name="connsiteX6" fmla="*/ 1304925 w 2009829"/>
              <a:gd name="connsiteY6" fmla="*/ 1095375 h 3991664"/>
              <a:gd name="connsiteX7" fmla="*/ 1557337 w 2009829"/>
              <a:gd name="connsiteY7" fmla="*/ 1685924 h 3991664"/>
              <a:gd name="connsiteX8" fmla="*/ 1814512 w 2009829"/>
              <a:gd name="connsiteY8" fmla="*/ 2824161 h 3991664"/>
              <a:gd name="connsiteX9" fmla="*/ 1938338 w 2009829"/>
              <a:gd name="connsiteY9" fmla="*/ 3286124 h 3991664"/>
              <a:gd name="connsiteX10" fmla="*/ 1990725 w 2009829"/>
              <a:gd name="connsiteY10" fmla="*/ 3843337 h 3991664"/>
              <a:gd name="connsiteX11" fmla="*/ 2009775 w 2009829"/>
              <a:gd name="connsiteY11" fmla="*/ 3990974 h 3991664"/>
              <a:gd name="connsiteX0" fmla="*/ 0 w 2009829"/>
              <a:gd name="connsiteY0" fmla="*/ 0 h 3991664"/>
              <a:gd name="connsiteX1" fmla="*/ 276225 w 2009829"/>
              <a:gd name="connsiteY1" fmla="*/ 57149 h 3991664"/>
              <a:gd name="connsiteX2" fmla="*/ 538474 w 2009829"/>
              <a:gd name="connsiteY2" fmla="*/ 180974 h 3991664"/>
              <a:gd name="connsiteX3" fmla="*/ 723900 w 2009829"/>
              <a:gd name="connsiteY3" fmla="*/ 314324 h 3991664"/>
              <a:gd name="connsiteX4" fmla="*/ 966788 w 2009829"/>
              <a:gd name="connsiteY4" fmla="*/ 557212 h 3991664"/>
              <a:gd name="connsiteX5" fmla="*/ 1133474 w 2009829"/>
              <a:gd name="connsiteY5" fmla="*/ 804861 h 3991664"/>
              <a:gd name="connsiteX6" fmla="*/ 1304925 w 2009829"/>
              <a:gd name="connsiteY6" fmla="*/ 1095375 h 3991664"/>
              <a:gd name="connsiteX7" fmla="*/ 1557337 w 2009829"/>
              <a:gd name="connsiteY7" fmla="*/ 1685924 h 3991664"/>
              <a:gd name="connsiteX8" fmla="*/ 1843087 w 2009829"/>
              <a:gd name="connsiteY8" fmla="*/ 2828924 h 3991664"/>
              <a:gd name="connsiteX9" fmla="*/ 1938338 w 2009829"/>
              <a:gd name="connsiteY9" fmla="*/ 3286124 h 3991664"/>
              <a:gd name="connsiteX10" fmla="*/ 1990725 w 2009829"/>
              <a:gd name="connsiteY10" fmla="*/ 3843337 h 3991664"/>
              <a:gd name="connsiteX11" fmla="*/ 2009775 w 2009829"/>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304925 w 2040576"/>
              <a:gd name="connsiteY6" fmla="*/ 1095375 h 3991664"/>
              <a:gd name="connsiteX7" fmla="*/ 1557337 w 2040576"/>
              <a:gd name="connsiteY7" fmla="*/ 1685924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304925 w 2040576"/>
              <a:gd name="connsiteY6" fmla="*/ 1095375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461962 w 2040576"/>
              <a:gd name="connsiteY3" fmla="*/ 266699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262249 w 2040576"/>
              <a:gd name="connsiteY2" fmla="*/ 114299 h 3991664"/>
              <a:gd name="connsiteX3" fmla="*/ 461962 w 2040576"/>
              <a:gd name="connsiteY3" fmla="*/ 266699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8657 w 2049233"/>
              <a:gd name="connsiteY0" fmla="*/ 0 h 3991664"/>
              <a:gd name="connsiteX1" fmla="*/ 22944 w 2049233"/>
              <a:gd name="connsiteY1" fmla="*/ 14287 h 3991664"/>
              <a:gd name="connsiteX2" fmla="*/ 270906 w 2049233"/>
              <a:gd name="connsiteY2" fmla="*/ 114299 h 3991664"/>
              <a:gd name="connsiteX3" fmla="*/ 470619 w 2049233"/>
              <a:gd name="connsiteY3" fmla="*/ 266699 h 3991664"/>
              <a:gd name="connsiteX4" fmla="*/ 727795 w 2049233"/>
              <a:gd name="connsiteY4" fmla="*/ 481012 h 3991664"/>
              <a:gd name="connsiteX5" fmla="*/ 961156 w 2049233"/>
              <a:gd name="connsiteY5" fmla="*/ 733424 h 3991664"/>
              <a:gd name="connsiteX6" fmla="*/ 1127844 w 2049233"/>
              <a:gd name="connsiteY6" fmla="*/ 1023938 h 3991664"/>
              <a:gd name="connsiteX7" fmla="*/ 1394544 w 2049233"/>
              <a:gd name="connsiteY7" fmla="*/ 1538286 h 3991664"/>
              <a:gd name="connsiteX8" fmla="*/ 1851744 w 2049233"/>
              <a:gd name="connsiteY8" fmla="*/ 2828924 h 3991664"/>
              <a:gd name="connsiteX9" fmla="*/ 1946995 w 2049233"/>
              <a:gd name="connsiteY9" fmla="*/ 3286124 h 3991664"/>
              <a:gd name="connsiteX10" fmla="*/ 2047007 w 2049233"/>
              <a:gd name="connsiteY10" fmla="*/ 3843337 h 3991664"/>
              <a:gd name="connsiteX11" fmla="*/ 2018432 w 2049233"/>
              <a:gd name="connsiteY11" fmla="*/ 3990974 h 3991664"/>
              <a:gd name="connsiteX0" fmla="*/ 0 w 2359664"/>
              <a:gd name="connsiteY0" fmla="*/ 0 h 4015477"/>
              <a:gd name="connsiteX1" fmla="*/ 333375 w 2359664"/>
              <a:gd name="connsiteY1" fmla="*/ 38100 h 4015477"/>
              <a:gd name="connsiteX2" fmla="*/ 581337 w 2359664"/>
              <a:gd name="connsiteY2" fmla="*/ 138112 h 4015477"/>
              <a:gd name="connsiteX3" fmla="*/ 781050 w 2359664"/>
              <a:gd name="connsiteY3" fmla="*/ 290512 h 4015477"/>
              <a:gd name="connsiteX4" fmla="*/ 1038226 w 2359664"/>
              <a:gd name="connsiteY4" fmla="*/ 504825 h 4015477"/>
              <a:gd name="connsiteX5" fmla="*/ 1271587 w 2359664"/>
              <a:gd name="connsiteY5" fmla="*/ 757237 h 4015477"/>
              <a:gd name="connsiteX6" fmla="*/ 1438275 w 2359664"/>
              <a:gd name="connsiteY6" fmla="*/ 1047751 h 4015477"/>
              <a:gd name="connsiteX7" fmla="*/ 1704975 w 2359664"/>
              <a:gd name="connsiteY7" fmla="*/ 1562099 h 4015477"/>
              <a:gd name="connsiteX8" fmla="*/ 2162175 w 2359664"/>
              <a:gd name="connsiteY8" fmla="*/ 2852737 h 4015477"/>
              <a:gd name="connsiteX9" fmla="*/ 2257426 w 2359664"/>
              <a:gd name="connsiteY9" fmla="*/ 3309937 h 4015477"/>
              <a:gd name="connsiteX10" fmla="*/ 2357438 w 2359664"/>
              <a:gd name="connsiteY10" fmla="*/ 3867150 h 4015477"/>
              <a:gd name="connsiteX11" fmla="*/ 2328863 w 2359664"/>
              <a:gd name="connsiteY11" fmla="*/ 4014787 h 4015477"/>
              <a:gd name="connsiteX0" fmla="*/ 0 w 2358400"/>
              <a:gd name="connsiteY0" fmla="*/ 0 h 4015396"/>
              <a:gd name="connsiteX1" fmla="*/ 333375 w 2358400"/>
              <a:gd name="connsiteY1" fmla="*/ 38100 h 4015396"/>
              <a:gd name="connsiteX2" fmla="*/ 581337 w 2358400"/>
              <a:gd name="connsiteY2" fmla="*/ 138112 h 4015396"/>
              <a:gd name="connsiteX3" fmla="*/ 781050 w 2358400"/>
              <a:gd name="connsiteY3" fmla="*/ 290512 h 4015396"/>
              <a:gd name="connsiteX4" fmla="*/ 1038226 w 2358400"/>
              <a:gd name="connsiteY4" fmla="*/ 504825 h 4015396"/>
              <a:gd name="connsiteX5" fmla="*/ 1271587 w 2358400"/>
              <a:gd name="connsiteY5" fmla="*/ 757237 h 4015396"/>
              <a:gd name="connsiteX6" fmla="*/ 1438275 w 2358400"/>
              <a:gd name="connsiteY6" fmla="*/ 1047751 h 4015396"/>
              <a:gd name="connsiteX7" fmla="*/ 1704975 w 2358400"/>
              <a:gd name="connsiteY7" fmla="*/ 1562099 h 4015396"/>
              <a:gd name="connsiteX8" fmla="*/ 2162175 w 2358400"/>
              <a:gd name="connsiteY8" fmla="*/ 2852737 h 4015396"/>
              <a:gd name="connsiteX9" fmla="*/ 2286001 w 2358400"/>
              <a:gd name="connsiteY9" fmla="*/ 3348037 h 4015396"/>
              <a:gd name="connsiteX10" fmla="*/ 2357438 w 2358400"/>
              <a:gd name="connsiteY10" fmla="*/ 3867150 h 4015396"/>
              <a:gd name="connsiteX11" fmla="*/ 2328863 w 2358400"/>
              <a:gd name="connsiteY11" fmla="*/ 4014787 h 4015396"/>
              <a:gd name="connsiteX0" fmla="*/ 0 w 2466981"/>
              <a:gd name="connsiteY0" fmla="*/ 0 h 4295881"/>
              <a:gd name="connsiteX1" fmla="*/ 333375 w 2466981"/>
              <a:gd name="connsiteY1" fmla="*/ 38100 h 4295881"/>
              <a:gd name="connsiteX2" fmla="*/ 581337 w 2466981"/>
              <a:gd name="connsiteY2" fmla="*/ 138112 h 4295881"/>
              <a:gd name="connsiteX3" fmla="*/ 781050 w 2466981"/>
              <a:gd name="connsiteY3" fmla="*/ 290512 h 4295881"/>
              <a:gd name="connsiteX4" fmla="*/ 1038226 w 2466981"/>
              <a:gd name="connsiteY4" fmla="*/ 504825 h 4295881"/>
              <a:gd name="connsiteX5" fmla="*/ 1271587 w 2466981"/>
              <a:gd name="connsiteY5" fmla="*/ 757237 h 4295881"/>
              <a:gd name="connsiteX6" fmla="*/ 1438275 w 2466981"/>
              <a:gd name="connsiteY6" fmla="*/ 1047751 h 4295881"/>
              <a:gd name="connsiteX7" fmla="*/ 1704975 w 2466981"/>
              <a:gd name="connsiteY7" fmla="*/ 1562099 h 4295881"/>
              <a:gd name="connsiteX8" fmla="*/ 2162175 w 2466981"/>
              <a:gd name="connsiteY8" fmla="*/ 2852737 h 4295881"/>
              <a:gd name="connsiteX9" fmla="*/ 2286001 w 2466981"/>
              <a:gd name="connsiteY9" fmla="*/ 3348037 h 4295881"/>
              <a:gd name="connsiteX10" fmla="*/ 2357438 w 2466981"/>
              <a:gd name="connsiteY10" fmla="*/ 3867150 h 4295881"/>
              <a:gd name="connsiteX11" fmla="*/ 2466976 w 2466981"/>
              <a:gd name="connsiteY11" fmla="*/ 4295774 h 4295881"/>
              <a:gd name="connsiteX0" fmla="*/ 0 w 2466987"/>
              <a:gd name="connsiteY0" fmla="*/ 0 h 4295883"/>
              <a:gd name="connsiteX1" fmla="*/ 333375 w 2466987"/>
              <a:gd name="connsiteY1" fmla="*/ 38100 h 4295883"/>
              <a:gd name="connsiteX2" fmla="*/ 581337 w 2466987"/>
              <a:gd name="connsiteY2" fmla="*/ 138112 h 4295883"/>
              <a:gd name="connsiteX3" fmla="*/ 781050 w 2466987"/>
              <a:gd name="connsiteY3" fmla="*/ 290512 h 4295883"/>
              <a:gd name="connsiteX4" fmla="*/ 1038226 w 2466987"/>
              <a:gd name="connsiteY4" fmla="*/ 504825 h 4295883"/>
              <a:gd name="connsiteX5" fmla="*/ 1271587 w 2466987"/>
              <a:gd name="connsiteY5" fmla="*/ 757237 h 4295883"/>
              <a:gd name="connsiteX6" fmla="*/ 1438275 w 2466987"/>
              <a:gd name="connsiteY6" fmla="*/ 1047751 h 4295883"/>
              <a:gd name="connsiteX7" fmla="*/ 1704975 w 2466987"/>
              <a:gd name="connsiteY7" fmla="*/ 1562099 h 4295883"/>
              <a:gd name="connsiteX8" fmla="*/ 2162175 w 2466987"/>
              <a:gd name="connsiteY8" fmla="*/ 2852737 h 4295883"/>
              <a:gd name="connsiteX9" fmla="*/ 2286001 w 2466987"/>
              <a:gd name="connsiteY9" fmla="*/ 3348037 h 4295883"/>
              <a:gd name="connsiteX10" fmla="*/ 2395538 w 2466987"/>
              <a:gd name="connsiteY10" fmla="*/ 3871913 h 4295883"/>
              <a:gd name="connsiteX11" fmla="*/ 2466976 w 2466987"/>
              <a:gd name="connsiteY11" fmla="*/ 4295774 h 4295883"/>
              <a:gd name="connsiteX0" fmla="*/ 0 w 2466987"/>
              <a:gd name="connsiteY0" fmla="*/ 0 h 4295883"/>
              <a:gd name="connsiteX1" fmla="*/ 333375 w 2466987"/>
              <a:gd name="connsiteY1" fmla="*/ 38100 h 4295883"/>
              <a:gd name="connsiteX2" fmla="*/ 581337 w 2466987"/>
              <a:gd name="connsiteY2" fmla="*/ 138112 h 4295883"/>
              <a:gd name="connsiteX3" fmla="*/ 781050 w 2466987"/>
              <a:gd name="connsiteY3" fmla="*/ 290512 h 4295883"/>
              <a:gd name="connsiteX4" fmla="*/ 1038226 w 2466987"/>
              <a:gd name="connsiteY4" fmla="*/ 504825 h 4295883"/>
              <a:gd name="connsiteX5" fmla="*/ 1247775 w 2466987"/>
              <a:gd name="connsiteY5" fmla="*/ 742950 h 4295883"/>
              <a:gd name="connsiteX6" fmla="*/ 1438275 w 2466987"/>
              <a:gd name="connsiteY6" fmla="*/ 1047751 h 4295883"/>
              <a:gd name="connsiteX7" fmla="*/ 1704975 w 2466987"/>
              <a:gd name="connsiteY7" fmla="*/ 1562099 h 4295883"/>
              <a:gd name="connsiteX8" fmla="*/ 2162175 w 2466987"/>
              <a:gd name="connsiteY8" fmla="*/ 2852737 h 4295883"/>
              <a:gd name="connsiteX9" fmla="*/ 2286001 w 2466987"/>
              <a:gd name="connsiteY9" fmla="*/ 3348037 h 4295883"/>
              <a:gd name="connsiteX10" fmla="*/ 2395538 w 2466987"/>
              <a:gd name="connsiteY10" fmla="*/ 3871913 h 4295883"/>
              <a:gd name="connsiteX11" fmla="*/ 2466976 w 2466987"/>
              <a:gd name="connsiteY11" fmla="*/ 4295774 h 429588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38226 w 2395538"/>
              <a:gd name="connsiteY4" fmla="*/ 504825 h 3871913"/>
              <a:gd name="connsiteX5" fmla="*/ 1247775 w 2395538"/>
              <a:gd name="connsiteY5" fmla="*/ 742950 h 3871913"/>
              <a:gd name="connsiteX6" fmla="*/ 1438275 w 2395538"/>
              <a:gd name="connsiteY6" fmla="*/ 1047751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38226 w 2395538"/>
              <a:gd name="connsiteY4" fmla="*/ 504825 h 3871913"/>
              <a:gd name="connsiteX5" fmla="*/ 1247775 w 2395538"/>
              <a:gd name="connsiteY5" fmla="*/ 742950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38226 w 2395538"/>
              <a:gd name="connsiteY4" fmla="*/ 504825 h 3871913"/>
              <a:gd name="connsiteX5" fmla="*/ 1233488 w 2395538"/>
              <a:gd name="connsiteY5" fmla="*/ 614363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09651 w 2395538"/>
              <a:gd name="connsiteY4" fmla="*/ 376238 h 3871913"/>
              <a:gd name="connsiteX5" fmla="*/ 1233488 w 2395538"/>
              <a:gd name="connsiteY5" fmla="*/ 614363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38188 w 2395538"/>
              <a:gd name="connsiteY3" fmla="*/ 157162 h 3871913"/>
              <a:gd name="connsiteX4" fmla="*/ 1009651 w 2395538"/>
              <a:gd name="connsiteY4" fmla="*/ 376238 h 3871913"/>
              <a:gd name="connsiteX5" fmla="*/ 1233488 w 2395538"/>
              <a:gd name="connsiteY5" fmla="*/ 614363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22869 h 3894782"/>
              <a:gd name="connsiteX1" fmla="*/ 333375 w 2395538"/>
              <a:gd name="connsiteY1" fmla="*/ 60969 h 3894782"/>
              <a:gd name="connsiteX2" fmla="*/ 533712 w 2395538"/>
              <a:gd name="connsiteY2" fmla="*/ 3819 h 3894782"/>
              <a:gd name="connsiteX3" fmla="*/ 738188 w 2395538"/>
              <a:gd name="connsiteY3" fmla="*/ 180031 h 3894782"/>
              <a:gd name="connsiteX4" fmla="*/ 1009651 w 2395538"/>
              <a:gd name="connsiteY4" fmla="*/ 399107 h 3894782"/>
              <a:gd name="connsiteX5" fmla="*/ 1233488 w 2395538"/>
              <a:gd name="connsiteY5" fmla="*/ 637232 h 3894782"/>
              <a:gd name="connsiteX6" fmla="*/ 1447800 w 2395538"/>
              <a:gd name="connsiteY6" fmla="*/ 999183 h 3894782"/>
              <a:gd name="connsiteX7" fmla="*/ 1704975 w 2395538"/>
              <a:gd name="connsiteY7" fmla="*/ 1584968 h 3894782"/>
              <a:gd name="connsiteX8" fmla="*/ 2162175 w 2395538"/>
              <a:gd name="connsiteY8" fmla="*/ 2875606 h 3894782"/>
              <a:gd name="connsiteX9" fmla="*/ 2286001 w 2395538"/>
              <a:gd name="connsiteY9" fmla="*/ 3370906 h 3894782"/>
              <a:gd name="connsiteX10" fmla="*/ 2395538 w 2395538"/>
              <a:gd name="connsiteY10" fmla="*/ 3894782 h 3894782"/>
              <a:gd name="connsiteX0" fmla="*/ 0 w 2395538"/>
              <a:gd name="connsiteY0" fmla="*/ 185738 h 4057651"/>
              <a:gd name="connsiteX1" fmla="*/ 261937 w 2395538"/>
              <a:gd name="connsiteY1" fmla="*/ 0 h 4057651"/>
              <a:gd name="connsiteX2" fmla="*/ 533712 w 2395538"/>
              <a:gd name="connsiteY2" fmla="*/ 166688 h 4057651"/>
              <a:gd name="connsiteX3" fmla="*/ 738188 w 2395538"/>
              <a:gd name="connsiteY3" fmla="*/ 342900 h 4057651"/>
              <a:gd name="connsiteX4" fmla="*/ 1009651 w 2395538"/>
              <a:gd name="connsiteY4" fmla="*/ 561976 h 4057651"/>
              <a:gd name="connsiteX5" fmla="*/ 1233488 w 2395538"/>
              <a:gd name="connsiteY5" fmla="*/ 800101 h 4057651"/>
              <a:gd name="connsiteX6" fmla="*/ 1447800 w 2395538"/>
              <a:gd name="connsiteY6" fmla="*/ 1162052 h 4057651"/>
              <a:gd name="connsiteX7" fmla="*/ 1704975 w 2395538"/>
              <a:gd name="connsiteY7" fmla="*/ 1747837 h 4057651"/>
              <a:gd name="connsiteX8" fmla="*/ 2162175 w 2395538"/>
              <a:gd name="connsiteY8" fmla="*/ 3038475 h 4057651"/>
              <a:gd name="connsiteX9" fmla="*/ 2286001 w 2395538"/>
              <a:gd name="connsiteY9" fmla="*/ 3533775 h 4057651"/>
              <a:gd name="connsiteX10" fmla="*/ 2395538 w 2395538"/>
              <a:gd name="connsiteY10" fmla="*/ 4057651 h 4057651"/>
              <a:gd name="connsiteX0" fmla="*/ 0 w 3043238"/>
              <a:gd name="connsiteY0" fmla="*/ 0 h 4276726"/>
              <a:gd name="connsiteX1" fmla="*/ 909637 w 3043238"/>
              <a:gd name="connsiteY1" fmla="*/ 219075 h 4276726"/>
              <a:gd name="connsiteX2" fmla="*/ 1181412 w 3043238"/>
              <a:gd name="connsiteY2" fmla="*/ 385763 h 4276726"/>
              <a:gd name="connsiteX3" fmla="*/ 1385888 w 3043238"/>
              <a:gd name="connsiteY3" fmla="*/ 561975 h 4276726"/>
              <a:gd name="connsiteX4" fmla="*/ 1657351 w 3043238"/>
              <a:gd name="connsiteY4" fmla="*/ 781051 h 4276726"/>
              <a:gd name="connsiteX5" fmla="*/ 1881188 w 3043238"/>
              <a:gd name="connsiteY5" fmla="*/ 1019176 h 4276726"/>
              <a:gd name="connsiteX6" fmla="*/ 2095500 w 3043238"/>
              <a:gd name="connsiteY6" fmla="*/ 1381127 h 4276726"/>
              <a:gd name="connsiteX7" fmla="*/ 2352675 w 3043238"/>
              <a:gd name="connsiteY7" fmla="*/ 1966912 h 4276726"/>
              <a:gd name="connsiteX8" fmla="*/ 2809875 w 3043238"/>
              <a:gd name="connsiteY8" fmla="*/ 3257550 h 4276726"/>
              <a:gd name="connsiteX9" fmla="*/ 2933701 w 3043238"/>
              <a:gd name="connsiteY9" fmla="*/ 3752850 h 4276726"/>
              <a:gd name="connsiteX10" fmla="*/ 3043238 w 3043238"/>
              <a:gd name="connsiteY10" fmla="*/ 4276726 h 4276726"/>
              <a:gd name="connsiteX0" fmla="*/ 0 w 3043238"/>
              <a:gd name="connsiteY0" fmla="*/ 0 h 4276726"/>
              <a:gd name="connsiteX1" fmla="*/ 542926 w 3043238"/>
              <a:gd name="connsiteY1" fmla="*/ 128590 h 4276726"/>
              <a:gd name="connsiteX2" fmla="*/ 909637 w 3043238"/>
              <a:gd name="connsiteY2" fmla="*/ 219075 h 4276726"/>
              <a:gd name="connsiteX3" fmla="*/ 1181412 w 3043238"/>
              <a:gd name="connsiteY3" fmla="*/ 385763 h 4276726"/>
              <a:gd name="connsiteX4" fmla="*/ 1385888 w 3043238"/>
              <a:gd name="connsiteY4" fmla="*/ 561975 h 4276726"/>
              <a:gd name="connsiteX5" fmla="*/ 1657351 w 3043238"/>
              <a:gd name="connsiteY5" fmla="*/ 781051 h 4276726"/>
              <a:gd name="connsiteX6" fmla="*/ 1881188 w 3043238"/>
              <a:gd name="connsiteY6" fmla="*/ 1019176 h 4276726"/>
              <a:gd name="connsiteX7" fmla="*/ 2095500 w 3043238"/>
              <a:gd name="connsiteY7" fmla="*/ 1381127 h 4276726"/>
              <a:gd name="connsiteX8" fmla="*/ 2352675 w 3043238"/>
              <a:gd name="connsiteY8" fmla="*/ 1966912 h 4276726"/>
              <a:gd name="connsiteX9" fmla="*/ 2809875 w 3043238"/>
              <a:gd name="connsiteY9" fmla="*/ 3257550 h 4276726"/>
              <a:gd name="connsiteX10" fmla="*/ 2933701 w 3043238"/>
              <a:gd name="connsiteY10" fmla="*/ 3752850 h 4276726"/>
              <a:gd name="connsiteX11" fmla="*/ 3043238 w 3043238"/>
              <a:gd name="connsiteY11" fmla="*/ 4276726 h 4276726"/>
              <a:gd name="connsiteX0" fmla="*/ 0 w 3043238"/>
              <a:gd name="connsiteY0" fmla="*/ 0 h 4276726"/>
              <a:gd name="connsiteX1" fmla="*/ 595314 w 3043238"/>
              <a:gd name="connsiteY1" fmla="*/ 57153 h 4276726"/>
              <a:gd name="connsiteX2" fmla="*/ 909637 w 3043238"/>
              <a:gd name="connsiteY2" fmla="*/ 219075 h 4276726"/>
              <a:gd name="connsiteX3" fmla="*/ 1181412 w 3043238"/>
              <a:gd name="connsiteY3" fmla="*/ 385763 h 4276726"/>
              <a:gd name="connsiteX4" fmla="*/ 1385888 w 3043238"/>
              <a:gd name="connsiteY4" fmla="*/ 561975 h 4276726"/>
              <a:gd name="connsiteX5" fmla="*/ 1657351 w 3043238"/>
              <a:gd name="connsiteY5" fmla="*/ 781051 h 4276726"/>
              <a:gd name="connsiteX6" fmla="*/ 1881188 w 3043238"/>
              <a:gd name="connsiteY6" fmla="*/ 1019176 h 4276726"/>
              <a:gd name="connsiteX7" fmla="*/ 2095500 w 3043238"/>
              <a:gd name="connsiteY7" fmla="*/ 1381127 h 4276726"/>
              <a:gd name="connsiteX8" fmla="*/ 2352675 w 3043238"/>
              <a:gd name="connsiteY8" fmla="*/ 1966912 h 4276726"/>
              <a:gd name="connsiteX9" fmla="*/ 2809875 w 3043238"/>
              <a:gd name="connsiteY9" fmla="*/ 3257550 h 4276726"/>
              <a:gd name="connsiteX10" fmla="*/ 2933701 w 3043238"/>
              <a:gd name="connsiteY10" fmla="*/ 3752850 h 4276726"/>
              <a:gd name="connsiteX11" fmla="*/ 3043238 w 3043238"/>
              <a:gd name="connsiteY11" fmla="*/ 4276726 h 4276726"/>
              <a:gd name="connsiteX0" fmla="*/ 0 w 3043238"/>
              <a:gd name="connsiteY0" fmla="*/ 0 h 4276726"/>
              <a:gd name="connsiteX1" fmla="*/ 595314 w 3043238"/>
              <a:gd name="connsiteY1" fmla="*/ 57153 h 4276726"/>
              <a:gd name="connsiteX2" fmla="*/ 904876 w 3043238"/>
              <a:gd name="connsiteY2" fmla="*/ 204790 h 4276726"/>
              <a:gd name="connsiteX3" fmla="*/ 909637 w 3043238"/>
              <a:gd name="connsiteY3" fmla="*/ 219075 h 4276726"/>
              <a:gd name="connsiteX4" fmla="*/ 1181412 w 3043238"/>
              <a:gd name="connsiteY4" fmla="*/ 385763 h 4276726"/>
              <a:gd name="connsiteX5" fmla="*/ 1385888 w 3043238"/>
              <a:gd name="connsiteY5" fmla="*/ 561975 h 4276726"/>
              <a:gd name="connsiteX6" fmla="*/ 1657351 w 3043238"/>
              <a:gd name="connsiteY6" fmla="*/ 781051 h 4276726"/>
              <a:gd name="connsiteX7" fmla="*/ 1881188 w 3043238"/>
              <a:gd name="connsiteY7" fmla="*/ 1019176 h 4276726"/>
              <a:gd name="connsiteX8" fmla="*/ 2095500 w 3043238"/>
              <a:gd name="connsiteY8" fmla="*/ 1381127 h 4276726"/>
              <a:gd name="connsiteX9" fmla="*/ 2352675 w 3043238"/>
              <a:gd name="connsiteY9" fmla="*/ 1966912 h 4276726"/>
              <a:gd name="connsiteX10" fmla="*/ 2809875 w 3043238"/>
              <a:gd name="connsiteY10" fmla="*/ 3257550 h 4276726"/>
              <a:gd name="connsiteX11" fmla="*/ 2933701 w 3043238"/>
              <a:gd name="connsiteY11" fmla="*/ 3752850 h 4276726"/>
              <a:gd name="connsiteX12" fmla="*/ 3043238 w 3043238"/>
              <a:gd name="connsiteY12" fmla="*/ 4276726 h 4276726"/>
              <a:gd name="connsiteX0" fmla="*/ 0 w 3043238"/>
              <a:gd name="connsiteY0" fmla="*/ 0 h 4276726"/>
              <a:gd name="connsiteX1" fmla="*/ 385763 w 3043238"/>
              <a:gd name="connsiteY1" fmla="*/ 23815 h 4276726"/>
              <a:gd name="connsiteX2" fmla="*/ 595314 w 3043238"/>
              <a:gd name="connsiteY2" fmla="*/ 57153 h 4276726"/>
              <a:gd name="connsiteX3" fmla="*/ 904876 w 3043238"/>
              <a:gd name="connsiteY3" fmla="*/ 204790 h 4276726"/>
              <a:gd name="connsiteX4" fmla="*/ 909637 w 3043238"/>
              <a:gd name="connsiteY4" fmla="*/ 219075 h 4276726"/>
              <a:gd name="connsiteX5" fmla="*/ 1181412 w 3043238"/>
              <a:gd name="connsiteY5" fmla="*/ 385763 h 4276726"/>
              <a:gd name="connsiteX6" fmla="*/ 1385888 w 3043238"/>
              <a:gd name="connsiteY6" fmla="*/ 561975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09875 w 3043238"/>
              <a:gd name="connsiteY11" fmla="*/ 3257550 h 4276726"/>
              <a:gd name="connsiteX12" fmla="*/ 2933701 w 3043238"/>
              <a:gd name="connsiteY12" fmla="*/ 3752850 h 4276726"/>
              <a:gd name="connsiteX13" fmla="*/ 3043238 w 3043238"/>
              <a:gd name="connsiteY13" fmla="*/ 4276726 h 4276726"/>
              <a:gd name="connsiteX0" fmla="*/ 0 w 3043238"/>
              <a:gd name="connsiteY0" fmla="*/ 0 h 4276726"/>
              <a:gd name="connsiteX1" fmla="*/ 385763 w 3043238"/>
              <a:gd name="connsiteY1" fmla="*/ 2381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909637 w 3043238"/>
              <a:gd name="connsiteY5" fmla="*/ 219075 h 4276726"/>
              <a:gd name="connsiteX6" fmla="*/ 1181412 w 3043238"/>
              <a:gd name="connsiteY6" fmla="*/ 385763 h 4276726"/>
              <a:gd name="connsiteX7" fmla="*/ 1385888 w 3043238"/>
              <a:gd name="connsiteY7" fmla="*/ 561975 h 4276726"/>
              <a:gd name="connsiteX8" fmla="*/ 1657351 w 3043238"/>
              <a:gd name="connsiteY8" fmla="*/ 781051 h 4276726"/>
              <a:gd name="connsiteX9" fmla="*/ 1881188 w 3043238"/>
              <a:gd name="connsiteY9" fmla="*/ 1019176 h 4276726"/>
              <a:gd name="connsiteX10" fmla="*/ 2095500 w 3043238"/>
              <a:gd name="connsiteY10" fmla="*/ 1381127 h 4276726"/>
              <a:gd name="connsiteX11" fmla="*/ 2352675 w 3043238"/>
              <a:gd name="connsiteY11" fmla="*/ 1966912 h 4276726"/>
              <a:gd name="connsiteX12" fmla="*/ 2809875 w 3043238"/>
              <a:gd name="connsiteY12" fmla="*/ 3257550 h 4276726"/>
              <a:gd name="connsiteX13" fmla="*/ 2933701 w 3043238"/>
              <a:gd name="connsiteY13" fmla="*/ 3752850 h 4276726"/>
              <a:gd name="connsiteX14" fmla="*/ 3043238 w 3043238"/>
              <a:gd name="connsiteY14"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909637 w 3043238"/>
              <a:gd name="connsiteY5" fmla="*/ 219075 h 4276726"/>
              <a:gd name="connsiteX6" fmla="*/ 1181412 w 3043238"/>
              <a:gd name="connsiteY6" fmla="*/ 385763 h 4276726"/>
              <a:gd name="connsiteX7" fmla="*/ 1385888 w 3043238"/>
              <a:gd name="connsiteY7" fmla="*/ 561975 h 4276726"/>
              <a:gd name="connsiteX8" fmla="*/ 1657351 w 3043238"/>
              <a:gd name="connsiteY8" fmla="*/ 781051 h 4276726"/>
              <a:gd name="connsiteX9" fmla="*/ 1881188 w 3043238"/>
              <a:gd name="connsiteY9" fmla="*/ 1019176 h 4276726"/>
              <a:gd name="connsiteX10" fmla="*/ 2095500 w 3043238"/>
              <a:gd name="connsiteY10" fmla="*/ 1381127 h 4276726"/>
              <a:gd name="connsiteX11" fmla="*/ 2352675 w 3043238"/>
              <a:gd name="connsiteY11" fmla="*/ 1966912 h 4276726"/>
              <a:gd name="connsiteX12" fmla="*/ 2809875 w 3043238"/>
              <a:gd name="connsiteY12" fmla="*/ 3257550 h 4276726"/>
              <a:gd name="connsiteX13" fmla="*/ 2933701 w 3043238"/>
              <a:gd name="connsiteY13" fmla="*/ 3752850 h 4276726"/>
              <a:gd name="connsiteX14" fmla="*/ 3043238 w 3043238"/>
              <a:gd name="connsiteY14"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909637 w 3043238"/>
              <a:gd name="connsiteY5" fmla="*/ 219075 h 4276726"/>
              <a:gd name="connsiteX6" fmla="*/ 1181412 w 3043238"/>
              <a:gd name="connsiteY6" fmla="*/ 385763 h 4276726"/>
              <a:gd name="connsiteX7" fmla="*/ 1409701 w 3043238"/>
              <a:gd name="connsiteY7" fmla="*/ 552450 h 4276726"/>
              <a:gd name="connsiteX8" fmla="*/ 1657351 w 3043238"/>
              <a:gd name="connsiteY8" fmla="*/ 781051 h 4276726"/>
              <a:gd name="connsiteX9" fmla="*/ 1881188 w 3043238"/>
              <a:gd name="connsiteY9" fmla="*/ 1019176 h 4276726"/>
              <a:gd name="connsiteX10" fmla="*/ 2095500 w 3043238"/>
              <a:gd name="connsiteY10" fmla="*/ 1381127 h 4276726"/>
              <a:gd name="connsiteX11" fmla="*/ 2352675 w 3043238"/>
              <a:gd name="connsiteY11" fmla="*/ 1966912 h 4276726"/>
              <a:gd name="connsiteX12" fmla="*/ 2809875 w 3043238"/>
              <a:gd name="connsiteY12" fmla="*/ 3257550 h 4276726"/>
              <a:gd name="connsiteX13" fmla="*/ 2933701 w 3043238"/>
              <a:gd name="connsiteY13" fmla="*/ 3752850 h 4276726"/>
              <a:gd name="connsiteX14" fmla="*/ 3043238 w 3043238"/>
              <a:gd name="connsiteY14"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09875 w 3043238"/>
              <a:gd name="connsiteY11" fmla="*/ 3257550 h 4276726"/>
              <a:gd name="connsiteX12" fmla="*/ 2933701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09875 w 3043238"/>
              <a:gd name="connsiteY11" fmla="*/ 3257550 h 4276726"/>
              <a:gd name="connsiteX12" fmla="*/ 2947988 w 3043238"/>
              <a:gd name="connsiteY12" fmla="*/ 3752850 h 4276726"/>
              <a:gd name="connsiteX13" fmla="*/ 3043238 w 3043238"/>
              <a:gd name="connsiteY13" fmla="*/ 4276726 h 427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3238" h="4276726">
                <a:moveTo>
                  <a:pt x="0" y="0"/>
                </a:moveTo>
                <a:lnTo>
                  <a:pt x="385763" y="4765"/>
                </a:lnTo>
                <a:cubicBezTo>
                  <a:pt x="390526" y="3177"/>
                  <a:pt x="519113" y="39690"/>
                  <a:pt x="523876" y="38102"/>
                </a:cubicBezTo>
                <a:lnTo>
                  <a:pt x="595314" y="57153"/>
                </a:lnTo>
                <a:cubicBezTo>
                  <a:pt x="690564" y="107953"/>
                  <a:pt x="809626" y="153990"/>
                  <a:pt x="904876" y="204790"/>
                </a:cubicBezTo>
                <a:lnTo>
                  <a:pt x="1181412" y="385763"/>
                </a:lnTo>
                <a:cubicBezTo>
                  <a:pt x="1216337" y="408782"/>
                  <a:pt x="1330378" y="486569"/>
                  <a:pt x="1409701" y="552450"/>
                </a:cubicBezTo>
                <a:cubicBezTo>
                  <a:pt x="1489024" y="618331"/>
                  <a:pt x="1578770" y="703263"/>
                  <a:pt x="1657351" y="781051"/>
                </a:cubicBezTo>
                <a:cubicBezTo>
                  <a:pt x="1735932" y="858839"/>
                  <a:pt x="1808163" y="919163"/>
                  <a:pt x="1881188" y="1019176"/>
                </a:cubicBezTo>
                <a:cubicBezTo>
                  <a:pt x="1954213" y="1119189"/>
                  <a:pt x="2016919" y="1223171"/>
                  <a:pt x="2095500" y="1381127"/>
                </a:cubicBezTo>
                <a:cubicBezTo>
                  <a:pt x="2174081" y="1539083"/>
                  <a:pt x="2233613" y="1654175"/>
                  <a:pt x="2352675" y="1966912"/>
                </a:cubicBezTo>
                <a:cubicBezTo>
                  <a:pt x="2471737" y="2279649"/>
                  <a:pt x="2710656" y="2959894"/>
                  <a:pt x="2809875" y="3257550"/>
                </a:cubicBezTo>
                <a:cubicBezTo>
                  <a:pt x="2909094" y="3555206"/>
                  <a:pt x="2918619" y="3582987"/>
                  <a:pt x="2947988" y="3752850"/>
                </a:cubicBezTo>
                <a:cubicBezTo>
                  <a:pt x="2977357" y="3922713"/>
                  <a:pt x="3013076" y="4118770"/>
                  <a:pt x="3043238" y="4276726"/>
                </a:cubicBezTo>
              </a:path>
            </a:pathLst>
          </a:cu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a:off x="2911735" y="2749529"/>
            <a:ext cx="2845805" cy="4032269"/>
          </a:xfrm>
          <a:custGeom>
            <a:avLst/>
            <a:gdLst>
              <a:gd name="connsiteX0" fmla="*/ 0 w 1548118"/>
              <a:gd name="connsiteY0" fmla="*/ 14288 h 3707703"/>
              <a:gd name="connsiteX1" fmla="*/ 338138 w 1548118"/>
              <a:gd name="connsiteY1" fmla="*/ 28575 h 3707703"/>
              <a:gd name="connsiteX2" fmla="*/ 633413 w 1548118"/>
              <a:gd name="connsiteY2" fmla="*/ 271463 h 3707703"/>
              <a:gd name="connsiteX3" fmla="*/ 800100 w 1548118"/>
              <a:gd name="connsiteY3" fmla="*/ 590550 h 3707703"/>
              <a:gd name="connsiteX4" fmla="*/ 952500 w 1548118"/>
              <a:gd name="connsiteY4" fmla="*/ 947738 h 3707703"/>
              <a:gd name="connsiteX5" fmla="*/ 1190625 w 1548118"/>
              <a:gd name="connsiteY5" fmla="*/ 1566863 h 3707703"/>
              <a:gd name="connsiteX6" fmla="*/ 1423988 w 1548118"/>
              <a:gd name="connsiteY6" fmla="*/ 2743200 h 3707703"/>
              <a:gd name="connsiteX7" fmla="*/ 1528763 w 1548118"/>
              <a:gd name="connsiteY7" fmla="*/ 3557588 h 3707703"/>
              <a:gd name="connsiteX8" fmla="*/ 1547813 w 1548118"/>
              <a:gd name="connsiteY8" fmla="*/ 3705225 h 3707703"/>
              <a:gd name="connsiteX0" fmla="*/ 0 w 1510018"/>
              <a:gd name="connsiteY0" fmla="*/ 12330 h 3710507"/>
              <a:gd name="connsiteX1" fmla="*/ 300038 w 1510018"/>
              <a:gd name="connsiteY1" fmla="*/ 31379 h 3710507"/>
              <a:gd name="connsiteX2" fmla="*/ 595313 w 1510018"/>
              <a:gd name="connsiteY2" fmla="*/ 274267 h 3710507"/>
              <a:gd name="connsiteX3" fmla="*/ 762000 w 1510018"/>
              <a:gd name="connsiteY3" fmla="*/ 593354 h 3710507"/>
              <a:gd name="connsiteX4" fmla="*/ 914400 w 1510018"/>
              <a:gd name="connsiteY4" fmla="*/ 950542 h 3710507"/>
              <a:gd name="connsiteX5" fmla="*/ 1152525 w 1510018"/>
              <a:gd name="connsiteY5" fmla="*/ 1569667 h 3710507"/>
              <a:gd name="connsiteX6" fmla="*/ 1385888 w 1510018"/>
              <a:gd name="connsiteY6" fmla="*/ 2746004 h 3710507"/>
              <a:gd name="connsiteX7" fmla="*/ 1490663 w 1510018"/>
              <a:gd name="connsiteY7" fmla="*/ 3560392 h 3710507"/>
              <a:gd name="connsiteX8" fmla="*/ 1509713 w 1510018"/>
              <a:gd name="connsiteY8" fmla="*/ 3708029 h 3710507"/>
              <a:gd name="connsiteX0" fmla="*/ 0 w 1510018"/>
              <a:gd name="connsiteY0" fmla="*/ 6928 h 3724155"/>
              <a:gd name="connsiteX1" fmla="*/ 300038 w 1510018"/>
              <a:gd name="connsiteY1" fmla="*/ 45027 h 3724155"/>
              <a:gd name="connsiteX2" fmla="*/ 595313 w 1510018"/>
              <a:gd name="connsiteY2" fmla="*/ 287915 h 3724155"/>
              <a:gd name="connsiteX3" fmla="*/ 762000 w 1510018"/>
              <a:gd name="connsiteY3" fmla="*/ 607002 h 3724155"/>
              <a:gd name="connsiteX4" fmla="*/ 914400 w 1510018"/>
              <a:gd name="connsiteY4" fmla="*/ 964190 h 3724155"/>
              <a:gd name="connsiteX5" fmla="*/ 1152525 w 1510018"/>
              <a:gd name="connsiteY5" fmla="*/ 1583315 h 3724155"/>
              <a:gd name="connsiteX6" fmla="*/ 1385888 w 1510018"/>
              <a:gd name="connsiteY6" fmla="*/ 2759652 h 3724155"/>
              <a:gd name="connsiteX7" fmla="*/ 1490663 w 1510018"/>
              <a:gd name="connsiteY7" fmla="*/ 3574040 h 3724155"/>
              <a:gd name="connsiteX8" fmla="*/ 1509713 w 1510018"/>
              <a:gd name="connsiteY8" fmla="*/ 3721677 h 3724155"/>
              <a:gd name="connsiteX0" fmla="*/ 0 w 1510018"/>
              <a:gd name="connsiteY0" fmla="*/ 3288 h 3720515"/>
              <a:gd name="connsiteX1" fmla="*/ 300038 w 1510018"/>
              <a:gd name="connsiteY1" fmla="*/ 69962 h 3720515"/>
              <a:gd name="connsiteX2" fmla="*/ 595313 w 1510018"/>
              <a:gd name="connsiteY2" fmla="*/ 284275 h 3720515"/>
              <a:gd name="connsiteX3" fmla="*/ 762000 w 1510018"/>
              <a:gd name="connsiteY3" fmla="*/ 603362 h 3720515"/>
              <a:gd name="connsiteX4" fmla="*/ 914400 w 1510018"/>
              <a:gd name="connsiteY4" fmla="*/ 960550 h 3720515"/>
              <a:gd name="connsiteX5" fmla="*/ 1152525 w 1510018"/>
              <a:gd name="connsiteY5" fmla="*/ 1579675 h 3720515"/>
              <a:gd name="connsiteX6" fmla="*/ 1385888 w 1510018"/>
              <a:gd name="connsiteY6" fmla="*/ 2756012 h 3720515"/>
              <a:gd name="connsiteX7" fmla="*/ 1490663 w 1510018"/>
              <a:gd name="connsiteY7" fmla="*/ 3570400 h 3720515"/>
              <a:gd name="connsiteX8" fmla="*/ 1509713 w 1510018"/>
              <a:gd name="connsiteY8" fmla="*/ 3718037 h 3720515"/>
              <a:gd name="connsiteX0" fmla="*/ 0 w 1510018"/>
              <a:gd name="connsiteY0" fmla="*/ 3550 h 3720777"/>
              <a:gd name="connsiteX1" fmla="*/ 300038 w 1510018"/>
              <a:gd name="connsiteY1" fmla="*/ 70224 h 3720777"/>
              <a:gd name="connsiteX2" fmla="*/ 595313 w 1510018"/>
              <a:gd name="connsiteY2" fmla="*/ 308349 h 3720777"/>
              <a:gd name="connsiteX3" fmla="*/ 762000 w 1510018"/>
              <a:gd name="connsiteY3" fmla="*/ 603624 h 3720777"/>
              <a:gd name="connsiteX4" fmla="*/ 914400 w 1510018"/>
              <a:gd name="connsiteY4" fmla="*/ 960812 h 3720777"/>
              <a:gd name="connsiteX5" fmla="*/ 1152525 w 1510018"/>
              <a:gd name="connsiteY5" fmla="*/ 1579937 h 3720777"/>
              <a:gd name="connsiteX6" fmla="*/ 1385888 w 1510018"/>
              <a:gd name="connsiteY6" fmla="*/ 2756274 h 3720777"/>
              <a:gd name="connsiteX7" fmla="*/ 1490663 w 1510018"/>
              <a:gd name="connsiteY7" fmla="*/ 3570662 h 3720777"/>
              <a:gd name="connsiteX8" fmla="*/ 1509713 w 1510018"/>
              <a:gd name="connsiteY8" fmla="*/ 3718299 h 3720777"/>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1440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10018"/>
              <a:gd name="connsiteY0" fmla="*/ 3915 h 3721142"/>
              <a:gd name="connsiteX1" fmla="*/ 300038 w 1510018"/>
              <a:gd name="connsiteY1" fmla="*/ 70589 h 3721142"/>
              <a:gd name="connsiteX2" fmla="*/ 590551 w 1510018"/>
              <a:gd name="connsiteY2" fmla="*/ 337289 h 3721142"/>
              <a:gd name="connsiteX3" fmla="*/ 762000 w 1510018"/>
              <a:gd name="connsiteY3" fmla="*/ 603989 h 3721142"/>
              <a:gd name="connsiteX4" fmla="*/ 933450 w 1510018"/>
              <a:gd name="connsiteY4" fmla="*/ 961177 h 3721142"/>
              <a:gd name="connsiteX5" fmla="*/ 1152525 w 1510018"/>
              <a:gd name="connsiteY5" fmla="*/ 1580302 h 3721142"/>
              <a:gd name="connsiteX6" fmla="*/ 1385888 w 1510018"/>
              <a:gd name="connsiteY6" fmla="*/ 2756639 h 3721142"/>
              <a:gd name="connsiteX7" fmla="*/ 1490663 w 1510018"/>
              <a:gd name="connsiteY7" fmla="*/ 3571027 h 3721142"/>
              <a:gd name="connsiteX8" fmla="*/ 1509713 w 1510018"/>
              <a:gd name="connsiteY8" fmla="*/ 3718664 h 3721142"/>
              <a:gd name="connsiteX0" fmla="*/ 0 w 1557643"/>
              <a:gd name="connsiteY0" fmla="*/ 2098 h 3762188"/>
              <a:gd name="connsiteX1" fmla="*/ 347663 w 1557643"/>
              <a:gd name="connsiteY1" fmla="*/ 111635 h 3762188"/>
              <a:gd name="connsiteX2" fmla="*/ 638176 w 1557643"/>
              <a:gd name="connsiteY2" fmla="*/ 378335 h 3762188"/>
              <a:gd name="connsiteX3" fmla="*/ 809625 w 1557643"/>
              <a:gd name="connsiteY3" fmla="*/ 645035 h 3762188"/>
              <a:gd name="connsiteX4" fmla="*/ 981075 w 1557643"/>
              <a:gd name="connsiteY4" fmla="*/ 1002223 h 3762188"/>
              <a:gd name="connsiteX5" fmla="*/ 1200150 w 1557643"/>
              <a:gd name="connsiteY5" fmla="*/ 1621348 h 3762188"/>
              <a:gd name="connsiteX6" fmla="*/ 1433513 w 1557643"/>
              <a:gd name="connsiteY6" fmla="*/ 2797685 h 3762188"/>
              <a:gd name="connsiteX7" fmla="*/ 1538288 w 1557643"/>
              <a:gd name="connsiteY7" fmla="*/ 3612073 h 3762188"/>
              <a:gd name="connsiteX8" fmla="*/ 1557338 w 1557643"/>
              <a:gd name="connsiteY8" fmla="*/ 3759710 h 3762188"/>
              <a:gd name="connsiteX0" fmla="*/ 0 w 1662418"/>
              <a:gd name="connsiteY0" fmla="*/ 916 h 3875306"/>
              <a:gd name="connsiteX1" fmla="*/ 452438 w 1662418"/>
              <a:gd name="connsiteY1" fmla="*/ 224753 h 3875306"/>
              <a:gd name="connsiteX2" fmla="*/ 742951 w 1662418"/>
              <a:gd name="connsiteY2" fmla="*/ 491453 h 3875306"/>
              <a:gd name="connsiteX3" fmla="*/ 914400 w 1662418"/>
              <a:gd name="connsiteY3" fmla="*/ 758153 h 3875306"/>
              <a:gd name="connsiteX4" fmla="*/ 1085850 w 1662418"/>
              <a:gd name="connsiteY4" fmla="*/ 1115341 h 3875306"/>
              <a:gd name="connsiteX5" fmla="*/ 1304925 w 1662418"/>
              <a:gd name="connsiteY5" fmla="*/ 1734466 h 3875306"/>
              <a:gd name="connsiteX6" fmla="*/ 1538288 w 1662418"/>
              <a:gd name="connsiteY6" fmla="*/ 2910803 h 3875306"/>
              <a:gd name="connsiteX7" fmla="*/ 1643063 w 1662418"/>
              <a:gd name="connsiteY7" fmla="*/ 3725191 h 3875306"/>
              <a:gd name="connsiteX8" fmla="*/ 1662113 w 1662418"/>
              <a:gd name="connsiteY8" fmla="*/ 3872828 h 3875306"/>
              <a:gd name="connsiteX0" fmla="*/ 0 w 1900543"/>
              <a:gd name="connsiteY0" fmla="*/ 962 h 3865827"/>
              <a:gd name="connsiteX1" fmla="*/ 690563 w 1900543"/>
              <a:gd name="connsiteY1" fmla="*/ 215274 h 3865827"/>
              <a:gd name="connsiteX2" fmla="*/ 981076 w 1900543"/>
              <a:gd name="connsiteY2" fmla="*/ 481974 h 3865827"/>
              <a:gd name="connsiteX3" fmla="*/ 1152525 w 1900543"/>
              <a:gd name="connsiteY3" fmla="*/ 748674 h 3865827"/>
              <a:gd name="connsiteX4" fmla="*/ 1323975 w 1900543"/>
              <a:gd name="connsiteY4" fmla="*/ 1105862 h 3865827"/>
              <a:gd name="connsiteX5" fmla="*/ 1543050 w 1900543"/>
              <a:gd name="connsiteY5" fmla="*/ 1724987 h 3865827"/>
              <a:gd name="connsiteX6" fmla="*/ 1776413 w 1900543"/>
              <a:gd name="connsiteY6" fmla="*/ 2901324 h 3865827"/>
              <a:gd name="connsiteX7" fmla="*/ 1881188 w 1900543"/>
              <a:gd name="connsiteY7" fmla="*/ 3715712 h 3865827"/>
              <a:gd name="connsiteX8" fmla="*/ 1900238 w 1900543"/>
              <a:gd name="connsiteY8" fmla="*/ 3863349 h 3865827"/>
              <a:gd name="connsiteX0" fmla="*/ 0 w 1900543"/>
              <a:gd name="connsiteY0" fmla="*/ 0 h 3864865"/>
              <a:gd name="connsiteX1" fmla="*/ 467037 w 1900543"/>
              <a:gd name="connsiteY1" fmla="*/ 10953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543050 w 1900543"/>
              <a:gd name="connsiteY6" fmla="*/ 1724025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323975 w 1900543"/>
              <a:gd name="connsiteY5" fmla="*/ 1104900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152525 w 1900543"/>
              <a:gd name="connsiteY4" fmla="*/ 747712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981076 w 1900543"/>
              <a:gd name="connsiteY3" fmla="*/ 481012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90563 w 1900543"/>
              <a:gd name="connsiteY2" fmla="*/ 214312 h 3864865"/>
              <a:gd name="connsiteX3" fmla="*/ 857251 w 1900543"/>
              <a:gd name="connsiteY3" fmla="*/ 428625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0 h 3864865"/>
              <a:gd name="connsiteX1" fmla="*/ 428937 w 1900543"/>
              <a:gd name="connsiteY1" fmla="*/ 52387 h 3864865"/>
              <a:gd name="connsiteX2" fmla="*/ 614363 w 1900543"/>
              <a:gd name="connsiteY2" fmla="*/ 185737 h 3864865"/>
              <a:gd name="connsiteX3" fmla="*/ 857251 w 1900543"/>
              <a:gd name="connsiteY3" fmla="*/ 428625 h 3864865"/>
              <a:gd name="connsiteX4" fmla="*/ 1023937 w 1900543"/>
              <a:gd name="connsiteY4" fmla="*/ 676274 h 3864865"/>
              <a:gd name="connsiteX5" fmla="*/ 1195388 w 1900543"/>
              <a:gd name="connsiteY5" fmla="*/ 966788 h 3864865"/>
              <a:gd name="connsiteX6" fmla="*/ 1447800 w 1900543"/>
              <a:gd name="connsiteY6" fmla="*/ 1557337 h 3864865"/>
              <a:gd name="connsiteX7" fmla="*/ 1776413 w 1900543"/>
              <a:gd name="connsiteY7" fmla="*/ 2900362 h 3864865"/>
              <a:gd name="connsiteX8" fmla="*/ 1881188 w 1900543"/>
              <a:gd name="connsiteY8" fmla="*/ 3714750 h 3864865"/>
              <a:gd name="connsiteX9" fmla="*/ 1900238 w 1900543"/>
              <a:gd name="connsiteY9" fmla="*/ 3862387 h 3864865"/>
              <a:gd name="connsiteX0" fmla="*/ 0 w 1900543"/>
              <a:gd name="connsiteY0" fmla="*/ 39047 h 3903912"/>
              <a:gd name="connsiteX1" fmla="*/ 204788 w 1900543"/>
              <a:gd name="connsiteY1" fmla="*/ 946 h 3903912"/>
              <a:gd name="connsiteX2" fmla="*/ 428937 w 1900543"/>
              <a:gd name="connsiteY2" fmla="*/ 91434 h 3903912"/>
              <a:gd name="connsiteX3" fmla="*/ 614363 w 1900543"/>
              <a:gd name="connsiteY3" fmla="*/ 224784 h 3903912"/>
              <a:gd name="connsiteX4" fmla="*/ 857251 w 1900543"/>
              <a:gd name="connsiteY4" fmla="*/ 467672 h 3903912"/>
              <a:gd name="connsiteX5" fmla="*/ 1023937 w 1900543"/>
              <a:gd name="connsiteY5" fmla="*/ 715321 h 3903912"/>
              <a:gd name="connsiteX6" fmla="*/ 1195388 w 1900543"/>
              <a:gd name="connsiteY6" fmla="*/ 1005835 h 3903912"/>
              <a:gd name="connsiteX7" fmla="*/ 1447800 w 1900543"/>
              <a:gd name="connsiteY7" fmla="*/ 1596384 h 3903912"/>
              <a:gd name="connsiteX8" fmla="*/ 1776413 w 1900543"/>
              <a:gd name="connsiteY8" fmla="*/ 2939409 h 3903912"/>
              <a:gd name="connsiteX9" fmla="*/ 1881188 w 1900543"/>
              <a:gd name="connsiteY9" fmla="*/ 3753797 h 3903912"/>
              <a:gd name="connsiteX10" fmla="*/ 1900238 w 1900543"/>
              <a:gd name="connsiteY10" fmla="*/ 3901434 h 3903912"/>
              <a:gd name="connsiteX0" fmla="*/ 0 w 2010080"/>
              <a:gd name="connsiteY0" fmla="*/ 0 h 3993452"/>
              <a:gd name="connsiteX1" fmla="*/ 314325 w 2010080"/>
              <a:gd name="connsiteY1" fmla="*/ 90486 h 3993452"/>
              <a:gd name="connsiteX2" fmla="*/ 538474 w 2010080"/>
              <a:gd name="connsiteY2" fmla="*/ 180974 h 3993452"/>
              <a:gd name="connsiteX3" fmla="*/ 723900 w 2010080"/>
              <a:gd name="connsiteY3" fmla="*/ 314324 h 3993452"/>
              <a:gd name="connsiteX4" fmla="*/ 966788 w 2010080"/>
              <a:gd name="connsiteY4" fmla="*/ 557212 h 3993452"/>
              <a:gd name="connsiteX5" fmla="*/ 1133474 w 2010080"/>
              <a:gd name="connsiteY5" fmla="*/ 804861 h 3993452"/>
              <a:gd name="connsiteX6" fmla="*/ 1304925 w 2010080"/>
              <a:gd name="connsiteY6" fmla="*/ 1095375 h 3993452"/>
              <a:gd name="connsiteX7" fmla="*/ 1557337 w 2010080"/>
              <a:gd name="connsiteY7" fmla="*/ 1685924 h 3993452"/>
              <a:gd name="connsiteX8" fmla="*/ 1885950 w 2010080"/>
              <a:gd name="connsiteY8" fmla="*/ 3028949 h 3993452"/>
              <a:gd name="connsiteX9" fmla="*/ 1990725 w 2010080"/>
              <a:gd name="connsiteY9" fmla="*/ 3843337 h 3993452"/>
              <a:gd name="connsiteX10" fmla="*/ 2009775 w 2010080"/>
              <a:gd name="connsiteY10" fmla="*/ 3990974 h 3993452"/>
              <a:gd name="connsiteX0" fmla="*/ 0 w 2010080"/>
              <a:gd name="connsiteY0" fmla="*/ 0 h 3993452"/>
              <a:gd name="connsiteX1" fmla="*/ 276225 w 2010080"/>
              <a:gd name="connsiteY1" fmla="*/ 57149 h 3993452"/>
              <a:gd name="connsiteX2" fmla="*/ 538474 w 2010080"/>
              <a:gd name="connsiteY2" fmla="*/ 180974 h 3993452"/>
              <a:gd name="connsiteX3" fmla="*/ 723900 w 2010080"/>
              <a:gd name="connsiteY3" fmla="*/ 314324 h 3993452"/>
              <a:gd name="connsiteX4" fmla="*/ 966788 w 2010080"/>
              <a:gd name="connsiteY4" fmla="*/ 557212 h 3993452"/>
              <a:gd name="connsiteX5" fmla="*/ 1133474 w 2010080"/>
              <a:gd name="connsiteY5" fmla="*/ 804861 h 3993452"/>
              <a:gd name="connsiteX6" fmla="*/ 1304925 w 2010080"/>
              <a:gd name="connsiteY6" fmla="*/ 1095375 h 3993452"/>
              <a:gd name="connsiteX7" fmla="*/ 1557337 w 2010080"/>
              <a:gd name="connsiteY7" fmla="*/ 1685924 h 3993452"/>
              <a:gd name="connsiteX8" fmla="*/ 1885950 w 2010080"/>
              <a:gd name="connsiteY8" fmla="*/ 3028949 h 3993452"/>
              <a:gd name="connsiteX9" fmla="*/ 1990725 w 2010080"/>
              <a:gd name="connsiteY9" fmla="*/ 3843337 h 3993452"/>
              <a:gd name="connsiteX10" fmla="*/ 2009775 w 2010080"/>
              <a:gd name="connsiteY10" fmla="*/ 3990974 h 3993452"/>
              <a:gd name="connsiteX0" fmla="*/ 0 w 2012871"/>
              <a:gd name="connsiteY0" fmla="*/ 0 h 3998743"/>
              <a:gd name="connsiteX1" fmla="*/ 276225 w 2012871"/>
              <a:gd name="connsiteY1" fmla="*/ 57149 h 3998743"/>
              <a:gd name="connsiteX2" fmla="*/ 538474 w 2012871"/>
              <a:gd name="connsiteY2" fmla="*/ 180974 h 3998743"/>
              <a:gd name="connsiteX3" fmla="*/ 723900 w 2012871"/>
              <a:gd name="connsiteY3" fmla="*/ 314324 h 3998743"/>
              <a:gd name="connsiteX4" fmla="*/ 966788 w 2012871"/>
              <a:gd name="connsiteY4" fmla="*/ 557212 h 3998743"/>
              <a:gd name="connsiteX5" fmla="*/ 1133474 w 2012871"/>
              <a:gd name="connsiteY5" fmla="*/ 804861 h 3998743"/>
              <a:gd name="connsiteX6" fmla="*/ 1304925 w 2012871"/>
              <a:gd name="connsiteY6" fmla="*/ 1095375 h 3998743"/>
              <a:gd name="connsiteX7" fmla="*/ 1557337 w 2012871"/>
              <a:gd name="connsiteY7" fmla="*/ 1685924 h 3998743"/>
              <a:gd name="connsiteX8" fmla="*/ 1814512 w 2012871"/>
              <a:gd name="connsiteY8" fmla="*/ 2824161 h 3998743"/>
              <a:gd name="connsiteX9" fmla="*/ 1990725 w 2012871"/>
              <a:gd name="connsiteY9" fmla="*/ 3843337 h 3998743"/>
              <a:gd name="connsiteX10" fmla="*/ 2009775 w 2012871"/>
              <a:gd name="connsiteY10" fmla="*/ 3990974 h 3998743"/>
              <a:gd name="connsiteX0" fmla="*/ 0 w 2012871"/>
              <a:gd name="connsiteY0" fmla="*/ 0 h 3998743"/>
              <a:gd name="connsiteX1" fmla="*/ 276225 w 2012871"/>
              <a:gd name="connsiteY1" fmla="*/ 57149 h 3998743"/>
              <a:gd name="connsiteX2" fmla="*/ 538474 w 2012871"/>
              <a:gd name="connsiteY2" fmla="*/ 180974 h 3998743"/>
              <a:gd name="connsiteX3" fmla="*/ 723900 w 2012871"/>
              <a:gd name="connsiteY3" fmla="*/ 314324 h 3998743"/>
              <a:gd name="connsiteX4" fmla="*/ 966788 w 2012871"/>
              <a:gd name="connsiteY4" fmla="*/ 557212 h 3998743"/>
              <a:gd name="connsiteX5" fmla="*/ 1133474 w 2012871"/>
              <a:gd name="connsiteY5" fmla="*/ 804861 h 3998743"/>
              <a:gd name="connsiteX6" fmla="*/ 1304925 w 2012871"/>
              <a:gd name="connsiteY6" fmla="*/ 1095375 h 3998743"/>
              <a:gd name="connsiteX7" fmla="*/ 1557337 w 2012871"/>
              <a:gd name="connsiteY7" fmla="*/ 1685924 h 3998743"/>
              <a:gd name="connsiteX8" fmla="*/ 1814512 w 2012871"/>
              <a:gd name="connsiteY8" fmla="*/ 2824161 h 3998743"/>
              <a:gd name="connsiteX9" fmla="*/ 1895475 w 2012871"/>
              <a:gd name="connsiteY9" fmla="*/ 3286124 h 3998743"/>
              <a:gd name="connsiteX10" fmla="*/ 1990725 w 2012871"/>
              <a:gd name="connsiteY10" fmla="*/ 3843337 h 3998743"/>
              <a:gd name="connsiteX11" fmla="*/ 2009775 w 2012871"/>
              <a:gd name="connsiteY11" fmla="*/ 3990974 h 3998743"/>
              <a:gd name="connsiteX0" fmla="*/ 0 w 2009829"/>
              <a:gd name="connsiteY0" fmla="*/ 0 h 3991664"/>
              <a:gd name="connsiteX1" fmla="*/ 276225 w 2009829"/>
              <a:gd name="connsiteY1" fmla="*/ 57149 h 3991664"/>
              <a:gd name="connsiteX2" fmla="*/ 538474 w 2009829"/>
              <a:gd name="connsiteY2" fmla="*/ 180974 h 3991664"/>
              <a:gd name="connsiteX3" fmla="*/ 723900 w 2009829"/>
              <a:gd name="connsiteY3" fmla="*/ 314324 h 3991664"/>
              <a:gd name="connsiteX4" fmla="*/ 966788 w 2009829"/>
              <a:gd name="connsiteY4" fmla="*/ 557212 h 3991664"/>
              <a:gd name="connsiteX5" fmla="*/ 1133474 w 2009829"/>
              <a:gd name="connsiteY5" fmla="*/ 804861 h 3991664"/>
              <a:gd name="connsiteX6" fmla="*/ 1304925 w 2009829"/>
              <a:gd name="connsiteY6" fmla="*/ 1095375 h 3991664"/>
              <a:gd name="connsiteX7" fmla="*/ 1557337 w 2009829"/>
              <a:gd name="connsiteY7" fmla="*/ 1685924 h 3991664"/>
              <a:gd name="connsiteX8" fmla="*/ 1814512 w 2009829"/>
              <a:gd name="connsiteY8" fmla="*/ 2824161 h 3991664"/>
              <a:gd name="connsiteX9" fmla="*/ 1938338 w 2009829"/>
              <a:gd name="connsiteY9" fmla="*/ 3286124 h 3991664"/>
              <a:gd name="connsiteX10" fmla="*/ 1990725 w 2009829"/>
              <a:gd name="connsiteY10" fmla="*/ 3843337 h 3991664"/>
              <a:gd name="connsiteX11" fmla="*/ 2009775 w 2009829"/>
              <a:gd name="connsiteY11" fmla="*/ 3990974 h 3991664"/>
              <a:gd name="connsiteX0" fmla="*/ 0 w 2009829"/>
              <a:gd name="connsiteY0" fmla="*/ 0 h 3991664"/>
              <a:gd name="connsiteX1" fmla="*/ 276225 w 2009829"/>
              <a:gd name="connsiteY1" fmla="*/ 57149 h 3991664"/>
              <a:gd name="connsiteX2" fmla="*/ 538474 w 2009829"/>
              <a:gd name="connsiteY2" fmla="*/ 180974 h 3991664"/>
              <a:gd name="connsiteX3" fmla="*/ 723900 w 2009829"/>
              <a:gd name="connsiteY3" fmla="*/ 314324 h 3991664"/>
              <a:gd name="connsiteX4" fmla="*/ 966788 w 2009829"/>
              <a:gd name="connsiteY4" fmla="*/ 557212 h 3991664"/>
              <a:gd name="connsiteX5" fmla="*/ 1133474 w 2009829"/>
              <a:gd name="connsiteY5" fmla="*/ 804861 h 3991664"/>
              <a:gd name="connsiteX6" fmla="*/ 1304925 w 2009829"/>
              <a:gd name="connsiteY6" fmla="*/ 1095375 h 3991664"/>
              <a:gd name="connsiteX7" fmla="*/ 1557337 w 2009829"/>
              <a:gd name="connsiteY7" fmla="*/ 1685924 h 3991664"/>
              <a:gd name="connsiteX8" fmla="*/ 1843087 w 2009829"/>
              <a:gd name="connsiteY8" fmla="*/ 2828924 h 3991664"/>
              <a:gd name="connsiteX9" fmla="*/ 1938338 w 2009829"/>
              <a:gd name="connsiteY9" fmla="*/ 3286124 h 3991664"/>
              <a:gd name="connsiteX10" fmla="*/ 1990725 w 2009829"/>
              <a:gd name="connsiteY10" fmla="*/ 3843337 h 3991664"/>
              <a:gd name="connsiteX11" fmla="*/ 2009775 w 2009829"/>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304925 w 2040576"/>
              <a:gd name="connsiteY6" fmla="*/ 1095375 h 3991664"/>
              <a:gd name="connsiteX7" fmla="*/ 1557337 w 2040576"/>
              <a:gd name="connsiteY7" fmla="*/ 1685924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304925 w 2040576"/>
              <a:gd name="connsiteY6" fmla="*/ 1095375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1133474 w 2040576"/>
              <a:gd name="connsiteY5" fmla="*/ 804861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966788 w 2040576"/>
              <a:gd name="connsiteY4" fmla="*/ 5572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723900 w 2040576"/>
              <a:gd name="connsiteY3" fmla="*/ 314324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538474 w 2040576"/>
              <a:gd name="connsiteY2" fmla="*/ 180974 h 3991664"/>
              <a:gd name="connsiteX3" fmla="*/ 461962 w 2040576"/>
              <a:gd name="connsiteY3" fmla="*/ 266699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0 w 2040576"/>
              <a:gd name="connsiteY0" fmla="*/ 0 h 3991664"/>
              <a:gd name="connsiteX1" fmla="*/ 276225 w 2040576"/>
              <a:gd name="connsiteY1" fmla="*/ 57149 h 3991664"/>
              <a:gd name="connsiteX2" fmla="*/ 262249 w 2040576"/>
              <a:gd name="connsiteY2" fmla="*/ 114299 h 3991664"/>
              <a:gd name="connsiteX3" fmla="*/ 461962 w 2040576"/>
              <a:gd name="connsiteY3" fmla="*/ 266699 h 3991664"/>
              <a:gd name="connsiteX4" fmla="*/ 719138 w 2040576"/>
              <a:gd name="connsiteY4" fmla="*/ 481012 h 3991664"/>
              <a:gd name="connsiteX5" fmla="*/ 952499 w 2040576"/>
              <a:gd name="connsiteY5" fmla="*/ 733424 h 3991664"/>
              <a:gd name="connsiteX6" fmla="*/ 1119187 w 2040576"/>
              <a:gd name="connsiteY6" fmla="*/ 1023938 h 3991664"/>
              <a:gd name="connsiteX7" fmla="*/ 1385887 w 2040576"/>
              <a:gd name="connsiteY7" fmla="*/ 1538286 h 3991664"/>
              <a:gd name="connsiteX8" fmla="*/ 1843087 w 2040576"/>
              <a:gd name="connsiteY8" fmla="*/ 2828924 h 3991664"/>
              <a:gd name="connsiteX9" fmla="*/ 1938338 w 2040576"/>
              <a:gd name="connsiteY9" fmla="*/ 3286124 h 3991664"/>
              <a:gd name="connsiteX10" fmla="*/ 2038350 w 2040576"/>
              <a:gd name="connsiteY10" fmla="*/ 3843337 h 3991664"/>
              <a:gd name="connsiteX11" fmla="*/ 2009775 w 2040576"/>
              <a:gd name="connsiteY11" fmla="*/ 3990974 h 3991664"/>
              <a:gd name="connsiteX0" fmla="*/ 8657 w 2049233"/>
              <a:gd name="connsiteY0" fmla="*/ 0 h 3991664"/>
              <a:gd name="connsiteX1" fmla="*/ 22944 w 2049233"/>
              <a:gd name="connsiteY1" fmla="*/ 14287 h 3991664"/>
              <a:gd name="connsiteX2" fmla="*/ 270906 w 2049233"/>
              <a:gd name="connsiteY2" fmla="*/ 114299 h 3991664"/>
              <a:gd name="connsiteX3" fmla="*/ 470619 w 2049233"/>
              <a:gd name="connsiteY3" fmla="*/ 266699 h 3991664"/>
              <a:gd name="connsiteX4" fmla="*/ 727795 w 2049233"/>
              <a:gd name="connsiteY4" fmla="*/ 481012 h 3991664"/>
              <a:gd name="connsiteX5" fmla="*/ 961156 w 2049233"/>
              <a:gd name="connsiteY5" fmla="*/ 733424 h 3991664"/>
              <a:gd name="connsiteX6" fmla="*/ 1127844 w 2049233"/>
              <a:gd name="connsiteY6" fmla="*/ 1023938 h 3991664"/>
              <a:gd name="connsiteX7" fmla="*/ 1394544 w 2049233"/>
              <a:gd name="connsiteY7" fmla="*/ 1538286 h 3991664"/>
              <a:gd name="connsiteX8" fmla="*/ 1851744 w 2049233"/>
              <a:gd name="connsiteY8" fmla="*/ 2828924 h 3991664"/>
              <a:gd name="connsiteX9" fmla="*/ 1946995 w 2049233"/>
              <a:gd name="connsiteY9" fmla="*/ 3286124 h 3991664"/>
              <a:gd name="connsiteX10" fmla="*/ 2047007 w 2049233"/>
              <a:gd name="connsiteY10" fmla="*/ 3843337 h 3991664"/>
              <a:gd name="connsiteX11" fmla="*/ 2018432 w 2049233"/>
              <a:gd name="connsiteY11" fmla="*/ 3990974 h 3991664"/>
              <a:gd name="connsiteX0" fmla="*/ 0 w 2359664"/>
              <a:gd name="connsiteY0" fmla="*/ 0 h 4015477"/>
              <a:gd name="connsiteX1" fmla="*/ 333375 w 2359664"/>
              <a:gd name="connsiteY1" fmla="*/ 38100 h 4015477"/>
              <a:gd name="connsiteX2" fmla="*/ 581337 w 2359664"/>
              <a:gd name="connsiteY2" fmla="*/ 138112 h 4015477"/>
              <a:gd name="connsiteX3" fmla="*/ 781050 w 2359664"/>
              <a:gd name="connsiteY3" fmla="*/ 290512 h 4015477"/>
              <a:gd name="connsiteX4" fmla="*/ 1038226 w 2359664"/>
              <a:gd name="connsiteY4" fmla="*/ 504825 h 4015477"/>
              <a:gd name="connsiteX5" fmla="*/ 1271587 w 2359664"/>
              <a:gd name="connsiteY5" fmla="*/ 757237 h 4015477"/>
              <a:gd name="connsiteX6" fmla="*/ 1438275 w 2359664"/>
              <a:gd name="connsiteY6" fmla="*/ 1047751 h 4015477"/>
              <a:gd name="connsiteX7" fmla="*/ 1704975 w 2359664"/>
              <a:gd name="connsiteY7" fmla="*/ 1562099 h 4015477"/>
              <a:gd name="connsiteX8" fmla="*/ 2162175 w 2359664"/>
              <a:gd name="connsiteY8" fmla="*/ 2852737 h 4015477"/>
              <a:gd name="connsiteX9" fmla="*/ 2257426 w 2359664"/>
              <a:gd name="connsiteY9" fmla="*/ 3309937 h 4015477"/>
              <a:gd name="connsiteX10" fmla="*/ 2357438 w 2359664"/>
              <a:gd name="connsiteY10" fmla="*/ 3867150 h 4015477"/>
              <a:gd name="connsiteX11" fmla="*/ 2328863 w 2359664"/>
              <a:gd name="connsiteY11" fmla="*/ 4014787 h 4015477"/>
              <a:gd name="connsiteX0" fmla="*/ 0 w 2358400"/>
              <a:gd name="connsiteY0" fmla="*/ 0 h 4015396"/>
              <a:gd name="connsiteX1" fmla="*/ 333375 w 2358400"/>
              <a:gd name="connsiteY1" fmla="*/ 38100 h 4015396"/>
              <a:gd name="connsiteX2" fmla="*/ 581337 w 2358400"/>
              <a:gd name="connsiteY2" fmla="*/ 138112 h 4015396"/>
              <a:gd name="connsiteX3" fmla="*/ 781050 w 2358400"/>
              <a:gd name="connsiteY3" fmla="*/ 290512 h 4015396"/>
              <a:gd name="connsiteX4" fmla="*/ 1038226 w 2358400"/>
              <a:gd name="connsiteY4" fmla="*/ 504825 h 4015396"/>
              <a:gd name="connsiteX5" fmla="*/ 1271587 w 2358400"/>
              <a:gd name="connsiteY5" fmla="*/ 757237 h 4015396"/>
              <a:gd name="connsiteX6" fmla="*/ 1438275 w 2358400"/>
              <a:gd name="connsiteY6" fmla="*/ 1047751 h 4015396"/>
              <a:gd name="connsiteX7" fmla="*/ 1704975 w 2358400"/>
              <a:gd name="connsiteY7" fmla="*/ 1562099 h 4015396"/>
              <a:gd name="connsiteX8" fmla="*/ 2162175 w 2358400"/>
              <a:gd name="connsiteY8" fmla="*/ 2852737 h 4015396"/>
              <a:gd name="connsiteX9" fmla="*/ 2286001 w 2358400"/>
              <a:gd name="connsiteY9" fmla="*/ 3348037 h 4015396"/>
              <a:gd name="connsiteX10" fmla="*/ 2357438 w 2358400"/>
              <a:gd name="connsiteY10" fmla="*/ 3867150 h 4015396"/>
              <a:gd name="connsiteX11" fmla="*/ 2328863 w 2358400"/>
              <a:gd name="connsiteY11" fmla="*/ 4014787 h 4015396"/>
              <a:gd name="connsiteX0" fmla="*/ 0 w 2466981"/>
              <a:gd name="connsiteY0" fmla="*/ 0 h 4295881"/>
              <a:gd name="connsiteX1" fmla="*/ 333375 w 2466981"/>
              <a:gd name="connsiteY1" fmla="*/ 38100 h 4295881"/>
              <a:gd name="connsiteX2" fmla="*/ 581337 w 2466981"/>
              <a:gd name="connsiteY2" fmla="*/ 138112 h 4295881"/>
              <a:gd name="connsiteX3" fmla="*/ 781050 w 2466981"/>
              <a:gd name="connsiteY3" fmla="*/ 290512 h 4295881"/>
              <a:gd name="connsiteX4" fmla="*/ 1038226 w 2466981"/>
              <a:gd name="connsiteY4" fmla="*/ 504825 h 4295881"/>
              <a:gd name="connsiteX5" fmla="*/ 1271587 w 2466981"/>
              <a:gd name="connsiteY5" fmla="*/ 757237 h 4295881"/>
              <a:gd name="connsiteX6" fmla="*/ 1438275 w 2466981"/>
              <a:gd name="connsiteY6" fmla="*/ 1047751 h 4295881"/>
              <a:gd name="connsiteX7" fmla="*/ 1704975 w 2466981"/>
              <a:gd name="connsiteY7" fmla="*/ 1562099 h 4295881"/>
              <a:gd name="connsiteX8" fmla="*/ 2162175 w 2466981"/>
              <a:gd name="connsiteY8" fmla="*/ 2852737 h 4295881"/>
              <a:gd name="connsiteX9" fmla="*/ 2286001 w 2466981"/>
              <a:gd name="connsiteY9" fmla="*/ 3348037 h 4295881"/>
              <a:gd name="connsiteX10" fmla="*/ 2357438 w 2466981"/>
              <a:gd name="connsiteY10" fmla="*/ 3867150 h 4295881"/>
              <a:gd name="connsiteX11" fmla="*/ 2466976 w 2466981"/>
              <a:gd name="connsiteY11" fmla="*/ 4295774 h 4295881"/>
              <a:gd name="connsiteX0" fmla="*/ 0 w 2466987"/>
              <a:gd name="connsiteY0" fmla="*/ 0 h 4295883"/>
              <a:gd name="connsiteX1" fmla="*/ 333375 w 2466987"/>
              <a:gd name="connsiteY1" fmla="*/ 38100 h 4295883"/>
              <a:gd name="connsiteX2" fmla="*/ 581337 w 2466987"/>
              <a:gd name="connsiteY2" fmla="*/ 138112 h 4295883"/>
              <a:gd name="connsiteX3" fmla="*/ 781050 w 2466987"/>
              <a:gd name="connsiteY3" fmla="*/ 290512 h 4295883"/>
              <a:gd name="connsiteX4" fmla="*/ 1038226 w 2466987"/>
              <a:gd name="connsiteY4" fmla="*/ 504825 h 4295883"/>
              <a:gd name="connsiteX5" fmla="*/ 1271587 w 2466987"/>
              <a:gd name="connsiteY5" fmla="*/ 757237 h 4295883"/>
              <a:gd name="connsiteX6" fmla="*/ 1438275 w 2466987"/>
              <a:gd name="connsiteY6" fmla="*/ 1047751 h 4295883"/>
              <a:gd name="connsiteX7" fmla="*/ 1704975 w 2466987"/>
              <a:gd name="connsiteY7" fmla="*/ 1562099 h 4295883"/>
              <a:gd name="connsiteX8" fmla="*/ 2162175 w 2466987"/>
              <a:gd name="connsiteY8" fmla="*/ 2852737 h 4295883"/>
              <a:gd name="connsiteX9" fmla="*/ 2286001 w 2466987"/>
              <a:gd name="connsiteY9" fmla="*/ 3348037 h 4295883"/>
              <a:gd name="connsiteX10" fmla="*/ 2395538 w 2466987"/>
              <a:gd name="connsiteY10" fmla="*/ 3871913 h 4295883"/>
              <a:gd name="connsiteX11" fmla="*/ 2466976 w 2466987"/>
              <a:gd name="connsiteY11" fmla="*/ 4295774 h 4295883"/>
              <a:gd name="connsiteX0" fmla="*/ 0 w 2466987"/>
              <a:gd name="connsiteY0" fmla="*/ 0 h 4295883"/>
              <a:gd name="connsiteX1" fmla="*/ 333375 w 2466987"/>
              <a:gd name="connsiteY1" fmla="*/ 38100 h 4295883"/>
              <a:gd name="connsiteX2" fmla="*/ 581337 w 2466987"/>
              <a:gd name="connsiteY2" fmla="*/ 138112 h 4295883"/>
              <a:gd name="connsiteX3" fmla="*/ 781050 w 2466987"/>
              <a:gd name="connsiteY3" fmla="*/ 290512 h 4295883"/>
              <a:gd name="connsiteX4" fmla="*/ 1038226 w 2466987"/>
              <a:gd name="connsiteY4" fmla="*/ 504825 h 4295883"/>
              <a:gd name="connsiteX5" fmla="*/ 1247775 w 2466987"/>
              <a:gd name="connsiteY5" fmla="*/ 742950 h 4295883"/>
              <a:gd name="connsiteX6" fmla="*/ 1438275 w 2466987"/>
              <a:gd name="connsiteY6" fmla="*/ 1047751 h 4295883"/>
              <a:gd name="connsiteX7" fmla="*/ 1704975 w 2466987"/>
              <a:gd name="connsiteY7" fmla="*/ 1562099 h 4295883"/>
              <a:gd name="connsiteX8" fmla="*/ 2162175 w 2466987"/>
              <a:gd name="connsiteY8" fmla="*/ 2852737 h 4295883"/>
              <a:gd name="connsiteX9" fmla="*/ 2286001 w 2466987"/>
              <a:gd name="connsiteY9" fmla="*/ 3348037 h 4295883"/>
              <a:gd name="connsiteX10" fmla="*/ 2395538 w 2466987"/>
              <a:gd name="connsiteY10" fmla="*/ 3871913 h 4295883"/>
              <a:gd name="connsiteX11" fmla="*/ 2466976 w 2466987"/>
              <a:gd name="connsiteY11" fmla="*/ 4295774 h 429588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38226 w 2395538"/>
              <a:gd name="connsiteY4" fmla="*/ 504825 h 3871913"/>
              <a:gd name="connsiteX5" fmla="*/ 1247775 w 2395538"/>
              <a:gd name="connsiteY5" fmla="*/ 742950 h 3871913"/>
              <a:gd name="connsiteX6" fmla="*/ 1438275 w 2395538"/>
              <a:gd name="connsiteY6" fmla="*/ 1047751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38226 w 2395538"/>
              <a:gd name="connsiteY4" fmla="*/ 504825 h 3871913"/>
              <a:gd name="connsiteX5" fmla="*/ 1247775 w 2395538"/>
              <a:gd name="connsiteY5" fmla="*/ 742950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38226 w 2395538"/>
              <a:gd name="connsiteY4" fmla="*/ 504825 h 3871913"/>
              <a:gd name="connsiteX5" fmla="*/ 1233488 w 2395538"/>
              <a:gd name="connsiteY5" fmla="*/ 614363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81050 w 2395538"/>
              <a:gd name="connsiteY3" fmla="*/ 290512 h 3871913"/>
              <a:gd name="connsiteX4" fmla="*/ 1009651 w 2395538"/>
              <a:gd name="connsiteY4" fmla="*/ 376238 h 3871913"/>
              <a:gd name="connsiteX5" fmla="*/ 1233488 w 2395538"/>
              <a:gd name="connsiteY5" fmla="*/ 614363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0 h 3871913"/>
              <a:gd name="connsiteX1" fmla="*/ 333375 w 2395538"/>
              <a:gd name="connsiteY1" fmla="*/ 38100 h 3871913"/>
              <a:gd name="connsiteX2" fmla="*/ 581337 w 2395538"/>
              <a:gd name="connsiteY2" fmla="*/ 138112 h 3871913"/>
              <a:gd name="connsiteX3" fmla="*/ 738188 w 2395538"/>
              <a:gd name="connsiteY3" fmla="*/ 157162 h 3871913"/>
              <a:gd name="connsiteX4" fmla="*/ 1009651 w 2395538"/>
              <a:gd name="connsiteY4" fmla="*/ 376238 h 3871913"/>
              <a:gd name="connsiteX5" fmla="*/ 1233488 w 2395538"/>
              <a:gd name="connsiteY5" fmla="*/ 614363 h 3871913"/>
              <a:gd name="connsiteX6" fmla="*/ 1447800 w 2395538"/>
              <a:gd name="connsiteY6" fmla="*/ 976314 h 3871913"/>
              <a:gd name="connsiteX7" fmla="*/ 1704975 w 2395538"/>
              <a:gd name="connsiteY7" fmla="*/ 1562099 h 3871913"/>
              <a:gd name="connsiteX8" fmla="*/ 2162175 w 2395538"/>
              <a:gd name="connsiteY8" fmla="*/ 2852737 h 3871913"/>
              <a:gd name="connsiteX9" fmla="*/ 2286001 w 2395538"/>
              <a:gd name="connsiteY9" fmla="*/ 3348037 h 3871913"/>
              <a:gd name="connsiteX10" fmla="*/ 2395538 w 2395538"/>
              <a:gd name="connsiteY10" fmla="*/ 3871913 h 3871913"/>
              <a:gd name="connsiteX0" fmla="*/ 0 w 2395538"/>
              <a:gd name="connsiteY0" fmla="*/ 22869 h 3894782"/>
              <a:gd name="connsiteX1" fmla="*/ 333375 w 2395538"/>
              <a:gd name="connsiteY1" fmla="*/ 60969 h 3894782"/>
              <a:gd name="connsiteX2" fmla="*/ 533712 w 2395538"/>
              <a:gd name="connsiteY2" fmla="*/ 3819 h 3894782"/>
              <a:gd name="connsiteX3" fmla="*/ 738188 w 2395538"/>
              <a:gd name="connsiteY3" fmla="*/ 180031 h 3894782"/>
              <a:gd name="connsiteX4" fmla="*/ 1009651 w 2395538"/>
              <a:gd name="connsiteY4" fmla="*/ 399107 h 3894782"/>
              <a:gd name="connsiteX5" fmla="*/ 1233488 w 2395538"/>
              <a:gd name="connsiteY5" fmla="*/ 637232 h 3894782"/>
              <a:gd name="connsiteX6" fmla="*/ 1447800 w 2395538"/>
              <a:gd name="connsiteY6" fmla="*/ 999183 h 3894782"/>
              <a:gd name="connsiteX7" fmla="*/ 1704975 w 2395538"/>
              <a:gd name="connsiteY7" fmla="*/ 1584968 h 3894782"/>
              <a:gd name="connsiteX8" fmla="*/ 2162175 w 2395538"/>
              <a:gd name="connsiteY8" fmla="*/ 2875606 h 3894782"/>
              <a:gd name="connsiteX9" fmla="*/ 2286001 w 2395538"/>
              <a:gd name="connsiteY9" fmla="*/ 3370906 h 3894782"/>
              <a:gd name="connsiteX10" fmla="*/ 2395538 w 2395538"/>
              <a:gd name="connsiteY10" fmla="*/ 3894782 h 3894782"/>
              <a:gd name="connsiteX0" fmla="*/ 0 w 2395538"/>
              <a:gd name="connsiteY0" fmla="*/ 185738 h 4057651"/>
              <a:gd name="connsiteX1" fmla="*/ 261937 w 2395538"/>
              <a:gd name="connsiteY1" fmla="*/ 0 h 4057651"/>
              <a:gd name="connsiteX2" fmla="*/ 533712 w 2395538"/>
              <a:gd name="connsiteY2" fmla="*/ 166688 h 4057651"/>
              <a:gd name="connsiteX3" fmla="*/ 738188 w 2395538"/>
              <a:gd name="connsiteY3" fmla="*/ 342900 h 4057651"/>
              <a:gd name="connsiteX4" fmla="*/ 1009651 w 2395538"/>
              <a:gd name="connsiteY4" fmla="*/ 561976 h 4057651"/>
              <a:gd name="connsiteX5" fmla="*/ 1233488 w 2395538"/>
              <a:gd name="connsiteY5" fmla="*/ 800101 h 4057651"/>
              <a:gd name="connsiteX6" fmla="*/ 1447800 w 2395538"/>
              <a:gd name="connsiteY6" fmla="*/ 1162052 h 4057651"/>
              <a:gd name="connsiteX7" fmla="*/ 1704975 w 2395538"/>
              <a:gd name="connsiteY7" fmla="*/ 1747837 h 4057651"/>
              <a:gd name="connsiteX8" fmla="*/ 2162175 w 2395538"/>
              <a:gd name="connsiteY8" fmla="*/ 3038475 h 4057651"/>
              <a:gd name="connsiteX9" fmla="*/ 2286001 w 2395538"/>
              <a:gd name="connsiteY9" fmla="*/ 3533775 h 4057651"/>
              <a:gd name="connsiteX10" fmla="*/ 2395538 w 2395538"/>
              <a:gd name="connsiteY10" fmla="*/ 4057651 h 4057651"/>
              <a:gd name="connsiteX0" fmla="*/ 0 w 3043238"/>
              <a:gd name="connsiteY0" fmla="*/ 0 h 4276726"/>
              <a:gd name="connsiteX1" fmla="*/ 909637 w 3043238"/>
              <a:gd name="connsiteY1" fmla="*/ 219075 h 4276726"/>
              <a:gd name="connsiteX2" fmla="*/ 1181412 w 3043238"/>
              <a:gd name="connsiteY2" fmla="*/ 385763 h 4276726"/>
              <a:gd name="connsiteX3" fmla="*/ 1385888 w 3043238"/>
              <a:gd name="connsiteY3" fmla="*/ 561975 h 4276726"/>
              <a:gd name="connsiteX4" fmla="*/ 1657351 w 3043238"/>
              <a:gd name="connsiteY4" fmla="*/ 781051 h 4276726"/>
              <a:gd name="connsiteX5" fmla="*/ 1881188 w 3043238"/>
              <a:gd name="connsiteY5" fmla="*/ 1019176 h 4276726"/>
              <a:gd name="connsiteX6" fmla="*/ 2095500 w 3043238"/>
              <a:gd name="connsiteY6" fmla="*/ 1381127 h 4276726"/>
              <a:gd name="connsiteX7" fmla="*/ 2352675 w 3043238"/>
              <a:gd name="connsiteY7" fmla="*/ 1966912 h 4276726"/>
              <a:gd name="connsiteX8" fmla="*/ 2809875 w 3043238"/>
              <a:gd name="connsiteY8" fmla="*/ 3257550 h 4276726"/>
              <a:gd name="connsiteX9" fmla="*/ 2933701 w 3043238"/>
              <a:gd name="connsiteY9" fmla="*/ 3752850 h 4276726"/>
              <a:gd name="connsiteX10" fmla="*/ 3043238 w 3043238"/>
              <a:gd name="connsiteY10" fmla="*/ 4276726 h 4276726"/>
              <a:gd name="connsiteX0" fmla="*/ 0 w 3043238"/>
              <a:gd name="connsiteY0" fmla="*/ 0 h 4276726"/>
              <a:gd name="connsiteX1" fmla="*/ 542926 w 3043238"/>
              <a:gd name="connsiteY1" fmla="*/ 128590 h 4276726"/>
              <a:gd name="connsiteX2" fmla="*/ 909637 w 3043238"/>
              <a:gd name="connsiteY2" fmla="*/ 219075 h 4276726"/>
              <a:gd name="connsiteX3" fmla="*/ 1181412 w 3043238"/>
              <a:gd name="connsiteY3" fmla="*/ 385763 h 4276726"/>
              <a:gd name="connsiteX4" fmla="*/ 1385888 w 3043238"/>
              <a:gd name="connsiteY4" fmla="*/ 561975 h 4276726"/>
              <a:gd name="connsiteX5" fmla="*/ 1657351 w 3043238"/>
              <a:gd name="connsiteY5" fmla="*/ 781051 h 4276726"/>
              <a:gd name="connsiteX6" fmla="*/ 1881188 w 3043238"/>
              <a:gd name="connsiteY6" fmla="*/ 1019176 h 4276726"/>
              <a:gd name="connsiteX7" fmla="*/ 2095500 w 3043238"/>
              <a:gd name="connsiteY7" fmla="*/ 1381127 h 4276726"/>
              <a:gd name="connsiteX8" fmla="*/ 2352675 w 3043238"/>
              <a:gd name="connsiteY8" fmla="*/ 1966912 h 4276726"/>
              <a:gd name="connsiteX9" fmla="*/ 2809875 w 3043238"/>
              <a:gd name="connsiteY9" fmla="*/ 3257550 h 4276726"/>
              <a:gd name="connsiteX10" fmla="*/ 2933701 w 3043238"/>
              <a:gd name="connsiteY10" fmla="*/ 3752850 h 4276726"/>
              <a:gd name="connsiteX11" fmla="*/ 3043238 w 3043238"/>
              <a:gd name="connsiteY11" fmla="*/ 4276726 h 4276726"/>
              <a:gd name="connsiteX0" fmla="*/ 0 w 3043238"/>
              <a:gd name="connsiteY0" fmla="*/ 0 h 4276726"/>
              <a:gd name="connsiteX1" fmla="*/ 595314 w 3043238"/>
              <a:gd name="connsiteY1" fmla="*/ 57153 h 4276726"/>
              <a:gd name="connsiteX2" fmla="*/ 909637 w 3043238"/>
              <a:gd name="connsiteY2" fmla="*/ 219075 h 4276726"/>
              <a:gd name="connsiteX3" fmla="*/ 1181412 w 3043238"/>
              <a:gd name="connsiteY3" fmla="*/ 385763 h 4276726"/>
              <a:gd name="connsiteX4" fmla="*/ 1385888 w 3043238"/>
              <a:gd name="connsiteY4" fmla="*/ 561975 h 4276726"/>
              <a:gd name="connsiteX5" fmla="*/ 1657351 w 3043238"/>
              <a:gd name="connsiteY5" fmla="*/ 781051 h 4276726"/>
              <a:gd name="connsiteX6" fmla="*/ 1881188 w 3043238"/>
              <a:gd name="connsiteY6" fmla="*/ 1019176 h 4276726"/>
              <a:gd name="connsiteX7" fmla="*/ 2095500 w 3043238"/>
              <a:gd name="connsiteY7" fmla="*/ 1381127 h 4276726"/>
              <a:gd name="connsiteX8" fmla="*/ 2352675 w 3043238"/>
              <a:gd name="connsiteY8" fmla="*/ 1966912 h 4276726"/>
              <a:gd name="connsiteX9" fmla="*/ 2809875 w 3043238"/>
              <a:gd name="connsiteY9" fmla="*/ 3257550 h 4276726"/>
              <a:gd name="connsiteX10" fmla="*/ 2933701 w 3043238"/>
              <a:gd name="connsiteY10" fmla="*/ 3752850 h 4276726"/>
              <a:gd name="connsiteX11" fmla="*/ 3043238 w 3043238"/>
              <a:gd name="connsiteY11" fmla="*/ 4276726 h 4276726"/>
              <a:gd name="connsiteX0" fmla="*/ 0 w 3043238"/>
              <a:gd name="connsiteY0" fmla="*/ 0 h 4276726"/>
              <a:gd name="connsiteX1" fmla="*/ 595314 w 3043238"/>
              <a:gd name="connsiteY1" fmla="*/ 57153 h 4276726"/>
              <a:gd name="connsiteX2" fmla="*/ 904876 w 3043238"/>
              <a:gd name="connsiteY2" fmla="*/ 204790 h 4276726"/>
              <a:gd name="connsiteX3" fmla="*/ 909637 w 3043238"/>
              <a:gd name="connsiteY3" fmla="*/ 219075 h 4276726"/>
              <a:gd name="connsiteX4" fmla="*/ 1181412 w 3043238"/>
              <a:gd name="connsiteY4" fmla="*/ 385763 h 4276726"/>
              <a:gd name="connsiteX5" fmla="*/ 1385888 w 3043238"/>
              <a:gd name="connsiteY5" fmla="*/ 561975 h 4276726"/>
              <a:gd name="connsiteX6" fmla="*/ 1657351 w 3043238"/>
              <a:gd name="connsiteY6" fmla="*/ 781051 h 4276726"/>
              <a:gd name="connsiteX7" fmla="*/ 1881188 w 3043238"/>
              <a:gd name="connsiteY7" fmla="*/ 1019176 h 4276726"/>
              <a:gd name="connsiteX8" fmla="*/ 2095500 w 3043238"/>
              <a:gd name="connsiteY8" fmla="*/ 1381127 h 4276726"/>
              <a:gd name="connsiteX9" fmla="*/ 2352675 w 3043238"/>
              <a:gd name="connsiteY9" fmla="*/ 1966912 h 4276726"/>
              <a:gd name="connsiteX10" fmla="*/ 2809875 w 3043238"/>
              <a:gd name="connsiteY10" fmla="*/ 3257550 h 4276726"/>
              <a:gd name="connsiteX11" fmla="*/ 2933701 w 3043238"/>
              <a:gd name="connsiteY11" fmla="*/ 3752850 h 4276726"/>
              <a:gd name="connsiteX12" fmla="*/ 3043238 w 3043238"/>
              <a:gd name="connsiteY12" fmla="*/ 4276726 h 4276726"/>
              <a:gd name="connsiteX0" fmla="*/ 0 w 3043238"/>
              <a:gd name="connsiteY0" fmla="*/ 0 h 4276726"/>
              <a:gd name="connsiteX1" fmla="*/ 385763 w 3043238"/>
              <a:gd name="connsiteY1" fmla="*/ 23815 h 4276726"/>
              <a:gd name="connsiteX2" fmla="*/ 595314 w 3043238"/>
              <a:gd name="connsiteY2" fmla="*/ 57153 h 4276726"/>
              <a:gd name="connsiteX3" fmla="*/ 904876 w 3043238"/>
              <a:gd name="connsiteY3" fmla="*/ 204790 h 4276726"/>
              <a:gd name="connsiteX4" fmla="*/ 909637 w 3043238"/>
              <a:gd name="connsiteY4" fmla="*/ 219075 h 4276726"/>
              <a:gd name="connsiteX5" fmla="*/ 1181412 w 3043238"/>
              <a:gd name="connsiteY5" fmla="*/ 385763 h 4276726"/>
              <a:gd name="connsiteX6" fmla="*/ 1385888 w 3043238"/>
              <a:gd name="connsiteY6" fmla="*/ 561975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09875 w 3043238"/>
              <a:gd name="connsiteY11" fmla="*/ 3257550 h 4276726"/>
              <a:gd name="connsiteX12" fmla="*/ 2933701 w 3043238"/>
              <a:gd name="connsiteY12" fmla="*/ 3752850 h 4276726"/>
              <a:gd name="connsiteX13" fmla="*/ 3043238 w 3043238"/>
              <a:gd name="connsiteY13" fmla="*/ 4276726 h 4276726"/>
              <a:gd name="connsiteX0" fmla="*/ 0 w 3043238"/>
              <a:gd name="connsiteY0" fmla="*/ 0 h 4276726"/>
              <a:gd name="connsiteX1" fmla="*/ 385763 w 3043238"/>
              <a:gd name="connsiteY1" fmla="*/ 2381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909637 w 3043238"/>
              <a:gd name="connsiteY5" fmla="*/ 219075 h 4276726"/>
              <a:gd name="connsiteX6" fmla="*/ 1181412 w 3043238"/>
              <a:gd name="connsiteY6" fmla="*/ 385763 h 4276726"/>
              <a:gd name="connsiteX7" fmla="*/ 1385888 w 3043238"/>
              <a:gd name="connsiteY7" fmla="*/ 561975 h 4276726"/>
              <a:gd name="connsiteX8" fmla="*/ 1657351 w 3043238"/>
              <a:gd name="connsiteY8" fmla="*/ 781051 h 4276726"/>
              <a:gd name="connsiteX9" fmla="*/ 1881188 w 3043238"/>
              <a:gd name="connsiteY9" fmla="*/ 1019176 h 4276726"/>
              <a:gd name="connsiteX10" fmla="*/ 2095500 w 3043238"/>
              <a:gd name="connsiteY10" fmla="*/ 1381127 h 4276726"/>
              <a:gd name="connsiteX11" fmla="*/ 2352675 w 3043238"/>
              <a:gd name="connsiteY11" fmla="*/ 1966912 h 4276726"/>
              <a:gd name="connsiteX12" fmla="*/ 2809875 w 3043238"/>
              <a:gd name="connsiteY12" fmla="*/ 3257550 h 4276726"/>
              <a:gd name="connsiteX13" fmla="*/ 2933701 w 3043238"/>
              <a:gd name="connsiteY13" fmla="*/ 3752850 h 4276726"/>
              <a:gd name="connsiteX14" fmla="*/ 3043238 w 3043238"/>
              <a:gd name="connsiteY14"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909637 w 3043238"/>
              <a:gd name="connsiteY5" fmla="*/ 219075 h 4276726"/>
              <a:gd name="connsiteX6" fmla="*/ 1181412 w 3043238"/>
              <a:gd name="connsiteY6" fmla="*/ 385763 h 4276726"/>
              <a:gd name="connsiteX7" fmla="*/ 1385888 w 3043238"/>
              <a:gd name="connsiteY7" fmla="*/ 561975 h 4276726"/>
              <a:gd name="connsiteX8" fmla="*/ 1657351 w 3043238"/>
              <a:gd name="connsiteY8" fmla="*/ 781051 h 4276726"/>
              <a:gd name="connsiteX9" fmla="*/ 1881188 w 3043238"/>
              <a:gd name="connsiteY9" fmla="*/ 1019176 h 4276726"/>
              <a:gd name="connsiteX10" fmla="*/ 2095500 w 3043238"/>
              <a:gd name="connsiteY10" fmla="*/ 1381127 h 4276726"/>
              <a:gd name="connsiteX11" fmla="*/ 2352675 w 3043238"/>
              <a:gd name="connsiteY11" fmla="*/ 1966912 h 4276726"/>
              <a:gd name="connsiteX12" fmla="*/ 2809875 w 3043238"/>
              <a:gd name="connsiteY12" fmla="*/ 3257550 h 4276726"/>
              <a:gd name="connsiteX13" fmla="*/ 2933701 w 3043238"/>
              <a:gd name="connsiteY13" fmla="*/ 3752850 h 4276726"/>
              <a:gd name="connsiteX14" fmla="*/ 3043238 w 3043238"/>
              <a:gd name="connsiteY14"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909637 w 3043238"/>
              <a:gd name="connsiteY5" fmla="*/ 219075 h 4276726"/>
              <a:gd name="connsiteX6" fmla="*/ 1181412 w 3043238"/>
              <a:gd name="connsiteY6" fmla="*/ 385763 h 4276726"/>
              <a:gd name="connsiteX7" fmla="*/ 1409701 w 3043238"/>
              <a:gd name="connsiteY7" fmla="*/ 552450 h 4276726"/>
              <a:gd name="connsiteX8" fmla="*/ 1657351 w 3043238"/>
              <a:gd name="connsiteY8" fmla="*/ 781051 h 4276726"/>
              <a:gd name="connsiteX9" fmla="*/ 1881188 w 3043238"/>
              <a:gd name="connsiteY9" fmla="*/ 1019176 h 4276726"/>
              <a:gd name="connsiteX10" fmla="*/ 2095500 w 3043238"/>
              <a:gd name="connsiteY10" fmla="*/ 1381127 h 4276726"/>
              <a:gd name="connsiteX11" fmla="*/ 2352675 w 3043238"/>
              <a:gd name="connsiteY11" fmla="*/ 1966912 h 4276726"/>
              <a:gd name="connsiteX12" fmla="*/ 2809875 w 3043238"/>
              <a:gd name="connsiteY12" fmla="*/ 3257550 h 4276726"/>
              <a:gd name="connsiteX13" fmla="*/ 2933701 w 3043238"/>
              <a:gd name="connsiteY13" fmla="*/ 3752850 h 4276726"/>
              <a:gd name="connsiteX14" fmla="*/ 3043238 w 3043238"/>
              <a:gd name="connsiteY14"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09875 w 3043238"/>
              <a:gd name="connsiteY11" fmla="*/ 3257550 h 4276726"/>
              <a:gd name="connsiteX12" fmla="*/ 2933701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09875 w 3043238"/>
              <a:gd name="connsiteY11" fmla="*/ 3257550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352675 w 3043238"/>
              <a:gd name="connsiteY10" fmla="*/ 1966912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095500 w 3043238"/>
              <a:gd name="connsiteY9" fmla="*/ 1381127 h 4276726"/>
              <a:gd name="connsiteX10" fmla="*/ 2438400 w 3043238"/>
              <a:gd name="connsiteY10" fmla="*/ 1752599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81188 w 3043238"/>
              <a:gd name="connsiteY8" fmla="*/ 1019176 h 4276726"/>
              <a:gd name="connsiteX9" fmla="*/ 2171700 w 3043238"/>
              <a:gd name="connsiteY9" fmla="*/ 1033464 h 4276726"/>
              <a:gd name="connsiteX10" fmla="*/ 2438400 w 3043238"/>
              <a:gd name="connsiteY10" fmla="*/ 1752599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57351 w 3043238"/>
              <a:gd name="connsiteY7" fmla="*/ 781051 h 4276726"/>
              <a:gd name="connsiteX8" fmla="*/ 1876426 w 3043238"/>
              <a:gd name="connsiteY8" fmla="*/ 495301 h 4276726"/>
              <a:gd name="connsiteX9" fmla="*/ 2171700 w 3043238"/>
              <a:gd name="connsiteY9" fmla="*/ 1033464 h 4276726"/>
              <a:gd name="connsiteX10" fmla="*/ 2438400 w 3043238"/>
              <a:gd name="connsiteY10" fmla="*/ 1752599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409701 w 3043238"/>
              <a:gd name="connsiteY6" fmla="*/ 552450 h 4276726"/>
              <a:gd name="connsiteX7" fmla="*/ 1638301 w 3043238"/>
              <a:gd name="connsiteY7" fmla="*/ 314326 h 4276726"/>
              <a:gd name="connsiteX8" fmla="*/ 1876426 w 3043238"/>
              <a:gd name="connsiteY8" fmla="*/ 495301 h 4276726"/>
              <a:gd name="connsiteX9" fmla="*/ 2171700 w 3043238"/>
              <a:gd name="connsiteY9" fmla="*/ 1033464 h 4276726"/>
              <a:gd name="connsiteX10" fmla="*/ 2438400 w 3043238"/>
              <a:gd name="connsiteY10" fmla="*/ 1752599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338263 w 3043238"/>
              <a:gd name="connsiteY6" fmla="*/ 38100 h 4276726"/>
              <a:gd name="connsiteX7" fmla="*/ 1638301 w 3043238"/>
              <a:gd name="connsiteY7" fmla="*/ 314326 h 4276726"/>
              <a:gd name="connsiteX8" fmla="*/ 1876426 w 3043238"/>
              <a:gd name="connsiteY8" fmla="*/ 495301 h 4276726"/>
              <a:gd name="connsiteX9" fmla="*/ 2171700 w 3043238"/>
              <a:gd name="connsiteY9" fmla="*/ 1033464 h 4276726"/>
              <a:gd name="connsiteX10" fmla="*/ 2438400 w 3043238"/>
              <a:gd name="connsiteY10" fmla="*/ 1752599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338263 w 3043238"/>
              <a:gd name="connsiteY6" fmla="*/ 38100 h 4276726"/>
              <a:gd name="connsiteX7" fmla="*/ 1647826 w 3043238"/>
              <a:gd name="connsiteY7" fmla="*/ 285751 h 4276726"/>
              <a:gd name="connsiteX8" fmla="*/ 1876426 w 3043238"/>
              <a:gd name="connsiteY8" fmla="*/ 495301 h 4276726"/>
              <a:gd name="connsiteX9" fmla="*/ 2171700 w 3043238"/>
              <a:gd name="connsiteY9" fmla="*/ 1033464 h 4276726"/>
              <a:gd name="connsiteX10" fmla="*/ 2438400 w 3043238"/>
              <a:gd name="connsiteY10" fmla="*/ 1752599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0 h 4276726"/>
              <a:gd name="connsiteX1" fmla="*/ 385763 w 3043238"/>
              <a:gd name="connsiteY1" fmla="*/ 4765 h 4276726"/>
              <a:gd name="connsiteX2" fmla="*/ 523876 w 3043238"/>
              <a:gd name="connsiteY2" fmla="*/ 38102 h 4276726"/>
              <a:gd name="connsiteX3" fmla="*/ 595314 w 3043238"/>
              <a:gd name="connsiteY3" fmla="*/ 57153 h 4276726"/>
              <a:gd name="connsiteX4" fmla="*/ 904876 w 3043238"/>
              <a:gd name="connsiteY4" fmla="*/ 204790 h 4276726"/>
              <a:gd name="connsiteX5" fmla="*/ 1181412 w 3043238"/>
              <a:gd name="connsiteY5" fmla="*/ 385763 h 4276726"/>
              <a:gd name="connsiteX6" fmla="*/ 1338263 w 3043238"/>
              <a:gd name="connsiteY6" fmla="*/ 38100 h 4276726"/>
              <a:gd name="connsiteX7" fmla="*/ 1666876 w 3043238"/>
              <a:gd name="connsiteY7" fmla="*/ 261938 h 4276726"/>
              <a:gd name="connsiteX8" fmla="*/ 1876426 w 3043238"/>
              <a:gd name="connsiteY8" fmla="*/ 495301 h 4276726"/>
              <a:gd name="connsiteX9" fmla="*/ 2171700 w 3043238"/>
              <a:gd name="connsiteY9" fmla="*/ 1033464 h 4276726"/>
              <a:gd name="connsiteX10" fmla="*/ 2438400 w 3043238"/>
              <a:gd name="connsiteY10" fmla="*/ 1752599 h 4276726"/>
              <a:gd name="connsiteX11" fmla="*/ 2843213 w 3043238"/>
              <a:gd name="connsiteY11" fmla="*/ 3138488 h 4276726"/>
              <a:gd name="connsiteX12" fmla="*/ 2947988 w 3043238"/>
              <a:gd name="connsiteY12" fmla="*/ 3752850 h 4276726"/>
              <a:gd name="connsiteX13" fmla="*/ 3043238 w 3043238"/>
              <a:gd name="connsiteY13" fmla="*/ 4276726 h 4276726"/>
              <a:gd name="connsiteX0" fmla="*/ 0 w 3043238"/>
              <a:gd name="connsiteY0" fmla="*/ 166687 h 4443413"/>
              <a:gd name="connsiteX1" fmla="*/ 385763 w 3043238"/>
              <a:gd name="connsiteY1" fmla="*/ 171452 h 4443413"/>
              <a:gd name="connsiteX2" fmla="*/ 523876 w 3043238"/>
              <a:gd name="connsiteY2" fmla="*/ 204789 h 4443413"/>
              <a:gd name="connsiteX3" fmla="*/ 595314 w 3043238"/>
              <a:gd name="connsiteY3" fmla="*/ 223840 h 4443413"/>
              <a:gd name="connsiteX4" fmla="*/ 904876 w 3043238"/>
              <a:gd name="connsiteY4" fmla="*/ 371477 h 4443413"/>
              <a:gd name="connsiteX5" fmla="*/ 1138549 w 3043238"/>
              <a:gd name="connsiteY5" fmla="*/ 0 h 4443413"/>
              <a:gd name="connsiteX6" fmla="*/ 1338263 w 3043238"/>
              <a:gd name="connsiteY6" fmla="*/ 204787 h 4443413"/>
              <a:gd name="connsiteX7" fmla="*/ 1666876 w 3043238"/>
              <a:gd name="connsiteY7" fmla="*/ 428625 h 4443413"/>
              <a:gd name="connsiteX8" fmla="*/ 1876426 w 3043238"/>
              <a:gd name="connsiteY8" fmla="*/ 661988 h 4443413"/>
              <a:gd name="connsiteX9" fmla="*/ 2171700 w 3043238"/>
              <a:gd name="connsiteY9" fmla="*/ 1200151 h 4443413"/>
              <a:gd name="connsiteX10" fmla="*/ 2438400 w 3043238"/>
              <a:gd name="connsiteY10" fmla="*/ 1919286 h 4443413"/>
              <a:gd name="connsiteX11" fmla="*/ 2843213 w 3043238"/>
              <a:gd name="connsiteY11" fmla="*/ 3305175 h 4443413"/>
              <a:gd name="connsiteX12" fmla="*/ 2947988 w 3043238"/>
              <a:gd name="connsiteY12" fmla="*/ 3919537 h 4443413"/>
              <a:gd name="connsiteX13" fmla="*/ 3043238 w 3043238"/>
              <a:gd name="connsiteY13" fmla="*/ 4443413 h 4443413"/>
              <a:gd name="connsiteX0" fmla="*/ 0 w 3043238"/>
              <a:gd name="connsiteY0" fmla="*/ 166687 h 4443413"/>
              <a:gd name="connsiteX1" fmla="*/ 385763 w 3043238"/>
              <a:gd name="connsiteY1" fmla="*/ 171452 h 4443413"/>
              <a:gd name="connsiteX2" fmla="*/ 523876 w 3043238"/>
              <a:gd name="connsiteY2" fmla="*/ 204789 h 4443413"/>
              <a:gd name="connsiteX3" fmla="*/ 595314 w 3043238"/>
              <a:gd name="connsiteY3" fmla="*/ 223840 h 4443413"/>
              <a:gd name="connsiteX4" fmla="*/ 904876 w 3043238"/>
              <a:gd name="connsiteY4" fmla="*/ 371477 h 4443413"/>
              <a:gd name="connsiteX5" fmla="*/ 1138549 w 3043238"/>
              <a:gd name="connsiteY5" fmla="*/ 0 h 4443413"/>
              <a:gd name="connsiteX6" fmla="*/ 1385888 w 3043238"/>
              <a:gd name="connsiteY6" fmla="*/ 176212 h 4443413"/>
              <a:gd name="connsiteX7" fmla="*/ 1666876 w 3043238"/>
              <a:gd name="connsiteY7" fmla="*/ 428625 h 4443413"/>
              <a:gd name="connsiteX8" fmla="*/ 1876426 w 3043238"/>
              <a:gd name="connsiteY8" fmla="*/ 661988 h 4443413"/>
              <a:gd name="connsiteX9" fmla="*/ 2171700 w 3043238"/>
              <a:gd name="connsiteY9" fmla="*/ 1200151 h 4443413"/>
              <a:gd name="connsiteX10" fmla="*/ 2438400 w 3043238"/>
              <a:gd name="connsiteY10" fmla="*/ 1919286 h 4443413"/>
              <a:gd name="connsiteX11" fmla="*/ 2843213 w 3043238"/>
              <a:gd name="connsiteY11" fmla="*/ 3305175 h 4443413"/>
              <a:gd name="connsiteX12" fmla="*/ 2947988 w 3043238"/>
              <a:gd name="connsiteY12" fmla="*/ 3919537 h 4443413"/>
              <a:gd name="connsiteX13" fmla="*/ 3043238 w 3043238"/>
              <a:gd name="connsiteY13" fmla="*/ 4443413 h 4443413"/>
              <a:gd name="connsiteX0" fmla="*/ 0 w 3043238"/>
              <a:gd name="connsiteY0" fmla="*/ 308695 h 4585421"/>
              <a:gd name="connsiteX1" fmla="*/ 385763 w 3043238"/>
              <a:gd name="connsiteY1" fmla="*/ 313460 h 4585421"/>
              <a:gd name="connsiteX2" fmla="*/ 523876 w 3043238"/>
              <a:gd name="connsiteY2" fmla="*/ 346797 h 4585421"/>
              <a:gd name="connsiteX3" fmla="*/ 595314 w 3043238"/>
              <a:gd name="connsiteY3" fmla="*/ 365848 h 4585421"/>
              <a:gd name="connsiteX4" fmla="*/ 947739 w 3043238"/>
              <a:gd name="connsiteY4" fmla="*/ 3897 h 4585421"/>
              <a:gd name="connsiteX5" fmla="*/ 1138549 w 3043238"/>
              <a:gd name="connsiteY5" fmla="*/ 142008 h 4585421"/>
              <a:gd name="connsiteX6" fmla="*/ 1385888 w 3043238"/>
              <a:gd name="connsiteY6" fmla="*/ 318220 h 4585421"/>
              <a:gd name="connsiteX7" fmla="*/ 1666876 w 3043238"/>
              <a:gd name="connsiteY7" fmla="*/ 570633 h 4585421"/>
              <a:gd name="connsiteX8" fmla="*/ 1876426 w 3043238"/>
              <a:gd name="connsiteY8" fmla="*/ 803996 h 4585421"/>
              <a:gd name="connsiteX9" fmla="*/ 2171700 w 3043238"/>
              <a:gd name="connsiteY9" fmla="*/ 1342159 h 4585421"/>
              <a:gd name="connsiteX10" fmla="*/ 2438400 w 3043238"/>
              <a:gd name="connsiteY10" fmla="*/ 2061294 h 4585421"/>
              <a:gd name="connsiteX11" fmla="*/ 2843213 w 3043238"/>
              <a:gd name="connsiteY11" fmla="*/ 3447183 h 4585421"/>
              <a:gd name="connsiteX12" fmla="*/ 2947988 w 3043238"/>
              <a:gd name="connsiteY12" fmla="*/ 4061545 h 4585421"/>
              <a:gd name="connsiteX13" fmla="*/ 3043238 w 3043238"/>
              <a:gd name="connsiteY13" fmla="*/ 4585421 h 4585421"/>
              <a:gd name="connsiteX0" fmla="*/ 0 w 3043238"/>
              <a:gd name="connsiteY0" fmla="*/ 433384 h 4710110"/>
              <a:gd name="connsiteX1" fmla="*/ 385763 w 3043238"/>
              <a:gd name="connsiteY1" fmla="*/ 438149 h 4710110"/>
              <a:gd name="connsiteX2" fmla="*/ 523876 w 3043238"/>
              <a:gd name="connsiteY2" fmla="*/ 471486 h 4710110"/>
              <a:gd name="connsiteX3" fmla="*/ 676277 w 3043238"/>
              <a:gd name="connsiteY3" fmla="*/ 0 h 4710110"/>
              <a:gd name="connsiteX4" fmla="*/ 947739 w 3043238"/>
              <a:gd name="connsiteY4" fmla="*/ 128586 h 4710110"/>
              <a:gd name="connsiteX5" fmla="*/ 1138549 w 3043238"/>
              <a:gd name="connsiteY5" fmla="*/ 266697 h 4710110"/>
              <a:gd name="connsiteX6" fmla="*/ 1385888 w 3043238"/>
              <a:gd name="connsiteY6" fmla="*/ 442909 h 4710110"/>
              <a:gd name="connsiteX7" fmla="*/ 1666876 w 3043238"/>
              <a:gd name="connsiteY7" fmla="*/ 695322 h 4710110"/>
              <a:gd name="connsiteX8" fmla="*/ 1876426 w 3043238"/>
              <a:gd name="connsiteY8" fmla="*/ 928685 h 4710110"/>
              <a:gd name="connsiteX9" fmla="*/ 2171700 w 3043238"/>
              <a:gd name="connsiteY9" fmla="*/ 1466848 h 4710110"/>
              <a:gd name="connsiteX10" fmla="*/ 2438400 w 3043238"/>
              <a:gd name="connsiteY10" fmla="*/ 2185983 h 4710110"/>
              <a:gd name="connsiteX11" fmla="*/ 2843213 w 3043238"/>
              <a:gd name="connsiteY11" fmla="*/ 3571872 h 4710110"/>
              <a:gd name="connsiteX12" fmla="*/ 2947988 w 3043238"/>
              <a:gd name="connsiteY12" fmla="*/ 4186234 h 4710110"/>
              <a:gd name="connsiteX13" fmla="*/ 3043238 w 3043238"/>
              <a:gd name="connsiteY13" fmla="*/ 4710110 h 4710110"/>
              <a:gd name="connsiteX0" fmla="*/ 0 w 3043238"/>
              <a:gd name="connsiteY0" fmla="*/ 500061 h 4776787"/>
              <a:gd name="connsiteX1" fmla="*/ 385763 w 3043238"/>
              <a:gd name="connsiteY1" fmla="*/ 504826 h 4776787"/>
              <a:gd name="connsiteX2" fmla="*/ 519114 w 3043238"/>
              <a:gd name="connsiteY2" fmla="*/ 0 h 4776787"/>
              <a:gd name="connsiteX3" fmla="*/ 676277 w 3043238"/>
              <a:gd name="connsiteY3" fmla="*/ 66677 h 4776787"/>
              <a:gd name="connsiteX4" fmla="*/ 947739 w 3043238"/>
              <a:gd name="connsiteY4" fmla="*/ 195263 h 4776787"/>
              <a:gd name="connsiteX5" fmla="*/ 1138549 w 3043238"/>
              <a:gd name="connsiteY5" fmla="*/ 333374 h 4776787"/>
              <a:gd name="connsiteX6" fmla="*/ 1385888 w 3043238"/>
              <a:gd name="connsiteY6" fmla="*/ 509586 h 4776787"/>
              <a:gd name="connsiteX7" fmla="*/ 1666876 w 3043238"/>
              <a:gd name="connsiteY7" fmla="*/ 761999 h 4776787"/>
              <a:gd name="connsiteX8" fmla="*/ 1876426 w 3043238"/>
              <a:gd name="connsiteY8" fmla="*/ 995362 h 4776787"/>
              <a:gd name="connsiteX9" fmla="*/ 2171700 w 3043238"/>
              <a:gd name="connsiteY9" fmla="*/ 1533525 h 4776787"/>
              <a:gd name="connsiteX10" fmla="*/ 2438400 w 3043238"/>
              <a:gd name="connsiteY10" fmla="*/ 2252660 h 4776787"/>
              <a:gd name="connsiteX11" fmla="*/ 2843213 w 3043238"/>
              <a:gd name="connsiteY11" fmla="*/ 3638549 h 4776787"/>
              <a:gd name="connsiteX12" fmla="*/ 2947988 w 3043238"/>
              <a:gd name="connsiteY12" fmla="*/ 4252911 h 4776787"/>
              <a:gd name="connsiteX13" fmla="*/ 3043238 w 3043238"/>
              <a:gd name="connsiteY13" fmla="*/ 4776787 h 4776787"/>
              <a:gd name="connsiteX0" fmla="*/ 0 w 3043238"/>
              <a:gd name="connsiteY0" fmla="*/ 576283 h 4853009"/>
              <a:gd name="connsiteX1" fmla="*/ 309563 w 3043238"/>
              <a:gd name="connsiteY1" fmla="*/ 23 h 4853009"/>
              <a:gd name="connsiteX2" fmla="*/ 519114 w 3043238"/>
              <a:gd name="connsiteY2" fmla="*/ 76222 h 4853009"/>
              <a:gd name="connsiteX3" fmla="*/ 676277 w 3043238"/>
              <a:gd name="connsiteY3" fmla="*/ 142899 h 4853009"/>
              <a:gd name="connsiteX4" fmla="*/ 947739 w 3043238"/>
              <a:gd name="connsiteY4" fmla="*/ 271485 h 4853009"/>
              <a:gd name="connsiteX5" fmla="*/ 1138549 w 3043238"/>
              <a:gd name="connsiteY5" fmla="*/ 409596 h 4853009"/>
              <a:gd name="connsiteX6" fmla="*/ 1385888 w 3043238"/>
              <a:gd name="connsiteY6" fmla="*/ 585808 h 4853009"/>
              <a:gd name="connsiteX7" fmla="*/ 1666876 w 3043238"/>
              <a:gd name="connsiteY7" fmla="*/ 838221 h 4853009"/>
              <a:gd name="connsiteX8" fmla="*/ 1876426 w 3043238"/>
              <a:gd name="connsiteY8" fmla="*/ 1071584 h 4853009"/>
              <a:gd name="connsiteX9" fmla="*/ 2171700 w 3043238"/>
              <a:gd name="connsiteY9" fmla="*/ 1609747 h 4853009"/>
              <a:gd name="connsiteX10" fmla="*/ 2438400 w 3043238"/>
              <a:gd name="connsiteY10" fmla="*/ 2328882 h 4853009"/>
              <a:gd name="connsiteX11" fmla="*/ 2843213 w 3043238"/>
              <a:gd name="connsiteY11" fmla="*/ 3714771 h 4853009"/>
              <a:gd name="connsiteX12" fmla="*/ 2947988 w 3043238"/>
              <a:gd name="connsiteY12" fmla="*/ 4329133 h 4853009"/>
              <a:gd name="connsiteX13" fmla="*/ 3043238 w 3043238"/>
              <a:gd name="connsiteY13" fmla="*/ 4853009 h 4853009"/>
              <a:gd name="connsiteX0" fmla="*/ 0 w 3305175"/>
              <a:gd name="connsiteY0" fmla="*/ 0 h 4886326"/>
              <a:gd name="connsiteX1" fmla="*/ 571500 w 3305175"/>
              <a:gd name="connsiteY1" fmla="*/ 33340 h 4886326"/>
              <a:gd name="connsiteX2" fmla="*/ 781051 w 3305175"/>
              <a:gd name="connsiteY2" fmla="*/ 109539 h 4886326"/>
              <a:gd name="connsiteX3" fmla="*/ 938214 w 3305175"/>
              <a:gd name="connsiteY3" fmla="*/ 176216 h 4886326"/>
              <a:gd name="connsiteX4" fmla="*/ 1209676 w 3305175"/>
              <a:gd name="connsiteY4" fmla="*/ 304802 h 4886326"/>
              <a:gd name="connsiteX5" fmla="*/ 1400486 w 3305175"/>
              <a:gd name="connsiteY5" fmla="*/ 442913 h 4886326"/>
              <a:gd name="connsiteX6" fmla="*/ 1647825 w 3305175"/>
              <a:gd name="connsiteY6" fmla="*/ 619125 h 4886326"/>
              <a:gd name="connsiteX7" fmla="*/ 1928813 w 3305175"/>
              <a:gd name="connsiteY7" fmla="*/ 871538 h 4886326"/>
              <a:gd name="connsiteX8" fmla="*/ 2138363 w 3305175"/>
              <a:gd name="connsiteY8" fmla="*/ 1104901 h 4886326"/>
              <a:gd name="connsiteX9" fmla="*/ 2433637 w 3305175"/>
              <a:gd name="connsiteY9" fmla="*/ 1643064 h 4886326"/>
              <a:gd name="connsiteX10" fmla="*/ 2700337 w 3305175"/>
              <a:gd name="connsiteY10" fmla="*/ 2362199 h 4886326"/>
              <a:gd name="connsiteX11" fmla="*/ 3105150 w 3305175"/>
              <a:gd name="connsiteY11" fmla="*/ 3748088 h 4886326"/>
              <a:gd name="connsiteX12" fmla="*/ 3209925 w 3305175"/>
              <a:gd name="connsiteY12" fmla="*/ 4362450 h 4886326"/>
              <a:gd name="connsiteX13" fmla="*/ 3305175 w 3305175"/>
              <a:gd name="connsiteY13" fmla="*/ 4886326 h 4886326"/>
              <a:gd name="connsiteX0" fmla="*/ 0 w 3305175"/>
              <a:gd name="connsiteY0" fmla="*/ 0 h 4886326"/>
              <a:gd name="connsiteX1" fmla="*/ 366717 w 3305175"/>
              <a:gd name="connsiteY1" fmla="*/ 19053 h 4886326"/>
              <a:gd name="connsiteX2" fmla="*/ 571500 w 3305175"/>
              <a:gd name="connsiteY2" fmla="*/ 33340 h 4886326"/>
              <a:gd name="connsiteX3" fmla="*/ 781051 w 3305175"/>
              <a:gd name="connsiteY3" fmla="*/ 109539 h 4886326"/>
              <a:gd name="connsiteX4" fmla="*/ 938214 w 3305175"/>
              <a:gd name="connsiteY4" fmla="*/ 176216 h 4886326"/>
              <a:gd name="connsiteX5" fmla="*/ 1209676 w 3305175"/>
              <a:gd name="connsiteY5" fmla="*/ 304802 h 4886326"/>
              <a:gd name="connsiteX6" fmla="*/ 1400486 w 3305175"/>
              <a:gd name="connsiteY6" fmla="*/ 442913 h 4886326"/>
              <a:gd name="connsiteX7" fmla="*/ 1647825 w 3305175"/>
              <a:gd name="connsiteY7" fmla="*/ 619125 h 4886326"/>
              <a:gd name="connsiteX8" fmla="*/ 1928813 w 3305175"/>
              <a:gd name="connsiteY8" fmla="*/ 871538 h 4886326"/>
              <a:gd name="connsiteX9" fmla="*/ 2138363 w 3305175"/>
              <a:gd name="connsiteY9" fmla="*/ 1104901 h 4886326"/>
              <a:gd name="connsiteX10" fmla="*/ 2433637 w 3305175"/>
              <a:gd name="connsiteY10" fmla="*/ 1643064 h 4886326"/>
              <a:gd name="connsiteX11" fmla="*/ 2700337 w 3305175"/>
              <a:gd name="connsiteY11" fmla="*/ 2362199 h 4886326"/>
              <a:gd name="connsiteX12" fmla="*/ 3105150 w 3305175"/>
              <a:gd name="connsiteY12" fmla="*/ 3748088 h 4886326"/>
              <a:gd name="connsiteX13" fmla="*/ 3209925 w 3305175"/>
              <a:gd name="connsiteY13" fmla="*/ 4362450 h 4886326"/>
              <a:gd name="connsiteX14" fmla="*/ 3305175 w 3305175"/>
              <a:gd name="connsiteY14" fmla="*/ 4886326 h 4886326"/>
              <a:gd name="connsiteX0" fmla="*/ 0 w 3305175"/>
              <a:gd name="connsiteY0" fmla="*/ 0 h 4886326"/>
              <a:gd name="connsiteX1" fmla="*/ 366717 w 3305175"/>
              <a:gd name="connsiteY1" fmla="*/ 3 h 4886326"/>
              <a:gd name="connsiteX2" fmla="*/ 571500 w 3305175"/>
              <a:gd name="connsiteY2" fmla="*/ 33340 h 4886326"/>
              <a:gd name="connsiteX3" fmla="*/ 781051 w 3305175"/>
              <a:gd name="connsiteY3" fmla="*/ 109539 h 4886326"/>
              <a:gd name="connsiteX4" fmla="*/ 938214 w 3305175"/>
              <a:gd name="connsiteY4" fmla="*/ 176216 h 4886326"/>
              <a:gd name="connsiteX5" fmla="*/ 1209676 w 3305175"/>
              <a:gd name="connsiteY5" fmla="*/ 304802 h 4886326"/>
              <a:gd name="connsiteX6" fmla="*/ 1400486 w 3305175"/>
              <a:gd name="connsiteY6" fmla="*/ 442913 h 4886326"/>
              <a:gd name="connsiteX7" fmla="*/ 1647825 w 3305175"/>
              <a:gd name="connsiteY7" fmla="*/ 619125 h 4886326"/>
              <a:gd name="connsiteX8" fmla="*/ 1928813 w 3305175"/>
              <a:gd name="connsiteY8" fmla="*/ 871538 h 4886326"/>
              <a:gd name="connsiteX9" fmla="*/ 2138363 w 3305175"/>
              <a:gd name="connsiteY9" fmla="*/ 1104901 h 4886326"/>
              <a:gd name="connsiteX10" fmla="*/ 2433637 w 3305175"/>
              <a:gd name="connsiteY10" fmla="*/ 1643064 h 4886326"/>
              <a:gd name="connsiteX11" fmla="*/ 2700337 w 3305175"/>
              <a:gd name="connsiteY11" fmla="*/ 2362199 h 4886326"/>
              <a:gd name="connsiteX12" fmla="*/ 3105150 w 3305175"/>
              <a:gd name="connsiteY12" fmla="*/ 3748088 h 4886326"/>
              <a:gd name="connsiteX13" fmla="*/ 3209925 w 3305175"/>
              <a:gd name="connsiteY13" fmla="*/ 4362450 h 4886326"/>
              <a:gd name="connsiteX14" fmla="*/ 3305175 w 3305175"/>
              <a:gd name="connsiteY14" fmla="*/ 4886326 h 4886326"/>
              <a:gd name="connsiteX0" fmla="*/ 0 w 3305175"/>
              <a:gd name="connsiteY0" fmla="*/ 0 h 4886326"/>
              <a:gd name="connsiteX1" fmla="*/ 366717 w 3305175"/>
              <a:gd name="connsiteY1" fmla="*/ 3 h 4886326"/>
              <a:gd name="connsiteX2" fmla="*/ 571500 w 3305175"/>
              <a:gd name="connsiteY2" fmla="*/ 33340 h 4886326"/>
              <a:gd name="connsiteX3" fmla="*/ 781051 w 3305175"/>
              <a:gd name="connsiteY3" fmla="*/ 109539 h 4886326"/>
              <a:gd name="connsiteX4" fmla="*/ 938214 w 3305175"/>
              <a:gd name="connsiteY4" fmla="*/ 176216 h 4886326"/>
              <a:gd name="connsiteX5" fmla="*/ 1209676 w 3305175"/>
              <a:gd name="connsiteY5" fmla="*/ 304802 h 4886326"/>
              <a:gd name="connsiteX6" fmla="*/ 1400486 w 3305175"/>
              <a:gd name="connsiteY6" fmla="*/ 442913 h 4886326"/>
              <a:gd name="connsiteX7" fmla="*/ 1647825 w 3305175"/>
              <a:gd name="connsiteY7" fmla="*/ 619125 h 4886326"/>
              <a:gd name="connsiteX8" fmla="*/ 1928813 w 3305175"/>
              <a:gd name="connsiteY8" fmla="*/ 871538 h 4886326"/>
              <a:gd name="connsiteX9" fmla="*/ 2138363 w 3305175"/>
              <a:gd name="connsiteY9" fmla="*/ 1104901 h 4886326"/>
              <a:gd name="connsiteX10" fmla="*/ 2433637 w 3305175"/>
              <a:gd name="connsiteY10" fmla="*/ 1643064 h 4886326"/>
              <a:gd name="connsiteX11" fmla="*/ 2700337 w 3305175"/>
              <a:gd name="connsiteY11" fmla="*/ 2362199 h 4886326"/>
              <a:gd name="connsiteX12" fmla="*/ 3105150 w 3305175"/>
              <a:gd name="connsiteY12" fmla="*/ 3748088 h 4886326"/>
              <a:gd name="connsiteX13" fmla="*/ 3233738 w 3305175"/>
              <a:gd name="connsiteY13" fmla="*/ 4367213 h 4886326"/>
              <a:gd name="connsiteX14" fmla="*/ 3305175 w 3305175"/>
              <a:gd name="connsiteY14" fmla="*/ 4886326 h 488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5175" h="4886326">
                <a:moveTo>
                  <a:pt x="0" y="0"/>
                </a:moveTo>
                <a:lnTo>
                  <a:pt x="366717" y="3"/>
                </a:lnTo>
                <a:lnTo>
                  <a:pt x="571500" y="33340"/>
                </a:lnTo>
                <a:cubicBezTo>
                  <a:pt x="576263" y="31752"/>
                  <a:pt x="776288" y="111127"/>
                  <a:pt x="781051" y="109539"/>
                </a:cubicBezTo>
                <a:lnTo>
                  <a:pt x="938214" y="176216"/>
                </a:lnTo>
                <a:cubicBezTo>
                  <a:pt x="1033464" y="227016"/>
                  <a:pt x="1114426" y="254002"/>
                  <a:pt x="1209676" y="304802"/>
                </a:cubicBezTo>
                <a:lnTo>
                  <a:pt x="1400486" y="442913"/>
                </a:lnTo>
                <a:cubicBezTo>
                  <a:pt x="1435411" y="465932"/>
                  <a:pt x="1559771" y="547687"/>
                  <a:pt x="1647825" y="619125"/>
                </a:cubicBezTo>
                <a:cubicBezTo>
                  <a:pt x="1735880" y="690563"/>
                  <a:pt x="1847057" y="790575"/>
                  <a:pt x="1928813" y="871538"/>
                </a:cubicBezTo>
                <a:cubicBezTo>
                  <a:pt x="2010569" y="952501"/>
                  <a:pt x="2054226" y="976313"/>
                  <a:pt x="2138363" y="1104901"/>
                </a:cubicBezTo>
                <a:cubicBezTo>
                  <a:pt x="2222500" y="1233489"/>
                  <a:pt x="2339975" y="1433514"/>
                  <a:pt x="2433637" y="1643064"/>
                </a:cubicBezTo>
                <a:cubicBezTo>
                  <a:pt x="2527299" y="1852614"/>
                  <a:pt x="2588418" y="2011362"/>
                  <a:pt x="2700337" y="2362199"/>
                </a:cubicBezTo>
                <a:cubicBezTo>
                  <a:pt x="2812256" y="2713036"/>
                  <a:pt x="3016250" y="3413919"/>
                  <a:pt x="3105150" y="3748088"/>
                </a:cubicBezTo>
                <a:cubicBezTo>
                  <a:pt x="3194050" y="4082257"/>
                  <a:pt x="3204369" y="4197350"/>
                  <a:pt x="3233738" y="4367213"/>
                </a:cubicBezTo>
                <a:cubicBezTo>
                  <a:pt x="3263107" y="4537076"/>
                  <a:pt x="3275013" y="4728370"/>
                  <a:pt x="3305175" y="4886326"/>
                </a:cubicBezTo>
              </a:path>
            </a:pathLst>
          </a:cu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Arrow Connector 160"/>
          <p:cNvCxnSpPr>
            <a:stCxn id="153" idx="0"/>
          </p:cNvCxnSpPr>
          <p:nvPr/>
        </p:nvCxnSpPr>
        <p:spPr>
          <a:xfrm>
            <a:off x="2866363" y="2749533"/>
            <a:ext cx="0" cy="3879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rot="16200000">
            <a:off x="2306434" y="4695309"/>
            <a:ext cx="750526" cy="307777"/>
          </a:xfrm>
          <a:prstGeom prst="rect">
            <a:avLst/>
          </a:prstGeom>
          <a:noFill/>
        </p:spPr>
        <p:txBody>
          <a:bodyPr wrap="none" rtlCol="0">
            <a:spAutoFit/>
          </a:bodyPr>
          <a:lstStyle/>
          <a:p>
            <a:r>
              <a:rPr lang="en-US" sz="1400" dirty="0" err="1" smtClean="0"/>
              <a:t>TVD</a:t>
            </a:r>
            <a:r>
              <a:rPr lang="en-US" sz="1400" dirty="0" smtClean="0"/>
              <a:t> (</a:t>
            </a:r>
            <a:r>
              <a:rPr lang="en-US" sz="1400" dirty="0" err="1" smtClean="0"/>
              <a:t>ft</a:t>
            </a:r>
            <a:r>
              <a:rPr lang="en-US" sz="1400" dirty="0" smtClean="0"/>
              <a:t>)</a:t>
            </a:r>
            <a:endParaRPr lang="en-US" sz="1400" dirty="0"/>
          </a:p>
        </p:txBody>
      </p:sp>
      <p:sp>
        <p:nvSpPr>
          <p:cNvPr id="163" name="TextBox 162"/>
          <p:cNvSpPr txBox="1"/>
          <p:nvPr/>
        </p:nvSpPr>
        <p:spPr>
          <a:xfrm>
            <a:off x="3683372" y="2438400"/>
            <a:ext cx="1010213" cy="307777"/>
          </a:xfrm>
          <a:prstGeom prst="rect">
            <a:avLst/>
          </a:prstGeom>
          <a:noFill/>
        </p:spPr>
        <p:txBody>
          <a:bodyPr wrap="none" rtlCol="0">
            <a:spAutoFit/>
          </a:bodyPr>
          <a:lstStyle/>
          <a:p>
            <a:r>
              <a:rPr lang="en-US" sz="1400" dirty="0" err="1" smtClean="0"/>
              <a:t>EMW</a:t>
            </a:r>
            <a:r>
              <a:rPr lang="en-US" sz="1400" dirty="0" smtClean="0"/>
              <a:t> (</a:t>
            </a:r>
            <a:r>
              <a:rPr lang="en-US" sz="1400" dirty="0" err="1" smtClean="0"/>
              <a:t>ppg</a:t>
            </a:r>
            <a:r>
              <a:rPr lang="en-US" sz="1400" dirty="0" smtClean="0"/>
              <a:t>)</a:t>
            </a:r>
            <a:endParaRPr lang="en-US" sz="1400" dirty="0"/>
          </a:p>
        </p:txBody>
      </p:sp>
      <p:cxnSp>
        <p:nvCxnSpPr>
          <p:cNvPr id="168" name="Straight Connector 167"/>
          <p:cNvCxnSpPr/>
          <p:nvPr/>
        </p:nvCxnSpPr>
        <p:spPr>
          <a:xfrm>
            <a:off x="3145844" y="5978633"/>
            <a:ext cx="208758"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144042" y="6131033"/>
            <a:ext cx="20875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3144042" y="6283433"/>
            <a:ext cx="2087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3276600" y="5838825"/>
            <a:ext cx="1282659" cy="276999"/>
          </a:xfrm>
          <a:prstGeom prst="rect">
            <a:avLst/>
          </a:prstGeom>
          <a:noFill/>
        </p:spPr>
        <p:txBody>
          <a:bodyPr wrap="none" rtlCol="0">
            <a:spAutoFit/>
          </a:bodyPr>
          <a:lstStyle/>
          <a:p>
            <a:r>
              <a:rPr lang="en-US" sz="1200" dirty="0" smtClean="0"/>
              <a:t>Collapse Pressure</a:t>
            </a:r>
            <a:endParaRPr lang="en-US" sz="1200" dirty="0"/>
          </a:p>
        </p:txBody>
      </p:sp>
      <p:sp>
        <p:nvSpPr>
          <p:cNvPr id="172" name="TextBox 171"/>
          <p:cNvSpPr txBox="1"/>
          <p:nvPr/>
        </p:nvSpPr>
        <p:spPr>
          <a:xfrm>
            <a:off x="3276600" y="5991225"/>
            <a:ext cx="1044260" cy="276999"/>
          </a:xfrm>
          <a:prstGeom prst="rect">
            <a:avLst/>
          </a:prstGeom>
          <a:noFill/>
        </p:spPr>
        <p:txBody>
          <a:bodyPr wrap="none" rtlCol="0">
            <a:spAutoFit/>
          </a:bodyPr>
          <a:lstStyle/>
          <a:p>
            <a:r>
              <a:rPr lang="en-US" sz="1200" dirty="0" smtClean="0"/>
              <a:t>Pore Pressure</a:t>
            </a:r>
            <a:endParaRPr lang="en-US" sz="1200" dirty="0"/>
          </a:p>
        </p:txBody>
      </p:sp>
      <p:sp>
        <p:nvSpPr>
          <p:cNvPr id="173" name="TextBox 172"/>
          <p:cNvSpPr txBox="1"/>
          <p:nvPr/>
        </p:nvSpPr>
        <p:spPr>
          <a:xfrm>
            <a:off x="3276600" y="6142851"/>
            <a:ext cx="1276632" cy="276999"/>
          </a:xfrm>
          <a:prstGeom prst="rect">
            <a:avLst/>
          </a:prstGeom>
          <a:noFill/>
        </p:spPr>
        <p:txBody>
          <a:bodyPr wrap="none" rtlCol="0">
            <a:spAutoFit/>
          </a:bodyPr>
          <a:lstStyle/>
          <a:p>
            <a:r>
              <a:rPr lang="en-US" sz="1200" dirty="0" smtClean="0"/>
              <a:t>Fracture Pressure</a:t>
            </a:r>
            <a:endParaRPr lang="en-US" sz="1200" dirty="0"/>
          </a:p>
        </p:txBody>
      </p:sp>
      <p:sp>
        <p:nvSpPr>
          <p:cNvPr id="2" name="Title 1"/>
          <p:cNvSpPr>
            <a:spLocks noGrp="1"/>
          </p:cNvSpPr>
          <p:nvPr>
            <p:ph type="title"/>
          </p:nvPr>
        </p:nvSpPr>
        <p:spPr/>
        <p:txBody>
          <a:bodyPr/>
          <a:lstStyle/>
          <a:p>
            <a:r>
              <a:rPr lang="en-US" dirty="0" smtClean="0"/>
              <a:t>Operating Margins - DG</a:t>
            </a:r>
            <a:endParaRPr lang="en-US" dirty="0"/>
          </a:p>
        </p:txBody>
      </p:sp>
    </p:spTree>
    <p:extLst>
      <p:ext uri="{BB962C8B-B14F-4D97-AF65-F5344CB8AC3E}">
        <p14:creationId xmlns:p14="http://schemas.microsoft.com/office/powerpoint/2010/main" val="301400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left)">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wipe(up)">
                                      <p:cBhvr>
                                        <p:cTn id="12" dur="5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wipe(left)">
                                      <p:cBhvr>
                                        <p:cTn id="17" dur="500"/>
                                        <p:tgtEl>
                                          <p:spTgt spid="1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wipe(up)">
                                      <p:cBhvr>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4"/>
                                        </p:tgtEl>
                                        <p:attrNameLst>
                                          <p:attrName>style.visibility</p:attrName>
                                        </p:attrNameLst>
                                      </p:cBhvr>
                                      <p:to>
                                        <p:strVal val="visible"/>
                                      </p:to>
                                    </p:set>
                                    <p:animEffect transition="in" filter="wipe(left)">
                                      <p:cBhvr>
                                        <p:cTn id="27" dur="500"/>
                                        <p:tgtEl>
                                          <p:spTgt spid="1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5"/>
                                        </p:tgtEl>
                                        <p:attrNameLst>
                                          <p:attrName>style.visibility</p:attrName>
                                        </p:attrNameLst>
                                      </p:cBhvr>
                                      <p:to>
                                        <p:strVal val="visible"/>
                                      </p:to>
                                    </p:set>
                                    <p:animEffect transition="in" filter="wipe(up)">
                                      <p:cBhvr>
                                        <p:cTn id="32" dur="500"/>
                                        <p:tgtEl>
                                          <p:spTgt spid="1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wipe(left)">
                                      <p:cBhvr>
                                        <p:cTn id="37" dur="500"/>
                                        <p:tgtEl>
                                          <p:spTgt spid="1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5"/>
                                        </p:tgtEl>
                                        <p:attrNameLst>
                                          <p:attrName>style.visibility</p:attrName>
                                        </p:attrNameLst>
                                      </p:cBhvr>
                                      <p:to>
                                        <p:strVal val="visible"/>
                                      </p:to>
                                    </p:set>
                                    <p:animEffect transition="in" filter="wipe(up)">
                                      <p:cBhvr>
                                        <p:cTn id="42" dur="500"/>
                                        <p:tgtEl>
                                          <p:spTgt spid="1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7"/>
                                        </p:tgtEl>
                                        <p:attrNameLst>
                                          <p:attrName>style.visibility</p:attrName>
                                        </p:attrNameLst>
                                      </p:cBhvr>
                                      <p:to>
                                        <p:strVal val="visible"/>
                                      </p:to>
                                    </p:set>
                                    <p:animEffect transition="in" filter="wipe(left)">
                                      <p:cBhvr>
                                        <p:cTn id="47" dur="500"/>
                                        <p:tgtEl>
                                          <p:spTgt spid="1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46"/>
                                        </p:tgtEl>
                                        <p:attrNameLst>
                                          <p:attrName>style.visibility</p:attrName>
                                        </p:attrNameLst>
                                      </p:cBhvr>
                                      <p:to>
                                        <p:strVal val="visible"/>
                                      </p:to>
                                    </p:set>
                                    <p:animEffect transition="in" filter="wipe(up)">
                                      <p:cBhvr>
                                        <p:cTn id="5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animBg="1"/>
      <p:bldP spid="154" grpId="0" animBg="1"/>
      <p:bldP spid="139" grpId="0" animBg="1"/>
      <p:bldP spid="144" grpId="0" animBg="1"/>
      <p:bldP spid="145" grpId="0" animBg="1"/>
      <p:bldP spid="146" grpId="0" animBg="1"/>
      <p:bldP spid="155" grpId="0" animBg="1"/>
      <p:bldP spid="156" grpId="0" animBg="1"/>
      <p:bldP spid="1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Hydraulic Concepts – Gas Injection</a:t>
            </a: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14</a:t>
            </a:fld>
            <a:endParaRPr lang="en-US" dirty="0">
              <a:solidFill>
                <a:srgbClr val="808080"/>
              </a:solidFill>
            </a:endParaRPr>
          </a:p>
        </p:txBody>
      </p:sp>
      <p:cxnSp>
        <p:nvCxnSpPr>
          <p:cNvPr id="6" name="Straight Connector 5"/>
          <p:cNvCxnSpPr/>
          <p:nvPr/>
        </p:nvCxnSpPr>
        <p:spPr bwMode="auto">
          <a:xfrm flipH="1">
            <a:off x="533400" y="1600200"/>
            <a:ext cx="533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bwMode="auto">
          <a:xfrm>
            <a:off x="533400" y="1600200"/>
            <a:ext cx="3962400" cy="4724400"/>
          </a:xfrm>
          <a:prstGeom prst="rect">
            <a:avLst/>
          </a:prstGeom>
          <a:blipFill>
            <a:blip r:embed="rId2"/>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0" name="Rectangle 19"/>
          <p:cNvSpPr/>
          <p:nvPr/>
        </p:nvSpPr>
        <p:spPr bwMode="auto">
          <a:xfrm>
            <a:off x="1268104" y="1524000"/>
            <a:ext cx="46778" cy="480287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9" name="Isosceles Triangle 18"/>
          <p:cNvSpPr/>
          <p:nvPr/>
        </p:nvSpPr>
        <p:spPr>
          <a:xfrm>
            <a:off x="1219200" y="1219200"/>
            <a:ext cx="148856" cy="372139"/>
          </a:xfrm>
          <a:prstGeom prst="triangl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Elbow Connector 21"/>
          <p:cNvCxnSpPr/>
          <p:nvPr/>
        </p:nvCxnSpPr>
        <p:spPr bwMode="auto">
          <a:xfrm rot="5400000" flipH="1">
            <a:off x="2774955" y="2031736"/>
            <a:ext cx="1407205" cy="5784"/>
          </a:xfrm>
          <a:prstGeom prst="bentConnector4">
            <a:avLst>
              <a:gd name="adj1" fmla="val 4964"/>
              <a:gd name="adj2" fmla="val -5489281"/>
            </a:avLst>
          </a:prstGeom>
          <a:solidFill>
            <a:schemeClr val="accent1"/>
          </a:solidFill>
          <a:ln w="19050" cap="flat" cmpd="sng" algn="ctr">
            <a:solidFill>
              <a:srgbClr val="0070C0"/>
            </a:solidFill>
            <a:prstDash val="solid"/>
            <a:round/>
            <a:headEnd type="none" w="med" len="med"/>
            <a:tailEnd type="none" w="med" len="med"/>
          </a:ln>
          <a:effectLst/>
        </p:spPr>
      </p:cxn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866576"/>
            <a:ext cx="3949423" cy="576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bwMode="auto">
          <a:xfrm>
            <a:off x="5474525" y="1552700"/>
            <a:ext cx="2667000" cy="47362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1268" name="Straight Connector 11267"/>
          <p:cNvCxnSpPr/>
          <p:nvPr/>
        </p:nvCxnSpPr>
        <p:spPr bwMode="auto">
          <a:xfrm>
            <a:off x="5474525" y="1552700"/>
            <a:ext cx="392875" cy="1154874"/>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8" name="Straight Connector 37"/>
          <p:cNvCxnSpPr/>
          <p:nvPr/>
        </p:nvCxnSpPr>
        <p:spPr bwMode="auto">
          <a:xfrm>
            <a:off x="5867400" y="2707576"/>
            <a:ext cx="1981200" cy="3552699"/>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11271" name="TextBox 11270"/>
          <p:cNvSpPr txBox="1"/>
          <p:nvPr/>
        </p:nvSpPr>
        <p:spPr>
          <a:xfrm>
            <a:off x="533400" y="6352401"/>
            <a:ext cx="1947969" cy="276999"/>
          </a:xfrm>
          <a:prstGeom prst="rect">
            <a:avLst/>
          </a:prstGeom>
          <a:noFill/>
        </p:spPr>
        <p:txBody>
          <a:bodyPr wrap="none" rtlCol="0">
            <a:spAutoFit/>
          </a:bodyPr>
          <a:lstStyle/>
          <a:p>
            <a:r>
              <a:rPr lang="en-US" sz="1200" dirty="0" err="1" smtClean="0">
                <a:solidFill>
                  <a:srgbClr val="FF0000"/>
                </a:solidFill>
                <a:latin typeface="+mj-lt"/>
              </a:rPr>
              <a:t>BHP</a:t>
            </a:r>
            <a:r>
              <a:rPr lang="en-US" sz="1050" dirty="0" err="1" smtClean="0">
                <a:solidFill>
                  <a:srgbClr val="FF0000"/>
                </a:solidFill>
                <a:latin typeface="+mj-lt"/>
              </a:rPr>
              <a:t>1</a:t>
            </a:r>
            <a:r>
              <a:rPr lang="en-US" sz="1200" dirty="0" smtClean="0">
                <a:solidFill>
                  <a:srgbClr val="FF0000"/>
                </a:solidFill>
                <a:latin typeface="+mj-lt"/>
              </a:rPr>
              <a:t> = 0.052 </a:t>
            </a:r>
            <a:r>
              <a:rPr lang="en-US" sz="1200" dirty="0" smtClean="0">
                <a:solidFill>
                  <a:srgbClr val="FF0000"/>
                </a:solidFill>
              </a:rPr>
              <a:t>* </a:t>
            </a:r>
            <a:r>
              <a:rPr lang="en-US" sz="1200" dirty="0" err="1" smtClean="0">
                <a:solidFill>
                  <a:srgbClr val="FF0000"/>
                </a:solidFill>
                <a:latin typeface="Symbol" panose="05050102010706020507" pitchFamily="18" charset="2"/>
              </a:rPr>
              <a:t>r</a:t>
            </a:r>
            <a:r>
              <a:rPr lang="en-US" sz="900" dirty="0" err="1" smtClean="0">
                <a:solidFill>
                  <a:srgbClr val="FF0000"/>
                </a:solidFill>
                <a:latin typeface="+mn-lt"/>
              </a:rPr>
              <a:t>1</a:t>
            </a:r>
            <a:r>
              <a:rPr lang="en-US" sz="1200" dirty="0" smtClean="0">
                <a:solidFill>
                  <a:srgbClr val="FF0000"/>
                </a:solidFill>
                <a:latin typeface="Symbol" panose="05050102010706020507" pitchFamily="18" charset="2"/>
              </a:rPr>
              <a:t> </a:t>
            </a:r>
            <a:r>
              <a:rPr lang="en-US" sz="1200" dirty="0" smtClean="0">
                <a:solidFill>
                  <a:srgbClr val="FF0000"/>
                </a:solidFill>
                <a:latin typeface="+mn-lt"/>
              </a:rPr>
              <a:t>* </a:t>
            </a:r>
            <a:r>
              <a:rPr lang="en-US" sz="1200" dirty="0" err="1" smtClean="0">
                <a:solidFill>
                  <a:srgbClr val="FF0000"/>
                </a:solidFill>
                <a:latin typeface="+mn-lt"/>
              </a:rPr>
              <a:t>TVD</a:t>
            </a:r>
            <a:r>
              <a:rPr lang="en-US" sz="1200" dirty="0" smtClean="0">
                <a:solidFill>
                  <a:srgbClr val="FF0000"/>
                </a:solidFill>
                <a:latin typeface="Symbol" panose="05050102010706020507" pitchFamily="18" charset="2"/>
              </a:rPr>
              <a:t> </a:t>
            </a:r>
            <a:endParaRPr lang="en-US" sz="1200" dirty="0">
              <a:solidFill>
                <a:srgbClr val="FF0000"/>
              </a:solidFill>
            </a:endParaRPr>
          </a:p>
        </p:txBody>
      </p:sp>
      <p:sp>
        <p:nvSpPr>
          <p:cNvPr id="48" name="Rectangle 47"/>
          <p:cNvSpPr/>
          <p:nvPr/>
        </p:nvSpPr>
        <p:spPr>
          <a:xfrm>
            <a:off x="3429000" y="2543300"/>
            <a:ext cx="1133644" cy="523220"/>
          </a:xfrm>
          <a:prstGeom prst="rect">
            <a:avLst/>
          </a:prstGeom>
        </p:spPr>
        <p:txBody>
          <a:bodyPr wrap="none">
            <a:spAutoFit/>
          </a:bodyPr>
          <a:lstStyle/>
          <a:p>
            <a:r>
              <a:rPr lang="en-US" sz="2800" dirty="0" err="1" smtClean="0">
                <a:solidFill>
                  <a:srgbClr val="0070C0"/>
                </a:solidFill>
                <a:latin typeface="Symbol" panose="05050102010706020507" pitchFamily="18" charset="2"/>
              </a:rPr>
              <a:t>r</a:t>
            </a:r>
            <a:r>
              <a:rPr lang="en-US" sz="1600" dirty="0" err="1" smtClean="0">
                <a:solidFill>
                  <a:srgbClr val="0070C0"/>
                </a:solidFill>
              </a:rPr>
              <a:t>2</a:t>
            </a:r>
            <a:r>
              <a:rPr lang="en-US" sz="1600" dirty="0" smtClean="0">
                <a:solidFill>
                  <a:srgbClr val="0070C0"/>
                </a:solidFill>
              </a:rPr>
              <a:t> </a:t>
            </a:r>
            <a:r>
              <a:rPr lang="en-US" sz="1600" dirty="0" smtClean="0">
                <a:solidFill>
                  <a:srgbClr val="FF0000"/>
                </a:solidFill>
              </a:rPr>
              <a:t>&lt;&lt; </a:t>
            </a:r>
            <a:r>
              <a:rPr lang="en-US" sz="2800" dirty="0" err="1" smtClean="0">
                <a:solidFill>
                  <a:srgbClr val="FF0000"/>
                </a:solidFill>
                <a:latin typeface="Symbol" panose="05050102010706020507" pitchFamily="18" charset="2"/>
              </a:rPr>
              <a:t>r</a:t>
            </a:r>
            <a:r>
              <a:rPr lang="en-US" sz="1600" dirty="0" err="1" smtClean="0">
                <a:solidFill>
                  <a:srgbClr val="FF0000"/>
                </a:solidFill>
                <a:latin typeface="Symbol" panose="05050102010706020507" pitchFamily="18" charset="2"/>
              </a:rPr>
              <a:t>1</a:t>
            </a:r>
            <a:endParaRPr lang="en-US" sz="2800" dirty="0">
              <a:latin typeface="Symbol" panose="05050102010706020507" pitchFamily="18" charset="2"/>
            </a:endParaRPr>
          </a:p>
        </p:txBody>
      </p:sp>
      <p:sp>
        <p:nvSpPr>
          <p:cNvPr id="11273" name="Oval 11272"/>
          <p:cNvSpPr/>
          <p:nvPr/>
        </p:nvSpPr>
        <p:spPr bwMode="auto">
          <a:xfrm>
            <a:off x="7550139" y="6019800"/>
            <a:ext cx="457200" cy="471100"/>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1274" name="TextBox 11273"/>
          <p:cNvSpPr txBox="1"/>
          <p:nvPr/>
        </p:nvSpPr>
        <p:spPr>
          <a:xfrm>
            <a:off x="6705600" y="6276201"/>
            <a:ext cx="960519" cy="276999"/>
          </a:xfrm>
          <a:prstGeom prst="rect">
            <a:avLst/>
          </a:prstGeom>
          <a:noFill/>
        </p:spPr>
        <p:txBody>
          <a:bodyPr wrap="none" rtlCol="0">
            <a:spAutoFit/>
          </a:bodyPr>
          <a:lstStyle/>
          <a:p>
            <a:r>
              <a:rPr lang="en-US" sz="1200" b="0" dirty="0" smtClean="0">
                <a:latin typeface="+mn-lt"/>
              </a:rPr>
              <a:t>Lower </a:t>
            </a:r>
            <a:r>
              <a:rPr lang="en-US" sz="1200" b="0" dirty="0" err="1" smtClean="0">
                <a:latin typeface="+mn-lt"/>
              </a:rPr>
              <a:t>BHP</a:t>
            </a:r>
            <a:endParaRPr lang="en-US" sz="1200" b="0" dirty="0">
              <a:latin typeface="+mn-lt"/>
            </a:endParaRPr>
          </a:p>
        </p:txBody>
      </p:sp>
      <p:sp>
        <p:nvSpPr>
          <p:cNvPr id="37" name="Rectangle 36"/>
          <p:cNvSpPr/>
          <p:nvPr/>
        </p:nvSpPr>
        <p:spPr bwMode="auto">
          <a:xfrm>
            <a:off x="3446547" y="1540825"/>
            <a:ext cx="46778" cy="480287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36" name="Isosceles Triangle 35"/>
          <p:cNvSpPr/>
          <p:nvPr/>
        </p:nvSpPr>
        <p:spPr>
          <a:xfrm>
            <a:off x="3396919" y="1219200"/>
            <a:ext cx="148856" cy="372139"/>
          </a:xfrm>
          <a:prstGeom prst="triangl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680174" y="866576"/>
            <a:ext cx="4355652" cy="5823628"/>
            <a:chOff x="4648200" y="866576"/>
            <a:chExt cx="4355652" cy="5823628"/>
          </a:xfrm>
        </p:grpSpPr>
        <p:grpSp>
          <p:nvGrpSpPr>
            <p:cNvPr id="5" name="Group 4"/>
            <p:cNvGrpSpPr/>
            <p:nvPr/>
          </p:nvGrpSpPr>
          <p:grpSpPr>
            <a:xfrm>
              <a:off x="4648200" y="866576"/>
              <a:ext cx="4355652" cy="5823628"/>
              <a:chOff x="6622911" y="480637"/>
              <a:chExt cx="4355652" cy="5823628"/>
            </a:xfrm>
          </p:grpSpPr>
          <p:grpSp>
            <p:nvGrpSpPr>
              <p:cNvPr id="3" name="Group 2"/>
              <p:cNvGrpSpPr/>
              <p:nvPr/>
            </p:nvGrpSpPr>
            <p:grpSpPr>
              <a:xfrm>
                <a:off x="6622911" y="480637"/>
                <a:ext cx="4355652" cy="5823628"/>
                <a:chOff x="4568663" y="699427"/>
                <a:chExt cx="4355652" cy="5823628"/>
              </a:xfrm>
            </p:grpSpPr>
            <p:pic>
              <p:nvPicPr>
                <p:cNvPr id="39"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 t="50009" r="44637" b="824"/>
                <a:stretch/>
              </p:blipFill>
              <p:spPr bwMode="auto">
                <a:xfrm>
                  <a:off x="4598807" y="3689648"/>
                  <a:ext cx="4325508" cy="283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20" t="5865" r="42482" b="8194"/>
                <a:stretch/>
              </p:blipFill>
              <p:spPr bwMode="auto">
                <a:xfrm>
                  <a:off x="4568663" y="699427"/>
                  <a:ext cx="4314913" cy="3068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353" t="93945" r="14931" b="1960"/>
              <a:stretch/>
            </p:blipFill>
            <p:spPr bwMode="auto">
              <a:xfrm>
                <a:off x="7426351" y="3429000"/>
                <a:ext cx="2708031" cy="8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6681289" y="1750666"/>
              <a:ext cx="1550424" cy="253916"/>
            </a:xfrm>
            <a:prstGeom prst="rect">
              <a:avLst/>
            </a:prstGeom>
            <a:noFill/>
          </p:spPr>
          <p:txBody>
            <a:bodyPr wrap="none" rtlCol="0">
              <a:spAutoFit/>
            </a:bodyPr>
            <a:lstStyle/>
            <a:p>
              <a:r>
                <a:rPr lang="en-US" sz="1050" dirty="0" err="1" smtClean="0">
                  <a:latin typeface="+mn-lt"/>
                </a:rPr>
                <a:t>ECD</a:t>
              </a:r>
              <a:r>
                <a:rPr lang="en-US" sz="1050" dirty="0" smtClean="0">
                  <a:latin typeface="+mn-lt"/>
                </a:rPr>
                <a:t> Multiphase Flow</a:t>
              </a:r>
              <a:endParaRPr lang="en-US" sz="1050" dirty="0">
                <a:latin typeface="+mn-lt"/>
              </a:endParaRPr>
            </a:p>
          </p:txBody>
        </p:sp>
        <p:sp>
          <p:nvSpPr>
            <p:cNvPr id="27" name="TextBox 26"/>
            <p:cNvSpPr txBox="1"/>
            <p:nvPr/>
          </p:nvSpPr>
          <p:spPr>
            <a:xfrm>
              <a:off x="6705600" y="4470484"/>
              <a:ext cx="1640193" cy="253916"/>
            </a:xfrm>
            <a:prstGeom prst="rect">
              <a:avLst/>
            </a:prstGeom>
            <a:noFill/>
          </p:spPr>
          <p:txBody>
            <a:bodyPr wrap="none" rtlCol="0">
              <a:spAutoFit/>
            </a:bodyPr>
            <a:lstStyle/>
            <a:p>
              <a:r>
                <a:rPr lang="en-US" sz="1050" dirty="0" err="1" smtClean="0">
                  <a:latin typeface="+mn-lt"/>
                </a:rPr>
                <a:t>ECD</a:t>
              </a:r>
              <a:r>
                <a:rPr lang="en-US" sz="1050" dirty="0" smtClean="0">
                  <a:latin typeface="+mn-lt"/>
                </a:rPr>
                <a:t> </a:t>
              </a:r>
              <a:r>
                <a:rPr lang="en-US" sz="1050" dirty="0" err="1" smtClean="0">
                  <a:latin typeface="+mn-lt"/>
                </a:rPr>
                <a:t>Singlephase</a:t>
              </a:r>
              <a:r>
                <a:rPr lang="en-US" sz="1050" dirty="0" smtClean="0">
                  <a:latin typeface="+mn-lt"/>
                </a:rPr>
                <a:t> Flow</a:t>
              </a:r>
              <a:endParaRPr lang="en-US" sz="1050" dirty="0">
                <a:latin typeface="+mn-lt"/>
              </a:endParaRPr>
            </a:p>
          </p:txBody>
        </p:sp>
      </p:grpSp>
    </p:spTree>
    <p:extLst>
      <p:ext uri="{BB962C8B-B14F-4D97-AF65-F5344CB8AC3E}">
        <p14:creationId xmlns:p14="http://schemas.microsoft.com/office/powerpoint/2010/main" val="2960333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wipe(up)">
                                      <p:cBhvr>
                                        <p:cTn id="10" dur="1000"/>
                                        <p:tgtEl>
                                          <p:spTgt spid="11271"/>
                                        </p:tgtEl>
                                      </p:cBhvr>
                                    </p:animEffect>
                                  </p:childTnLst>
                                </p:cTn>
                              </p:par>
                              <p:par>
                                <p:cTn id="11" presetID="22"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1000"/>
                                        <p:tgtEl>
                                          <p:spTgt spid="22"/>
                                        </p:tgtEl>
                                      </p:cBhvr>
                                    </p:animEffect>
                                  </p:childTnLst>
                                </p:cTn>
                              </p:par>
                              <p:par>
                                <p:cTn id="19" presetID="22" presetClass="entr" presetSubtype="1" fill="hold" nodeType="withEffect">
                                  <p:stCondLst>
                                    <p:cond delay="0"/>
                                  </p:stCondLst>
                                  <p:childTnLst>
                                    <p:set>
                                      <p:cBhvr>
                                        <p:cTn id="20" dur="1" fill="hold">
                                          <p:stCondLst>
                                            <p:cond delay="0"/>
                                          </p:stCondLst>
                                        </p:cTn>
                                        <p:tgtEl>
                                          <p:spTgt spid="11268"/>
                                        </p:tgtEl>
                                        <p:attrNameLst>
                                          <p:attrName>style.visibility</p:attrName>
                                        </p:attrNameLst>
                                      </p:cBhvr>
                                      <p:to>
                                        <p:strVal val="visible"/>
                                      </p:to>
                                    </p:set>
                                    <p:animEffect transition="in" filter="wipe(up)">
                                      <p:cBhvr>
                                        <p:cTn id="21" dur="1000"/>
                                        <p:tgtEl>
                                          <p:spTgt spid="1126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1000"/>
                                        <p:tgtEl>
                                          <p:spTgt spid="3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up)">
                                      <p:cBhvr>
                                        <p:cTn id="27" dur="1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1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274"/>
                                        </p:tgtEl>
                                        <p:attrNameLst>
                                          <p:attrName>style.visibility</p:attrName>
                                        </p:attrNameLst>
                                      </p:cBhvr>
                                      <p:to>
                                        <p:strVal val="visible"/>
                                      </p:to>
                                    </p:set>
                                    <p:animEffect transition="in" filter="fade">
                                      <p:cBhvr>
                                        <p:cTn id="37" dur="500"/>
                                        <p:tgtEl>
                                          <p:spTgt spid="1127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fade">
                                      <p:cBhvr>
                                        <p:cTn id="40" dur="500"/>
                                        <p:tgtEl>
                                          <p:spTgt spid="1127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271" grpId="0"/>
      <p:bldP spid="48" grpId="0"/>
      <p:bldP spid="11273" grpId="0" animBg="1"/>
      <p:bldP spid="11274" grpId="0"/>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Annular Pressure Profile – Gas Injection</a:t>
            </a: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15</a:t>
            </a:fld>
            <a:endParaRPr lang="en-US" dirty="0">
              <a:solidFill>
                <a:srgbClr val="808080"/>
              </a:solidFill>
            </a:endParaRPr>
          </a:p>
        </p:txBody>
      </p:sp>
      <p:grpSp>
        <p:nvGrpSpPr>
          <p:cNvPr id="25" name="Group 24"/>
          <p:cNvGrpSpPr/>
          <p:nvPr/>
        </p:nvGrpSpPr>
        <p:grpSpPr>
          <a:xfrm>
            <a:off x="1" y="1524000"/>
            <a:ext cx="8991599" cy="4419600"/>
            <a:chOff x="1" y="1219200"/>
            <a:chExt cx="8991599" cy="441960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219200"/>
              <a:ext cx="670560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a:off x="2606702" y="1282808"/>
              <a:ext cx="6044317" cy="3774221"/>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8" name="Straight Connector 7"/>
            <p:cNvCxnSpPr/>
            <p:nvPr/>
          </p:nvCxnSpPr>
          <p:spPr bwMode="auto">
            <a:xfrm>
              <a:off x="4662487" y="3733800"/>
              <a:ext cx="2576513" cy="1600200"/>
            </a:xfrm>
            <a:prstGeom prst="line">
              <a:avLst/>
            </a:prstGeom>
            <a:solidFill>
              <a:schemeClr val="accent1"/>
            </a:solidFill>
            <a:ln w="9525" cap="flat" cmpd="sng" algn="ctr">
              <a:solidFill>
                <a:srgbClr val="00FF00"/>
              </a:solidFill>
              <a:prstDash val="solid"/>
              <a:round/>
              <a:headEnd type="none" w="med" len="med"/>
              <a:tailEnd type="none" w="med" len="med"/>
            </a:ln>
            <a:effectLst/>
          </p:spPr>
        </p:cxnSp>
        <p:cxnSp>
          <p:nvCxnSpPr>
            <p:cNvPr id="9" name="Straight Connector 8"/>
            <p:cNvCxnSpPr/>
            <p:nvPr/>
          </p:nvCxnSpPr>
          <p:spPr bwMode="auto">
            <a:xfrm>
              <a:off x="3609975" y="2600325"/>
              <a:ext cx="2105025" cy="1917326"/>
            </a:xfrm>
            <a:prstGeom prst="line">
              <a:avLst/>
            </a:prstGeom>
            <a:solidFill>
              <a:schemeClr val="accent1"/>
            </a:solidFill>
            <a:ln w="9525" cap="flat" cmpd="sng" algn="ctr">
              <a:solidFill>
                <a:srgbClr val="00FF00"/>
              </a:solidFill>
              <a:prstDash val="solid"/>
              <a:round/>
              <a:headEnd type="none" w="med" len="med"/>
              <a:tailEnd type="none" w="med" len="med"/>
            </a:ln>
            <a:effectLst/>
          </p:spPr>
        </p:cxnSp>
        <p:cxnSp>
          <p:nvCxnSpPr>
            <p:cNvPr id="17" name="Straight Connector 16"/>
            <p:cNvCxnSpPr/>
            <p:nvPr/>
          </p:nvCxnSpPr>
          <p:spPr bwMode="auto">
            <a:xfrm>
              <a:off x="8627166" y="5053053"/>
              <a:ext cx="152400"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18" name="TextBox 17"/>
            <p:cNvSpPr txBox="1"/>
            <p:nvPr/>
          </p:nvSpPr>
          <p:spPr>
            <a:xfrm>
              <a:off x="3657600" y="3352800"/>
              <a:ext cx="1192955" cy="461665"/>
            </a:xfrm>
            <a:prstGeom prst="rect">
              <a:avLst/>
            </a:prstGeom>
            <a:noFill/>
          </p:spPr>
          <p:txBody>
            <a:bodyPr wrap="none" rtlCol="0">
              <a:spAutoFit/>
            </a:bodyPr>
            <a:lstStyle/>
            <a:p>
              <a:pPr algn="ctr"/>
              <a:r>
                <a:rPr lang="en-US" sz="1200" dirty="0" smtClean="0">
                  <a:latin typeface="+mn-lt"/>
                </a:rPr>
                <a:t>Gradient 1</a:t>
              </a:r>
            </a:p>
            <a:p>
              <a:pPr algn="ctr"/>
              <a:r>
                <a:rPr lang="en-US" sz="1200" dirty="0" smtClean="0">
                  <a:latin typeface="+mn-lt"/>
                </a:rPr>
                <a:t>(gas + Liquid)</a:t>
              </a:r>
              <a:endParaRPr lang="en-US" sz="1200" dirty="0">
                <a:latin typeface="+mn-lt"/>
              </a:endParaRPr>
            </a:p>
          </p:txBody>
        </p:sp>
        <p:sp>
          <p:nvSpPr>
            <p:cNvPr id="20" name="TextBox 19"/>
            <p:cNvSpPr txBox="1"/>
            <p:nvPr/>
          </p:nvSpPr>
          <p:spPr>
            <a:xfrm>
              <a:off x="4921307" y="4379152"/>
              <a:ext cx="946093" cy="461665"/>
            </a:xfrm>
            <a:prstGeom prst="rect">
              <a:avLst/>
            </a:prstGeom>
            <a:noFill/>
          </p:spPr>
          <p:txBody>
            <a:bodyPr wrap="none" rtlCol="0">
              <a:spAutoFit/>
            </a:bodyPr>
            <a:lstStyle/>
            <a:p>
              <a:pPr algn="ctr"/>
              <a:r>
                <a:rPr lang="en-US" sz="1200" dirty="0" smtClean="0">
                  <a:latin typeface="+mn-lt"/>
                </a:rPr>
                <a:t>Gradient 2</a:t>
              </a:r>
            </a:p>
            <a:p>
              <a:pPr algn="ctr"/>
              <a:r>
                <a:rPr lang="en-US" sz="1200" dirty="0" smtClean="0">
                  <a:latin typeface="+mn-lt"/>
                </a:rPr>
                <a:t>(liquid)</a:t>
              </a:r>
              <a:endParaRPr lang="en-US" sz="1200" dirty="0">
                <a:latin typeface="+mn-lt"/>
              </a:endParaRPr>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95401"/>
              <a:ext cx="2285998"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Connector 21"/>
            <p:cNvCxnSpPr/>
            <p:nvPr/>
          </p:nvCxnSpPr>
          <p:spPr bwMode="auto">
            <a:xfrm>
              <a:off x="762000" y="4124325"/>
              <a:ext cx="487679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TextBox 27"/>
            <p:cNvSpPr txBox="1"/>
            <p:nvPr/>
          </p:nvSpPr>
          <p:spPr>
            <a:xfrm>
              <a:off x="6435382" y="3276600"/>
              <a:ext cx="1428597" cy="461665"/>
            </a:xfrm>
            <a:prstGeom prst="rect">
              <a:avLst/>
            </a:prstGeom>
            <a:noFill/>
          </p:spPr>
          <p:txBody>
            <a:bodyPr wrap="none" rtlCol="0">
              <a:spAutoFit/>
            </a:bodyPr>
            <a:lstStyle/>
            <a:p>
              <a:pPr algn="ctr"/>
              <a:r>
                <a:rPr lang="en-US" sz="1200" dirty="0" smtClean="0">
                  <a:solidFill>
                    <a:srgbClr val="0070C0"/>
                  </a:solidFill>
                  <a:latin typeface="+mn-lt"/>
                </a:rPr>
                <a:t>Gradient </a:t>
              </a:r>
            </a:p>
            <a:p>
              <a:pPr algn="ctr"/>
              <a:r>
                <a:rPr lang="en-US" sz="1200" dirty="0" smtClean="0">
                  <a:solidFill>
                    <a:srgbClr val="0070C0"/>
                  </a:solidFill>
                  <a:latin typeface="+mn-lt"/>
                </a:rPr>
                <a:t>w/o gas injection</a:t>
              </a:r>
              <a:endParaRPr lang="en-US" sz="1200" dirty="0">
                <a:solidFill>
                  <a:srgbClr val="0070C0"/>
                </a:solidFill>
                <a:latin typeface="+mn-lt"/>
              </a:endParaRPr>
            </a:p>
          </p:txBody>
        </p:sp>
      </p:gr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1663920"/>
            <a:ext cx="805815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22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wipe(left)">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4419" name="Rectangle 3"/>
          <p:cNvSpPr>
            <a:spLocks noGrp="1" noChangeArrowheads="1"/>
          </p:cNvSpPr>
          <p:nvPr>
            <p:ph type="title"/>
          </p:nvPr>
        </p:nvSpPr>
        <p:spPr>
          <a:noFill/>
          <a:ln/>
        </p:spPr>
        <p:txBody>
          <a:bodyPr/>
          <a:lstStyle/>
          <a:p>
            <a:r>
              <a:rPr lang="en-US" dirty="0" smtClean="0"/>
              <a:t>Surface Equipment Setup</a:t>
            </a:r>
            <a:endParaRPr lang="en-US" dirty="0"/>
          </a:p>
        </p:txBody>
      </p:sp>
      <p:pic>
        <p:nvPicPr>
          <p:cNvPr id="2364418" name="Picture 2" descr="surface_still_text"/>
          <p:cNvPicPr>
            <a:picLocks noGrp="1" noChangeAspect="1" noChangeArrowheads="1"/>
          </p:cNvPicPr>
          <p:nvPr>
            <p:ph idx="1"/>
          </p:nvPr>
        </p:nvPicPr>
        <p:blipFill>
          <a:blip r:embed="rId3" cstate="print"/>
          <a:stretch>
            <a:fillRect/>
          </a:stretch>
        </p:blipFill>
        <p:spPr>
          <a:xfrm>
            <a:off x="1117336" y="1203325"/>
            <a:ext cx="7056966" cy="5292725"/>
          </a:xfrm>
          <a:noFill/>
          <a:ln/>
        </p:spPr>
      </p:pic>
      <p:sp>
        <p:nvSpPr>
          <p:cNvPr id="6" name="Slide Number Placeholder 5"/>
          <p:cNvSpPr>
            <a:spLocks noGrp="1"/>
          </p:cNvSpPr>
          <p:nvPr>
            <p:ph type="sldNum" sz="quarter" idx="10"/>
          </p:nvPr>
        </p:nvSpPr>
        <p:spPr/>
        <p:txBody>
          <a:bodyPr/>
          <a:lstStyle/>
          <a:p>
            <a:fld id="{1D091762-B7F4-458E-8C3C-16C0A7661D9A}" type="slidenum">
              <a:rPr lang="en-US"/>
              <a:pPr/>
              <a:t>16</a:t>
            </a:fld>
            <a:endParaRPr lang="en-US"/>
          </a:p>
        </p:txBody>
      </p:sp>
    </p:spTree>
    <p:extLst>
      <p:ext uri="{BB962C8B-B14F-4D97-AF65-F5344CB8AC3E}">
        <p14:creationId xmlns:p14="http://schemas.microsoft.com/office/powerpoint/2010/main" val="1045589070"/>
      </p:ext>
    </p:extLst>
  </p:cSld>
  <p:clrMapOvr>
    <a:masterClrMapping/>
  </p:clrMapOvr>
  <p:transition spd="slow" advTm="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64418"/>
                                        </p:tgtEl>
                                        <p:attrNameLst>
                                          <p:attrName>style.visibility</p:attrName>
                                        </p:attrNameLst>
                                      </p:cBhvr>
                                      <p:to>
                                        <p:strVal val="visible"/>
                                      </p:to>
                                    </p:set>
                                    <p:animEffect transition="in" filter="dissolve">
                                      <p:cBhvr>
                                        <p:cTn id="7" dur="500"/>
                                        <p:tgtEl>
                                          <p:spTgt spid="2364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6786" name="Rectangle 2"/>
          <p:cNvSpPr>
            <a:spLocks noGrp="1" noChangeArrowheads="1"/>
          </p:cNvSpPr>
          <p:nvPr>
            <p:ph type="title"/>
          </p:nvPr>
        </p:nvSpPr>
        <p:spPr>
          <a:noFill/>
          <a:ln/>
        </p:spPr>
        <p:txBody>
          <a:bodyPr/>
          <a:lstStyle/>
          <a:p>
            <a:pPr>
              <a:lnSpc>
                <a:spcPct val="100000"/>
              </a:lnSpc>
            </a:pPr>
            <a:r>
              <a:rPr lang="en-GB"/>
              <a:t>Annulus Injection - Concentric String</a:t>
            </a:r>
          </a:p>
        </p:txBody>
      </p:sp>
      <p:sp>
        <p:nvSpPr>
          <p:cNvPr id="4" name="Content Placeholder 3"/>
          <p:cNvSpPr>
            <a:spLocks noGrp="1"/>
          </p:cNvSpPr>
          <p:nvPr>
            <p:ph idx="1"/>
          </p:nvPr>
        </p:nvSpPr>
        <p:spPr/>
        <p:txBody>
          <a:bodyPr/>
          <a:lstStyle/>
          <a:p>
            <a:endParaRPr lang="en-US"/>
          </a:p>
        </p:txBody>
      </p:sp>
      <p:sp>
        <p:nvSpPr>
          <p:cNvPr id="40" name="Slide Number Placeholder 3"/>
          <p:cNvSpPr>
            <a:spLocks noGrp="1"/>
          </p:cNvSpPr>
          <p:nvPr>
            <p:ph type="sldNum" sz="quarter" idx="10"/>
          </p:nvPr>
        </p:nvSpPr>
        <p:spPr/>
        <p:txBody>
          <a:bodyPr/>
          <a:lstStyle/>
          <a:p>
            <a:fld id="{9F993F91-AE6B-400A-BB37-4C7E78659869}" type="slidenum">
              <a:rPr lang="en-US"/>
              <a:pPr/>
              <a:t>17</a:t>
            </a:fld>
            <a:endParaRPr lang="en-US"/>
          </a:p>
        </p:txBody>
      </p:sp>
      <p:graphicFrame>
        <p:nvGraphicFramePr>
          <p:cNvPr id="2806787" name="Object 3"/>
          <p:cNvGraphicFramePr>
            <a:graphicFrameLocks noChangeAspect="1"/>
          </p:cNvGraphicFramePr>
          <p:nvPr/>
        </p:nvGraphicFramePr>
        <p:xfrm>
          <a:off x="584200" y="1320800"/>
          <a:ext cx="7258050" cy="4800600"/>
        </p:xfrm>
        <a:graphic>
          <a:graphicData uri="http://schemas.openxmlformats.org/presentationml/2006/ole">
            <mc:AlternateContent xmlns:mc="http://schemas.openxmlformats.org/markup-compatibility/2006">
              <mc:Choice xmlns:v="urn:schemas-microsoft-com:vml" Requires="v">
                <p:oleObj spid="_x0000_s12306" name="Clip" r:id="rId4" imgW="9257143" imgH="8114286" progId="">
                  <p:embed/>
                </p:oleObj>
              </mc:Choice>
              <mc:Fallback>
                <p:oleObj name="Clip" r:id="rId4" imgW="9257143" imgH="81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1320800"/>
                        <a:ext cx="7258050" cy="4800600"/>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4"/>
          <p:cNvGrpSpPr>
            <a:grpSpLocks/>
          </p:cNvGrpSpPr>
          <p:nvPr/>
        </p:nvGrpSpPr>
        <p:grpSpPr bwMode="auto">
          <a:xfrm>
            <a:off x="3006725" y="2193925"/>
            <a:ext cx="790575" cy="3019425"/>
            <a:chOff x="2142" y="1842"/>
            <a:chExt cx="498" cy="1902"/>
          </a:xfrm>
        </p:grpSpPr>
        <p:sp>
          <p:nvSpPr>
            <p:cNvPr id="2806789" name="Line 5"/>
            <p:cNvSpPr>
              <a:spLocks noChangeShapeType="1"/>
            </p:cNvSpPr>
            <p:nvPr/>
          </p:nvSpPr>
          <p:spPr bwMode="auto">
            <a:xfrm>
              <a:off x="2145" y="1842"/>
              <a:ext cx="0" cy="1536"/>
            </a:xfrm>
            <a:prstGeom prst="line">
              <a:avLst/>
            </a:prstGeom>
            <a:noFill/>
            <a:ln w="28575">
              <a:solidFill>
                <a:srgbClr val="FFFF00"/>
              </a:solidFill>
              <a:round/>
              <a:headEnd/>
              <a:tailEnd/>
            </a:ln>
            <a:effectLst/>
          </p:spPr>
          <p:txBody>
            <a:bodyPr/>
            <a:lstStyle/>
            <a:p>
              <a:endParaRPr lang="en-US"/>
            </a:p>
          </p:txBody>
        </p:sp>
        <p:sp>
          <p:nvSpPr>
            <p:cNvPr id="2806790" name="Freeform 6"/>
            <p:cNvSpPr>
              <a:spLocks/>
            </p:cNvSpPr>
            <p:nvPr/>
          </p:nvSpPr>
          <p:spPr bwMode="auto">
            <a:xfrm>
              <a:off x="2142" y="3366"/>
              <a:ext cx="498" cy="378"/>
            </a:xfrm>
            <a:custGeom>
              <a:avLst/>
              <a:gdLst/>
              <a:ahLst/>
              <a:cxnLst>
                <a:cxn ang="0">
                  <a:pos x="3" y="0"/>
                </a:cxn>
                <a:cxn ang="0">
                  <a:pos x="6" y="84"/>
                </a:cxn>
                <a:cxn ang="0">
                  <a:pos x="42" y="174"/>
                </a:cxn>
                <a:cxn ang="0">
                  <a:pos x="126" y="273"/>
                </a:cxn>
                <a:cxn ang="0">
                  <a:pos x="219" y="327"/>
                </a:cxn>
                <a:cxn ang="0">
                  <a:pos x="351" y="369"/>
                </a:cxn>
                <a:cxn ang="0">
                  <a:pos x="498" y="378"/>
                </a:cxn>
              </a:cxnLst>
              <a:rect l="0" t="0" r="r" b="b"/>
              <a:pathLst>
                <a:path w="498" h="378">
                  <a:moveTo>
                    <a:pt x="3" y="0"/>
                  </a:moveTo>
                  <a:cubicBezTo>
                    <a:pt x="4" y="13"/>
                    <a:pt x="0" y="55"/>
                    <a:pt x="6" y="84"/>
                  </a:cubicBezTo>
                  <a:cubicBezTo>
                    <a:pt x="12" y="113"/>
                    <a:pt x="22" y="142"/>
                    <a:pt x="42" y="174"/>
                  </a:cubicBezTo>
                  <a:cubicBezTo>
                    <a:pt x="62" y="206"/>
                    <a:pt x="97" y="248"/>
                    <a:pt x="126" y="273"/>
                  </a:cubicBezTo>
                  <a:cubicBezTo>
                    <a:pt x="155" y="298"/>
                    <a:pt x="182" y="311"/>
                    <a:pt x="219" y="327"/>
                  </a:cubicBezTo>
                  <a:cubicBezTo>
                    <a:pt x="256" y="343"/>
                    <a:pt x="305" y="361"/>
                    <a:pt x="351" y="369"/>
                  </a:cubicBezTo>
                  <a:cubicBezTo>
                    <a:pt x="397" y="377"/>
                    <a:pt x="468" y="376"/>
                    <a:pt x="498" y="378"/>
                  </a:cubicBezTo>
                </a:path>
              </a:pathLst>
            </a:custGeom>
            <a:noFill/>
            <a:ln w="28575" cap="flat" cmpd="sng">
              <a:solidFill>
                <a:srgbClr val="FFFF00"/>
              </a:solidFill>
              <a:prstDash val="solid"/>
              <a:round/>
              <a:headEnd type="none" w="med" len="med"/>
              <a:tailEnd type="none" w="med" len="med"/>
            </a:ln>
            <a:effectLst/>
          </p:spPr>
          <p:txBody>
            <a:bodyPr/>
            <a:lstStyle/>
            <a:p>
              <a:endParaRPr lang="en-US"/>
            </a:p>
          </p:txBody>
        </p:sp>
      </p:grpSp>
      <p:sp>
        <p:nvSpPr>
          <p:cNvPr id="2806791" name="Freeform 7"/>
          <p:cNvSpPr>
            <a:spLocks/>
          </p:cNvSpPr>
          <p:nvPr/>
        </p:nvSpPr>
        <p:spPr bwMode="auto">
          <a:xfrm>
            <a:off x="3825875" y="4657725"/>
            <a:ext cx="3111500" cy="641350"/>
          </a:xfrm>
          <a:custGeom>
            <a:avLst/>
            <a:gdLst/>
            <a:ahLst/>
            <a:cxnLst>
              <a:cxn ang="0">
                <a:pos x="1936" y="84"/>
              </a:cxn>
              <a:cxn ang="0">
                <a:pos x="1960" y="32"/>
              </a:cxn>
              <a:cxn ang="0">
                <a:pos x="1940" y="0"/>
              </a:cxn>
              <a:cxn ang="0">
                <a:pos x="1812" y="24"/>
              </a:cxn>
              <a:cxn ang="0">
                <a:pos x="1560" y="76"/>
              </a:cxn>
              <a:cxn ang="0">
                <a:pos x="1388" y="100"/>
              </a:cxn>
              <a:cxn ang="0">
                <a:pos x="1248" y="104"/>
              </a:cxn>
              <a:cxn ang="0">
                <a:pos x="1024" y="160"/>
              </a:cxn>
              <a:cxn ang="0">
                <a:pos x="908" y="192"/>
              </a:cxn>
              <a:cxn ang="0">
                <a:pos x="760" y="184"/>
              </a:cxn>
              <a:cxn ang="0">
                <a:pos x="576" y="216"/>
              </a:cxn>
              <a:cxn ang="0">
                <a:pos x="288" y="256"/>
              </a:cxn>
              <a:cxn ang="0">
                <a:pos x="84" y="280"/>
              </a:cxn>
              <a:cxn ang="0">
                <a:pos x="20" y="296"/>
              </a:cxn>
              <a:cxn ang="0">
                <a:pos x="0" y="344"/>
              </a:cxn>
              <a:cxn ang="0">
                <a:pos x="24" y="404"/>
              </a:cxn>
              <a:cxn ang="0">
                <a:pos x="168" y="404"/>
              </a:cxn>
              <a:cxn ang="0">
                <a:pos x="696" y="320"/>
              </a:cxn>
              <a:cxn ang="0">
                <a:pos x="696" y="288"/>
              </a:cxn>
              <a:cxn ang="0">
                <a:pos x="932" y="264"/>
              </a:cxn>
              <a:cxn ang="0">
                <a:pos x="948" y="284"/>
              </a:cxn>
              <a:cxn ang="0">
                <a:pos x="1136" y="256"/>
              </a:cxn>
              <a:cxn ang="0">
                <a:pos x="1128" y="224"/>
              </a:cxn>
              <a:cxn ang="0">
                <a:pos x="1384" y="200"/>
              </a:cxn>
              <a:cxn ang="0">
                <a:pos x="1392" y="224"/>
              </a:cxn>
              <a:cxn ang="0">
                <a:pos x="1588" y="184"/>
              </a:cxn>
              <a:cxn ang="0">
                <a:pos x="1604" y="144"/>
              </a:cxn>
              <a:cxn ang="0">
                <a:pos x="1632" y="120"/>
              </a:cxn>
              <a:cxn ang="0">
                <a:pos x="1672" y="112"/>
              </a:cxn>
              <a:cxn ang="0">
                <a:pos x="1936" y="84"/>
              </a:cxn>
            </a:cxnLst>
            <a:rect l="0" t="0" r="r" b="b"/>
            <a:pathLst>
              <a:path w="1960" h="404">
                <a:moveTo>
                  <a:pt x="1936" y="84"/>
                </a:moveTo>
                <a:lnTo>
                  <a:pt x="1960" y="32"/>
                </a:lnTo>
                <a:lnTo>
                  <a:pt x="1940" y="0"/>
                </a:lnTo>
                <a:lnTo>
                  <a:pt x="1812" y="24"/>
                </a:lnTo>
                <a:lnTo>
                  <a:pt x="1560" y="76"/>
                </a:lnTo>
                <a:lnTo>
                  <a:pt x="1388" y="100"/>
                </a:lnTo>
                <a:lnTo>
                  <a:pt x="1248" y="104"/>
                </a:lnTo>
                <a:lnTo>
                  <a:pt x="1024" y="160"/>
                </a:lnTo>
                <a:lnTo>
                  <a:pt x="908" y="192"/>
                </a:lnTo>
                <a:lnTo>
                  <a:pt x="760" y="184"/>
                </a:lnTo>
                <a:lnTo>
                  <a:pt x="576" y="216"/>
                </a:lnTo>
                <a:lnTo>
                  <a:pt x="288" y="256"/>
                </a:lnTo>
                <a:lnTo>
                  <a:pt x="84" y="280"/>
                </a:lnTo>
                <a:lnTo>
                  <a:pt x="20" y="296"/>
                </a:lnTo>
                <a:lnTo>
                  <a:pt x="0" y="344"/>
                </a:lnTo>
                <a:lnTo>
                  <a:pt x="24" y="404"/>
                </a:lnTo>
                <a:lnTo>
                  <a:pt x="168" y="404"/>
                </a:lnTo>
                <a:lnTo>
                  <a:pt x="696" y="320"/>
                </a:lnTo>
                <a:lnTo>
                  <a:pt x="696" y="288"/>
                </a:lnTo>
                <a:lnTo>
                  <a:pt x="932" y="264"/>
                </a:lnTo>
                <a:lnTo>
                  <a:pt x="948" y="284"/>
                </a:lnTo>
                <a:lnTo>
                  <a:pt x="1136" y="256"/>
                </a:lnTo>
                <a:lnTo>
                  <a:pt x="1128" y="224"/>
                </a:lnTo>
                <a:lnTo>
                  <a:pt x="1384" y="200"/>
                </a:lnTo>
                <a:lnTo>
                  <a:pt x="1392" y="224"/>
                </a:lnTo>
                <a:lnTo>
                  <a:pt x="1588" y="184"/>
                </a:lnTo>
                <a:lnTo>
                  <a:pt x="1604" y="144"/>
                </a:lnTo>
                <a:lnTo>
                  <a:pt x="1632" y="120"/>
                </a:lnTo>
                <a:lnTo>
                  <a:pt x="1672" y="112"/>
                </a:lnTo>
                <a:lnTo>
                  <a:pt x="1936" y="84"/>
                </a:lnTo>
                <a:close/>
              </a:path>
            </a:pathLst>
          </a:custGeom>
          <a:solidFill>
            <a:srgbClr val="714400">
              <a:alpha val="28999"/>
            </a:srgbClr>
          </a:solidFill>
          <a:ln w="12700" cap="flat" cmpd="sng">
            <a:noFill/>
            <a:prstDash val="solid"/>
            <a:round/>
            <a:headEnd/>
            <a:tailEnd/>
          </a:ln>
          <a:effectLst/>
        </p:spPr>
        <p:txBody>
          <a:bodyPr/>
          <a:lstStyle/>
          <a:p>
            <a:endParaRPr lang="en-US"/>
          </a:p>
        </p:txBody>
      </p:sp>
      <p:sp>
        <p:nvSpPr>
          <p:cNvPr id="2806792" name="Freeform 8"/>
          <p:cNvSpPr>
            <a:spLocks/>
          </p:cNvSpPr>
          <p:nvPr/>
        </p:nvSpPr>
        <p:spPr bwMode="auto">
          <a:xfrm>
            <a:off x="3784600" y="5181600"/>
            <a:ext cx="3282950" cy="577850"/>
          </a:xfrm>
          <a:custGeom>
            <a:avLst/>
            <a:gdLst/>
            <a:ahLst/>
            <a:cxnLst>
              <a:cxn ang="0">
                <a:pos x="1996" y="24"/>
              </a:cxn>
              <a:cxn ang="0">
                <a:pos x="2068" y="64"/>
              </a:cxn>
              <a:cxn ang="0">
                <a:pos x="1932" y="72"/>
              </a:cxn>
              <a:cxn ang="0">
                <a:pos x="1848" y="96"/>
              </a:cxn>
              <a:cxn ang="0">
                <a:pos x="1804" y="104"/>
              </a:cxn>
              <a:cxn ang="0">
                <a:pos x="1748" y="120"/>
              </a:cxn>
              <a:cxn ang="0">
                <a:pos x="1400" y="172"/>
              </a:cxn>
              <a:cxn ang="0">
                <a:pos x="1184" y="200"/>
              </a:cxn>
              <a:cxn ang="0">
                <a:pos x="972" y="212"/>
              </a:cxn>
              <a:cxn ang="0">
                <a:pos x="876" y="244"/>
              </a:cxn>
              <a:cxn ang="0">
                <a:pos x="620" y="276"/>
              </a:cxn>
              <a:cxn ang="0">
                <a:pos x="472" y="288"/>
              </a:cxn>
              <a:cxn ang="0">
                <a:pos x="348" y="324"/>
              </a:cxn>
              <a:cxn ang="0">
                <a:pos x="284" y="324"/>
              </a:cxn>
              <a:cxn ang="0">
                <a:pos x="192" y="352"/>
              </a:cxn>
              <a:cxn ang="0">
                <a:pos x="88" y="364"/>
              </a:cxn>
              <a:cxn ang="0">
                <a:pos x="44" y="360"/>
              </a:cxn>
              <a:cxn ang="0">
                <a:pos x="4" y="304"/>
              </a:cxn>
              <a:cxn ang="0">
                <a:pos x="0" y="264"/>
              </a:cxn>
              <a:cxn ang="0">
                <a:pos x="40" y="236"/>
              </a:cxn>
              <a:cxn ang="0">
                <a:pos x="192" y="212"/>
              </a:cxn>
              <a:cxn ang="0">
                <a:pos x="600" y="140"/>
              </a:cxn>
              <a:cxn ang="0">
                <a:pos x="648" y="152"/>
              </a:cxn>
              <a:cxn ang="0">
                <a:pos x="736" y="136"/>
              </a:cxn>
              <a:cxn ang="0">
                <a:pos x="752" y="156"/>
              </a:cxn>
              <a:cxn ang="0">
                <a:pos x="1016" y="112"/>
              </a:cxn>
              <a:cxn ang="0">
                <a:pos x="1016" y="88"/>
              </a:cxn>
              <a:cxn ang="0">
                <a:pos x="1180" y="68"/>
              </a:cxn>
              <a:cxn ang="0">
                <a:pos x="1204" y="96"/>
              </a:cxn>
              <a:cxn ang="0">
                <a:pos x="1452" y="52"/>
              </a:cxn>
              <a:cxn ang="0">
                <a:pos x="1452" y="16"/>
              </a:cxn>
              <a:cxn ang="0">
                <a:pos x="1596" y="0"/>
              </a:cxn>
              <a:cxn ang="0">
                <a:pos x="1720" y="44"/>
              </a:cxn>
              <a:cxn ang="0">
                <a:pos x="1780" y="56"/>
              </a:cxn>
              <a:cxn ang="0">
                <a:pos x="1952" y="40"/>
              </a:cxn>
              <a:cxn ang="0">
                <a:pos x="1996" y="24"/>
              </a:cxn>
            </a:cxnLst>
            <a:rect l="0" t="0" r="r" b="b"/>
            <a:pathLst>
              <a:path w="2068" h="364">
                <a:moveTo>
                  <a:pt x="1996" y="24"/>
                </a:moveTo>
                <a:lnTo>
                  <a:pt x="2068" y="64"/>
                </a:lnTo>
                <a:lnTo>
                  <a:pt x="1932" y="72"/>
                </a:lnTo>
                <a:lnTo>
                  <a:pt x="1848" y="96"/>
                </a:lnTo>
                <a:lnTo>
                  <a:pt x="1804" y="104"/>
                </a:lnTo>
                <a:lnTo>
                  <a:pt x="1748" y="120"/>
                </a:lnTo>
                <a:lnTo>
                  <a:pt x="1400" y="172"/>
                </a:lnTo>
                <a:lnTo>
                  <a:pt x="1184" y="200"/>
                </a:lnTo>
                <a:lnTo>
                  <a:pt x="972" y="212"/>
                </a:lnTo>
                <a:lnTo>
                  <a:pt x="876" y="244"/>
                </a:lnTo>
                <a:lnTo>
                  <a:pt x="620" y="276"/>
                </a:lnTo>
                <a:lnTo>
                  <a:pt x="472" y="288"/>
                </a:lnTo>
                <a:lnTo>
                  <a:pt x="348" y="324"/>
                </a:lnTo>
                <a:lnTo>
                  <a:pt x="284" y="324"/>
                </a:lnTo>
                <a:lnTo>
                  <a:pt x="192" y="352"/>
                </a:lnTo>
                <a:lnTo>
                  <a:pt x="88" y="364"/>
                </a:lnTo>
                <a:lnTo>
                  <a:pt x="44" y="360"/>
                </a:lnTo>
                <a:lnTo>
                  <a:pt x="4" y="304"/>
                </a:lnTo>
                <a:lnTo>
                  <a:pt x="0" y="264"/>
                </a:lnTo>
                <a:lnTo>
                  <a:pt x="40" y="236"/>
                </a:lnTo>
                <a:lnTo>
                  <a:pt x="192" y="212"/>
                </a:lnTo>
                <a:lnTo>
                  <a:pt x="600" y="140"/>
                </a:lnTo>
                <a:lnTo>
                  <a:pt x="648" y="152"/>
                </a:lnTo>
                <a:lnTo>
                  <a:pt x="736" y="136"/>
                </a:lnTo>
                <a:lnTo>
                  <a:pt x="752" y="156"/>
                </a:lnTo>
                <a:lnTo>
                  <a:pt x="1016" y="112"/>
                </a:lnTo>
                <a:lnTo>
                  <a:pt x="1016" y="88"/>
                </a:lnTo>
                <a:lnTo>
                  <a:pt x="1180" y="68"/>
                </a:lnTo>
                <a:lnTo>
                  <a:pt x="1204" y="96"/>
                </a:lnTo>
                <a:lnTo>
                  <a:pt x="1452" y="52"/>
                </a:lnTo>
                <a:lnTo>
                  <a:pt x="1452" y="16"/>
                </a:lnTo>
                <a:lnTo>
                  <a:pt x="1596" y="0"/>
                </a:lnTo>
                <a:lnTo>
                  <a:pt x="1720" y="44"/>
                </a:lnTo>
                <a:lnTo>
                  <a:pt x="1780" y="56"/>
                </a:lnTo>
                <a:lnTo>
                  <a:pt x="1952" y="40"/>
                </a:lnTo>
                <a:lnTo>
                  <a:pt x="1996" y="24"/>
                </a:lnTo>
                <a:close/>
              </a:path>
            </a:pathLst>
          </a:custGeom>
          <a:solidFill>
            <a:srgbClr val="714400">
              <a:alpha val="28999"/>
            </a:srgbClr>
          </a:solidFill>
          <a:ln w="12700" cap="flat" cmpd="sng">
            <a:noFill/>
            <a:prstDash val="solid"/>
            <a:round/>
            <a:headEnd type="none" w="med" len="med"/>
            <a:tailEnd type="none" w="med" len="med"/>
          </a:ln>
          <a:effectLst/>
        </p:spPr>
        <p:txBody>
          <a:bodyPr/>
          <a:lstStyle/>
          <a:p>
            <a:endParaRPr lang="en-US"/>
          </a:p>
        </p:txBody>
      </p:sp>
      <p:sp>
        <p:nvSpPr>
          <p:cNvPr id="2806793" name="Line 9"/>
          <p:cNvSpPr>
            <a:spLocks noChangeShapeType="1"/>
          </p:cNvSpPr>
          <p:nvPr/>
        </p:nvSpPr>
        <p:spPr bwMode="auto">
          <a:xfrm>
            <a:off x="2444750" y="2197100"/>
            <a:ext cx="1588" cy="2520950"/>
          </a:xfrm>
          <a:prstGeom prst="line">
            <a:avLst/>
          </a:prstGeom>
          <a:noFill/>
          <a:ln w="19050">
            <a:solidFill>
              <a:schemeClr val="tx1"/>
            </a:solidFill>
            <a:round/>
            <a:headEnd/>
            <a:tailEnd/>
          </a:ln>
          <a:effectLst/>
        </p:spPr>
        <p:txBody>
          <a:bodyPr/>
          <a:lstStyle/>
          <a:p>
            <a:endParaRPr lang="en-US"/>
          </a:p>
        </p:txBody>
      </p:sp>
      <p:sp>
        <p:nvSpPr>
          <p:cNvPr id="2806794" name="Freeform 10"/>
          <p:cNvSpPr>
            <a:spLocks/>
          </p:cNvSpPr>
          <p:nvPr/>
        </p:nvSpPr>
        <p:spPr bwMode="auto">
          <a:xfrm>
            <a:off x="2451100" y="4718050"/>
            <a:ext cx="1301750" cy="920750"/>
          </a:xfrm>
          <a:custGeom>
            <a:avLst/>
            <a:gdLst/>
            <a:ahLst/>
            <a:cxnLst>
              <a:cxn ang="0">
                <a:pos x="0" y="0"/>
              </a:cxn>
              <a:cxn ang="0">
                <a:pos x="32" y="184"/>
              </a:cxn>
              <a:cxn ang="0">
                <a:pos x="120" y="328"/>
              </a:cxn>
              <a:cxn ang="0">
                <a:pos x="260" y="448"/>
              </a:cxn>
              <a:cxn ang="0">
                <a:pos x="432" y="532"/>
              </a:cxn>
              <a:cxn ang="0">
                <a:pos x="640" y="572"/>
              </a:cxn>
              <a:cxn ang="0">
                <a:pos x="820" y="580"/>
              </a:cxn>
            </a:cxnLst>
            <a:rect l="0" t="0" r="r" b="b"/>
            <a:pathLst>
              <a:path w="820" h="580">
                <a:moveTo>
                  <a:pt x="0" y="0"/>
                </a:moveTo>
                <a:cubicBezTo>
                  <a:pt x="5" y="31"/>
                  <a:pt x="12" y="129"/>
                  <a:pt x="32" y="184"/>
                </a:cubicBezTo>
                <a:cubicBezTo>
                  <a:pt x="52" y="239"/>
                  <a:pt x="82" y="284"/>
                  <a:pt x="120" y="328"/>
                </a:cubicBezTo>
                <a:cubicBezTo>
                  <a:pt x="158" y="372"/>
                  <a:pt x="208" y="414"/>
                  <a:pt x="260" y="448"/>
                </a:cubicBezTo>
                <a:cubicBezTo>
                  <a:pt x="312" y="482"/>
                  <a:pt x="369" y="511"/>
                  <a:pt x="432" y="532"/>
                </a:cubicBezTo>
                <a:cubicBezTo>
                  <a:pt x="495" y="553"/>
                  <a:pt x="575" y="564"/>
                  <a:pt x="640" y="572"/>
                </a:cubicBezTo>
                <a:cubicBezTo>
                  <a:pt x="705" y="580"/>
                  <a:pt x="790" y="579"/>
                  <a:pt x="820" y="580"/>
                </a:cubicBezTo>
              </a:path>
            </a:pathLst>
          </a:custGeom>
          <a:noFill/>
          <a:ln w="19050" cap="flat" cmpd="sng">
            <a:solidFill>
              <a:schemeClr val="tx1"/>
            </a:solidFill>
            <a:prstDash val="solid"/>
            <a:round/>
            <a:headEnd type="none" w="med" len="med"/>
            <a:tailEnd type="none" w="med" len="med"/>
          </a:ln>
          <a:effectLst/>
        </p:spPr>
        <p:txBody>
          <a:bodyPr/>
          <a:lstStyle/>
          <a:p>
            <a:endParaRPr lang="en-US"/>
          </a:p>
        </p:txBody>
      </p:sp>
      <p:sp>
        <p:nvSpPr>
          <p:cNvPr id="2806795" name="Line 11"/>
          <p:cNvSpPr>
            <a:spLocks noChangeShapeType="1"/>
          </p:cNvSpPr>
          <p:nvPr/>
        </p:nvSpPr>
        <p:spPr bwMode="auto">
          <a:xfrm>
            <a:off x="2374900" y="2190750"/>
            <a:ext cx="0" cy="2603500"/>
          </a:xfrm>
          <a:prstGeom prst="line">
            <a:avLst/>
          </a:prstGeom>
          <a:noFill/>
          <a:ln w="19050">
            <a:solidFill>
              <a:schemeClr val="tx1"/>
            </a:solidFill>
            <a:round/>
            <a:headEnd/>
            <a:tailEnd/>
          </a:ln>
          <a:effectLst/>
        </p:spPr>
        <p:txBody>
          <a:bodyPr/>
          <a:lstStyle/>
          <a:p>
            <a:endParaRPr lang="en-US"/>
          </a:p>
        </p:txBody>
      </p:sp>
      <p:sp>
        <p:nvSpPr>
          <p:cNvPr id="2806796" name="Freeform 12"/>
          <p:cNvSpPr>
            <a:spLocks/>
          </p:cNvSpPr>
          <p:nvPr/>
        </p:nvSpPr>
        <p:spPr bwMode="auto">
          <a:xfrm>
            <a:off x="2374900" y="4794250"/>
            <a:ext cx="1444625" cy="931863"/>
          </a:xfrm>
          <a:custGeom>
            <a:avLst/>
            <a:gdLst/>
            <a:ahLst/>
            <a:cxnLst>
              <a:cxn ang="0">
                <a:pos x="0" y="0"/>
              </a:cxn>
              <a:cxn ang="0">
                <a:pos x="20" y="124"/>
              </a:cxn>
              <a:cxn ang="0">
                <a:pos x="92" y="264"/>
              </a:cxn>
              <a:cxn ang="0">
                <a:pos x="200" y="388"/>
              </a:cxn>
              <a:cxn ang="0">
                <a:pos x="340" y="480"/>
              </a:cxn>
              <a:cxn ang="0">
                <a:pos x="504" y="544"/>
              </a:cxn>
              <a:cxn ang="0">
                <a:pos x="680" y="580"/>
              </a:cxn>
              <a:cxn ang="0">
                <a:pos x="872" y="584"/>
              </a:cxn>
              <a:cxn ang="0">
                <a:pos x="908" y="580"/>
              </a:cxn>
            </a:cxnLst>
            <a:rect l="0" t="0" r="r" b="b"/>
            <a:pathLst>
              <a:path w="910" h="587">
                <a:moveTo>
                  <a:pt x="0" y="0"/>
                </a:moveTo>
                <a:cubicBezTo>
                  <a:pt x="3" y="21"/>
                  <a:pt x="5" y="80"/>
                  <a:pt x="20" y="124"/>
                </a:cubicBezTo>
                <a:cubicBezTo>
                  <a:pt x="35" y="168"/>
                  <a:pt x="62" y="220"/>
                  <a:pt x="92" y="264"/>
                </a:cubicBezTo>
                <a:cubicBezTo>
                  <a:pt x="122" y="308"/>
                  <a:pt x="159" y="352"/>
                  <a:pt x="200" y="388"/>
                </a:cubicBezTo>
                <a:cubicBezTo>
                  <a:pt x="241" y="424"/>
                  <a:pt x="289" y="454"/>
                  <a:pt x="340" y="480"/>
                </a:cubicBezTo>
                <a:cubicBezTo>
                  <a:pt x="391" y="506"/>
                  <a:pt x="447" y="527"/>
                  <a:pt x="504" y="544"/>
                </a:cubicBezTo>
                <a:cubicBezTo>
                  <a:pt x="561" y="561"/>
                  <a:pt x="619" y="573"/>
                  <a:pt x="680" y="580"/>
                </a:cubicBezTo>
                <a:cubicBezTo>
                  <a:pt x="741" y="587"/>
                  <a:pt x="834" y="584"/>
                  <a:pt x="872" y="584"/>
                </a:cubicBezTo>
                <a:cubicBezTo>
                  <a:pt x="910" y="584"/>
                  <a:pt x="909" y="582"/>
                  <a:pt x="908" y="580"/>
                </a:cubicBezTo>
              </a:path>
            </a:pathLst>
          </a:custGeom>
          <a:noFill/>
          <a:ln w="19050" cap="flat" cmpd="sng">
            <a:solidFill>
              <a:schemeClr val="tx1"/>
            </a:solidFill>
            <a:prstDash val="solid"/>
            <a:round/>
            <a:headEnd type="none" w="med" len="med"/>
            <a:tailEnd type="none" w="med" len="med"/>
          </a:ln>
          <a:effectLst/>
        </p:spPr>
        <p:txBody>
          <a:bodyPr/>
          <a:lstStyle/>
          <a:p>
            <a:endParaRPr lang="en-US"/>
          </a:p>
        </p:txBody>
      </p:sp>
      <p:sp>
        <p:nvSpPr>
          <p:cNvPr id="2806797" name="Line 13"/>
          <p:cNvSpPr>
            <a:spLocks noChangeShapeType="1"/>
          </p:cNvSpPr>
          <p:nvPr/>
        </p:nvSpPr>
        <p:spPr bwMode="auto">
          <a:xfrm>
            <a:off x="2984500" y="2184400"/>
            <a:ext cx="0" cy="2470150"/>
          </a:xfrm>
          <a:prstGeom prst="line">
            <a:avLst/>
          </a:prstGeom>
          <a:noFill/>
          <a:ln w="19050">
            <a:solidFill>
              <a:schemeClr val="tx1"/>
            </a:solidFill>
            <a:round/>
            <a:headEnd/>
            <a:tailEnd/>
          </a:ln>
          <a:effectLst/>
        </p:spPr>
        <p:txBody>
          <a:bodyPr/>
          <a:lstStyle/>
          <a:p>
            <a:endParaRPr lang="en-US"/>
          </a:p>
        </p:txBody>
      </p:sp>
      <p:sp>
        <p:nvSpPr>
          <p:cNvPr id="2806798" name="Freeform 14"/>
          <p:cNvSpPr>
            <a:spLocks/>
          </p:cNvSpPr>
          <p:nvPr/>
        </p:nvSpPr>
        <p:spPr bwMode="auto">
          <a:xfrm>
            <a:off x="2984500" y="4648200"/>
            <a:ext cx="831850" cy="596900"/>
          </a:xfrm>
          <a:custGeom>
            <a:avLst/>
            <a:gdLst/>
            <a:ahLst/>
            <a:cxnLst>
              <a:cxn ang="0">
                <a:pos x="0" y="0"/>
              </a:cxn>
              <a:cxn ang="0">
                <a:pos x="8" y="88"/>
              </a:cxn>
              <a:cxn ang="0">
                <a:pos x="36" y="168"/>
              </a:cxn>
              <a:cxn ang="0">
                <a:pos x="84" y="236"/>
              </a:cxn>
              <a:cxn ang="0">
                <a:pos x="160" y="292"/>
              </a:cxn>
              <a:cxn ang="0">
                <a:pos x="256" y="332"/>
              </a:cxn>
              <a:cxn ang="0">
                <a:pos x="388" y="364"/>
              </a:cxn>
              <a:cxn ang="0">
                <a:pos x="524" y="376"/>
              </a:cxn>
            </a:cxnLst>
            <a:rect l="0" t="0" r="r" b="b"/>
            <a:pathLst>
              <a:path w="524" h="376">
                <a:moveTo>
                  <a:pt x="0" y="0"/>
                </a:moveTo>
                <a:cubicBezTo>
                  <a:pt x="1" y="30"/>
                  <a:pt x="2" y="60"/>
                  <a:pt x="8" y="88"/>
                </a:cubicBezTo>
                <a:cubicBezTo>
                  <a:pt x="14" y="116"/>
                  <a:pt x="23" y="143"/>
                  <a:pt x="36" y="168"/>
                </a:cubicBezTo>
                <a:cubicBezTo>
                  <a:pt x="49" y="193"/>
                  <a:pt x="63" y="215"/>
                  <a:pt x="84" y="236"/>
                </a:cubicBezTo>
                <a:cubicBezTo>
                  <a:pt x="105" y="257"/>
                  <a:pt x="131" y="276"/>
                  <a:pt x="160" y="292"/>
                </a:cubicBezTo>
                <a:cubicBezTo>
                  <a:pt x="189" y="308"/>
                  <a:pt x="218" y="320"/>
                  <a:pt x="256" y="332"/>
                </a:cubicBezTo>
                <a:cubicBezTo>
                  <a:pt x="294" y="344"/>
                  <a:pt x="343" y="357"/>
                  <a:pt x="388" y="364"/>
                </a:cubicBezTo>
                <a:cubicBezTo>
                  <a:pt x="433" y="371"/>
                  <a:pt x="478" y="373"/>
                  <a:pt x="524" y="376"/>
                </a:cubicBezTo>
              </a:path>
            </a:pathLst>
          </a:custGeom>
          <a:noFill/>
          <a:ln w="19050" cap="flat" cmpd="sng">
            <a:solidFill>
              <a:schemeClr val="tx1"/>
            </a:solidFill>
            <a:prstDash val="solid"/>
            <a:round/>
            <a:headEnd type="none" w="med" len="med"/>
            <a:tailEnd type="none" w="med" len="med"/>
          </a:ln>
          <a:effectLst/>
        </p:spPr>
        <p:txBody>
          <a:bodyPr/>
          <a:lstStyle/>
          <a:p>
            <a:endParaRPr lang="en-US"/>
          </a:p>
        </p:txBody>
      </p:sp>
      <p:sp>
        <p:nvSpPr>
          <p:cNvPr id="2806799" name="Line 15"/>
          <p:cNvSpPr>
            <a:spLocks noChangeShapeType="1"/>
          </p:cNvSpPr>
          <p:nvPr/>
        </p:nvSpPr>
        <p:spPr bwMode="auto">
          <a:xfrm>
            <a:off x="3048000" y="2184400"/>
            <a:ext cx="0" cy="2597150"/>
          </a:xfrm>
          <a:prstGeom prst="line">
            <a:avLst/>
          </a:prstGeom>
          <a:noFill/>
          <a:ln w="19050">
            <a:solidFill>
              <a:schemeClr val="tx1"/>
            </a:solidFill>
            <a:round/>
            <a:headEnd/>
            <a:tailEnd/>
          </a:ln>
          <a:effectLst/>
        </p:spPr>
        <p:txBody>
          <a:bodyPr/>
          <a:lstStyle/>
          <a:p>
            <a:endParaRPr lang="en-US"/>
          </a:p>
        </p:txBody>
      </p:sp>
      <p:sp>
        <p:nvSpPr>
          <p:cNvPr id="2806800" name="Freeform 16"/>
          <p:cNvSpPr>
            <a:spLocks/>
          </p:cNvSpPr>
          <p:nvPr/>
        </p:nvSpPr>
        <p:spPr bwMode="auto">
          <a:xfrm>
            <a:off x="3048000" y="4762500"/>
            <a:ext cx="762000" cy="407988"/>
          </a:xfrm>
          <a:custGeom>
            <a:avLst/>
            <a:gdLst/>
            <a:ahLst/>
            <a:cxnLst>
              <a:cxn ang="0">
                <a:pos x="0" y="0"/>
              </a:cxn>
              <a:cxn ang="0">
                <a:pos x="40" y="96"/>
              </a:cxn>
              <a:cxn ang="0">
                <a:pos x="120" y="168"/>
              </a:cxn>
              <a:cxn ang="0">
                <a:pos x="232" y="224"/>
              </a:cxn>
              <a:cxn ang="0">
                <a:pos x="356" y="252"/>
              </a:cxn>
              <a:cxn ang="0">
                <a:pos x="480" y="256"/>
              </a:cxn>
            </a:cxnLst>
            <a:rect l="0" t="0" r="r" b="b"/>
            <a:pathLst>
              <a:path w="480" h="257">
                <a:moveTo>
                  <a:pt x="0" y="0"/>
                </a:moveTo>
                <a:cubicBezTo>
                  <a:pt x="7" y="16"/>
                  <a:pt x="20" y="68"/>
                  <a:pt x="40" y="96"/>
                </a:cubicBezTo>
                <a:cubicBezTo>
                  <a:pt x="60" y="124"/>
                  <a:pt x="88" y="147"/>
                  <a:pt x="120" y="168"/>
                </a:cubicBezTo>
                <a:cubicBezTo>
                  <a:pt x="152" y="189"/>
                  <a:pt x="193" y="210"/>
                  <a:pt x="232" y="224"/>
                </a:cubicBezTo>
                <a:cubicBezTo>
                  <a:pt x="271" y="238"/>
                  <a:pt x="315" y="247"/>
                  <a:pt x="356" y="252"/>
                </a:cubicBezTo>
                <a:cubicBezTo>
                  <a:pt x="397" y="257"/>
                  <a:pt x="454" y="255"/>
                  <a:pt x="480" y="256"/>
                </a:cubicBezTo>
              </a:path>
            </a:pathLst>
          </a:custGeom>
          <a:noFill/>
          <a:ln w="19050" cap="flat" cmpd="sng">
            <a:solidFill>
              <a:schemeClr val="tx1"/>
            </a:solidFill>
            <a:prstDash val="solid"/>
            <a:round/>
            <a:headEnd type="none" w="med" len="med"/>
            <a:tailEnd type="none" w="med" len="med"/>
          </a:ln>
          <a:effectLst/>
        </p:spPr>
        <p:txBody>
          <a:bodyPr/>
          <a:lstStyle/>
          <a:p>
            <a:endParaRPr lang="en-US"/>
          </a:p>
        </p:txBody>
      </p:sp>
      <p:grpSp>
        <p:nvGrpSpPr>
          <p:cNvPr id="3" name="Group 17"/>
          <p:cNvGrpSpPr>
            <a:grpSpLocks/>
          </p:cNvGrpSpPr>
          <p:nvPr/>
        </p:nvGrpSpPr>
        <p:grpSpPr bwMode="auto">
          <a:xfrm>
            <a:off x="2393950" y="2171700"/>
            <a:ext cx="1409700" cy="3500438"/>
            <a:chOff x="1768" y="1844"/>
            <a:chExt cx="888" cy="2205"/>
          </a:xfrm>
        </p:grpSpPr>
        <p:sp>
          <p:nvSpPr>
            <p:cNvPr id="2806802" name="Line 18"/>
            <p:cNvSpPr>
              <a:spLocks noChangeShapeType="1"/>
            </p:cNvSpPr>
            <p:nvPr/>
          </p:nvSpPr>
          <p:spPr bwMode="auto">
            <a:xfrm>
              <a:off x="1772" y="1844"/>
              <a:ext cx="0" cy="1620"/>
            </a:xfrm>
            <a:prstGeom prst="line">
              <a:avLst/>
            </a:prstGeom>
            <a:noFill/>
            <a:ln w="28575">
              <a:solidFill>
                <a:srgbClr val="FFFF00"/>
              </a:solidFill>
              <a:round/>
              <a:headEnd/>
              <a:tailEnd/>
            </a:ln>
            <a:effectLst/>
          </p:spPr>
          <p:txBody>
            <a:bodyPr/>
            <a:lstStyle/>
            <a:p>
              <a:endParaRPr lang="en-US"/>
            </a:p>
          </p:txBody>
        </p:sp>
        <p:sp>
          <p:nvSpPr>
            <p:cNvPr id="2806803" name="Freeform 19"/>
            <p:cNvSpPr>
              <a:spLocks/>
            </p:cNvSpPr>
            <p:nvPr/>
          </p:nvSpPr>
          <p:spPr bwMode="auto">
            <a:xfrm>
              <a:off x="1768" y="3456"/>
              <a:ext cx="888" cy="593"/>
            </a:xfrm>
            <a:custGeom>
              <a:avLst/>
              <a:gdLst/>
              <a:ahLst/>
              <a:cxnLst>
                <a:cxn ang="0">
                  <a:pos x="0" y="0"/>
                </a:cxn>
                <a:cxn ang="0">
                  <a:pos x="16" y="100"/>
                </a:cxn>
                <a:cxn ang="0">
                  <a:pos x="60" y="224"/>
                </a:cxn>
                <a:cxn ang="0">
                  <a:pos x="136" y="332"/>
                </a:cxn>
                <a:cxn ang="0">
                  <a:pos x="224" y="416"/>
                </a:cxn>
                <a:cxn ang="0">
                  <a:pos x="348" y="492"/>
                </a:cxn>
                <a:cxn ang="0">
                  <a:pos x="492" y="548"/>
                </a:cxn>
                <a:cxn ang="0">
                  <a:pos x="632" y="576"/>
                </a:cxn>
                <a:cxn ang="0">
                  <a:pos x="748" y="588"/>
                </a:cxn>
                <a:cxn ang="0">
                  <a:pos x="832" y="592"/>
                </a:cxn>
                <a:cxn ang="0">
                  <a:pos x="888" y="592"/>
                </a:cxn>
              </a:cxnLst>
              <a:rect l="0" t="0" r="r" b="b"/>
              <a:pathLst>
                <a:path w="888" h="593">
                  <a:moveTo>
                    <a:pt x="0" y="0"/>
                  </a:moveTo>
                  <a:cubicBezTo>
                    <a:pt x="3" y="17"/>
                    <a:pt x="6" y="63"/>
                    <a:pt x="16" y="100"/>
                  </a:cubicBezTo>
                  <a:cubicBezTo>
                    <a:pt x="26" y="137"/>
                    <a:pt x="40" y="185"/>
                    <a:pt x="60" y="224"/>
                  </a:cubicBezTo>
                  <a:cubicBezTo>
                    <a:pt x="80" y="263"/>
                    <a:pt x="109" y="300"/>
                    <a:pt x="136" y="332"/>
                  </a:cubicBezTo>
                  <a:cubicBezTo>
                    <a:pt x="163" y="364"/>
                    <a:pt x="189" y="389"/>
                    <a:pt x="224" y="416"/>
                  </a:cubicBezTo>
                  <a:cubicBezTo>
                    <a:pt x="259" y="443"/>
                    <a:pt x="303" y="470"/>
                    <a:pt x="348" y="492"/>
                  </a:cubicBezTo>
                  <a:cubicBezTo>
                    <a:pt x="393" y="514"/>
                    <a:pt x="445" y="534"/>
                    <a:pt x="492" y="548"/>
                  </a:cubicBezTo>
                  <a:cubicBezTo>
                    <a:pt x="539" y="562"/>
                    <a:pt x="589" y="569"/>
                    <a:pt x="632" y="576"/>
                  </a:cubicBezTo>
                  <a:cubicBezTo>
                    <a:pt x="675" y="583"/>
                    <a:pt x="715" y="585"/>
                    <a:pt x="748" y="588"/>
                  </a:cubicBezTo>
                  <a:cubicBezTo>
                    <a:pt x="781" y="591"/>
                    <a:pt x="809" y="591"/>
                    <a:pt x="832" y="592"/>
                  </a:cubicBezTo>
                  <a:cubicBezTo>
                    <a:pt x="855" y="593"/>
                    <a:pt x="876" y="592"/>
                    <a:pt x="888" y="592"/>
                  </a:cubicBezTo>
                </a:path>
              </a:pathLst>
            </a:custGeom>
            <a:noFill/>
            <a:ln w="28575" cap="flat" cmpd="sng">
              <a:solidFill>
                <a:srgbClr val="FFFF00"/>
              </a:solidFill>
              <a:prstDash val="solid"/>
              <a:round/>
              <a:headEnd type="none" w="med" len="med"/>
              <a:tailEnd type="none" w="med" len="med"/>
            </a:ln>
            <a:effectLst/>
          </p:spPr>
          <p:txBody>
            <a:bodyPr/>
            <a:lstStyle/>
            <a:p>
              <a:endParaRPr lang="en-US"/>
            </a:p>
          </p:txBody>
        </p:sp>
      </p:grpSp>
      <p:sp>
        <p:nvSpPr>
          <p:cNvPr id="2806804" name="Freeform 20"/>
          <p:cNvSpPr>
            <a:spLocks/>
          </p:cNvSpPr>
          <p:nvPr/>
        </p:nvSpPr>
        <p:spPr bwMode="auto">
          <a:xfrm>
            <a:off x="2943225" y="5056188"/>
            <a:ext cx="1022350" cy="558800"/>
          </a:xfrm>
          <a:custGeom>
            <a:avLst/>
            <a:gdLst/>
            <a:ahLst/>
            <a:cxnLst>
              <a:cxn ang="0">
                <a:pos x="120" y="0"/>
              </a:cxn>
              <a:cxn ang="0">
                <a:pos x="184" y="44"/>
              </a:cxn>
              <a:cxn ang="0">
                <a:pos x="312" y="88"/>
              </a:cxn>
              <a:cxn ang="0">
                <a:pos x="420" y="112"/>
              </a:cxn>
              <a:cxn ang="0">
                <a:pos x="556" y="124"/>
              </a:cxn>
              <a:cxn ang="0">
                <a:pos x="580" y="152"/>
              </a:cxn>
              <a:cxn ang="0">
                <a:pos x="644" y="224"/>
              </a:cxn>
              <a:cxn ang="0">
                <a:pos x="620" y="288"/>
              </a:cxn>
              <a:cxn ang="0">
                <a:pos x="644" y="308"/>
              </a:cxn>
              <a:cxn ang="0">
                <a:pos x="640" y="312"/>
              </a:cxn>
              <a:cxn ang="0">
                <a:pos x="544" y="336"/>
              </a:cxn>
              <a:cxn ang="0">
                <a:pos x="504" y="352"/>
              </a:cxn>
              <a:cxn ang="0">
                <a:pos x="372" y="344"/>
              </a:cxn>
              <a:cxn ang="0">
                <a:pos x="216" y="324"/>
              </a:cxn>
              <a:cxn ang="0">
                <a:pos x="88" y="284"/>
              </a:cxn>
              <a:cxn ang="0">
                <a:pos x="0" y="228"/>
              </a:cxn>
            </a:cxnLst>
            <a:rect l="0" t="0" r="r" b="b"/>
            <a:pathLst>
              <a:path w="644" h="352">
                <a:moveTo>
                  <a:pt x="120" y="0"/>
                </a:moveTo>
                <a:lnTo>
                  <a:pt x="184" y="44"/>
                </a:lnTo>
                <a:lnTo>
                  <a:pt x="312" y="88"/>
                </a:lnTo>
                <a:lnTo>
                  <a:pt x="420" y="112"/>
                </a:lnTo>
                <a:lnTo>
                  <a:pt x="556" y="124"/>
                </a:lnTo>
                <a:lnTo>
                  <a:pt x="580" y="152"/>
                </a:lnTo>
                <a:lnTo>
                  <a:pt x="644" y="224"/>
                </a:lnTo>
                <a:lnTo>
                  <a:pt x="620" y="288"/>
                </a:lnTo>
                <a:lnTo>
                  <a:pt x="644" y="308"/>
                </a:lnTo>
                <a:lnTo>
                  <a:pt x="640" y="312"/>
                </a:lnTo>
                <a:lnTo>
                  <a:pt x="544" y="336"/>
                </a:lnTo>
                <a:lnTo>
                  <a:pt x="504" y="352"/>
                </a:lnTo>
                <a:lnTo>
                  <a:pt x="372" y="344"/>
                </a:lnTo>
                <a:lnTo>
                  <a:pt x="216" y="324"/>
                </a:lnTo>
                <a:lnTo>
                  <a:pt x="88" y="284"/>
                </a:lnTo>
                <a:lnTo>
                  <a:pt x="0" y="228"/>
                </a:lnTo>
              </a:path>
            </a:pathLst>
          </a:custGeom>
          <a:solidFill>
            <a:srgbClr val="FF9900">
              <a:alpha val="47000"/>
            </a:srgbClr>
          </a:solidFill>
          <a:ln w="12700" cap="flat" cmpd="sng">
            <a:noFill/>
            <a:prstDash val="solid"/>
            <a:round/>
            <a:headEnd/>
            <a:tailEnd/>
          </a:ln>
          <a:effectLst/>
        </p:spPr>
        <p:txBody>
          <a:bodyPr/>
          <a:lstStyle/>
          <a:p>
            <a:endParaRPr lang="en-US"/>
          </a:p>
        </p:txBody>
      </p:sp>
      <p:sp>
        <p:nvSpPr>
          <p:cNvPr id="2806805" name="Freeform 21"/>
          <p:cNvSpPr>
            <a:spLocks/>
          </p:cNvSpPr>
          <p:nvPr/>
        </p:nvSpPr>
        <p:spPr bwMode="auto">
          <a:xfrm>
            <a:off x="2501900" y="3740150"/>
            <a:ext cx="628650" cy="1682750"/>
          </a:xfrm>
          <a:custGeom>
            <a:avLst/>
            <a:gdLst/>
            <a:ahLst/>
            <a:cxnLst>
              <a:cxn ang="0">
                <a:pos x="0" y="20"/>
              </a:cxn>
              <a:cxn ang="0">
                <a:pos x="136" y="36"/>
              </a:cxn>
              <a:cxn ang="0">
                <a:pos x="260" y="0"/>
              </a:cxn>
              <a:cxn ang="0">
                <a:pos x="264" y="384"/>
              </a:cxn>
              <a:cxn ang="0">
                <a:pos x="268" y="580"/>
              </a:cxn>
              <a:cxn ang="0">
                <a:pos x="300" y="616"/>
              </a:cxn>
              <a:cxn ang="0">
                <a:pos x="308" y="660"/>
              </a:cxn>
              <a:cxn ang="0">
                <a:pos x="332" y="752"/>
              </a:cxn>
              <a:cxn ang="0">
                <a:pos x="396" y="832"/>
              </a:cxn>
              <a:cxn ang="0">
                <a:pos x="276" y="1060"/>
              </a:cxn>
              <a:cxn ang="0">
                <a:pos x="180" y="1008"/>
              </a:cxn>
              <a:cxn ang="0">
                <a:pos x="96" y="892"/>
              </a:cxn>
              <a:cxn ang="0">
                <a:pos x="36" y="792"/>
              </a:cxn>
              <a:cxn ang="0">
                <a:pos x="4" y="652"/>
              </a:cxn>
              <a:cxn ang="0">
                <a:pos x="0" y="204"/>
              </a:cxn>
              <a:cxn ang="0">
                <a:pos x="0" y="20"/>
              </a:cxn>
            </a:cxnLst>
            <a:rect l="0" t="0" r="r" b="b"/>
            <a:pathLst>
              <a:path w="396" h="1060">
                <a:moveTo>
                  <a:pt x="0" y="20"/>
                </a:moveTo>
                <a:lnTo>
                  <a:pt x="136" y="36"/>
                </a:lnTo>
                <a:lnTo>
                  <a:pt x="260" y="0"/>
                </a:lnTo>
                <a:lnTo>
                  <a:pt x="264" y="384"/>
                </a:lnTo>
                <a:lnTo>
                  <a:pt x="268" y="580"/>
                </a:lnTo>
                <a:lnTo>
                  <a:pt x="300" y="616"/>
                </a:lnTo>
                <a:lnTo>
                  <a:pt x="308" y="660"/>
                </a:lnTo>
                <a:lnTo>
                  <a:pt x="332" y="752"/>
                </a:lnTo>
                <a:lnTo>
                  <a:pt x="396" y="832"/>
                </a:lnTo>
                <a:lnTo>
                  <a:pt x="276" y="1060"/>
                </a:lnTo>
                <a:lnTo>
                  <a:pt x="180" y="1008"/>
                </a:lnTo>
                <a:lnTo>
                  <a:pt x="96" y="892"/>
                </a:lnTo>
                <a:lnTo>
                  <a:pt x="36" y="792"/>
                </a:lnTo>
                <a:lnTo>
                  <a:pt x="4" y="652"/>
                </a:lnTo>
                <a:lnTo>
                  <a:pt x="0" y="204"/>
                </a:lnTo>
                <a:lnTo>
                  <a:pt x="0" y="20"/>
                </a:lnTo>
                <a:close/>
              </a:path>
            </a:pathLst>
          </a:custGeom>
          <a:solidFill>
            <a:srgbClr val="FF9900">
              <a:alpha val="47000"/>
            </a:srgbClr>
          </a:solidFill>
          <a:ln w="12700" cap="flat" cmpd="sng">
            <a:noFill/>
            <a:prstDash val="solid"/>
            <a:round/>
            <a:headEnd/>
            <a:tailEnd/>
          </a:ln>
          <a:effectLst/>
        </p:spPr>
        <p:txBody>
          <a:bodyPr/>
          <a:lstStyle/>
          <a:p>
            <a:endParaRPr lang="en-US"/>
          </a:p>
        </p:txBody>
      </p:sp>
      <p:sp>
        <p:nvSpPr>
          <p:cNvPr id="2806806" name="Oval 22"/>
          <p:cNvSpPr>
            <a:spLocks noChangeArrowheads="1"/>
          </p:cNvSpPr>
          <p:nvPr/>
        </p:nvSpPr>
        <p:spPr bwMode="auto">
          <a:xfrm>
            <a:off x="3768725" y="5170488"/>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07" name="Oval 23"/>
          <p:cNvSpPr>
            <a:spLocks noChangeArrowheads="1"/>
          </p:cNvSpPr>
          <p:nvPr/>
        </p:nvSpPr>
        <p:spPr bwMode="auto">
          <a:xfrm>
            <a:off x="3768725" y="5160963"/>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08" name="Oval 24"/>
          <p:cNvSpPr>
            <a:spLocks noChangeArrowheads="1"/>
          </p:cNvSpPr>
          <p:nvPr/>
        </p:nvSpPr>
        <p:spPr bwMode="auto">
          <a:xfrm>
            <a:off x="3754438" y="5603875"/>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09" name="Oval 25"/>
          <p:cNvSpPr>
            <a:spLocks noChangeArrowheads="1"/>
          </p:cNvSpPr>
          <p:nvPr/>
        </p:nvSpPr>
        <p:spPr bwMode="auto">
          <a:xfrm>
            <a:off x="3759200" y="5613400"/>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0" name="Oval 26"/>
          <p:cNvSpPr>
            <a:spLocks noChangeArrowheads="1"/>
          </p:cNvSpPr>
          <p:nvPr/>
        </p:nvSpPr>
        <p:spPr bwMode="auto">
          <a:xfrm>
            <a:off x="3759200" y="5603875"/>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1" name="Oval 27"/>
          <p:cNvSpPr>
            <a:spLocks noChangeArrowheads="1"/>
          </p:cNvSpPr>
          <p:nvPr/>
        </p:nvSpPr>
        <p:spPr bwMode="auto">
          <a:xfrm>
            <a:off x="3773488" y="5175250"/>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2" name="Oval 28"/>
          <p:cNvSpPr>
            <a:spLocks noChangeArrowheads="1"/>
          </p:cNvSpPr>
          <p:nvPr/>
        </p:nvSpPr>
        <p:spPr bwMode="auto">
          <a:xfrm>
            <a:off x="3759200" y="5165725"/>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3" name="Oval 29"/>
          <p:cNvSpPr>
            <a:spLocks noChangeArrowheads="1"/>
          </p:cNvSpPr>
          <p:nvPr/>
        </p:nvSpPr>
        <p:spPr bwMode="auto">
          <a:xfrm>
            <a:off x="3768725" y="5618163"/>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4" name="Oval 30"/>
          <p:cNvSpPr>
            <a:spLocks noChangeArrowheads="1"/>
          </p:cNvSpPr>
          <p:nvPr/>
        </p:nvSpPr>
        <p:spPr bwMode="auto">
          <a:xfrm>
            <a:off x="3787775" y="5584825"/>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5" name="Oval 31"/>
          <p:cNvSpPr>
            <a:spLocks noChangeArrowheads="1"/>
          </p:cNvSpPr>
          <p:nvPr/>
        </p:nvSpPr>
        <p:spPr bwMode="auto">
          <a:xfrm>
            <a:off x="3773488" y="5594350"/>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6" name="Oval 32"/>
          <p:cNvSpPr>
            <a:spLocks noChangeArrowheads="1"/>
          </p:cNvSpPr>
          <p:nvPr/>
        </p:nvSpPr>
        <p:spPr bwMode="auto">
          <a:xfrm>
            <a:off x="3773488" y="5175250"/>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7" name="Oval 33"/>
          <p:cNvSpPr>
            <a:spLocks noChangeArrowheads="1"/>
          </p:cNvSpPr>
          <p:nvPr/>
        </p:nvSpPr>
        <p:spPr bwMode="auto">
          <a:xfrm>
            <a:off x="3768725" y="5627688"/>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8" name="Oval 34"/>
          <p:cNvSpPr>
            <a:spLocks noChangeArrowheads="1"/>
          </p:cNvSpPr>
          <p:nvPr/>
        </p:nvSpPr>
        <p:spPr bwMode="auto">
          <a:xfrm>
            <a:off x="3773488" y="5175250"/>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19" name="Oval 35"/>
          <p:cNvSpPr>
            <a:spLocks noChangeArrowheads="1"/>
          </p:cNvSpPr>
          <p:nvPr/>
        </p:nvSpPr>
        <p:spPr bwMode="auto">
          <a:xfrm>
            <a:off x="3797300" y="5175250"/>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20" name="Oval 36"/>
          <p:cNvSpPr>
            <a:spLocks noChangeArrowheads="1"/>
          </p:cNvSpPr>
          <p:nvPr/>
        </p:nvSpPr>
        <p:spPr bwMode="auto">
          <a:xfrm>
            <a:off x="3787775" y="5603875"/>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
        <p:nvSpPr>
          <p:cNvPr id="2806821" name="Oval 37"/>
          <p:cNvSpPr>
            <a:spLocks noChangeArrowheads="1"/>
          </p:cNvSpPr>
          <p:nvPr/>
        </p:nvSpPr>
        <p:spPr bwMode="auto">
          <a:xfrm>
            <a:off x="3792538" y="5594350"/>
            <a:ext cx="57150" cy="69850"/>
          </a:xfrm>
          <a:prstGeom prst="ellipse">
            <a:avLst/>
          </a:prstGeom>
          <a:gradFill rotWithShape="1">
            <a:gsLst>
              <a:gs pos="0">
                <a:srgbClr val="FFBD5B">
                  <a:alpha val="41000"/>
                </a:srgbClr>
              </a:gs>
              <a:gs pos="100000">
                <a:srgbClr val="FFBD5B">
                  <a:gamma/>
                  <a:shade val="46275"/>
                  <a:invGamma/>
                  <a:alpha val="36000"/>
                </a:srgbClr>
              </a:gs>
            </a:gsLst>
            <a:lin ang="5400000" scaled="1"/>
          </a:gradFill>
          <a:ln w="9525">
            <a:noFill/>
            <a:round/>
            <a:headEnd/>
            <a:tailEnd/>
          </a:ln>
          <a:effectLst/>
        </p:spPr>
        <p:txBody>
          <a:bodyPr wrap="none" anchor="ctr"/>
          <a:lstStyle/>
          <a:p>
            <a:endParaRPr lang="en-US"/>
          </a:p>
        </p:txBody>
      </p:sp>
    </p:spTree>
    <p:extLst>
      <p:ext uri="{BB962C8B-B14F-4D97-AF65-F5344CB8AC3E}">
        <p14:creationId xmlns:p14="http://schemas.microsoft.com/office/powerpoint/2010/main" val="1880168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repeatCount="indefinite" fill="hold" grpId="0" nodeType="clickEffect">
                                  <p:stCondLst>
                                    <p:cond delay="0"/>
                                  </p:stCondLst>
                                  <p:childTnLst>
                                    <p:set>
                                      <p:cBhvr>
                                        <p:cTn id="6" dur="1" fill="hold">
                                          <p:stCondLst>
                                            <p:cond delay="0"/>
                                          </p:stCondLst>
                                        </p:cTn>
                                        <p:tgtEl>
                                          <p:spTgt spid="2806792"/>
                                        </p:tgtEl>
                                        <p:attrNameLst>
                                          <p:attrName>style.visibility</p:attrName>
                                        </p:attrNameLst>
                                      </p:cBhvr>
                                      <p:to>
                                        <p:strVal val="visible"/>
                                      </p:to>
                                    </p:set>
                                    <p:animEffect transition="in" filter="wipe(right)">
                                      <p:cBhvr>
                                        <p:cTn id="7" dur="2000"/>
                                        <p:tgtEl>
                                          <p:spTgt spid="2806792"/>
                                        </p:tgtEl>
                                      </p:cBhvr>
                                    </p:animEffect>
                                  </p:childTnLst>
                                </p:cTn>
                              </p:par>
                              <p:par>
                                <p:cTn id="8" presetID="22" presetClass="entr" presetSubtype="2" repeatCount="indefinite" fill="hold" grpId="0" nodeType="withEffect">
                                  <p:stCondLst>
                                    <p:cond delay="0"/>
                                  </p:stCondLst>
                                  <p:childTnLst>
                                    <p:set>
                                      <p:cBhvr>
                                        <p:cTn id="9" dur="1" fill="hold">
                                          <p:stCondLst>
                                            <p:cond delay="0"/>
                                          </p:stCondLst>
                                        </p:cTn>
                                        <p:tgtEl>
                                          <p:spTgt spid="2806791"/>
                                        </p:tgtEl>
                                        <p:attrNameLst>
                                          <p:attrName>style.visibility</p:attrName>
                                        </p:attrNameLst>
                                      </p:cBhvr>
                                      <p:to>
                                        <p:strVal val="visible"/>
                                      </p:to>
                                    </p:set>
                                    <p:animEffect transition="in" filter="wipe(right)">
                                      <p:cBhvr>
                                        <p:cTn id="10" dur="2000"/>
                                        <p:tgtEl>
                                          <p:spTgt spid="2806791"/>
                                        </p:tgtEl>
                                      </p:cBhvr>
                                    </p:animEffect>
                                  </p:childTnLst>
                                </p:cTn>
                              </p:par>
                            </p:childTnLst>
                          </p:cTn>
                        </p:par>
                        <p:par>
                          <p:cTn id="11" fill="hold">
                            <p:stCondLst>
                              <p:cond delay="2000"/>
                            </p:stCondLst>
                            <p:childTnLst>
                              <p:par>
                                <p:cTn id="12" presetID="22" presetClass="entr" presetSubtype="1" repeatCount="indefinite"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2000"/>
                                        <p:tgtEl>
                                          <p:spTgt spid="2"/>
                                        </p:tgtEl>
                                      </p:cBhvr>
                                    </p:animEffect>
                                  </p:childTnLst>
                                </p:cTn>
                              </p:par>
                              <p:par>
                                <p:cTn id="15" presetID="22" presetClass="entr" presetSubtype="1" repeatCount="indefinite"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2000"/>
                                        <p:tgtEl>
                                          <p:spTgt spid="3"/>
                                        </p:tgtEl>
                                      </p:cBhvr>
                                    </p:animEffect>
                                  </p:childTnLst>
                                </p:cTn>
                              </p:par>
                            </p:childTnLst>
                          </p:cTn>
                        </p:par>
                        <p:par>
                          <p:cTn id="18" fill="hold">
                            <p:stCondLst>
                              <p:cond delay="4000"/>
                            </p:stCondLst>
                            <p:childTnLst>
                              <p:par>
                                <p:cTn id="19" presetID="22" presetClass="entr" presetSubtype="2" fill="hold" grpId="0" nodeType="afterEffect">
                                  <p:stCondLst>
                                    <p:cond delay="0"/>
                                  </p:stCondLst>
                                  <p:childTnLst>
                                    <p:set>
                                      <p:cBhvr>
                                        <p:cTn id="20" dur="1" fill="hold">
                                          <p:stCondLst>
                                            <p:cond delay="0"/>
                                          </p:stCondLst>
                                        </p:cTn>
                                        <p:tgtEl>
                                          <p:spTgt spid="2806804"/>
                                        </p:tgtEl>
                                        <p:attrNameLst>
                                          <p:attrName>style.visibility</p:attrName>
                                        </p:attrNameLst>
                                      </p:cBhvr>
                                      <p:to>
                                        <p:strVal val="visible"/>
                                      </p:to>
                                    </p:set>
                                    <p:animEffect transition="in" filter="wipe(right)">
                                      <p:cBhvr>
                                        <p:cTn id="21" dur="500"/>
                                        <p:tgtEl>
                                          <p:spTgt spid="2806804"/>
                                        </p:tgtEl>
                                      </p:cBhvr>
                                    </p:animEffect>
                                  </p:childTnLst>
                                </p:cTn>
                              </p:par>
                            </p:childTnLst>
                          </p:cTn>
                        </p:par>
                        <p:par>
                          <p:cTn id="22" fill="hold">
                            <p:stCondLst>
                              <p:cond delay="4500"/>
                            </p:stCondLst>
                            <p:childTnLst>
                              <p:par>
                                <p:cTn id="23" presetID="22" presetClass="entr" presetSubtype="4" fill="hold" grpId="0" nodeType="afterEffect">
                                  <p:stCondLst>
                                    <p:cond delay="0"/>
                                  </p:stCondLst>
                                  <p:childTnLst>
                                    <p:set>
                                      <p:cBhvr>
                                        <p:cTn id="24" dur="1" fill="hold">
                                          <p:stCondLst>
                                            <p:cond delay="0"/>
                                          </p:stCondLst>
                                        </p:cTn>
                                        <p:tgtEl>
                                          <p:spTgt spid="2806805"/>
                                        </p:tgtEl>
                                        <p:attrNameLst>
                                          <p:attrName>style.visibility</p:attrName>
                                        </p:attrNameLst>
                                      </p:cBhvr>
                                      <p:to>
                                        <p:strVal val="visible"/>
                                      </p:to>
                                    </p:set>
                                    <p:animEffect transition="in" filter="wipe(down)">
                                      <p:cBhvr>
                                        <p:cTn id="25" dur="500"/>
                                        <p:tgtEl>
                                          <p:spTgt spid="2806805"/>
                                        </p:tgtEl>
                                      </p:cBhvr>
                                    </p:animEffect>
                                  </p:childTnLst>
                                </p:cTn>
                              </p:par>
                            </p:childTnLst>
                          </p:cTn>
                        </p:par>
                        <p:par>
                          <p:cTn id="26" fill="hold">
                            <p:stCondLst>
                              <p:cond delay="5000"/>
                            </p:stCondLst>
                            <p:childTnLst>
                              <p:par>
                                <p:cTn id="27" presetID="0" presetClass="path" presetSubtype="0" repeatCount="indefinite" accel="50000" decel="50000" fill="hold" grpId="0" nodeType="afterEffect">
                                  <p:stCondLst>
                                    <p:cond delay="0"/>
                                  </p:stCondLst>
                                  <p:childTnLst>
                                    <p:animMotion origin="layout" path="M 0.00399 2.22222E-6 C 0.00798 0.00185 0.00798 -0.00023 0.00868 0.00625 C 0.00607 0.02407 0.00139 0.01435 -0.0184 0.01389 C -0.01893 0.01389 -0.02535 0.01342 -0.02726 0.0125 C -0.03073 0.01088 -0.03351 0.00833 -0.03663 0.00555 C -0.03993 0.00278 -0.04913 2.22222E-6 -0.0533 -0.0007 C -0.05764 -0.00255 -0.05538 -0.00185 -0.06007 -0.00278 C -0.06354 -0.0044 -0.06702 -0.00579 -0.07049 -0.00695 C -0.07222 -0.00741 -0.07518 -0.01042 -0.07518 -0.01042 C -0.0783 -0.01667 -0.08281 -0.0213 -0.08663 -0.02639 C -0.08715 -0.02894 -0.08715 -0.03148 -0.08768 -0.03403 C -0.08785 -0.03449 -0.09028 -0.03889 -0.09028 -0.03889 C -0.09236 -0.04329 -0.09479 -0.04792 -0.09601 -0.05278 C -0.09584 -0.05695 -0.09531 -0.06111 -0.09549 -0.06528 C -0.09566 -0.06922 -0.09983 -0.07361 -0.10122 -0.07709 C -0.10018 -0.08519 -0.10226 -0.09167 -0.1033 -0.09931 C -0.10313 -0.10672 -0.1033 -0.11412 -0.10278 -0.12153 C -0.10278 -0.12292 -0.10174 -0.1257 -0.10174 -0.1257 C -0.10209 -0.15116 -0.10226 -0.17801 -0.10226 -0.20347 " pathEditMode="relative" ptsTypes="ffffffffffffffffffA">
                                      <p:cBhvr>
                                        <p:cTn id="28" dur="2000" fill="hold"/>
                                        <p:tgtEl>
                                          <p:spTgt spid="2806806"/>
                                        </p:tgtEl>
                                        <p:attrNameLst>
                                          <p:attrName>ppt_x</p:attrName>
                                          <p:attrName>ppt_y</p:attrName>
                                        </p:attrNameLst>
                                      </p:cBhvr>
                                    </p:animMotion>
                                  </p:childTnLst>
                                </p:cTn>
                              </p:par>
                              <p:par>
                                <p:cTn id="29" presetID="0" presetClass="path" presetSubtype="0" repeatCount="indefinite" accel="50000" decel="50000" fill="hold" grpId="0" nodeType="withEffect">
                                  <p:stCondLst>
                                    <p:cond delay="0"/>
                                  </p:stCondLst>
                                  <p:childTnLst>
                                    <p:animMotion origin="layout" path="M 0.00399 1.11111E-6 C 0.00798 0.00185 0.00798 -0.00023 0.00868 0.00625 C 0.00607 0.02407 -0.00226 0.01921 -0.02205 0.01875 C -0.02257 0.01875 -0.03212 0.0162 -0.03403 0.01528 C -0.0375 0.01366 -0.03924 0.0118 -0.04236 0.00903 C -0.04566 0.00625 -0.04913 0.00486 -0.0533 0.00417 C -0.05764 0.00231 -0.06059 0.0044 -0.06528 0.00347 C -0.06875 0.00185 -0.07118 -0.00232 -0.07465 -0.00347 C -0.07639 -0.00394 -0.08195 -0.00995 -0.08195 -0.00972 C -0.09497 -0.01412 -0.09011 -0.02269 -0.09393 -0.02778 C -0.09445 -0.03033 -0.09705 -0.03565 -0.09757 -0.0382 C -0.09775 -0.03866 -0.09861 -0.04398 -0.09861 -0.04375 C -0.1007 -0.04838 -0.10104 -0.05 -0.10226 -0.05486 C -0.10209 -0.05903 -0.10521 -0.05903 -0.10538 -0.0632 C -0.10556 -0.06713 -0.1066 -0.07361 -0.10799 -0.07708 C -0.10695 -0.08519 -0.10538 -0.08403 -0.10643 -0.09167 C -0.10625 -0.09908 -0.10903 -0.10509 -0.10851 -0.1125 C -0.10851 -0.11389 -0.10851 -0.12732 -0.10851 -0.12708 C -0.10886 -0.15278 -0.11372 -0.17801 -0.11372 -0.20347 " pathEditMode="relative" rAng="0" ptsTypes="fffffffffffffffffff">
                                      <p:cBhvr>
                                        <p:cTn id="30" dur="1000" fill="hold"/>
                                        <p:tgtEl>
                                          <p:spTgt spid="2806807"/>
                                        </p:tgtEl>
                                        <p:attrNameLst>
                                          <p:attrName>ppt_x</p:attrName>
                                          <p:attrName>ppt_y</p:attrName>
                                        </p:attrNameLst>
                                      </p:cBhvr>
                                      <p:rCtr x="-5700" y="-9000"/>
                                    </p:animMotion>
                                  </p:childTnLst>
                                </p:cTn>
                              </p:par>
                              <p:par>
                                <p:cTn id="31" presetID="0" presetClass="path" presetSubtype="0" repeatCount="indefinite" accel="50000" decel="50000" fill="hold" grpId="0" nodeType="withEffect">
                                  <p:stCondLst>
                                    <p:cond delay="0"/>
                                  </p:stCondLst>
                                  <p:childTnLst>
                                    <p:animMotion origin="layout" path="M 0.00052 -2.22222E-6 C 0.0059 -0.00046 0.00868 0.00116 0.01041 -0.00555 C 0.00868 -0.0125 0.00121 -0.01203 -0.00313 -0.0125 C -0.01164 -0.01528 -0.02257 -0.01342 -0.03073 -0.01319 C -0.03959 -0.0118 -0.03785 -0.0118 -0.05105 -0.0125 C -0.05521 -0.01389 -0.05625 -0.01666 -0.05938 -0.02083 C -0.06146 -0.02361 -0.06528 -0.02129 -0.06823 -0.02153 C -0.07414 -0.02361 -0.07987 -0.02546 -0.08594 -0.02639 C -0.08837 -0.03287 -0.08716 -0.03032 -0.08959 -0.03472 C -0.09063 -0.04028 -0.08994 -0.04074 -0.09375 -0.04236 C -0.09619 -0.04467 -0.09896 -0.04861 -0.10157 -0.05069 C -0.10695 -0.05509 -0.11285 -0.05787 -0.11875 -0.06041 C -0.12066 -0.06412 -0.12049 -0.06852 -0.1224 -0.07222 C -0.12275 -0.08078 -0.12119 -0.08356 -0.12553 -0.0875 C -0.12709 -0.09166 -0.12917 -0.0919 -0.13125 -0.09583 C -0.13316 -0.09977 -0.13334 -0.10347 -0.13594 -0.10694 C -0.13681 -0.11018 -0.13612 -0.11342 -0.13542 -0.11666 C -0.13507 -0.11805 -0.13438 -0.12083 -0.13438 -0.1206 C -0.13455 -0.12708 -0.13386 -0.13379 -0.13542 -0.13958 C -0.13577 -0.1412 -0.13716 -0.14213 -0.1375 -0.14375 C -0.13855 -0.14815 -0.13959 -0.15208 -0.14063 -0.15625 C -0.14011 -0.16157 -0.14098 -0.16666 -0.1375 -0.17014 C -0.13664 -0.17361 -0.13559 -0.17639 -0.13438 -0.17986 C -0.13507 -0.19143 -0.13664 -0.19676 -0.14271 -0.20486 C -0.1448 -0.21296 -0.14202 -0.21273 -0.14011 -0.21805 C -0.13889 -0.22129 -0.13907 -0.22523 -0.13855 -0.22847 C -0.13803 -0.23171 -0.13664 -0.23495 -0.13594 -0.23819 C -0.13612 -0.24537 -0.13507 -0.25185 -0.13803 -0.25764 C -0.13837 -0.26018 -0.13924 -0.26481 -0.14063 -0.26666 " pathEditMode="relative" rAng="0" ptsTypes="ffffffffffffffffffffffffffffA">
                                      <p:cBhvr>
                                        <p:cTn id="32" dur="3000" fill="hold"/>
                                        <p:tgtEl>
                                          <p:spTgt spid="2806808"/>
                                        </p:tgtEl>
                                        <p:attrNameLst>
                                          <p:attrName>ppt_x</p:attrName>
                                          <p:attrName>ppt_y</p:attrName>
                                        </p:attrNameLst>
                                      </p:cBhvr>
                                      <p:rCtr x="-6800" y="-13300"/>
                                    </p:animMotion>
                                  </p:childTnLst>
                                </p:cTn>
                              </p:par>
                              <p:par>
                                <p:cTn id="33" presetID="0" presetClass="path" presetSubtype="0" repeatCount="indefinite" accel="50000" decel="50000" fill="hold" grpId="0" nodeType="withEffect">
                                  <p:stCondLst>
                                    <p:cond delay="0"/>
                                  </p:stCondLst>
                                  <p:childTnLst>
                                    <p:animMotion origin="layout" path="M 0.00555 -0.00347 C 0.00954 -0.00602 0.00781 -0.00972 0.00607 -0.01389 C 0.00573 -0.01481 0.00573 -0.01597 0.00503 -0.01667 C 0.00416 -0.01759 0.00191 -0.01805 0.00191 -0.01805 C -0.00174 -0.01782 -0.00816 -0.01667 -0.01216 -0.01805 C -0.01372 -0.01852 -0.01493 -0.01991 -0.01632 -0.02083 C -0.01771 -0.02176 -0.02101 -0.02292 -0.02101 -0.02292 C -0.02691 -0.02106 -0.02622 -0.02083 -0.03664 -0.02292 C -0.03993 -0.02361 -0.04254 -0.02824 -0.04601 -0.02847 C -0.05052 -0.02893 -0.05504 -0.02893 -0.05955 -0.02917 C -0.06528 -0.0368 -0.05747 -0.02569 -0.06164 -0.03403 C -0.0632 -0.03704 -0.07101 -0.03727 -0.07309 -0.0375 C -0.0757 -0.03935 -0.07761 -0.0419 -0.08039 -0.04375 C -0.08195 -0.04792 -0.08438 -0.05208 -0.08768 -0.05347 C -0.09184 -0.06088 -0.09723 -0.06065 -0.10382 -0.06111 C -0.10625 -0.06528 -0.1073 -0.0706 -0.11059 -0.07361 C -0.11025 -0.07662 -0.10955 -0.08866 -0.11164 -0.09028 C -0.11563 -0.09352 -0.11893 -0.09583 -0.12049 -0.10208 C -0.11823 -0.10278 -0.11702 -0.10255 -0.11632 -0.10555 C -0.11702 -0.10995 -0.11858 -0.10949 -0.11997 -0.11319 C -0.12101 -0.11574 -0.12171 -0.11921 -0.12309 -0.12153 C -0.13021 -0.13333 -0.12396 -0.12106 -0.12726 -0.12778 C -0.13091 -0.14722 -0.12118 -0.17292 -0.13091 -0.19028 C -0.13073 -0.20092 -0.13334 -0.21551 -0.1283 -0.22569 C -0.12778 -0.22893 -0.12674 -0.23148 -0.12622 -0.23472 C -0.12657 -0.24097 -0.12674 -0.24329 -0.12778 -0.24861 C -0.12743 -0.25463 -0.12674 -0.25949 -0.12674 -0.26528 " pathEditMode="relative" ptsTypes="ffffffffffffffffffffffffffA">
                                      <p:cBhvr>
                                        <p:cTn id="34" dur="1000" fill="hold"/>
                                        <p:tgtEl>
                                          <p:spTgt spid="2806809"/>
                                        </p:tgtEl>
                                        <p:attrNameLst>
                                          <p:attrName>ppt_x</p:attrName>
                                          <p:attrName>ppt_y</p:attrName>
                                        </p:attrNameLst>
                                      </p:cBhvr>
                                    </p:animMotion>
                                  </p:childTnLst>
                                </p:cTn>
                              </p:par>
                              <p:par>
                                <p:cTn id="35" presetID="0" presetClass="path" presetSubtype="0" repeatCount="indefinite" accel="50000" decel="50000" fill="hold" grpId="0" nodeType="withEffect">
                                  <p:stCondLst>
                                    <p:cond delay="0"/>
                                  </p:stCondLst>
                                  <p:childTnLst>
                                    <p:animMotion origin="layout" path="M 0.00191 -0.0118 C 0.00173 -0.01296 0.00173 -0.01412 0.00139 -0.01528 C 0.00104 -0.0162 0.00017 -0.01643 -0.00018 -0.01736 C -0.0007 -0.01921 -0.00052 -0.02129 -0.00122 -0.02291 C -0.00191 -0.0243 -0.00921 -0.0287 -0.01059 -0.02916 C -0.01337 -0.03472 -0.01858 -0.03241 -0.02361 -0.03264 C -0.02848 -0.03426 -0.02674 -0.03611 -0.02986 -0.03889 C -0.03455 -0.04305 -0.04931 -0.04213 -0.05174 -0.04236 C -0.05556 -0.04444 -0.05365 -0.04305 -0.05747 -0.04653 C -0.05834 -0.04745 -0.06059 -0.04791 -0.06059 -0.04791 C -0.06285 -0.05092 -0.06771 -0.05486 -0.07101 -0.05555 C -0.07379 -0.05602 -0.07934 -0.05694 -0.07934 -0.05694 C -0.08073 -0.0581 -0.08403 -0.05972 -0.08403 -0.05972 C -0.08611 -0.0618 -0.0875 -0.06389 -0.08976 -0.06528 C -0.0915 -0.06875 -0.09358 -0.07384 -0.09601 -0.07639 C -0.0974 -0.07778 -0.10018 -0.08055 -0.10018 -0.08055 C -0.10087 -0.08565 -0.1 -0.09282 -0.10174 -0.09722 C -0.10261 -0.09953 -0.10625 -0.10324 -0.10747 -0.10555 C -0.10903 -0.10856 -0.10955 -0.11273 -0.11059 -0.11597 C -0.11111 -0.11736 -0.11164 -0.12014 -0.11164 -0.12014 C -0.10886 -0.12569 -0.11285 -0.12754 -0.11476 -0.13194 C -0.11563 -0.13379 -0.1165 -0.13541 -0.11684 -0.1375 C -0.11719 -0.13935 -0.11789 -0.14305 -0.11789 -0.14305 C -0.11111 -0.17916 -0.11667 -0.17569 -0.12361 -0.19444 C -0.12327 -0.19953 -0.12361 -0.20301 -0.12153 -0.20694 C -0.12084 -0.21088 -0.11927 -0.21458 -0.11789 -0.21805 C -0.1165 -0.22708 -0.11615 -0.23611 -0.11789 -0.24514 C -0.11806 -0.24815 -0.11806 -0.25116 -0.11841 -0.25416 C -0.11858 -0.25509 -0.11927 -0.25532 -0.11945 -0.25625 C -0.11962 -0.25717 -0.11893 -0.25903 -0.11893 -0.25903 " pathEditMode="relative" ptsTypes="fffffffffffffffffffffffffffffA">
                                      <p:cBhvr>
                                        <p:cTn id="36" dur="500" fill="hold"/>
                                        <p:tgtEl>
                                          <p:spTgt spid="2806810"/>
                                        </p:tgtEl>
                                        <p:attrNameLst>
                                          <p:attrName>ppt_x</p:attrName>
                                          <p:attrName>ppt_y</p:attrName>
                                        </p:attrNameLst>
                                      </p:cBhvr>
                                    </p:animMotion>
                                  </p:childTnLst>
                                </p:cTn>
                              </p:par>
                              <p:par>
                                <p:cTn id="37" presetID="0" presetClass="path" presetSubtype="0" repeatCount="indefinite" accel="50000" decel="50000" fill="hold" grpId="0" nodeType="withEffect">
                                  <p:stCondLst>
                                    <p:cond delay="0"/>
                                  </p:stCondLst>
                                  <p:childTnLst>
                                    <p:animMotion origin="layout" path="M 0.00503 0.00209 C 0.00712 0.00486 0.00885 0.00556 0.00712 0.00903 C 0.00399 0.02755 -0.00504 0.02246 -0.01945 0.02292 C -0.0217 0.025 -0.02309 0.02384 -0.0257 0.02292 C -0.02813 0.02084 -0.03021 0.01829 -0.03247 0.01597 C -0.04011 0.01852 -0.0309 0.01922 -0.04601 0.01806 C -0.05122 0.01574 -0.05712 0.0169 -0.06267 0.01597 C -0.06528 0.0125 -0.06806 0.01158 -0.07153 0.01042 C -0.07639 0.00602 -0.08195 0.00741 -0.08611 0.00347 C -0.09097 -0.00116 -0.09514 -0.00648 -0.1007 -0.00972 C -0.10417 -0.0118 -0.10799 -0.01203 -0.11163 -0.01319 C -0.11285 -0.0162 -0.11372 -0.01967 -0.1158 -0.02153 C -0.11719 -0.02708 -0.11754 -0.02986 -0.1184 -0.03611 C -0.11875 -0.03889 -0.12083 -0.04097 -0.12205 -0.04305 C -0.12465 -0.04745 -0.12674 -0.05231 -0.12934 -0.05694 C -0.12986 -0.05903 -0.13038 -0.06111 -0.1309 -0.06319 C -0.13108 -0.06389 -0.13142 -0.06528 -0.13142 -0.06528 C -0.13195 -0.07616 -0.13264 -0.08379 -0.13351 -0.09375 C -0.13333 -0.09676 -0.1342 -0.10023 -0.13299 -0.10278 C -0.13212 -0.10463 -0.12969 -0.1037 -0.1283 -0.10486 C -0.12743 -0.10555 -0.12726 -0.10717 -0.12674 -0.10833 C -0.12847 -0.11528 -0.13212 -0.12592 -0.13715 -0.12916 C -0.14028 -0.13518 -0.13802 -0.1412 -0.13611 -0.14722 C -0.13438 -0.16088 -0.13507 -0.175 -0.13507 -0.18889 " pathEditMode="relative" ptsTypes="fffffffffffffffffffffffA">
                                      <p:cBhvr>
                                        <p:cTn id="38" dur="5000" fill="hold"/>
                                        <p:tgtEl>
                                          <p:spTgt spid="2806811"/>
                                        </p:tgtEl>
                                        <p:attrNameLst>
                                          <p:attrName>ppt_x</p:attrName>
                                          <p:attrName>ppt_y</p:attrName>
                                        </p:attrNameLst>
                                      </p:cBhvr>
                                    </p:animMotion>
                                  </p:childTnLst>
                                </p:cTn>
                              </p:par>
                              <p:par>
                                <p:cTn id="39" presetID="0" presetClass="path" presetSubtype="0" repeatCount="indefinite" accel="50000" decel="50000" fill="hold" grpId="0" nodeType="withEffect">
                                  <p:stCondLst>
                                    <p:cond delay="0"/>
                                  </p:stCondLst>
                                  <p:childTnLst>
                                    <p:animMotion origin="layout" path="M -5.55556E-7 6.66667E-6 C 0.00364 0.00163 0.00243 0.00024 0.00416 0.00348 C 0.00399 0.00695 0.00434 0.01065 0.00364 0.0139 C 0.00312 0.01621 0.00017 0.01482 -0.00157 0.01528 C -0.01042 0.01829 0.00434 0.01598 -0.01459 0.01737 C -0.01632 0.01714 -0.01823 0.0176 -0.01979 0.01667 C -0.02049 0.01621 -0.02032 0.01459 -0.02084 0.0139 C -0.02118 0.0132 -0.02188 0.01274 -0.0224 0.01251 C -0.02518 0.01158 -0.02795 0.01158 -0.03073 0.01042 C -0.03403 0.00394 -0.05035 0.00487 -0.05573 0.00417 C -0.05747 0.00302 -0.05903 0.00163 -0.06094 0.0007 C -0.06268 -0.00277 -0.06146 -0.00092 -0.06511 -0.00416 C -0.06789 -0.00671 -0.075 -0.00624 -0.075 -0.00624 C -0.07639 -0.00717 -0.079 -0.0081 -0.08021 -0.00972 C -0.08351 -0.01458 -0.08264 -0.01597 -0.08698 -0.01735 C -0.08872 -0.01874 -0.09045 -0.02013 -0.09219 -0.02152 C -0.09341 -0.02245 -0.09636 -0.02291 -0.09636 -0.02291 C -0.0974 -0.02407 -0.09896 -0.02453 -0.1 -0.02569 C -0.10139 -0.02708 -0.10174 -0.03009 -0.10313 -0.03194 C -0.10434 -0.03819 -0.1092 -0.04027 -0.11198 -0.04513 C -0.11302 -0.04953 -0.1158 -0.05231 -0.11771 -0.05624 C -0.11858 -0.06064 -0.11893 -0.06319 -0.11927 -0.06805 C -0.11789 -0.07337 -0.11736 -0.07893 -0.12136 -0.08263 C -0.12396 -0.08796 -0.12275 -0.08541 -0.125 -0.09027 C -0.12743 -0.103 -0.12587 -0.12314 -0.11823 -0.13333 C -0.11771 -0.13564 -0.11563 -0.13958 -0.11563 -0.13958 C -0.11476 -0.14374 -0.11528 -0.14999 -0.11511 -0.15416 C -0.1158 -0.15902 -0.11667 -0.16157 -0.11615 -0.16666 C -0.11598 -0.17407 -0.11667 -0.18541 -0.11198 -0.19166 " pathEditMode="relative" ptsTypes="ffffffffffffffffffffffffffffA">
                                      <p:cBhvr>
                                        <p:cTn id="40" dur="2000" fill="hold"/>
                                        <p:tgtEl>
                                          <p:spTgt spid="2806812"/>
                                        </p:tgtEl>
                                        <p:attrNameLst>
                                          <p:attrName>ppt_x</p:attrName>
                                          <p:attrName>ppt_y</p:attrName>
                                        </p:attrNameLst>
                                      </p:cBhvr>
                                    </p:animMotion>
                                  </p:childTnLst>
                                </p:cTn>
                              </p:par>
                              <p:par>
                                <p:cTn id="41" presetID="0" presetClass="path" presetSubtype="0" repeatCount="indefinite" accel="50000" decel="50000" fill="hold" grpId="0" nodeType="withEffect">
                                  <p:stCondLst>
                                    <p:cond delay="0"/>
                                  </p:stCondLst>
                                  <p:childTnLst>
                                    <p:animMotion origin="layout" path="M 0.00347 -0.00139 C 0.00416 -0.0044 0.00364 -0.00533 0.00139 -0.00625 C -0.00104 -0.01112 0.00208 -0.00533 -0.00174 -0.01042 C -0.00417 -0.01366 -0.004 -0.01829 -0.00799 -0.02014 C -0.00938 -0.02084 -0.01077 -0.02061 -0.01215 -0.02084 C -0.01528 -0.02223 -0.0184 -0.02616 -0.02153 -0.02709 C -0.02361 -0.02755 -0.0257 -0.02755 -0.02778 -0.02778 C -0.03281 -0.0301 -0.02327 -0.02593 -0.03611 -0.02917 C -0.03715 -0.0294 -0.03854 -0.03195 -0.03924 -0.03264 C -0.04219 -0.03542 -0.04497 -0.03866 -0.04861 -0.03959 C -0.05139 -0.04144 -0.05434 -0.04283 -0.05695 -0.04514 C -0.05799 -0.04723 -0.06111 -0.05 -0.06111 -0.05 C -0.06406 -0.05602 -0.07084 -0.05695 -0.07518 -0.06112 C -0.07813 -0.06389 -0.07552 -0.06227 -0.07778 -0.06528 C -0.08195 -0.07084 -0.08715 -0.07524 -0.0908 -0.08195 C -0.09202 -0.08704 -0.08976 -0.0926 -0.0934 -0.09584 C -0.09549 -0.10417 -0.0915 -0.11598 -0.09705 -0.12084 C -0.09879 -0.12431 -0.10122 -0.12709 -0.10226 -0.13125 C -0.10191 -0.14352 -0.09896 -0.17153 -0.10226 -0.18195 C -0.1033 -0.18542 -0.10747 -0.18959 -0.10955 -0.19237 C -0.10903 -0.19537 -0.10903 -0.19838 -0.10851 -0.20139 C -0.10816 -0.20348 -0.10695 -0.20764 -0.10695 -0.20764 C -0.10712 -0.21644 -0.10972 -0.23774 -0.10643 -0.24653 C -0.10764 -0.25602 -0.10608 -0.247 -0.10799 -0.25278 C -0.10851 -0.25417 -0.10903 -0.25695 -0.10903 -0.25695 C -0.10851 -0.26412 -0.11025 -0.26389 -0.10799 -0.26389 " pathEditMode="relative" ptsTypes="fffffffffffffffffffffffffA">
                                      <p:cBhvr>
                                        <p:cTn id="42" dur="3000" fill="hold"/>
                                        <p:tgtEl>
                                          <p:spTgt spid="2806813"/>
                                        </p:tgtEl>
                                        <p:attrNameLst>
                                          <p:attrName>ppt_x</p:attrName>
                                          <p:attrName>ppt_y</p:attrName>
                                        </p:attrNameLst>
                                      </p:cBhvr>
                                    </p:animMotion>
                                  </p:childTnLst>
                                </p:cTn>
                              </p:par>
                              <p:par>
                                <p:cTn id="43" presetID="0" presetClass="path" presetSubtype="0" repeatCount="indefinite" accel="50000" decel="50000" fill="hold" grpId="0" nodeType="withEffect">
                                  <p:stCondLst>
                                    <p:cond delay="0"/>
                                  </p:stCondLst>
                                  <p:childTnLst>
                                    <p:animMotion origin="layout" path="M 2.77778E-6 7.77778E-6 C 0.00035 -0.00138 0.00173 -0.00254 0.00156 -0.00416 C 0.00139 -0.00532 -0.00104 -0.00717 -0.00156 -0.00763 C -0.00469 -0.01064 -0.00729 -0.01157 -0.01094 -0.01249 C -0.01736 -0.01666 -0.02049 -0.01689 -0.02865 -0.01805 C -0.03559 -0.02106 -0.03889 -0.02106 -0.04688 -0.02152 C -0.05122 -0.02546 -0.05608 -0.028 -0.06042 -0.03194 C -0.06528 -0.03634 -0.06962 -0.04166 -0.07552 -0.04305 C -0.08073 -0.04583 -0.08646 -0.04583 -0.09063 -0.05138 C -0.09306 -0.0611 -0.09948 -0.06504 -0.10365 -0.07291 C -0.10504 -0.07569 -0.10747 -0.07893 -0.10833 -0.08194 C -0.10868 -0.08333 -0.10938 -0.0861 -0.10938 -0.0861 C -0.10886 -0.09397 -0.10712 -0.10092 -0.11094 -0.10763 C -0.1125 -0.11388 -0.11302 -0.1206 -0.11354 -0.12708 C -0.1132 -0.13518 -0.11233 -0.14328 -0.11302 -0.15138 C -0.11337 -0.16203 -0.11389 -0.16828 -0.11875 -0.17638 C -0.12014 -0.18217 -0.11719 -0.18749 -0.11615 -0.19305 C -0.11649 -0.20347 -0.11823 -0.21319 -0.1125 -0.22083 C -0.11215 -0.23171 -0.11389 -0.23703 -0.10781 -0.24235 C -0.10747 -0.24374 -0.10643 -0.2449 -0.10625 -0.24652 C -0.10608 -0.24768 -0.10677 -0.24999 -0.10677 -0.24999 " pathEditMode="relative" ptsTypes="ffffffffffffffffffffA">
                                      <p:cBhvr>
                                        <p:cTn id="44" dur="1000" fill="hold"/>
                                        <p:tgtEl>
                                          <p:spTgt spid="2806814"/>
                                        </p:tgtEl>
                                        <p:attrNameLst>
                                          <p:attrName>ppt_x</p:attrName>
                                          <p:attrName>ppt_y</p:attrName>
                                        </p:attrNameLst>
                                      </p:cBhvr>
                                    </p:animMotion>
                                  </p:childTnLst>
                                </p:cTn>
                              </p:par>
                              <p:par>
                                <p:cTn id="45" presetID="0" presetClass="path" presetSubtype="0" repeatCount="indefinite" accel="50000" decel="50000" fill="hold" grpId="0" nodeType="withEffect">
                                  <p:stCondLst>
                                    <p:cond delay="0"/>
                                  </p:stCondLst>
                                  <p:childTnLst>
                                    <p:animMotion origin="layout" path="M -5.55556E-7 2.22222E-6 C -0.00035 -0.00393 -5.55556E-7 -0.0081 -0.00104 -0.0118 C -0.00278 -0.01782 -0.01667 -0.01667 -0.01771 -0.01667 C -0.02118 -0.01736 -0.02795 -0.01574 -0.02917 -0.02083 C -0.02934 -0.02292 -0.02917 -0.025 -0.02969 -0.02708 C -0.03038 -0.0294 -0.03872 -0.03171 -0.0401 -0.03194 C -0.04896 -0.03079 -0.04879 -0.03055 -0.0599 -0.03125 C -0.06389 -0.03241 -0.06597 -0.03518 -0.06719 -0.04028 C -0.06424 -0.05208 -0.07361 -0.05671 -0.08021 -0.05903 C -0.08247 -0.06204 -0.08472 -0.06759 -0.0875 -0.06944 C -0.09045 -0.07546 -0.0882 -0.07685 -0.08958 -0.08611 C -0.08976 -0.08727 -0.09201 -0.08889 -0.09271 -0.08958 C -0.09514 -0.09236 -0.09601 -0.09444 -0.09896 -0.09653 C -0.10052 -0.09954 -0.10278 -0.10092 -0.10469 -0.10347 C -0.10608 -0.12986 -0.10191 -0.11875 -0.10885 -0.125 C -0.11129 -0.13009 -0.11042 -0.12778 -0.11198 -0.13194 C -0.11146 -0.1456 -0.10556 -0.16342 -0.11927 -0.16597 C -0.12222 -0.16759 -0.12309 -0.16736 -0.125 -0.17083 C -0.12448 -0.17801 -0.12431 -0.18079 -0.12083 -0.18542 C -0.11962 -0.19051 -0.12014 -0.18819 -0.11927 -0.19236 C -0.11979 -0.19861 -0.12118 -0.20185 -0.12396 -0.20694 C -0.12361 -0.21111 -0.12344 -0.21551 -0.1224 -0.21944 C -0.12292 -0.22268 -0.12379 -0.22338 -0.12552 -0.22569 " pathEditMode="relative" ptsTypes="ffffffffffffffffffffffA">
                                      <p:cBhvr>
                                        <p:cTn id="46" dur="2000" fill="hold"/>
                                        <p:tgtEl>
                                          <p:spTgt spid="2806815"/>
                                        </p:tgtEl>
                                        <p:attrNameLst>
                                          <p:attrName>ppt_x</p:attrName>
                                          <p:attrName>ppt_y</p:attrName>
                                        </p:attrNameLst>
                                      </p:cBhvr>
                                    </p:animMotion>
                                  </p:childTnLst>
                                </p:cTn>
                              </p:par>
                              <p:par>
                                <p:cTn id="47" presetID="0" presetClass="path" presetSubtype="0" repeatCount="indefinite" accel="50000" decel="50000" fill="hold" grpId="0" nodeType="withEffect">
                                  <p:stCondLst>
                                    <p:cond delay="0"/>
                                  </p:stCondLst>
                                  <p:childTnLst>
                                    <p:animMotion origin="layout" path="M 2.77778E-7 6.66667E-6 C 0.00347 0.0007 0.00469 0.00047 0.00573 0.00487 C 0.00486 0.01227 0.00208 0.01575 -0.00313 0.01806 C -0.00347 0.022 -0.00347 0.03218 -0.00625 0.03334 C -0.01198 0.03311 -0.01771 0.03357 -0.02344 0.03264 C -0.02431 0.03241 -0.02969 0.02755 -0.03021 0.02709 C -0.03177 0.0257 -0.03403 0.02616 -0.03594 0.0257 C -0.0408 0.02315 -0.04549 0.02038 -0.05 0.01667 C -0.05608 0.0176 -0.06146 0.02038 -0.06719 0.02292 C -0.07413 0.02246 -0.08125 0.02269 -0.08802 0.02084 C -0.09653 0.01227 -0.10122 0.00163 -0.1125 -0.00277 C -0.11458 -0.00555 -0.11667 -0.00833 -0.11875 -0.01111 C -0.11945 -0.01388 -0.11997 -0.01574 -0.12188 -0.01736 C -0.1257 -0.02546 -0.13108 -0.0324 -0.13333 -0.04166 C -0.13264 -0.04699 -0.13195 -0.05324 -0.13073 -0.05833 C -0.13038 -0.06342 -0.13056 -0.06851 -0.12969 -0.07361 C -0.12865 -0.07939 -0.12153 -0.08449 -0.11875 -0.08958 C -0.11684 -0.09305 -0.11563 -0.09513 -0.11406 -0.0993 C -0.1132 -0.10161 -0.11198 -0.10624 -0.11198 -0.10624 C -0.11354 -0.12638 -0.11285 -0.1155 -0.11354 -0.13888 C -0.1132 -0.14999 -0.11285 -0.15671 -0.11042 -0.16666 C -0.11024 -0.16874 -0.11024 -0.17083 -0.1099 -0.17291 C -0.10938 -0.17569 -0.10781 -0.17685 -0.10781 -0.17986 " pathEditMode="relative" ptsTypes="ffffffffffffffffffffffA">
                                      <p:cBhvr>
                                        <p:cTn id="48" dur="2000" fill="hold"/>
                                        <p:tgtEl>
                                          <p:spTgt spid="2806816"/>
                                        </p:tgtEl>
                                        <p:attrNameLst>
                                          <p:attrName>ppt_x</p:attrName>
                                          <p:attrName>ppt_y</p:attrName>
                                        </p:attrNameLst>
                                      </p:cBhvr>
                                    </p:animMotion>
                                  </p:childTnLst>
                                </p:cTn>
                              </p:par>
                              <p:par>
                                <p:cTn id="49" presetID="0" presetClass="path" presetSubtype="0" repeatCount="indefinite" accel="50000" decel="50000" fill="hold" grpId="0" nodeType="withEffect">
                                  <p:stCondLst>
                                    <p:cond delay="0"/>
                                  </p:stCondLst>
                                  <p:childTnLst>
                                    <p:animMotion origin="layout" path="M 0.00087 -0.00555 C 0.0026 -0.01226 0.00208 -0.00949 0.00295 -0.02013 C 0.00312 -0.02245 0.00451 -0.0243 0.00503 -0.02638 C 0.00434 -0.03055 0.00208 -0.0368 -0.00122 -0.03819 C -0.00538 -0.04375 -0.01285 -0.04213 -0.01788 -0.04236 C -0.02014 -0.04328 -0.02205 -0.04513 -0.02413 -0.04652 C -0.02535 -0.04976 -0.03177 -0.05555 -0.03455 -0.05625 C -0.03889 -0.05578 -0.0408 -0.05532 -0.04445 -0.05416 C -0.04792 -0.05578 -0.05417 -0.05879 -0.05747 -0.06111 C -0.05816 -0.06157 -0.05868 -0.06296 -0.05955 -0.06319 C -0.06406 -0.06388 -0.06858 -0.06365 -0.07309 -0.06388 C -0.07552 -0.06713 -0.07639 -0.07222 -0.07934 -0.075 C -0.08143 -0.08055 -0.08264 -0.08703 -0.08611 -0.09166 C -0.08663 -0.0956 -0.0882 -0.09745 -0.08976 -0.10069 C -0.08941 -0.103 -0.08872 -0.10532 -0.08872 -0.10763 C -0.08872 -0.11041 -0.09462 -0.1199 -0.09653 -0.12152 C -0.09861 -0.12546 -0.10087 -0.12731 -0.1033 -0.13055 C -0.10556 -0.13935 -0.10035 -0.153 -0.10538 -0.16111 C -0.10764 -0.16458 -0.11268 -0.1706 -0.1158 -0.17291 C -0.11771 -0.1743 -0.12153 -0.17708 -0.12153 -0.17708 C -0.12309 -0.18032 -0.12483 -0.18263 -0.12622 -0.18611 C -0.12639 -0.18935 -0.12639 -0.19259 -0.12674 -0.19583 C -0.12726 -0.19976 -0.12969 -0.20416 -0.13038 -0.20833 C -0.12969 -0.2199 -0.13038 -0.21504 -0.12674 -0.22152 C -0.12622 -0.22754 -0.12674 -0.23379 -0.1257 -0.23958 C -0.12518 -0.24236 -0.12153 -0.24074 -0.11945 -0.24097 C -0.12014 -0.24398 -0.12101 -0.24629 -0.12101 -0.2493 " pathEditMode="relative" ptsTypes="ffffffffffffffffffffffffffA">
                                      <p:cBhvr>
                                        <p:cTn id="50" dur="3000" fill="hold"/>
                                        <p:tgtEl>
                                          <p:spTgt spid="2806817"/>
                                        </p:tgtEl>
                                        <p:attrNameLst>
                                          <p:attrName>ppt_x</p:attrName>
                                          <p:attrName>ppt_y</p:attrName>
                                        </p:attrNameLst>
                                      </p:cBhvr>
                                    </p:animMotion>
                                  </p:childTnLst>
                                </p:cTn>
                              </p:par>
                              <p:par>
                                <p:cTn id="51" presetID="0" presetClass="path" presetSubtype="0" repeatCount="indefinite" accel="50000" decel="50000" fill="hold" grpId="0" nodeType="withEffect">
                                  <p:stCondLst>
                                    <p:cond delay="0"/>
                                  </p:stCondLst>
                                  <p:childTnLst>
                                    <p:animMotion origin="layout" path="M -0.00017 0.00556 C -0.00052 0.00162 -0.00017 -0.00277 -0.0033 -0.00416 C -0.00781 -0.00879 -0.01076 -0.00787 -0.01684 -0.00833 C -0.02153 -0.00787 -0.02448 -0.00717 -0.02882 -0.00625 C -0.03385 -0.00764 -0.03889 -0.00787 -0.04392 -0.00833 C -0.04583 -0.00995 -0.04705 -0.0118 -0.04913 -0.01319 C -0.05312 -0.02129 -0.06875 -0.02314 -0.07517 -0.02361 C -0.07778 -0.02546 -0.08038 -0.02708 -0.08246 -0.02986 C -0.08472 -0.03865 -0.09236 -0.03703 -0.09809 -0.0375 C -0.10035 -0.03935 -0.10121 -0.03981 -0.10278 -0.04236 C -0.10364 -0.04375 -0.10382 -0.04583 -0.10486 -0.04722 C -0.10677 -0.04977 -0.11337 -0.05578 -0.1158 -0.05694 C -0.11614 -0.05764 -0.11666 -0.0581 -0.11684 -0.05902 C -0.11719 -0.06157 -0.11666 -0.06435 -0.11736 -0.06666 C -0.11805 -0.06875 -0.12135 -0.07199 -0.12309 -0.07361 C -0.12396 -0.07731 -0.12309 -0.07523 -0.12673 -0.07847 C -0.12864 -0.08009 -0.12882 -0.08333 -0.12986 -0.08541 C -0.13177 -0.08912 -0.1342 -0.09166 -0.13611 -0.09514 C -0.13785 -0.10208 -0.13524 -0.09097 -0.13715 -0.10902 C -0.13785 -0.11481 -0.14462 -0.11967 -0.14705 -0.1243 C -0.14479 -0.1287 -0.1441 -0.1331 -0.14184 -0.1375 C -0.14114 -0.13865 -0.1408 -0.14166 -0.1408 -0.14166 C -0.14028 -0.14861 -0.14062 -0.15092 -0.14184 -0.15694 C -0.14149 -0.16319 -0.14097 -0.16666 -0.14028 -0.17222 C -0.13993 -0.17916 -0.13819 -0.18541 -0.14184 -0.19027 C -0.14323 -0.1956 -0.14201 -0.20162 -0.13975 -0.20625 C -0.13889 -0.21088 -0.13923 -0.21435 -0.14132 -0.21805 C -0.14305 -0.225 -0.14219 -0.22546 -0.13923 -0.23125 C -0.13941 -0.23472 -0.13923 -0.23819 -0.13975 -0.24166 C -0.13993 -0.24259 -0.14097 -0.24236 -0.14132 -0.24305 C -0.14184 -0.24421 -0.14236 -0.24722 -0.14236 -0.24722 C -0.14219 -0.24861 -0.14236 -0.25023 -0.14184 -0.25139 C -0.14097 -0.25347 -0.13923 -0.2537 -0.13923 -0.25694 " pathEditMode="relative" ptsTypes="ffffffffffffffffffffffffffffffffA">
                                      <p:cBhvr>
                                        <p:cTn id="52" dur="3000" fill="hold"/>
                                        <p:tgtEl>
                                          <p:spTgt spid="2806821"/>
                                        </p:tgtEl>
                                        <p:attrNameLst>
                                          <p:attrName>ppt_x</p:attrName>
                                          <p:attrName>ppt_y</p:attrName>
                                        </p:attrNameLst>
                                      </p:cBhvr>
                                    </p:animMotion>
                                  </p:childTnLst>
                                </p:cTn>
                              </p:par>
                              <p:par>
                                <p:cTn id="53" presetID="0" presetClass="path" presetSubtype="0" repeatCount="indefinite" accel="50000" decel="50000" fill="hold" grpId="0" nodeType="withEffect">
                                  <p:stCondLst>
                                    <p:cond delay="0"/>
                                  </p:stCondLst>
                                  <p:childTnLst>
                                    <p:animMotion origin="layout" path="M 2.77778E-7 5.55556E-6 C 0.00625 0.00417 0.00139 0.0132 -0.00365 0.01459 C -0.01111 0.01343 -0.01806 0.01065 -0.02552 0.00973 C -0.02726 0.00857 -0.02969 0.00788 -0.03125 0.00626 C -0.03351 0.00417 -0.03524 0.00163 -0.03802 0.0007 C -0.03854 0.00047 -0.04653 -0.0007 -0.04688 -0.0007 C -0.05052 -0.00393 -0.05399 -0.00647 -0.05833 -0.00833 C -0.06077 -0.00948 -0.06181 -0.0118 -0.06458 -0.01249 C -0.06771 -0.01666 -0.07274 -0.01643 -0.07604 -0.02083 C -0.0809 -0.02731 -0.08472 -0.03518 -0.08958 -0.04166 C -0.0908 -0.04328 -0.09132 -0.04675 -0.09219 -0.0486 C -0.09306 -0.05462 -0.0941 -0.05902 -0.09688 -0.06388 C -0.09722 -0.06527 -0.09757 -0.06666 -0.09792 -0.06805 C -0.09809 -0.06874 -0.09844 -0.07013 -0.09844 -0.07013 C -0.09896 -0.07823 -0.09983 -0.0824 -0.10313 -0.08888 C -0.10365 -0.10902 -0.10399 -0.1074 -0.10313 -0.12708 C -0.10295 -0.13032 -0.10156 -0.1368 -0.10156 -0.1368 C -0.10174 -0.14097 -0.10174 -0.14513 -0.10208 -0.1493 C -0.10243 -0.15254 -0.10677 -0.15694 -0.10677 -0.15694 C -0.10729 -0.15925 -0.10833 -0.16087 -0.10886 -0.16319 C -0.10695 -0.16689 -0.10677 -0.16828 -0.10573 -0.17222 C -0.10504 -0.18495 -0.10504 -0.18009 -0.10104 -0.18819 C -0.10156 -0.19397 -0.10018 -0.19374 -0.10208 -0.19374 " pathEditMode="relative" ptsTypes="ffffffffffffffffffffffA">
                                      <p:cBhvr>
                                        <p:cTn id="54" dur="1000" fill="hold"/>
                                        <p:tgtEl>
                                          <p:spTgt spid="2806818"/>
                                        </p:tgtEl>
                                        <p:attrNameLst>
                                          <p:attrName>ppt_x</p:attrName>
                                          <p:attrName>ppt_y</p:attrName>
                                        </p:attrNameLst>
                                      </p:cBhvr>
                                    </p:animMotion>
                                  </p:childTnLst>
                                </p:cTn>
                              </p:par>
                              <p:par>
                                <p:cTn id="55" presetID="0" presetClass="path" presetSubtype="0" repeatCount="indefinite" accel="50000" decel="50000" fill="hold" grpId="0" nodeType="withEffect">
                                  <p:stCondLst>
                                    <p:cond delay="0"/>
                                  </p:stCondLst>
                                  <p:childTnLst>
                                    <p:animMotion origin="layout" path="M 2.77778E-7 2.22222E-6 C 0.00313 0.00255 0.00278 0.00255 0.00365 0.00694 C 0.004 0.01204 0.00591 0.01875 0.00157 0.02014 C -0.00104 0.02245 -0.00364 0.02292 -0.00677 0.02361 C -0.01232 0.03102 -0.02708 0.01644 -0.03437 0.01597 C -0.03923 0.01551 -0.04409 0.01551 -0.04896 0.01528 C -0.05399 0.01296 -0.04618 0.01667 -0.0526 0.01319 C -0.05364 0.01273 -0.05573 0.01181 -0.05573 0.01181 C -0.05729 0.0088 -0.05746 0.00625 -0.06041 0.00486 C -0.06545 -0.00023 -0.07291 0.00069 -0.0776 -0.00556 C -0.07899 -0.00741 -0.08038 -0.00926 -0.08177 -0.01111 C -0.0842 -0.01435 -0.08212 -0.0162 -0.08646 -0.02014 C -0.08784 -0.02292 -0.08889 -0.02546 -0.09062 -0.02778 C -0.09218 -0.0338 -0.09687 -0.04444 -0.10052 -0.04861 C -0.10191 -0.05023 -0.10364 -0.05069 -0.10521 -0.05208 C -0.10764 -0.0544 -0.10989 -0.05787 -0.1125 -0.05903 C -0.11718 -0.06528 -0.12118 -0.07431 -0.12239 -0.08333 C -0.12187 -0.0919 -0.12239 -0.09792 -0.12708 -0.10417 C -0.12812 -0.11019 -0.12882 -0.11551 -0.12916 -0.12153 C -0.12899 -0.12546 -0.12882 -0.13796 -0.125 -0.13958 C -0.12378 -0.14213 -0.12274 -0.14421 -0.12083 -0.14583 C -0.11857 -0.1581 -0.11927 -0.1625 -0.11927 -0.17917 " pathEditMode="relative" ptsTypes="fffffffffffffffffffffA">
                                      <p:cBhvr>
                                        <p:cTn id="56" dur="5000" fill="hold"/>
                                        <p:tgtEl>
                                          <p:spTgt spid="2806819"/>
                                        </p:tgtEl>
                                        <p:attrNameLst>
                                          <p:attrName>ppt_x</p:attrName>
                                          <p:attrName>ppt_y</p:attrName>
                                        </p:attrNameLst>
                                      </p:cBhvr>
                                    </p:animMotion>
                                  </p:childTnLst>
                                </p:cTn>
                              </p:par>
                              <p:par>
                                <p:cTn id="57" presetID="0" presetClass="path" presetSubtype="0" repeatCount="indefinite" accel="50000" decel="50000" fill="hold" grpId="0" nodeType="withEffect">
                                  <p:stCondLst>
                                    <p:cond delay="0"/>
                                  </p:stCondLst>
                                  <p:childTnLst>
                                    <p:animMotion origin="layout" path="M 1.11111E-6 5.55556E-6 C 0.0033 -0.00578 0.00104 -0.00485 -0.00208 -0.00763 C -0.00399 -0.01157 -0.00486 -0.0155 -0.00781 -0.01874 C -0.00955 -0.0206 -0.0092 -0.0199 -0.01146 -0.02083 C -0.0125 -0.02129 -0.01458 -0.02222 -0.01458 -0.02222 C -0.01562 -0.02638 -0.01927 -0.02893 -0.0224 -0.02985 C -0.02587 -0.02939 -0.02934 -0.02916 -0.03281 -0.02847 C -0.03385 -0.02823 -0.03594 -0.02708 -0.03594 -0.02708 C -0.04219 -0.02985 -0.05035 -0.02823 -0.05677 -0.02777 C -0.0625 -0.02592 -0.07361 -0.02731 -0.07865 -0.02708 C -0.08941 -0.02823 -0.08264 -0.02685 -0.0875 -0.03333 C -0.08924 -0.04282 -0.09306 -0.04745 -0.09948 -0.05277 C -0.10208 -0.05509 -0.10365 -0.05879 -0.10625 -0.0611 C -0.10816 -0.06504 -0.11059 -0.06967 -0.11302 -0.07291 C -0.11406 -0.08032 -0.11424 -0.08865 -0.11927 -0.09305 C -0.12205 -0.0986 -0.12483 -0.10347 -0.1276 -0.10902 C -0.12674 -0.12036 -0.12535 -0.12708 -0.12969 -0.1368 C -0.12951 -0.13888 -0.12986 -0.1412 -0.12917 -0.14305 C -0.12882 -0.14421 -0.12951 -0.14004 -0.12865 -0.13958 C -0.12795 -0.13911 -0.1283 -0.14143 -0.12812 -0.14235 C -0.12882 -0.15161 -0.13177 -0.1581 -0.13385 -0.16666 C -0.13299 -0.1743 -0.1316 -0.18194 -0.12812 -0.18819 C -0.12656 -0.19467 -0.12726 -0.20069 -0.125 -0.20694 C -0.12448 -0.21087 -0.12344 -0.21157 -0.12187 -0.21458 C -0.12153 -0.2162 -0.12066 -0.21782 -0.12083 -0.21944 C -0.1217 -0.22823 -0.12882 -0.2331 -0.13073 -0.24097 C -0.13038 -0.24629 -0.12969 -0.25231 -0.12604 -0.25485 C -0.12483 -0.2574 -0.12465 -0.25624 -0.12552 -0.25833 " pathEditMode="relative" ptsTypes="fffffffffffffffffffffffffffA">
                                      <p:cBhvr>
                                        <p:cTn id="58" dur="3000" fill="hold"/>
                                        <p:tgtEl>
                                          <p:spTgt spid="28068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6791" grpId="0" animBg="1"/>
      <p:bldP spid="2806792" grpId="0" animBg="1"/>
      <p:bldP spid="2806804" grpId="0" animBg="1"/>
      <p:bldP spid="2806805" grpId="0" animBg="1"/>
      <p:bldP spid="2806806" grpId="0" animBg="1"/>
      <p:bldP spid="2806807" grpId="0" animBg="1"/>
      <p:bldP spid="2806808" grpId="0" animBg="1"/>
      <p:bldP spid="2806809" grpId="0" animBg="1"/>
      <p:bldP spid="2806810" grpId="0" animBg="1"/>
      <p:bldP spid="2806811" grpId="0" animBg="1"/>
      <p:bldP spid="2806812" grpId="0" animBg="1"/>
      <p:bldP spid="2806813" grpId="0" animBg="1"/>
      <p:bldP spid="2806814" grpId="0" animBg="1"/>
      <p:bldP spid="2806815" grpId="0" animBg="1"/>
      <p:bldP spid="2806816" grpId="0" animBg="1"/>
      <p:bldP spid="2806817" grpId="0" animBg="1"/>
      <p:bldP spid="2806818" grpId="0" animBg="1"/>
      <p:bldP spid="2806819" grpId="0" animBg="1"/>
      <p:bldP spid="2806820" grpId="0" animBg="1"/>
      <p:bldP spid="280682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8834" name="Rectangle 2"/>
          <p:cNvSpPr>
            <a:spLocks noGrp="1" noChangeArrowheads="1"/>
          </p:cNvSpPr>
          <p:nvPr>
            <p:ph type="title"/>
          </p:nvPr>
        </p:nvSpPr>
        <p:spPr>
          <a:noFill/>
          <a:ln/>
        </p:spPr>
        <p:txBody>
          <a:bodyPr/>
          <a:lstStyle/>
          <a:p>
            <a:pPr>
              <a:lnSpc>
                <a:spcPct val="100000"/>
              </a:lnSpc>
            </a:pPr>
            <a:r>
              <a:rPr lang="en-GB"/>
              <a:t>Annulus Injection - Concentric String</a:t>
            </a:r>
            <a:endParaRPr lang="en-US"/>
          </a:p>
        </p:txBody>
      </p:sp>
      <p:sp>
        <p:nvSpPr>
          <p:cNvPr id="571" name="Slide Number Placeholder 5"/>
          <p:cNvSpPr>
            <a:spLocks noGrp="1"/>
          </p:cNvSpPr>
          <p:nvPr>
            <p:ph type="sldNum" sz="quarter" idx="10"/>
          </p:nvPr>
        </p:nvSpPr>
        <p:spPr/>
        <p:txBody>
          <a:bodyPr/>
          <a:lstStyle/>
          <a:p>
            <a:fld id="{37EA6B34-13B7-48AF-B2CE-CC7E8FAC783B}" type="slidenum">
              <a:rPr lang="en-US"/>
              <a:pPr/>
              <a:t>18</a:t>
            </a:fld>
            <a:endParaRPr lang="en-US"/>
          </a:p>
        </p:txBody>
      </p:sp>
      <p:grpSp>
        <p:nvGrpSpPr>
          <p:cNvPr id="2" name="Group 3"/>
          <p:cNvGrpSpPr>
            <a:grpSpLocks noChangeAspect="1"/>
          </p:cNvGrpSpPr>
          <p:nvPr/>
        </p:nvGrpSpPr>
        <p:grpSpPr bwMode="auto">
          <a:xfrm>
            <a:off x="7113337" y="876300"/>
            <a:ext cx="1930651" cy="5727700"/>
            <a:chOff x="4176" y="226"/>
            <a:chExt cx="1186" cy="3868"/>
          </a:xfrm>
        </p:grpSpPr>
        <p:sp>
          <p:nvSpPr>
            <p:cNvPr id="2808836" name="Freeform 4"/>
            <p:cNvSpPr>
              <a:spLocks noChangeAspect="1"/>
            </p:cNvSpPr>
            <p:nvPr/>
          </p:nvSpPr>
          <p:spPr bwMode="auto">
            <a:xfrm>
              <a:off x="4745" y="2684"/>
              <a:ext cx="54" cy="290"/>
            </a:xfrm>
            <a:custGeom>
              <a:avLst/>
              <a:gdLst/>
              <a:ahLst/>
              <a:cxnLst>
                <a:cxn ang="0">
                  <a:pos x="1" y="0"/>
                </a:cxn>
                <a:cxn ang="0">
                  <a:pos x="18" y="0"/>
                </a:cxn>
                <a:cxn ang="0">
                  <a:pos x="17" y="84"/>
                </a:cxn>
                <a:cxn ang="0">
                  <a:pos x="0" y="97"/>
                </a:cxn>
                <a:cxn ang="0">
                  <a:pos x="1" y="0"/>
                </a:cxn>
              </a:cxnLst>
              <a:rect l="0" t="0" r="r" b="b"/>
              <a:pathLst>
                <a:path w="18" h="97">
                  <a:moveTo>
                    <a:pt x="1" y="0"/>
                  </a:moveTo>
                  <a:lnTo>
                    <a:pt x="18" y="0"/>
                  </a:lnTo>
                  <a:lnTo>
                    <a:pt x="17" y="84"/>
                  </a:lnTo>
                  <a:lnTo>
                    <a:pt x="0" y="97"/>
                  </a:lnTo>
                  <a:lnTo>
                    <a:pt x="1" y="0"/>
                  </a:lnTo>
                  <a:close/>
                </a:path>
              </a:pathLst>
            </a:custGeom>
            <a:gradFill rotWithShape="0">
              <a:gsLst>
                <a:gs pos="0">
                  <a:srgbClr val="C0C0C0">
                    <a:gamma/>
                    <a:shade val="46275"/>
                    <a:invGamma/>
                  </a:srgbClr>
                </a:gs>
                <a:gs pos="50000">
                  <a:srgbClr val="C0C0C0"/>
                </a:gs>
                <a:gs pos="100000">
                  <a:srgbClr val="C0C0C0">
                    <a:gamma/>
                    <a:shade val="46275"/>
                    <a:invGamma/>
                  </a:srgbClr>
                </a:gs>
              </a:gsLst>
              <a:lin ang="0" scaled="1"/>
            </a:gradFill>
            <a:ln w="9525" cap="flat" cmpd="sng">
              <a:solidFill>
                <a:srgbClr val="000000"/>
              </a:solidFill>
              <a:prstDash val="solid"/>
              <a:round/>
              <a:headEnd/>
              <a:tailEnd/>
            </a:ln>
            <a:effectLst/>
          </p:spPr>
          <p:txBody>
            <a:bodyPr/>
            <a:lstStyle/>
            <a:p>
              <a:endParaRPr lang="en-US"/>
            </a:p>
          </p:txBody>
        </p:sp>
        <p:sp>
          <p:nvSpPr>
            <p:cNvPr id="2808837" name="Line 5"/>
            <p:cNvSpPr>
              <a:spLocks noChangeAspect="1" noChangeShapeType="1"/>
            </p:cNvSpPr>
            <p:nvPr/>
          </p:nvSpPr>
          <p:spPr bwMode="auto">
            <a:xfrm>
              <a:off x="4904" y="2660"/>
              <a:ext cx="0" cy="242"/>
            </a:xfrm>
            <a:prstGeom prst="line">
              <a:avLst/>
            </a:prstGeom>
            <a:noFill/>
            <a:ln w="38100">
              <a:solidFill>
                <a:srgbClr val="000000"/>
              </a:solidFill>
              <a:round/>
              <a:headEnd/>
              <a:tailEnd/>
            </a:ln>
          </p:spPr>
          <p:txBody>
            <a:bodyPr/>
            <a:lstStyle/>
            <a:p>
              <a:endParaRPr lang="en-US"/>
            </a:p>
          </p:txBody>
        </p:sp>
        <p:sp>
          <p:nvSpPr>
            <p:cNvPr id="2808838" name="Line 6"/>
            <p:cNvSpPr>
              <a:spLocks noChangeAspect="1" noChangeShapeType="1"/>
            </p:cNvSpPr>
            <p:nvPr/>
          </p:nvSpPr>
          <p:spPr bwMode="auto">
            <a:xfrm flipH="1">
              <a:off x="4862" y="2684"/>
              <a:ext cx="0" cy="236"/>
            </a:xfrm>
            <a:prstGeom prst="line">
              <a:avLst/>
            </a:prstGeom>
            <a:noFill/>
            <a:ln w="38100">
              <a:solidFill>
                <a:srgbClr val="000000"/>
              </a:solidFill>
              <a:round/>
              <a:headEnd/>
              <a:tailEnd/>
            </a:ln>
          </p:spPr>
          <p:txBody>
            <a:bodyPr/>
            <a:lstStyle/>
            <a:p>
              <a:endParaRPr lang="en-US"/>
            </a:p>
          </p:txBody>
        </p:sp>
        <p:sp>
          <p:nvSpPr>
            <p:cNvPr id="2808839" name="Line 7"/>
            <p:cNvSpPr>
              <a:spLocks noChangeAspect="1" noChangeShapeType="1"/>
            </p:cNvSpPr>
            <p:nvPr/>
          </p:nvSpPr>
          <p:spPr bwMode="auto">
            <a:xfrm>
              <a:off x="4667" y="2669"/>
              <a:ext cx="0" cy="230"/>
            </a:xfrm>
            <a:prstGeom prst="line">
              <a:avLst/>
            </a:prstGeom>
            <a:noFill/>
            <a:ln w="38100">
              <a:solidFill>
                <a:srgbClr val="000000"/>
              </a:solidFill>
              <a:round/>
              <a:headEnd/>
              <a:tailEnd/>
            </a:ln>
          </p:spPr>
          <p:txBody>
            <a:bodyPr/>
            <a:lstStyle/>
            <a:p>
              <a:endParaRPr lang="en-US"/>
            </a:p>
          </p:txBody>
        </p:sp>
        <p:sp>
          <p:nvSpPr>
            <p:cNvPr id="2808840" name="Line 8"/>
            <p:cNvSpPr>
              <a:spLocks noChangeAspect="1" noChangeShapeType="1"/>
            </p:cNvSpPr>
            <p:nvPr/>
          </p:nvSpPr>
          <p:spPr bwMode="auto">
            <a:xfrm>
              <a:off x="4598" y="2687"/>
              <a:ext cx="84" cy="0"/>
            </a:xfrm>
            <a:prstGeom prst="line">
              <a:avLst/>
            </a:prstGeom>
            <a:noFill/>
            <a:ln w="38100">
              <a:solidFill>
                <a:srgbClr val="000000"/>
              </a:solidFill>
              <a:round/>
              <a:headEnd/>
              <a:tailEnd/>
            </a:ln>
          </p:spPr>
          <p:txBody>
            <a:bodyPr/>
            <a:lstStyle/>
            <a:p>
              <a:endParaRPr lang="en-US"/>
            </a:p>
          </p:txBody>
        </p:sp>
        <p:sp>
          <p:nvSpPr>
            <p:cNvPr id="2808841" name="Line 9"/>
            <p:cNvSpPr>
              <a:spLocks noChangeAspect="1" noChangeShapeType="1"/>
            </p:cNvSpPr>
            <p:nvPr/>
          </p:nvSpPr>
          <p:spPr bwMode="auto">
            <a:xfrm flipH="1">
              <a:off x="4868" y="2687"/>
              <a:ext cx="90" cy="0"/>
            </a:xfrm>
            <a:prstGeom prst="line">
              <a:avLst/>
            </a:prstGeom>
            <a:noFill/>
            <a:ln w="38100">
              <a:solidFill>
                <a:srgbClr val="000000"/>
              </a:solidFill>
              <a:round/>
              <a:headEnd/>
              <a:tailEnd/>
            </a:ln>
          </p:spPr>
          <p:txBody>
            <a:bodyPr/>
            <a:lstStyle/>
            <a:p>
              <a:endParaRPr lang="en-US"/>
            </a:p>
          </p:txBody>
        </p:sp>
        <p:sp>
          <p:nvSpPr>
            <p:cNvPr id="2808842" name="Line 10"/>
            <p:cNvSpPr>
              <a:spLocks noChangeAspect="1" noChangeShapeType="1"/>
            </p:cNvSpPr>
            <p:nvPr/>
          </p:nvSpPr>
          <p:spPr bwMode="auto">
            <a:xfrm>
              <a:off x="4829" y="3968"/>
              <a:ext cx="171" cy="0"/>
            </a:xfrm>
            <a:prstGeom prst="line">
              <a:avLst/>
            </a:prstGeom>
            <a:noFill/>
            <a:ln w="9525">
              <a:solidFill>
                <a:srgbClr val="000000"/>
              </a:solidFill>
              <a:round/>
              <a:headEnd/>
              <a:tailEnd type="triangle" w="med" len="med"/>
            </a:ln>
          </p:spPr>
          <p:txBody>
            <a:bodyPr/>
            <a:lstStyle/>
            <a:p>
              <a:endParaRPr lang="en-US"/>
            </a:p>
          </p:txBody>
        </p:sp>
        <p:sp>
          <p:nvSpPr>
            <p:cNvPr id="2808843" name="AutoShape 11"/>
            <p:cNvSpPr>
              <a:spLocks noChangeAspect="1" noChangeArrowheads="1"/>
            </p:cNvSpPr>
            <p:nvPr/>
          </p:nvSpPr>
          <p:spPr bwMode="auto">
            <a:xfrm rot="-5400000">
              <a:off x="4646" y="3765"/>
              <a:ext cx="24" cy="24"/>
            </a:xfrm>
            <a:prstGeom prst="rtTriangle">
              <a:avLst/>
            </a:prstGeom>
            <a:solidFill>
              <a:srgbClr val="000000"/>
            </a:solidFill>
            <a:ln w="12700">
              <a:solidFill>
                <a:srgbClr val="000000"/>
              </a:solidFill>
              <a:miter lim="800000"/>
              <a:headEnd/>
              <a:tailEnd/>
            </a:ln>
          </p:spPr>
          <p:txBody>
            <a:bodyPr/>
            <a:lstStyle/>
            <a:p>
              <a:endParaRPr lang="en-US"/>
            </a:p>
          </p:txBody>
        </p:sp>
        <p:grpSp>
          <p:nvGrpSpPr>
            <p:cNvPr id="3" name="Group 12"/>
            <p:cNvGrpSpPr>
              <a:grpSpLocks noChangeAspect="1"/>
            </p:cNvGrpSpPr>
            <p:nvPr/>
          </p:nvGrpSpPr>
          <p:grpSpPr bwMode="auto">
            <a:xfrm>
              <a:off x="4610" y="2953"/>
              <a:ext cx="27" cy="623"/>
              <a:chOff x="203" y="86"/>
              <a:chExt cx="9" cy="301"/>
            </a:xfrm>
          </p:grpSpPr>
          <p:sp>
            <p:nvSpPr>
              <p:cNvPr id="2808845" name="Line 13"/>
              <p:cNvSpPr>
                <a:spLocks noChangeAspect="1" noChangeShapeType="1"/>
              </p:cNvSpPr>
              <p:nvPr/>
            </p:nvSpPr>
            <p:spPr bwMode="auto">
              <a:xfrm flipH="1">
                <a:off x="212" y="86"/>
                <a:ext cx="0" cy="301"/>
              </a:xfrm>
              <a:prstGeom prst="line">
                <a:avLst/>
              </a:prstGeom>
              <a:noFill/>
              <a:ln w="38100">
                <a:solidFill>
                  <a:srgbClr val="000000"/>
                </a:solidFill>
                <a:round/>
                <a:headEnd/>
                <a:tailEnd/>
              </a:ln>
            </p:spPr>
            <p:txBody>
              <a:bodyPr/>
              <a:lstStyle/>
              <a:p>
                <a:endParaRPr lang="en-US"/>
              </a:p>
            </p:txBody>
          </p:sp>
          <p:sp>
            <p:nvSpPr>
              <p:cNvPr id="2808846" name="AutoShape 14"/>
              <p:cNvSpPr>
                <a:spLocks noChangeAspect="1" noChangeArrowheads="1"/>
              </p:cNvSpPr>
              <p:nvPr/>
            </p:nvSpPr>
            <p:spPr bwMode="auto">
              <a:xfrm rot="-5400000">
                <a:off x="203" y="379"/>
                <a:ext cx="7" cy="8"/>
              </a:xfrm>
              <a:prstGeom prst="rtTriangle">
                <a:avLst/>
              </a:prstGeom>
              <a:solidFill>
                <a:srgbClr val="000000"/>
              </a:solidFill>
              <a:ln w="12700">
                <a:solidFill>
                  <a:srgbClr val="000000"/>
                </a:solidFill>
                <a:miter lim="800000"/>
                <a:headEnd/>
                <a:tailEnd/>
              </a:ln>
            </p:spPr>
            <p:txBody>
              <a:bodyPr/>
              <a:lstStyle/>
              <a:p>
                <a:endParaRPr lang="en-US"/>
              </a:p>
            </p:txBody>
          </p:sp>
        </p:grpSp>
        <p:sp>
          <p:nvSpPr>
            <p:cNvPr id="2808847" name="AutoShape 15"/>
            <p:cNvSpPr>
              <a:spLocks noChangeAspect="1" noChangeArrowheads="1"/>
            </p:cNvSpPr>
            <p:nvPr/>
          </p:nvSpPr>
          <p:spPr bwMode="auto">
            <a:xfrm rot="5400000" flipH="1">
              <a:off x="4874" y="3762"/>
              <a:ext cx="24" cy="24"/>
            </a:xfrm>
            <a:prstGeom prst="rtTriangle">
              <a:avLst/>
            </a:prstGeom>
            <a:solidFill>
              <a:srgbClr val="000000"/>
            </a:solidFill>
            <a:ln w="12700">
              <a:solidFill>
                <a:srgbClr val="000000"/>
              </a:solidFill>
              <a:miter lim="800000"/>
              <a:headEnd/>
              <a:tailEnd/>
            </a:ln>
          </p:spPr>
          <p:txBody>
            <a:bodyPr/>
            <a:lstStyle/>
            <a:p>
              <a:endParaRPr lang="en-US"/>
            </a:p>
          </p:txBody>
        </p:sp>
        <p:grpSp>
          <p:nvGrpSpPr>
            <p:cNvPr id="4" name="Group 16"/>
            <p:cNvGrpSpPr>
              <a:grpSpLocks noChangeAspect="1"/>
            </p:cNvGrpSpPr>
            <p:nvPr/>
          </p:nvGrpSpPr>
          <p:grpSpPr bwMode="auto">
            <a:xfrm>
              <a:off x="4697" y="3789"/>
              <a:ext cx="153" cy="305"/>
              <a:chOff x="219" y="463"/>
              <a:chExt cx="64" cy="190"/>
            </a:xfrm>
          </p:grpSpPr>
          <p:sp>
            <p:nvSpPr>
              <p:cNvPr id="2808849" name="Freeform 17"/>
              <p:cNvSpPr>
                <a:spLocks noChangeAspect="1"/>
              </p:cNvSpPr>
              <p:nvPr/>
            </p:nvSpPr>
            <p:spPr bwMode="auto">
              <a:xfrm>
                <a:off x="219" y="463"/>
                <a:ext cx="3" cy="188"/>
              </a:xfrm>
              <a:custGeom>
                <a:avLst/>
                <a:gdLst/>
                <a:ahLst/>
                <a:cxnLst>
                  <a:cxn ang="0">
                    <a:pos x="1" y="0"/>
                  </a:cxn>
                  <a:cxn ang="0">
                    <a:pos x="0" y="40"/>
                  </a:cxn>
                  <a:cxn ang="0">
                    <a:pos x="0" y="96"/>
                  </a:cxn>
                  <a:cxn ang="0">
                    <a:pos x="1" y="155"/>
                  </a:cxn>
                </a:cxnLst>
                <a:rect l="0" t="0" r="r" b="b"/>
                <a:pathLst>
                  <a:path w="2" h="155">
                    <a:moveTo>
                      <a:pt x="1" y="0"/>
                    </a:moveTo>
                    <a:cubicBezTo>
                      <a:pt x="0" y="20"/>
                      <a:pt x="1" y="17"/>
                      <a:pt x="0" y="40"/>
                    </a:cubicBezTo>
                    <a:cubicBezTo>
                      <a:pt x="2" y="73"/>
                      <a:pt x="0" y="34"/>
                      <a:pt x="0" y="96"/>
                    </a:cubicBezTo>
                    <a:cubicBezTo>
                      <a:pt x="0" y="116"/>
                      <a:pt x="1" y="155"/>
                      <a:pt x="1" y="155"/>
                    </a:cubicBezTo>
                  </a:path>
                </a:pathLst>
              </a:custGeom>
              <a:noFill/>
              <a:ln w="73025" cap="flat" cmpd="sng">
                <a:pattFill prst="lgConfetti">
                  <a:fgClr>
                    <a:srgbClr val="000000"/>
                  </a:fgClr>
                  <a:bgClr>
                    <a:srgbClr val="FFFFFF"/>
                  </a:bgClr>
                </a:pattFill>
                <a:prstDash val="solid"/>
                <a:round/>
                <a:headEnd type="none" w="med" len="med"/>
                <a:tailEnd type="none" w="med" len="med"/>
              </a:ln>
              <a:effectLst/>
            </p:spPr>
            <p:txBody>
              <a:bodyPr/>
              <a:lstStyle/>
              <a:p>
                <a:endParaRPr lang="en-US"/>
              </a:p>
            </p:txBody>
          </p:sp>
          <p:sp>
            <p:nvSpPr>
              <p:cNvPr id="2808850" name="Freeform 18"/>
              <p:cNvSpPr>
                <a:spLocks noChangeAspect="1"/>
              </p:cNvSpPr>
              <p:nvPr/>
            </p:nvSpPr>
            <p:spPr bwMode="auto">
              <a:xfrm flipH="1">
                <a:off x="280" y="463"/>
                <a:ext cx="3" cy="188"/>
              </a:xfrm>
              <a:custGeom>
                <a:avLst/>
                <a:gdLst/>
                <a:ahLst/>
                <a:cxnLst>
                  <a:cxn ang="0">
                    <a:pos x="1" y="0"/>
                  </a:cxn>
                  <a:cxn ang="0">
                    <a:pos x="0" y="40"/>
                  </a:cxn>
                  <a:cxn ang="0">
                    <a:pos x="0" y="96"/>
                  </a:cxn>
                  <a:cxn ang="0">
                    <a:pos x="1" y="155"/>
                  </a:cxn>
                </a:cxnLst>
                <a:rect l="0" t="0" r="r" b="b"/>
                <a:pathLst>
                  <a:path w="2" h="155">
                    <a:moveTo>
                      <a:pt x="1" y="0"/>
                    </a:moveTo>
                    <a:cubicBezTo>
                      <a:pt x="0" y="20"/>
                      <a:pt x="1" y="17"/>
                      <a:pt x="0" y="40"/>
                    </a:cubicBezTo>
                    <a:cubicBezTo>
                      <a:pt x="2" y="73"/>
                      <a:pt x="0" y="34"/>
                      <a:pt x="0" y="96"/>
                    </a:cubicBezTo>
                    <a:cubicBezTo>
                      <a:pt x="0" y="116"/>
                      <a:pt x="1" y="155"/>
                      <a:pt x="1" y="155"/>
                    </a:cubicBezTo>
                  </a:path>
                </a:pathLst>
              </a:custGeom>
              <a:noFill/>
              <a:ln w="73025" cap="flat" cmpd="sng">
                <a:pattFill prst="lgConfetti">
                  <a:fgClr>
                    <a:srgbClr val="000000"/>
                  </a:fgClr>
                  <a:bgClr>
                    <a:srgbClr val="FFFFFF"/>
                  </a:bgClr>
                </a:pattFill>
                <a:prstDash val="solid"/>
                <a:round/>
                <a:headEnd type="none" w="med" len="med"/>
                <a:tailEnd type="none" w="med" len="med"/>
              </a:ln>
              <a:effectLst/>
            </p:spPr>
            <p:txBody>
              <a:bodyPr/>
              <a:lstStyle/>
              <a:p>
                <a:endParaRPr lang="en-US"/>
              </a:p>
            </p:txBody>
          </p:sp>
          <p:sp>
            <p:nvSpPr>
              <p:cNvPr id="2808851" name="Freeform 19"/>
              <p:cNvSpPr>
                <a:spLocks noChangeAspect="1"/>
              </p:cNvSpPr>
              <p:nvPr/>
            </p:nvSpPr>
            <p:spPr bwMode="auto">
              <a:xfrm>
                <a:off x="220" y="650"/>
                <a:ext cx="62" cy="3"/>
              </a:xfrm>
              <a:custGeom>
                <a:avLst/>
                <a:gdLst/>
                <a:ahLst/>
                <a:cxnLst>
                  <a:cxn ang="0">
                    <a:pos x="62" y="1"/>
                  </a:cxn>
                  <a:cxn ang="0">
                    <a:pos x="37" y="0"/>
                  </a:cxn>
                  <a:cxn ang="0">
                    <a:pos x="20" y="3"/>
                  </a:cxn>
                  <a:cxn ang="0">
                    <a:pos x="0" y="2"/>
                  </a:cxn>
                </a:cxnLst>
                <a:rect l="0" t="0" r="r" b="b"/>
                <a:pathLst>
                  <a:path w="62" h="3">
                    <a:moveTo>
                      <a:pt x="62" y="1"/>
                    </a:moveTo>
                    <a:cubicBezTo>
                      <a:pt x="54" y="3"/>
                      <a:pt x="45" y="3"/>
                      <a:pt x="37" y="0"/>
                    </a:cubicBezTo>
                    <a:cubicBezTo>
                      <a:pt x="31" y="1"/>
                      <a:pt x="26" y="2"/>
                      <a:pt x="20" y="3"/>
                    </a:cubicBezTo>
                    <a:cubicBezTo>
                      <a:pt x="1" y="2"/>
                      <a:pt x="7" y="2"/>
                      <a:pt x="0" y="2"/>
                    </a:cubicBezTo>
                  </a:path>
                </a:pathLst>
              </a:custGeom>
              <a:noFill/>
              <a:ln w="73025" cap="flat" cmpd="sng">
                <a:pattFill prst="lgConfetti">
                  <a:fgClr>
                    <a:srgbClr val="000000"/>
                  </a:fgClr>
                  <a:bgClr>
                    <a:srgbClr val="FFFFFF"/>
                  </a:bgClr>
                </a:pattFill>
                <a:prstDash val="solid"/>
                <a:round/>
                <a:headEnd type="none" w="med" len="med"/>
                <a:tailEnd type="none" w="med" len="med"/>
              </a:ln>
              <a:effectLst/>
            </p:spPr>
            <p:txBody>
              <a:bodyPr/>
              <a:lstStyle/>
              <a:p>
                <a:endParaRPr lang="en-US"/>
              </a:p>
            </p:txBody>
          </p:sp>
        </p:grpSp>
        <p:grpSp>
          <p:nvGrpSpPr>
            <p:cNvPr id="5" name="Group 20"/>
            <p:cNvGrpSpPr>
              <a:grpSpLocks noChangeAspect="1"/>
            </p:cNvGrpSpPr>
            <p:nvPr/>
          </p:nvGrpSpPr>
          <p:grpSpPr bwMode="auto">
            <a:xfrm flipH="1">
              <a:off x="4907" y="2923"/>
              <a:ext cx="27" cy="650"/>
              <a:chOff x="203" y="86"/>
              <a:chExt cx="9" cy="301"/>
            </a:xfrm>
          </p:grpSpPr>
          <p:sp>
            <p:nvSpPr>
              <p:cNvPr id="2808853" name="Line 21"/>
              <p:cNvSpPr>
                <a:spLocks noChangeAspect="1" noChangeShapeType="1"/>
              </p:cNvSpPr>
              <p:nvPr/>
            </p:nvSpPr>
            <p:spPr bwMode="auto">
              <a:xfrm flipH="1">
                <a:off x="212" y="86"/>
                <a:ext cx="0" cy="301"/>
              </a:xfrm>
              <a:prstGeom prst="line">
                <a:avLst/>
              </a:prstGeom>
              <a:noFill/>
              <a:ln w="38100">
                <a:solidFill>
                  <a:srgbClr val="000000"/>
                </a:solidFill>
                <a:round/>
                <a:headEnd/>
                <a:tailEnd/>
              </a:ln>
            </p:spPr>
            <p:txBody>
              <a:bodyPr/>
              <a:lstStyle/>
              <a:p>
                <a:endParaRPr lang="en-US"/>
              </a:p>
            </p:txBody>
          </p:sp>
          <p:sp>
            <p:nvSpPr>
              <p:cNvPr id="2808854" name="AutoShape 22"/>
              <p:cNvSpPr>
                <a:spLocks noChangeAspect="1" noChangeArrowheads="1"/>
              </p:cNvSpPr>
              <p:nvPr/>
            </p:nvSpPr>
            <p:spPr bwMode="auto">
              <a:xfrm rot="-5400000">
                <a:off x="203" y="379"/>
                <a:ext cx="7" cy="8"/>
              </a:xfrm>
              <a:prstGeom prst="rtTriangle">
                <a:avLst/>
              </a:prstGeom>
              <a:solidFill>
                <a:srgbClr val="000000"/>
              </a:solidFill>
              <a:ln w="12700">
                <a:solidFill>
                  <a:srgbClr val="000000"/>
                </a:solidFill>
                <a:miter lim="800000"/>
                <a:headEnd/>
                <a:tailEnd/>
              </a:ln>
            </p:spPr>
            <p:txBody>
              <a:bodyPr/>
              <a:lstStyle/>
              <a:p>
                <a:endParaRPr lang="en-US"/>
              </a:p>
            </p:txBody>
          </p:sp>
        </p:grpSp>
        <p:sp>
          <p:nvSpPr>
            <p:cNvPr id="2808855" name="Rectangle 23"/>
            <p:cNvSpPr>
              <a:spLocks noChangeAspect="1" noChangeArrowheads="1"/>
            </p:cNvSpPr>
            <p:nvPr/>
          </p:nvSpPr>
          <p:spPr bwMode="auto">
            <a:xfrm>
              <a:off x="4637" y="3474"/>
              <a:ext cx="36" cy="45"/>
            </a:xfrm>
            <a:prstGeom prst="rect">
              <a:avLst/>
            </a:prstGeom>
            <a:solidFill>
              <a:srgbClr val="C0C0C0"/>
            </a:solidFill>
            <a:ln w="9525">
              <a:solidFill>
                <a:srgbClr val="000000"/>
              </a:solidFill>
              <a:miter lim="800000"/>
              <a:headEnd/>
              <a:tailEnd/>
            </a:ln>
            <a:effectLst/>
          </p:spPr>
          <p:txBody>
            <a:bodyPr/>
            <a:lstStyle/>
            <a:p>
              <a:endParaRPr lang="en-US"/>
            </a:p>
          </p:txBody>
        </p:sp>
        <p:sp>
          <p:nvSpPr>
            <p:cNvPr id="2808856" name="Rectangle 24"/>
            <p:cNvSpPr>
              <a:spLocks noChangeAspect="1" noChangeArrowheads="1"/>
            </p:cNvSpPr>
            <p:nvPr/>
          </p:nvSpPr>
          <p:spPr bwMode="auto">
            <a:xfrm>
              <a:off x="4865" y="3471"/>
              <a:ext cx="36" cy="45"/>
            </a:xfrm>
            <a:prstGeom prst="rect">
              <a:avLst/>
            </a:prstGeom>
            <a:solidFill>
              <a:srgbClr val="C0C0C0"/>
            </a:solidFill>
            <a:ln w="9525">
              <a:solidFill>
                <a:srgbClr val="000000"/>
              </a:solidFill>
              <a:miter lim="800000"/>
              <a:headEnd/>
              <a:tailEnd/>
            </a:ln>
            <a:effectLst/>
          </p:spPr>
          <p:txBody>
            <a:bodyPr/>
            <a:lstStyle/>
            <a:p>
              <a:endParaRPr lang="en-US"/>
            </a:p>
          </p:txBody>
        </p:sp>
        <p:sp>
          <p:nvSpPr>
            <p:cNvPr id="2808857" name="Line 25"/>
            <p:cNvSpPr>
              <a:spLocks noChangeAspect="1" noChangeShapeType="1"/>
            </p:cNvSpPr>
            <p:nvPr/>
          </p:nvSpPr>
          <p:spPr bwMode="auto">
            <a:xfrm>
              <a:off x="4661" y="3444"/>
              <a:ext cx="45" cy="0"/>
            </a:xfrm>
            <a:prstGeom prst="line">
              <a:avLst/>
            </a:prstGeom>
            <a:noFill/>
            <a:ln w="38100">
              <a:solidFill>
                <a:srgbClr val="FFFFFF"/>
              </a:solidFill>
              <a:round/>
              <a:headEnd/>
              <a:tailEnd/>
            </a:ln>
            <a:effectLst/>
          </p:spPr>
          <p:txBody>
            <a:bodyPr/>
            <a:lstStyle/>
            <a:p>
              <a:endParaRPr lang="en-US"/>
            </a:p>
          </p:txBody>
        </p:sp>
        <p:sp>
          <p:nvSpPr>
            <p:cNvPr id="2808858" name="Line 26"/>
            <p:cNvSpPr>
              <a:spLocks noChangeAspect="1" noChangeShapeType="1"/>
            </p:cNvSpPr>
            <p:nvPr/>
          </p:nvSpPr>
          <p:spPr bwMode="auto">
            <a:xfrm>
              <a:off x="4844" y="3444"/>
              <a:ext cx="45" cy="0"/>
            </a:xfrm>
            <a:prstGeom prst="line">
              <a:avLst/>
            </a:prstGeom>
            <a:noFill/>
            <a:ln w="38100">
              <a:solidFill>
                <a:srgbClr val="FFFFFF"/>
              </a:solidFill>
              <a:round/>
              <a:headEnd/>
              <a:tailEnd/>
            </a:ln>
            <a:effectLst/>
          </p:spPr>
          <p:txBody>
            <a:bodyPr/>
            <a:lstStyle/>
            <a:p>
              <a:endParaRPr lang="en-US"/>
            </a:p>
          </p:txBody>
        </p:sp>
        <p:pic>
          <p:nvPicPr>
            <p:cNvPr id="2808859" name="Picture 27"/>
            <p:cNvPicPr>
              <a:picLocks noChangeAspect="1" noChangeArrowheads="1"/>
            </p:cNvPicPr>
            <p:nvPr/>
          </p:nvPicPr>
          <p:blipFill>
            <a:blip r:embed="rId3" cstate="print"/>
            <a:srcRect/>
            <a:stretch>
              <a:fillRect/>
            </a:stretch>
          </p:blipFill>
          <p:spPr bwMode="auto">
            <a:xfrm>
              <a:off x="4709" y="3893"/>
              <a:ext cx="132" cy="198"/>
            </a:xfrm>
            <a:prstGeom prst="rect">
              <a:avLst/>
            </a:prstGeom>
            <a:noFill/>
            <a:ln w="9525">
              <a:noFill/>
              <a:miter lim="800000"/>
              <a:headEnd/>
              <a:tailEnd/>
            </a:ln>
            <a:effectLst/>
          </p:spPr>
        </p:pic>
        <p:sp>
          <p:nvSpPr>
            <p:cNvPr id="2808860" name="Rectangle 28"/>
            <p:cNvSpPr>
              <a:spLocks noChangeAspect="1" noChangeArrowheads="1"/>
            </p:cNvSpPr>
            <p:nvPr/>
          </p:nvSpPr>
          <p:spPr bwMode="auto">
            <a:xfrm>
              <a:off x="4742" y="3792"/>
              <a:ext cx="51" cy="134"/>
            </a:xfrm>
            <a:prstGeom prst="rect">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lgn="ctr">
              <a:solidFill>
                <a:srgbClr val="000000"/>
              </a:solidFill>
              <a:miter lim="800000"/>
              <a:headEnd/>
              <a:tailEnd/>
            </a:ln>
            <a:effectLst/>
          </p:spPr>
          <p:txBody>
            <a:bodyPr/>
            <a:lstStyle/>
            <a:p>
              <a:endParaRPr lang="en-US"/>
            </a:p>
          </p:txBody>
        </p:sp>
        <p:sp>
          <p:nvSpPr>
            <p:cNvPr id="2808861" name="Rectangle 29"/>
            <p:cNvSpPr>
              <a:spLocks noChangeAspect="1" noChangeArrowheads="1"/>
            </p:cNvSpPr>
            <p:nvPr/>
          </p:nvSpPr>
          <p:spPr bwMode="auto">
            <a:xfrm>
              <a:off x="4745" y="3022"/>
              <a:ext cx="45" cy="770"/>
            </a:xfrm>
            <a:prstGeom prst="rect">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lgn="ctr">
              <a:solidFill>
                <a:srgbClr val="000000"/>
              </a:solidFill>
              <a:miter lim="800000"/>
              <a:headEnd/>
              <a:tailEnd/>
            </a:ln>
            <a:effectLst/>
          </p:spPr>
          <p:txBody>
            <a:bodyPr/>
            <a:lstStyle/>
            <a:p>
              <a:endParaRPr lang="en-US"/>
            </a:p>
          </p:txBody>
        </p:sp>
        <p:grpSp>
          <p:nvGrpSpPr>
            <p:cNvPr id="6" name="Group 30"/>
            <p:cNvGrpSpPr>
              <a:grpSpLocks noChangeAspect="1"/>
            </p:cNvGrpSpPr>
            <p:nvPr/>
          </p:nvGrpSpPr>
          <p:grpSpPr bwMode="auto">
            <a:xfrm>
              <a:off x="4176" y="1495"/>
              <a:ext cx="1186" cy="315"/>
              <a:chOff x="370" y="243"/>
              <a:chExt cx="261" cy="71"/>
            </a:xfrm>
          </p:grpSpPr>
          <p:grpSp>
            <p:nvGrpSpPr>
              <p:cNvPr id="7" name="Group 31"/>
              <p:cNvGrpSpPr>
                <a:grpSpLocks noChangeAspect="1"/>
              </p:cNvGrpSpPr>
              <p:nvPr/>
            </p:nvGrpSpPr>
            <p:grpSpPr bwMode="auto">
              <a:xfrm>
                <a:off x="451" y="243"/>
                <a:ext cx="99" cy="71"/>
                <a:chOff x="451" y="243"/>
                <a:chExt cx="99" cy="71"/>
              </a:xfrm>
            </p:grpSpPr>
            <p:sp>
              <p:nvSpPr>
                <p:cNvPr id="2808864" name="AutoShape 32"/>
                <p:cNvSpPr>
                  <a:spLocks noChangeAspect="1" noChangeArrowheads="1"/>
                </p:cNvSpPr>
                <p:nvPr/>
              </p:nvSpPr>
              <p:spPr bwMode="auto">
                <a:xfrm>
                  <a:off x="451"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8865" name="AutoShape 33"/>
                <p:cNvSpPr>
                  <a:spLocks noChangeAspect="1" noChangeArrowheads="1"/>
                </p:cNvSpPr>
                <p:nvPr/>
              </p:nvSpPr>
              <p:spPr bwMode="auto">
                <a:xfrm>
                  <a:off x="523"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8866" name="AutoShape 34"/>
                <p:cNvSpPr>
                  <a:spLocks noChangeAspect="1" noChangeArrowheads="1"/>
                </p:cNvSpPr>
                <p:nvPr/>
              </p:nvSpPr>
              <p:spPr bwMode="auto">
                <a:xfrm>
                  <a:off x="462" y="247"/>
                  <a:ext cx="77" cy="63"/>
                </a:xfrm>
                <a:prstGeom prst="roundRect">
                  <a:avLst>
                    <a:gd name="adj" fmla="val 447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sz="2400" b="0">
                    <a:latin typeface="Times New Roman" pitchFamily="18" charset="0"/>
                  </a:endParaRPr>
                </a:p>
              </p:txBody>
            </p:sp>
            <p:sp>
              <p:nvSpPr>
                <p:cNvPr id="2808867" name="Rectangle 35"/>
                <p:cNvSpPr>
                  <a:spLocks noChangeAspect="1" noChangeArrowheads="1"/>
                </p:cNvSpPr>
                <p:nvPr/>
              </p:nvSpPr>
              <p:spPr bwMode="auto">
                <a:xfrm>
                  <a:off x="466" y="243"/>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8868" name="Rectangle 36"/>
                <p:cNvSpPr>
                  <a:spLocks noChangeAspect="1" noChangeArrowheads="1"/>
                </p:cNvSpPr>
                <p:nvPr/>
              </p:nvSpPr>
              <p:spPr bwMode="auto">
                <a:xfrm>
                  <a:off x="466" y="310"/>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8" name="Group 37"/>
                <p:cNvGrpSpPr>
                  <a:grpSpLocks noChangeAspect="1"/>
                </p:cNvGrpSpPr>
                <p:nvPr/>
              </p:nvGrpSpPr>
              <p:grpSpPr bwMode="auto">
                <a:xfrm>
                  <a:off x="490" y="289"/>
                  <a:ext cx="20" cy="19"/>
                  <a:chOff x="1171" y="483"/>
                  <a:chExt cx="34" cy="30"/>
                </a:xfrm>
              </p:grpSpPr>
              <p:grpSp>
                <p:nvGrpSpPr>
                  <p:cNvPr id="9" name="Group 38"/>
                  <p:cNvGrpSpPr>
                    <a:grpSpLocks noChangeAspect="1"/>
                  </p:cNvGrpSpPr>
                  <p:nvPr/>
                </p:nvGrpSpPr>
                <p:grpSpPr bwMode="auto">
                  <a:xfrm>
                    <a:off x="1171" y="483"/>
                    <a:ext cx="34" cy="30"/>
                    <a:chOff x="1171" y="483"/>
                    <a:chExt cx="34" cy="30"/>
                  </a:xfrm>
                </p:grpSpPr>
                <p:sp>
                  <p:nvSpPr>
                    <p:cNvPr id="2808871" name="Oval 39"/>
                    <p:cNvSpPr>
                      <a:spLocks noChangeAspect="1" noChangeArrowheads="1"/>
                    </p:cNvSpPr>
                    <p:nvPr/>
                  </p:nvSpPr>
                  <p:spPr bwMode="auto">
                    <a:xfrm>
                      <a:off x="1171" y="483"/>
                      <a:ext cx="34" cy="30"/>
                    </a:xfrm>
                    <a:prstGeom prst="ellipse">
                      <a:avLst/>
                    </a:prstGeom>
                    <a:gradFill rotWithShape="0">
                      <a:gsLst>
                        <a:gs pos="0">
                          <a:srgbClr val="FFFFFF"/>
                        </a:gs>
                        <a:gs pos="100000">
                          <a:srgbClr val="969696"/>
                        </a:gs>
                      </a:gsLst>
                      <a:path path="shape">
                        <a:fillToRect l="50000" t="50000" r="50000" b="50000"/>
                      </a:path>
                    </a:gradFill>
                    <a:ln w="38100" cmpd="dbl">
                      <a:solidFill>
                        <a:srgbClr val="000000"/>
                      </a:solidFill>
                      <a:round/>
                      <a:headEnd/>
                      <a:tailEnd/>
                    </a:ln>
                  </p:spPr>
                  <p:txBody>
                    <a:bodyPr/>
                    <a:lstStyle/>
                    <a:p>
                      <a:endParaRPr lang="en-US"/>
                    </a:p>
                  </p:txBody>
                </p:sp>
                <p:sp>
                  <p:nvSpPr>
                    <p:cNvPr id="2808872" name="Oval 40"/>
                    <p:cNvSpPr>
                      <a:spLocks noChangeAspect="1" noChangeArrowheads="1"/>
                    </p:cNvSpPr>
                    <p:nvPr/>
                  </p:nvSpPr>
                  <p:spPr bwMode="auto">
                    <a:xfrm>
                      <a:off x="1186" y="486"/>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8873" name="Oval 41"/>
                    <p:cNvSpPr>
                      <a:spLocks noChangeAspect="1" noChangeArrowheads="1"/>
                    </p:cNvSpPr>
                    <p:nvPr/>
                  </p:nvSpPr>
                  <p:spPr bwMode="auto">
                    <a:xfrm>
                      <a:off x="1186" y="50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8874" name="Oval 42"/>
                    <p:cNvSpPr>
                      <a:spLocks noChangeAspect="1" noChangeArrowheads="1"/>
                    </p:cNvSpPr>
                    <p:nvPr/>
                  </p:nvSpPr>
                  <p:spPr bwMode="auto">
                    <a:xfrm>
                      <a:off x="1193"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8875" name="Oval 43"/>
                    <p:cNvSpPr>
                      <a:spLocks noChangeAspect="1" noChangeArrowheads="1"/>
                    </p:cNvSpPr>
                    <p:nvPr/>
                  </p:nvSpPr>
                  <p:spPr bwMode="auto">
                    <a:xfrm>
                      <a:off x="1178"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8876" name="Oval 44"/>
                    <p:cNvSpPr>
                      <a:spLocks noChangeAspect="1" noChangeArrowheads="1"/>
                    </p:cNvSpPr>
                    <p:nvPr/>
                  </p:nvSpPr>
                  <p:spPr bwMode="auto">
                    <a:xfrm>
                      <a:off x="1175"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8877" name="Oval 45"/>
                    <p:cNvSpPr>
                      <a:spLocks noChangeAspect="1" noChangeArrowheads="1"/>
                    </p:cNvSpPr>
                    <p:nvPr/>
                  </p:nvSpPr>
                  <p:spPr bwMode="auto">
                    <a:xfrm>
                      <a:off x="1193"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8878" name="Oval 46"/>
                    <p:cNvSpPr>
                      <a:spLocks noChangeAspect="1" noChangeArrowheads="1"/>
                    </p:cNvSpPr>
                    <p:nvPr/>
                  </p:nvSpPr>
                  <p:spPr bwMode="auto">
                    <a:xfrm>
                      <a:off x="1178"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sp>
                <p:nvSpPr>
                  <p:cNvPr id="2808879" name="Oval 47"/>
                  <p:cNvSpPr>
                    <a:spLocks noChangeAspect="1" noChangeArrowheads="1"/>
                  </p:cNvSpPr>
                  <p:nvPr/>
                </p:nvSpPr>
                <p:spPr bwMode="auto">
                  <a:xfrm>
                    <a:off x="1182" y="493"/>
                    <a:ext cx="12" cy="10"/>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8880" name="Oval 48"/>
                  <p:cNvSpPr>
                    <a:spLocks noChangeAspect="1" noChangeArrowheads="1"/>
                  </p:cNvSpPr>
                  <p:nvPr/>
                </p:nvSpPr>
                <p:spPr bwMode="auto">
                  <a:xfrm>
                    <a:off x="1196"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grpSp>
          <p:grpSp>
            <p:nvGrpSpPr>
              <p:cNvPr id="10" name="Group 49"/>
              <p:cNvGrpSpPr>
                <a:grpSpLocks noChangeAspect="1"/>
              </p:cNvGrpSpPr>
              <p:nvPr/>
            </p:nvGrpSpPr>
            <p:grpSpPr bwMode="auto">
              <a:xfrm>
                <a:off x="370" y="258"/>
                <a:ext cx="81" cy="45"/>
                <a:chOff x="300" y="731"/>
                <a:chExt cx="122" cy="56"/>
              </a:xfrm>
            </p:grpSpPr>
            <p:grpSp>
              <p:nvGrpSpPr>
                <p:cNvPr id="11" name="Group 50"/>
                <p:cNvGrpSpPr>
                  <a:grpSpLocks noChangeAspect="1"/>
                </p:cNvGrpSpPr>
                <p:nvPr/>
              </p:nvGrpSpPr>
              <p:grpSpPr bwMode="auto">
                <a:xfrm flipH="1">
                  <a:off x="300" y="746"/>
                  <a:ext cx="70" cy="26"/>
                  <a:chOff x="623" y="744"/>
                  <a:chExt cx="70" cy="26"/>
                </a:xfrm>
              </p:grpSpPr>
              <p:sp>
                <p:nvSpPr>
                  <p:cNvPr id="2808883" name="AutoShape 51"/>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12" name="Group 52"/>
                  <p:cNvGrpSpPr>
                    <a:grpSpLocks noChangeAspect="1"/>
                  </p:cNvGrpSpPr>
                  <p:nvPr/>
                </p:nvGrpSpPr>
                <p:grpSpPr bwMode="auto">
                  <a:xfrm>
                    <a:off x="658" y="750"/>
                    <a:ext cx="35" cy="13"/>
                    <a:chOff x="646" y="750"/>
                    <a:chExt cx="35" cy="13"/>
                  </a:xfrm>
                </p:grpSpPr>
                <p:sp>
                  <p:nvSpPr>
                    <p:cNvPr id="2808885" name="Rectangle 53"/>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8886" name="AutoShape 54"/>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08887" name="AutoShape 55"/>
                <p:cNvSpPr>
                  <a:spLocks noChangeAspect="1" noChangeArrowheads="1"/>
                </p:cNvSpPr>
                <p:nvPr/>
              </p:nvSpPr>
              <p:spPr bwMode="auto">
                <a:xfrm rot="5400000" flipH="1">
                  <a:off x="371" y="736"/>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08888" name="AutoShape 56"/>
                <p:cNvSpPr>
                  <a:spLocks noChangeAspect="1" noChangeArrowheads="1"/>
                </p:cNvSpPr>
                <p:nvPr/>
              </p:nvSpPr>
              <p:spPr bwMode="auto">
                <a:xfrm rot="10800000" flipH="1">
                  <a:off x="376" y="750"/>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8889" name="Rectangle 57"/>
                <p:cNvSpPr>
                  <a:spLocks noChangeAspect="1" noChangeArrowheads="1"/>
                </p:cNvSpPr>
                <p:nvPr/>
              </p:nvSpPr>
              <p:spPr bwMode="auto">
                <a:xfrm rot="-10800000">
                  <a:off x="367" y="734"/>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13" name="Group 58"/>
                <p:cNvGrpSpPr>
                  <a:grpSpLocks noChangeAspect="1"/>
                </p:cNvGrpSpPr>
                <p:nvPr/>
              </p:nvGrpSpPr>
              <p:grpSpPr bwMode="auto">
                <a:xfrm>
                  <a:off x="414" y="734"/>
                  <a:ext cx="8" cy="50"/>
                  <a:chOff x="159" y="425"/>
                  <a:chExt cx="6" cy="56"/>
                </a:xfrm>
              </p:grpSpPr>
              <p:grpSp>
                <p:nvGrpSpPr>
                  <p:cNvPr id="14" name="Group 59"/>
                  <p:cNvGrpSpPr>
                    <a:grpSpLocks noChangeAspect="1"/>
                  </p:cNvGrpSpPr>
                  <p:nvPr/>
                </p:nvGrpSpPr>
                <p:grpSpPr bwMode="auto">
                  <a:xfrm>
                    <a:off x="159" y="425"/>
                    <a:ext cx="6" cy="12"/>
                    <a:chOff x="681" y="538"/>
                    <a:chExt cx="39" cy="59"/>
                  </a:xfrm>
                </p:grpSpPr>
                <p:sp>
                  <p:nvSpPr>
                    <p:cNvPr id="2808892" name="Rectangle 60"/>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893" name="Line 6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894" name="Line 6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15" name="Group 63"/>
                  <p:cNvGrpSpPr>
                    <a:grpSpLocks noChangeAspect="1"/>
                  </p:cNvGrpSpPr>
                  <p:nvPr/>
                </p:nvGrpSpPr>
                <p:grpSpPr bwMode="auto">
                  <a:xfrm>
                    <a:off x="159" y="447"/>
                    <a:ext cx="6" cy="12"/>
                    <a:chOff x="681" y="538"/>
                    <a:chExt cx="39" cy="59"/>
                  </a:xfrm>
                </p:grpSpPr>
                <p:sp>
                  <p:nvSpPr>
                    <p:cNvPr id="2808896" name="Rectangle 64"/>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897" name="Line 6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898" name="Line 6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16" name="Group 67"/>
                  <p:cNvGrpSpPr>
                    <a:grpSpLocks noChangeAspect="1"/>
                  </p:cNvGrpSpPr>
                  <p:nvPr/>
                </p:nvGrpSpPr>
                <p:grpSpPr bwMode="auto">
                  <a:xfrm>
                    <a:off x="159" y="469"/>
                    <a:ext cx="6" cy="12"/>
                    <a:chOff x="681" y="538"/>
                    <a:chExt cx="39" cy="59"/>
                  </a:xfrm>
                </p:grpSpPr>
                <p:sp>
                  <p:nvSpPr>
                    <p:cNvPr id="2808900" name="Rectangle 68"/>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01" name="Line 6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02" name="Line 7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17" name="Group 71"/>
                <p:cNvGrpSpPr>
                  <a:grpSpLocks noChangeAspect="1"/>
                </p:cNvGrpSpPr>
                <p:nvPr/>
              </p:nvGrpSpPr>
              <p:grpSpPr bwMode="auto">
                <a:xfrm flipH="1">
                  <a:off x="362" y="735"/>
                  <a:ext cx="5" cy="9"/>
                  <a:chOff x="681" y="538"/>
                  <a:chExt cx="39" cy="59"/>
                </a:xfrm>
              </p:grpSpPr>
              <p:sp>
                <p:nvSpPr>
                  <p:cNvPr id="2808904" name="Rectangle 72"/>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05" name="Line 7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06" name="Line 7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18" name="Group 75"/>
                <p:cNvGrpSpPr>
                  <a:grpSpLocks noChangeAspect="1"/>
                </p:cNvGrpSpPr>
                <p:nvPr/>
              </p:nvGrpSpPr>
              <p:grpSpPr bwMode="auto">
                <a:xfrm flipH="1">
                  <a:off x="362" y="774"/>
                  <a:ext cx="5" cy="9"/>
                  <a:chOff x="681" y="538"/>
                  <a:chExt cx="39" cy="59"/>
                </a:xfrm>
              </p:grpSpPr>
              <p:sp>
                <p:nvSpPr>
                  <p:cNvPr id="2808908" name="Rectangle 76"/>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09" name="Line 7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10" name="Line 7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19" name="Group 79"/>
              <p:cNvGrpSpPr>
                <a:grpSpLocks noChangeAspect="1"/>
              </p:cNvGrpSpPr>
              <p:nvPr/>
            </p:nvGrpSpPr>
            <p:grpSpPr bwMode="auto">
              <a:xfrm>
                <a:off x="550" y="256"/>
                <a:ext cx="81" cy="45"/>
                <a:chOff x="571" y="729"/>
                <a:chExt cx="122" cy="56"/>
              </a:xfrm>
            </p:grpSpPr>
            <p:grpSp>
              <p:nvGrpSpPr>
                <p:cNvPr id="20" name="Group 80"/>
                <p:cNvGrpSpPr>
                  <a:grpSpLocks noChangeAspect="1"/>
                </p:cNvGrpSpPr>
                <p:nvPr/>
              </p:nvGrpSpPr>
              <p:grpSpPr bwMode="auto">
                <a:xfrm>
                  <a:off x="623" y="744"/>
                  <a:ext cx="70" cy="26"/>
                  <a:chOff x="623" y="744"/>
                  <a:chExt cx="70" cy="26"/>
                </a:xfrm>
              </p:grpSpPr>
              <p:sp>
                <p:nvSpPr>
                  <p:cNvPr id="2808913" name="AutoShape 81"/>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21" name="Group 82"/>
                  <p:cNvGrpSpPr>
                    <a:grpSpLocks noChangeAspect="1"/>
                  </p:cNvGrpSpPr>
                  <p:nvPr/>
                </p:nvGrpSpPr>
                <p:grpSpPr bwMode="auto">
                  <a:xfrm>
                    <a:off x="658" y="750"/>
                    <a:ext cx="35" cy="13"/>
                    <a:chOff x="646" y="750"/>
                    <a:chExt cx="35" cy="13"/>
                  </a:xfrm>
                </p:grpSpPr>
                <p:sp>
                  <p:nvSpPr>
                    <p:cNvPr id="2808915" name="Rectangle 83"/>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8916" name="AutoShape 84"/>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08917" name="AutoShape 85"/>
                <p:cNvSpPr>
                  <a:spLocks noChangeAspect="1" noChangeArrowheads="1"/>
                </p:cNvSpPr>
                <p:nvPr/>
              </p:nvSpPr>
              <p:spPr bwMode="auto">
                <a:xfrm rot="-5400000">
                  <a:off x="566" y="734"/>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08918" name="AutoShape 86"/>
                <p:cNvSpPr>
                  <a:spLocks noChangeAspect="1" noChangeArrowheads="1"/>
                </p:cNvSpPr>
                <p:nvPr/>
              </p:nvSpPr>
              <p:spPr bwMode="auto">
                <a:xfrm rot="-10800000">
                  <a:off x="571" y="748"/>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8919" name="Rectangle 87"/>
                <p:cNvSpPr>
                  <a:spLocks noChangeAspect="1" noChangeArrowheads="1"/>
                </p:cNvSpPr>
                <p:nvPr/>
              </p:nvSpPr>
              <p:spPr bwMode="auto">
                <a:xfrm rot="10800000" flipH="1">
                  <a:off x="617" y="732"/>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22" name="Group 88"/>
                <p:cNvGrpSpPr>
                  <a:grpSpLocks noChangeAspect="1"/>
                </p:cNvGrpSpPr>
                <p:nvPr/>
              </p:nvGrpSpPr>
              <p:grpSpPr bwMode="auto">
                <a:xfrm flipH="1">
                  <a:off x="571" y="732"/>
                  <a:ext cx="8" cy="50"/>
                  <a:chOff x="159" y="425"/>
                  <a:chExt cx="6" cy="56"/>
                </a:xfrm>
              </p:grpSpPr>
              <p:grpSp>
                <p:nvGrpSpPr>
                  <p:cNvPr id="23" name="Group 89"/>
                  <p:cNvGrpSpPr>
                    <a:grpSpLocks noChangeAspect="1"/>
                  </p:cNvGrpSpPr>
                  <p:nvPr/>
                </p:nvGrpSpPr>
                <p:grpSpPr bwMode="auto">
                  <a:xfrm>
                    <a:off x="159" y="425"/>
                    <a:ext cx="6" cy="12"/>
                    <a:chOff x="681" y="538"/>
                    <a:chExt cx="39" cy="59"/>
                  </a:xfrm>
                </p:grpSpPr>
                <p:sp>
                  <p:nvSpPr>
                    <p:cNvPr id="2808922" name="Rectangle 90"/>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23" name="Line 9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24" name="Line 9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4" name="Group 93"/>
                  <p:cNvGrpSpPr>
                    <a:grpSpLocks noChangeAspect="1"/>
                  </p:cNvGrpSpPr>
                  <p:nvPr/>
                </p:nvGrpSpPr>
                <p:grpSpPr bwMode="auto">
                  <a:xfrm>
                    <a:off x="159" y="447"/>
                    <a:ext cx="6" cy="12"/>
                    <a:chOff x="681" y="538"/>
                    <a:chExt cx="39" cy="59"/>
                  </a:xfrm>
                </p:grpSpPr>
                <p:sp>
                  <p:nvSpPr>
                    <p:cNvPr id="2808926" name="Rectangle 94"/>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27" name="Line 9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28" name="Line 9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5" name="Group 97"/>
                  <p:cNvGrpSpPr>
                    <a:grpSpLocks noChangeAspect="1"/>
                  </p:cNvGrpSpPr>
                  <p:nvPr/>
                </p:nvGrpSpPr>
                <p:grpSpPr bwMode="auto">
                  <a:xfrm>
                    <a:off x="159" y="469"/>
                    <a:ext cx="6" cy="12"/>
                    <a:chOff x="681" y="538"/>
                    <a:chExt cx="39" cy="59"/>
                  </a:xfrm>
                </p:grpSpPr>
                <p:sp>
                  <p:nvSpPr>
                    <p:cNvPr id="2808930" name="Rectangle 98"/>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31" name="Line 9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32" name="Line 10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6" name="Group 101"/>
                <p:cNvGrpSpPr>
                  <a:grpSpLocks noChangeAspect="1"/>
                </p:cNvGrpSpPr>
                <p:nvPr/>
              </p:nvGrpSpPr>
              <p:grpSpPr bwMode="auto">
                <a:xfrm>
                  <a:off x="626" y="733"/>
                  <a:ext cx="5" cy="9"/>
                  <a:chOff x="681" y="538"/>
                  <a:chExt cx="39" cy="59"/>
                </a:xfrm>
              </p:grpSpPr>
              <p:sp>
                <p:nvSpPr>
                  <p:cNvPr id="2808934" name="Rectangle 102"/>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35" name="Line 10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36" name="Line 10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7" name="Group 105"/>
                <p:cNvGrpSpPr>
                  <a:grpSpLocks noChangeAspect="1"/>
                </p:cNvGrpSpPr>
                <p:nvPr/>
              </p:nvGrpSpPr>
              <p:grpSpPr bwMode="auto">
                <a:xfrm>
                  <a:off x="626" y="772"/>
                  <a:ext cx="5" cy="9"/>
                  <a:chOff x="681" y="538"/>
                  <a:chExt cx="39" cy="59"/>
                </a:xfrm>
              </p:grpSpPr>
              <p:sp>
                <p:nvSpPr>
                  <p:cNvPr id="2808938" name="Rectangle 106"/>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8939" name="Line 10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8940" name="Line 10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grpSp>
          <p:nvGrpSpPr>
            <p:cNvPr id="28" name="Group 109"/>
            <p:cNvGrpSpPr>
              <a:grpSpLocks noChangeAspect="1"/>
            </p:cNvGrpSpPr>
            <p:nvPr/>
          </p:nvGrpSpPr>
          <p:grpSpPr bwMode="auto">
            <a:xfrm>
              <a:off x="4499" y="774"/>
              <a:ext cx="507" cy="407"/>
              <a:chOff x="188" y="58"/>
              <a:chExt cx="110" cy="136"/>
            </a:xfrm>
          </p:grpSpPr>
          <p:sp>
            <p:nvSpPr>
              <p:cNvPr id="2808942" name="AutoShape 110"/>
              <p:cNvSpPr>
                <a:spLocks noChangeAspect="1" noChangeArrowheads="1"/>
              </p:cNvSpPr>
              <p:nvPr/>
            </p:nvSpPr>
            <p:spPr bwMode="auto">
              <a:xfrm>
                <a:off x="195" y="109"/>
                <a:ext cx="96" cy="4"/>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grpSp>
            <p:nvGrpSpPr>
              <p:cNvPr id="29" name="Group 111"/>
              <p:cNvGrpSpPr>
                <a:grpSpLocks noChangeAspect="1"/>
              </p:cNvGrpSpPr>
              <p:nvPr/>
            </p:nvGrpSpPr>
            <p:grpSpPr bwMode="auto">
              <a:xfrm flipH="1">
                <a:off x="285" y="106"/>
                <a:ext cx="13" cy="28"/>
                <a:chOff x="81" y="325"/>
                <a:chExt cx="20" cy="34"/>
              </a:xfrm>
            </p:grpSpPr>
            <p:sp>
              <p:nvSpPr>
                <p:cNvPr id="2808944" name="Freeform 112"/>
                <p:cNvSpPr>
                  <a:spLocks noChangeAspect="1"/>
                </p:cNvSpPr>
                <p:nvPr/>
              </p:nvSpPr>
              <p:spPr bwMode="auto">
                <a:xfrm>
                  <a:off x="81" y="325"/>
                  <a:ext cx="20" cy="34"/>
                </a:xfrm>
                <a:custGeom>
                  <a:avLst/>
                  <a:gdLst/>
                  <a:ahLst/>
                  <a:cxnLst>
                    <a:cxn ang="0">
                      <a:pos x="12" y="0"/>
                    </a:cxn>
                    <a:cxn ang="0">
                      <a:pos x="0" y="16"/>
                    </a:cxn>
                    <a:cxn ang="0">
                      <a:pos x="0" y="31"/>
                    </a:cxn>
                    <a:cxn ang="0">
                      <a:pos x="3" y="34"/>
                    </a:cxn>
                    <a:cxn ang="0">
                      <a:pos x="7" y="34"/>
                    </a:cxn>
                    <a:cxn ang="0">
                      <a:pos x="16" y="25"/>
                    </a:cxn>
                    <a:cxn ang="0">
                      <a:pos x="20" y="25"/>
                    </a:cxn>
                    <a:cxn ang="0">
                      <a:pos x="19" y="5"/>
                    </a:cxn>
                    <a:cxn ang="0">
                      <a:pos x="12" y="0"/>
                    </a:cxn>
                  </a:cxnLst>
                  <a:rect l="0" t="0" r="r" b="b"/>
                  <a:pathLst>
                    <a:path w="20" h="34">
                      <a:moveTo>
                        <a:pt x="12" y="0"/>
                      </a:moveTo>
                      <a:lnTo>
                        <a:pt x="0" y="16"/>
                      </a:lnTo>
                      <a:lnTo>
                        <a:pt x="0" y="31"/>
                      </a:lnTo>
                      <a:lnTo>
                        <a:pt x="3" y="34"/>
                      </a:lnTo>
                      <a:lnTo>
                        <a:pt x="7" y="34"/>
                      </a:lnTo>
                      <a:lnTo>
                        <a:pt x="16" y="25"/>
                      </a:lnTo>
                      <a:lnTo>
                        <a:pt x="20" y="25"/>
                      </a:lnTo>
                      <a:lnTo>
                        <a:pt x="19" y="5"/>
                      </a:lnTo>
                      <a:lnTo>
                        <a:pt x="12" y="0"/>
                      </a:lnTo>
                    </a:path>
                  </a:pathLst>
                </a:custGeom>
                <a:gradFill rotWithShape="0">
                  <a:gsLst>
                    <a:gs pos="0">
                      <a:srgbClr val="FFFFFF"/>
                    </a:gs>
                    <a:gs pos="50000">
                      <a:srgbClr val="C0C0C0"/>
                    </a:gs>
                    <a:gs pos="100000">
                      <a:srgbClr val="FFFFFF"/>
                    </a:gs>
                  </a:gsLst>
                  <a:lin ang="2700000" scaled="1"/>
                </a:gradFill>
                <a:ln w="9525" cap="flat" cmpd="sng">
                  <a:solidFill>
                    <a:srgbClr val="000000"/>
                  </a:solidFill>
                  <a:prstDash val="solid"/>
                  <a:round/>
                  <a:headEnd type="none" w="med" len="med"/>
                  <a:tailEnd type="none" w="med" len="med"/>
                </a:ln>
              </p:spPr>
              <p:txBody>
                <a:bodyPr/>
                <a:lstStyle/>
                <a:p>
                  <a:endParaRPr lang="en-US"/>
                </a:p>
              </p:txBody>
            </p:sp>
            <p:sp>
              <p:nvSpPr>
                <p:cNvPr id="2808945" name="Oval 113"/>
                <p:cNvSpPr>
                  <a:spLocks noChangeAspect="1" noChangeArrowheads="1"/>
                </p:cNvSpPr>
                <p:nvPr/>
              </p:nvSpPr>
              <p:spPr bwMode="auto">
                <a:xfrm>
                  <a:off x="85" y="343"/>
                  <a:ext cx="6" cy="5"/>
                </a:xfrm>
                <a:prstGeom prst="ellipse">
                  <a:avLst/>
                </a:prstGeom>
                <a:solidFill>
                  <a:srgbClr val="000000"/>
                </a:solidFill>
                <a:ln w="9525">
                  <a:solidFill>
                    <a:srgbClr val="000000"/>
                  </a:solidFill>
                  <a:round/>
                  <a:headEnd/>
                  <a:tailEnd/>
                </a:ln>
              </p:spPr>
              <p:txBody>
                <a:bodyPr/>
                <a:lstStyle/>
                <a:p>
                  <a:endParaRPr lang="en-US"/>
                </a:p>
              </p:txBody>
            </p:sp>
          </p:grpSp>
          <p:grpSp>
            <p:nvGrpSpPr>
              <p:cNvPr id="30" name="Group 114"/>
              <p:cNvGrpSpPr>
                <a:grpSpLocks noChangeAspect="1"/>
              </p:cNvGrpSpPr>
              <p:nvPr/>
            </p:nvGrpSpPr>
            <p:grpSpPr bwMode="auto">
              <a:xfrm>
                <a:off x="188" y="106"/>
                <a:ext cx="13" cy="28"/>
                <a:chOff x="81" y="325"/>
                <a:chExt cx="20" cy="34"/>
              </a:xfrm>
            </p:grpSpPr>
            <p:sp>
              <p:nvSpPr>
                <p:cNvPr id="2808947" name="Freeform 115"/>
                <p:cNvSpPr>
                  <a:spLocks noChangeAspect="1"/>
                </p:cNvSpPr>
                <p:nvPr/>
              </p:nvSpPr>
              <p:spPr bwMode="auto">
                <a:xfrm>
                  <a:off x="81" y="325"/>
                  <a:ext cx="20" cy="34"/>
                </a:xfrm>
                <a:custGeom>
                  <a:avLst/>
                  <a:gdLst/>
                  <a:ahLst/>
                  <a:cxnLst>
                    <a:cxn ang="0">
                      <a:pos x="12" y="0"/>
                    </a:cxn>
                    <a:cxn ang="0">
                      <a:pos x="0" y="16"/>
                    </a:cxn>
                    <a:cxn ang="0">
                      <a:pos x="0" y="31"/>
                    </a:cxn>
                    <a:cxn ang="0">
                      <a:pos x="3" y="34"/>
                    </a:cxn>
                    <a:cxn ang="0">
                      <a:pos x="7" y="34"/>
                    </a:cxn>
                    <a:cxn ang="0">
                      <a:pos x="16" y="25"/>
                    </a:cxn>
                    <a:cxn ang="0">
                      <a:pos x="20" y="25"/>
                    </a:cxn>
                    <a:cxn ang="0">
                      <a:pos x="19" y="5"/>
                    </a:cxn>
                    <a:cxn ang="0">
                      <a:pos x="12" y="0"/>
                    </a:cxn>
                  </a:cxnLst>
                  <a:rect l="0" t="0" r="r" b="b"/>
                  <a:pathLst>
                    <a:path w="20" h="34">
                      <a:moveTo>
                        <a:pt x="12" y="0"/>
                      </a:moveTo>
                      <a:lnTo>
                        <a:pt x="0" y="16"/>
                      </a:lnTo>
                      <a:lnTo>
                        <a:pt x="0" y="31"/>
                      </a:lnTo>
                      <a:lnTo>
                        <a:pt x="3" y="34"/>
                      </a:lnTo>
                      <a:lnTo>
                        <a:pt x="7" y="34"/>
                      </a:lnTo>
                      <a:lnTo>
                        <a:pt x="16" y="25"/>
                      </a:lnTo>
                      <a:lnTo>
                        <a:pt x="20" y="25"/>
                      </a:lnTo>
                      <a:lnTo>
                        <a:pt x="19" y="5"/>
                      </a:lnTo>
                      <a:lnTo>
                        <a:pt x="12" y="0"/>
                      </a:lnTo>
                    </a:path>
                  </a:pathLst>
                </a:custGeom>
                <a:gradFill rotWithShape="0">
                  <a:gsLst>
                    <a:gs pos="0">
                      <a:srgbClr val="FFFFFF"/>
                    </a:gs>
                    <a:gs pos="50000">
                      <a:srgbClr val="C0C0C0"/>
                    </a:gs>
                    <a:gs pos="100000">
                      <a:srgbClr val="FFFFFF"/>
                    </a:gs>
                  </a:gsLst>
                  <a:lin ang="2700000" scaled="1"/>
                </a:gradFill>
                <a:ln w="9525" cap="flat" cmpd="sng">
                  <a:solidFill>
                    <a:srgbClr val="000000"/>
                  </a:solidFill>
                  <a:prstDash val="solid"/>
                  <a:round/>
                  <a:headEnd type="none" w="med" len="med"/>
                  <a:tailEnd type="none" w="med" len="med"/>
                </a:ln>
              </p:spPr>
              <p:txBody>
                <a:bodyPr/>
                <a:lstStyle/>
                <a:p>
                  <a:endParaRPr lang="en-US"/>
                </a:p>
              </p:txBody>
            </p:sp>
            <p:sp>
              <p:nvSpPr>
                <p:cNvPr id="2808948" name="Oval 116"/>
                <p:cNvSpPr>
                  <a:spLocks noChangeAspect="1" noChangeArrowheads="1"/>
                </p:cNvSpPr>
                <p:nvPr/>
              </p:nvSpPr>
              <p:spPr bwMode="auto">
                <a:xfrm>
                  <a:off x="85" y="343"/>
                  <a:ext cx="6" cy="5"/>
                </a:xfrm>
                <a:prstGeom prst="ellipse">
                  <a:avLst/>
                </a:prstGeom>
                <a:solidFill>
                  <a:srgbClr val="000000"/>
                </a:solidFill>
                <a:ln w="9525">
                  <a:solidFill>
                    <a:srgbClr val="000000"/>
                  </a:solidFill>
                  <a:round/>
                  <a:headEnd/>
                  <a:tailEnd/>
                </a:ln>
              </p:spPr>
              <p:txBody>
                <a:bodyPr/>
                <a:lstStyle/>
                <a:p>
                  <a:endParaRPr lang="en-US"/>
                </a:p>
              </p:txBody>
            </p:sp>
          </p:grpSp>
          <p:sp>
            <p:nvSpPr>
              <p:cNvPr id="2808949" name="AutoShape 117"/>
              <p:cNvSpPr>
                <a:spLocks noChangeAspect="1" noChangeArrowheads="1"/>
              </p:cNvSpPr>
              <p:nvPr/>
            </p:nvSpPr>
            <p:spPr bwMode="auto">
              <a:xfrm>
                <a:off x="209" y="142"/>
                <a:ext cx="70" cy="29"/>
              </a:xfrm>
              <a:prstGeom prst="roundRect">
                <a:avLst>
                  <a:gd name="adj" fmla="val 24324"/>
                </a:avLst>
              </a:prstGeom>
              <a:gradFill rotWithShape="0">
                <a:gsLst>
                  <a:gs pos="0">
                    <a:srgbClr val="C0C0C0"/>
                  </a:gs>
                  <a:gs pos="50000">
                    <a:srgbClr val="FFFFFF"/>
                  </a:gs>
                  <a:gs pos="100000">
                    <a:srgbClr val="C0C0C0"/>
                  </a:gs>
                </a:gsLst>
                <a:lin ang="0" scaled="1"/>
              </a:gradFill>
              <a:ln w="9525">
                <a:solidFill>
                  <a:srgbClr val="000000"/>
                </a:solidFill>
                <a:round/>
                <a:headEnd/>
                <a:tailEnd/>
              </a:ln>
            </p:spPr>
            <p:txBody>
              <a:bodyPr/>
              <a:lstStyle/>
              <a:p>
                <a:endParaRPr lang="en-US"/>
              </a:p>
            </p:txBody>
          </p:sp>
          <p:sp>
            <p:nvSpPr>
              <p:cNvPr id="2808950" name="AutoShape 118"/>
              <p:cNvSpPr>
                <a:spLocks noChangeAspect="1" noChangeArrowheads="1"/>
              </p:cNvSpPr>
              <p:nvPr/>
            </p:nvSpPr>
            <p:spPr bwMode="auto">
              <a:xfrm flipV="1">
                <a:off x="200" y="58"/>
                <a:ext cx="86" cy="6"/>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51" name="Rectangle 119"/>
              <p:cNvSpPr>
                <a:spLocks noChangeAspect="1" noChangeArrowheads="1"/>
              </p:cNvSpPr>
              <p:nvPr/>
            </p:nvSpPr>
            <p:spPr bwMode="auto">
              <a:xfrm>
                <a:off x="200" y="64"/>
                <a:ext cx="86" cy="4"/>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52" name="Rectangle 120"/>
              <p:cNvSpPr>
                <a:spLocks noChangeAspect="1" noChangeArrowheads="1"/>
              </p:cNvSpPr>
              <p:nvPr/>
            </p:nvSpPr>
            <p:spPr bwMode="auto">
              <a:xfrm>
                <a:off x="195" y="68"/>
                <a:ext cx="96" cy="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53" name="Rectangle 121"/>
              <p:cNvSpPr>
                <a:spLocks noChangeAspect="1" noChangeArrowheads="1"/>
              </p:cNvSpPr>
              <p:nvPr/>
            </p:nvSpPr>
            <p:spPr bwMode="auto">
              <a:xfrm>
                <a:off x="195" y="76"/>
                <a:ext cx="96" cy="33"/>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sp>
            <p:nvSpPr>
              <p:cNvPr id="2808954" name="Rectangle 122"/>
              <p:cNvSpPr>
                <a:spLocks noChangeAspect="1" noChangeArrowheads="1"/>
              </p:cNvSpPr>
              <p:nvPr/>
            </p:nvSpPr>
            <p:spPr bwMode="auto">
              <a:xfrm>
                <a:off x="201" y="113"/>
                <a:ext cx="85" cy="33"/>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55" name="AutoShape 123"/>
              <p:cNvSpPr>
                <a:spLocks noChangeAspect="1" noChangeArrowheads="1"/>
              </p:cNvSpPr>
              <p:nvPr/>
            </p:nvSpPr>
            <p:spPr bwMode="auto">
              <a:xfrm>
                <a:off x="201" y="146"/>
                <a:ext cx="85" cy="4"/>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56" name="AutoShape 124"/>
              <p:cNvSpPr>
                <a:spLocks noChangeAspect="1" noChangeArrowheads="1"/>
              </p:cNvSpPr>
              <p:nvPr/>
            </p:nvSpPr>
            <p:spPr bwMode="auto">
              <a:xfrm>
                <a:off x="241" y="109"/>
                <a:ext cx="4" cy="25"/>
              </a:xfrm>
              <a:prstGeom prst="roundRect">
                <a:avLst>
                  <a:gd name="adj" fmla="val 50000"/>
                </a:avLst>
              </a:prstGeom>
              <a:gradFill rotWithShape="0">
                <a:gsLst>
                  <a:gs pos="0">
                    <a:srgbClr val="C0C0C0"/>
                  </a:gs>
                  <a:gs pos="50000">
                    <a:srgbClr val="FFFFFF"/>
                  </a:gs>
                  <a:gs pos="100000">
                    <a:srgbClr val="C0C0C0"/>
                  </a:gs>
                </a:gsLst>
                <a:lin ang="0" scaled="1"/>
              </a:gradFill>
              <a:ln w="9525">
                <a:solidFill>
                  <a:srgbClr val="000000"/>
                </a:solidFill>
                <a:round/>
                <a:headEnd/>
                <a:tailEnd/>
              </a:ln>
            </p:spPr>
            <p:txBody>
              <a:bodyPr/>
              <a:lstStyle/>
              <a:p>
                <a:endParaRPr lang="en-US"/>
              </a:p>
            </p:txBody>
          </p:sp>
          <p:sp>
            <p:nvSpPr>
              <p:cNvPr id="2808957" name="Freeform 125"/>
              <p:cNvSpPr>
                <a:spLocks noChangeAspect="1"/>
              </p:cNvSpPr>
              <p:nvPr/>
            </p:nvSpPr>
            <p:spPr bwMode="auto">
              <a:xfrm>
                <a:off x="225" y="171"/>
                <a:ext cx="38" cy="9"/>
              </a:xfrm>
              <a:custGeom>
                <a:avLst/>
                <a:gdLst/>
                <a:ahLst/>
                <a:cxnLst>
                  <a:cxn ang="0">
                    <a:pos x="0" y="0"/>
                  </a:cxn>
                  <a:cxn ang="0">
                    <a:pos x="5" y="13"/>
                  </a:cxn>
                  <a:cxn ang="0">
                    <a:pos x="5" y="37"/>
                  </a:cxn>
                  <a:cxn ang="0">
                    <a:pos x="0" y="49"/>
                  </a:cxn>
                  <a:cxn ang="0">
                    <a:pos x="170" y="49"/>
                  </a:cxn>
                  <a:cxn ang="0">
                    <a:pos x="165" y="38"/>
                  </a:cxn>
                  <a:cxn ang="0">
                    <a:pos x="165" y="13"/>
                  </a:cxn>
                  <a:cxn ang="0">
                    <a:pos x="170" y="0"/>
                  </a:cxn>
                  <a:cxn ang="0">
                    <a:pos x="0" y="0"/>
                  </a:cxn>
                </a:cxnLst>
                <a:rect l="0" t="0" r="r" b="b"/>
                <a:pathLst>
                  <a:path w="170" h="49">
                    <a:moveTo>
                      <a:pt x="0" y="0"/>
                    </a:moveTo>
                    <a:lnTo>
                      <a:pt x="5" y="13"/>
                    </a:lnTo>
                    <a:lnTo>
                      <a:pt x="5" y="37"/>
                    </a:lnTo>
                    <a:lnTo>
                      <a:pt x="0" y="49"/>
                    </a:lnTo>
                    <a:lnTo>
                      <a:pt x="170" y="49"/>
                    </a:lnTo>
                    <a:lnTo>
                      <a:pt x="165" y="38"/>
                    </a:lnTo>
                    <a:lnTo>
                      <a:pt x="165" y="13"/>
                    </a:lnTo>
                    <a:lnTo>
                      <a:pt x="170" y="0"/>
                    </a:lnTo>
                    <a:lnTo>
                      <a:pt x="0" y="0"/>
                    </a:lnTo>
                    <a:close/>
                  </a:path>
                </a:pathLst>
              </a:custGeom>
              <a:gradFill rotWithShape="0">
                <a:gsLst>
                  <a:gs pos="0">
                    <a:srgbClr val="C0C0C0"/>
                  </a:gs>
                  <a:gs pos="100000">
                    <a:srgbClr val="FFFFFF"/>
                  </a:gs>
                </a:gsLst>
                <a:lin ang="5400000" scaled="1"/>
              </a:gradFill>
              <a:ln w="9525" cap="flat" cmpd="sng">
                <a:solidFill>
                  <a:srgbClr val="000000"/>
                </a:solidFill>
                <a:prstDash val="solid"/>
                <a:round/>
                <a:headEnd/>
                <a:tailEnd/>
              </a:ln>
            </p:spPr>
            <p:txBody>
              <a:bodyPr/>
              <a:lstStyle/>
              <a:p>
                <a:endParaRPr lang="en-US"/>
              </a:p>
            </p:txBody>
          </p:sp>
          <p:grpSp>
            <p:nvGrpSpPr>
              <p:cNvPr id="31" name="Group 126"/>
              <p:cNvGrpSpPr>
                <a:grpSpLocks noChangeAspect="1"/>
              </p:cNvGrpSpPr>
              <p:nvPr/>
            </p:nvGrpSpPr>
            <p:grpSpPr bwMode="auto">
              <a:xfrm>
                <a:off x="215" y="174"/>
                <a:ext cx="57" cy="20"/>
                <a:chOff x="215" y="174"/>
                <a:chExt cx="57" cy="20"/>
              </a:xfrm>
            </p:grpSpPr>
            <p:grpSp>
              <p:nvGrpSpPr>
                <p:cNvPr id="2809319" name="Group 127"/>
                <p:cNvGrpSpPr>
                  <a:grpSpLocks noChangeAspect="1"/>
                </p:cNvGrpSpPr>
                <p:nvPr/>
              </p:nvGrpSpPr>
              <p:grpSpPr bwMode="auto">
                <a:xfrm>
                  <a:off x="218" y="174"/>
                  <a:ext cx="51" cy="6"/>
                  <a:chOff x="619" y="432"/>
                  <a:chExt cx="75" cy="7"/>
                </a:xfrm>
              </p:grpSpPr>
              <p:grpSp>
                <p:nvGrpSpPr>
                  <p:cNvPr id="2809320" name="Group 128"/>
                  <p:cNvGrpSpPr>
                    <a:grpSpLocks noChangeAspect="1"/>
                  </p:cNvGrpSpPr>
                  <p:nvPr/>
                </p:nvGrpSpPr>
                <p:grpSpPr bwMode="auto">
                  <a:xfrm>
                    <a:off x="619" y="432"/>
                    <a:ext cx="11" cy="7"/>
                    <a:chOff x="625" y="307"/>
                    <a:chExt cx="11" cy="7"/>
                  </a:xfrm>
                </p:grpSpPr>
                <p:sp>
                  <p:nvSpPr>
                    <p:cNvPr id="2808961" name="Rectangle 12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326" name="Group 130"/>
                    <p:cNvGrpSpPr>
                      <a:grpSpLocks noChangeAspect="1"/>
                    </p:cNvGrpSpPr>
                    <p:nvPr/>
                  </p:nvGrpSpPr>
                  <p:grpSpPr bwMode="auto">
                    <a:xfrm>
                      <a:off x="625" y="309"/>
                      <a:ext cx="11" cy="5"/>
                      <a:chOff x="699" y="928"/>
                      <a:chExt cx="45" cy="27"/>
                    </a:xfrm>
                  </p:grpSpPr>
                  <p:sp>
                    <p:nvSpPr>
                      <p:cNvPr id="2808963" name="Rectangle 13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8964" name="Line 13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8965" name="Line 13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327" name="Group 134"/>
                  <p:cNvGrpSpPr>
                    <a:grpSpLocks noChangeAspect="1"/>
                  </p:cNvGrpSpPr>
                  <p:nvPr/>
                </p:nvGrpSpPr>
                <p:grpSpPr bwMode="auto">
                  <a:xfrm>
                    <a:off x="635" y="432"/>
                    <a:ext cx="11" cy="7"/>
                    <a:chOff x="625" y="307"/>
                    <a:chExt cx="11" cy="7"/>
                  </a:xfrm>
                </p:grpSpPr>
                <p:sp>
                  <p:nvSpPr>
                    <p:cNvPr id="2808967" name="Rectangle 13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338" name="Group 136"/>
                    <p:cNvGrpSpPr>
                      <a:grpSpLocks noChangeAspect="1"/>
                    </p:cNvGrpSpPr>
                    <p:nvPr/>
                  </p:nvGrpSpPr>
                  <p:grpSpPr bwMode="auto">
                    <a:xfrm>
                      <a:off x="625" y="309"/>
                      <a:ext cx="11" cy="5"/>
                      <a:chOff x="699" y="928"/>
                      <a:chExt cx="45" cy="27"/>
                    </a:xfrm>
                  </p:grpSpPr>
                  <p:sp>
                    <p:nvSpPr>
                      <p:cNvPr id="2808969" name="Rectangle 13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8970" name="Line 13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8971" name="Line 13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339" name="Group 140"/>
                  <p:cNvGrpSpPr>
                    <a:grpSpLocks noChangeAspect="1"/>
                  </p:cNvGrpSpPr>
                  <p:nvPr/>
                </p:nvGrpSpPr>
                <p:grpSpPr bwMode="auto">
                  <a:xfrm>
                    <a:off x="651" y="432"/>
                    <a:ext cx="11" cy="7"/>
                    <a:chOff x="625" y="307"/>
                    <a:chExt cx="11" cy="7"/>
                  </a:xfrm>
                </p:grpSpPr>
                <p:sp>
                  <p:nvSpPr>
                    <p:cNvPr id="2808973" name="Rectangle 14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341" name="Group 142"/>
                    <p:cNvGrpSpPr>
                      <a:grpSpLocks noChangeAspect="1"/>
                    </p:cNvGrpSpPr>
                    <p:nvPr/>
                  </p:nvGrpSpPr>
                  <p:grpSpPr bwMode="auto">
                    <a:xfrm>
                      <a:off x="625" y="309"/>
                      <a:ext cx="11" cy="5"/>
                      <a:chOff x="699" y="928"/>
                      <a:chExt cx="45" cy="27"/>
                    </a:xfrm>
                  </p:grpSpPr>
                  <p:sp>
                    <p:nvSpPr>
                      <p:cNvPr id="2808975" name="Rectangle 14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8976" name="Line 14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8977" name="Line 14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347" name="Group 146"/>
                  <p:cNvGrpSpPr>
                    <a:grpSpLocks noChangeAspect="1"/>
                  </p:cNvGrpSpPr>
                  <p:nvPr/>
                </p:nvGrpSpPr>
                <p:grpSpPr bwMode="auto">
                  <a:xfrm>
                    <a:off x="667" y="432"/>
                    <a:ext cx="11" cy="7"/>
                    <a:chOff x="625" y="307"/>
                    <a:chExt cx="11" cy="7"/>
                  </a:xfrm>
                </p:grpSpPr>
                <p:sp>
                  <p:nvSpPr>
                    <p:cNvPr id="2808979" name="Rectangle 14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348" name="Group 148"/>
                    <p:cNvGrpSpPr>
                      <a:grpSpLocks noChangeAspect="1"/>
                    </p:cNvGrpSpPr>
                    <p:nvPr/>
                  </p:nvGrpSpPr>
                  <p:grpSpPr bwMode="auto">
                    <a:xfrm>
                      <a:off x="625" y="309"/>
                      <a:ext cx="11" cy="5"/>
                      <a:chOff x="699" y="928"/>
                      <a:chExt cx="45" cy="27"/>
                    </a:xfrm>
                  </p:grpSpPr>
                  <p:sp>
                    <p:nvSpPr>
                      <p:cNvPr id="2808981" name="Rectangle 14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8982" name="Line 15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8983" name="Line 15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352" name="Group 152"/>
                  <p:cNvGrpSpPr>
                    <a:grpSpLocks noChangeAspect="1"/>
                  </p:cNvGrpSpPr>
                  <p:nvPr/>
                </p:nvGrpSpPr>
                <p:grpSpPr bwMode="auto">
                  <a:xfrm>
                    <a:off x="683" y="432"/>
                    <a:ext cx="11" cy="7"/>
                    <a:chOff x="625" y="307"/>
                    <a:chExt cx="11" cy="7"/>
                  </a:xfrm>
                </p:grpSpPr>
                <p:sp>
                  <p:nvSpPr>
                    <p:cNvPr id="2808985" name="Rectangle 15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356" name="Group 154"/>
                    <p:cNvGrpSpPr>
                      <a:grpSpLocks noChangeAspect="1"/>
                    </p:cNvGrpSpPr>
                    <p:nvPr/>
                  </p:nvGrpSpPr>
                  <p:grpSpPr bwMode="auto">
                    <a:xfrm>
                      <a:off x="625" y="309"/>
                      <a:ext cx="11" cy="5"/>
                      <a:chOff x="699" y="928"/>
                      <a:chExt cx="45" cy="27"/>
                    </a:xfrm>
                  </p:grpSpPr>
                  <p:sp>
                    <p:nvSpPr>
                      <p:cNvPr id="2808987" name="Rectangle 15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8988" name="Line 15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8989" name="Line 15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sp>
              <p:nvSpPr>
                <p:cNvPr id="2808990" name="Rectangle 158"/>
                <p:cNvSpPr>
                  <a:spLocks noChangeAspect="1" noChangeArrowheads="1"/>
                </p:cNvSpPr>
                <p:nvPr/>
              </p:nvSpPr>
              <p:spPr bwMode="auto">
                <a:xfrm>
                  <a:off x="215" y="180"/>
                  <a:ext cx="57" cy="14"/>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grpSp>
        <p:grpSp>
          <p:nvGrpSpPr>
            <p:cNvPr id="2809360" name="Group 159"/>
            <p:cNvGrpSpPr>
              <a:grpSpLocks noChangeAspect="1"/>
            </p:cNvGrpSpPr>
            <p:nvPr/>
          </p:nvGrpSpPr>
          <p:grpSpPr bwMode="auto">
            <a:xfrm>
              <a:off x="4628" y="226"/>
              <a:ext cx="315" cy="533"/>
              <a:chOff x="335" y="887"/>
              <a:chExt cx="121" cy="194"/>
            </a:xfrm>
          </p:grpSpPr>
          <p:sp>
            <p:nvSpPr>
              <p:cNvPr id="2808992" name="AutoShape 160"/>
              <p:cNvSpPr>
                <a:spLocks noChangeAspect="1" noChangeArrowheads="1"/>
              </p:cNvSpPr>
              <p:nvPr/>
            </p:nvSpPr>
            <p:spPr bwMode="auto">
              <a:xfrm>
                <a:off x="422" y="944"/>
                <a:ext cx="5" cy="18"/>
              </a:xfrm>
              <a:prstGeom prst="roundRect">
                <a:avLst>
                  <a:gd name="adj" fmla="val 50000"/>
                </a:avLst>
              </a:prstGeom>
              <a:solidFill>
                <a:srgbClr val="FFFFFF"/>
              </a:solidFill>
              <a:ln w="9525">
                <a:solidFill>
                  <a:srgbClr val="000000"/>
                </a:solidFill>
                <a:round/>
                <a:headEnd/>
                <a:tailEnd/>
              </a:ln>
            </p:spPr>
            <p:txBody>
              <a:bodyPr/>
              <a:lstStyle/>
              <a:p>
                <a:endParaRPr lang="en-US"/>
              </a:p>
            </p:txBody>
          </p:sp>
          <p:sp>
            <p:nvSpPr>
              <p:cNvPr id="2808993" name="AutoShape 161"/>
              <p:cNvSpPr>
                <a:spLocks noChangeAspect="1" noChangeArrowheads="1"/>
              </p:cNvSpPr>
              <p:nvPr/>
            </p:nvSpPr>
            <p:spPr bwMode="auto">
              <a:xfrm>
                <a:off x="346" y="943"/>
                <a:ext cx="5" cy="18"/>
              </a:xfrm>
              <a:prstGeom prst="roundRect">
                <a:avLst>
                  <a:gd name="adj" fmla="val 50000"/>
                </a:avLst>
              </a:prstGeom>
              <a:solidFill>
                <a:srgbClr val="FFFFFF"/>
              </a:solidFill>
              <a:ln w="9525">
                <a:solidFill>
                  <a:srgbClr val="000000"/>
                </a:solidFill>
                <a:round/>
                <a:headEnd/>
                <a:tailEnd/>
              </a:ln>
            </p:spPr>
            <p:txBody>
              <a:bodyPr/>
              <a:lstStyle/>
              <a:p>
                <a:endParaRPr lang="en-US"/>
              </a:p>
            </p:txBody>
          </p:sp>
          <p:grpSp>
            <p:nvGrpSpPr>
              <p:cNvPr id="2809364" name="Group 162"/>
              <p:cNvGrpSpPr>
                <a:grpSpLocks noChangeAspect="1"/>
              </p:cNvGrpSpPr>
              <p:nvPr/>
            </p:nvGrpSpPr>
            <p:grpSpPr bwMode="auto">
              <a:xfrm>
                <a:off x="353" y="887"/>
                <a:ext cx="67" cy="74"/>
                <a:chOff x="353" y="885"/>
                <a:chExt cx="67" cy="74"/>
              </a:xfrm>
            </p:grpSpPr>
            <p:grpSp>
              <p:nvGrpSpPr>
                <p:cNvPr id="2809368" name="Group 163"/>
                <p:cNvGrpSpPr>
                  <a:grpSpLocks noChangeAspect="1"/>
                </p:cNvGrpSpPr>
                <p:nvPr/>
              </p:nvGrpSpPr>
              <p:grpSpPr bwMode="auto">
                <a:xfrm>
                  <a:off x="353" y="896"/>
                  <a:ext cx="67" cy="63"/>
                  <a:chOff x="277" y="869"/>
                  <a:chExt cx="67" cy="89"/>
                </a:xfrm>
              </p:grpSpPr>
              <p:sp>
                <p:nvSpPr>
                  <p:cNvPr id="2808996" name="Rectangle 164"/>
                  <p:cNvSpPr>
                    <a:spLocks noChangeAspect="1" noChangeArrowheads="1"/>
                  </p:cNvSpPr>
                  <p:nvPr/>
                </p:nvSpPr>
                <p:spPr bwMode="auto">
                  <a:xfrm>
                    <a:off x="277" y="869"/>
                    <a:ext cx="67" cy="5"/>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97" name="Rectangle 165"/>
                  <p:cNvSpPr>
                    <a:spLocks noChangeAspect="1" noChangeArrowheads="1"/>
                  </p:cNvSpPr>
                  <p:nvPr/>
                </p:nvSpPr>
                <p:spPr bwMode="auto">
                  <a:xfrm>
                    <a:off x="277" y="874"/>
                    <a:ext cx="67" cy="74"/>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98" name="AutoShape 166"/>
                  <p:cNvSpPr>
                    <a:spLocks noChangeAspect="1" noChangeArrowheads="1"/>
                  </p:cNvSpPr>
                  <p:nvPr/>
                </p:nvSpPr>
                <p:spPr bwMode="auto">
                  <a:xfrm>
                    <a:off x="277" y="948"/>
                    <a:ext cx="67" cy="5"/>
                  </a:xfrm>
                  <a:custGeom>
                    <a:avLst/>
                    <a:gdLst>
                      <a:gd name="G0" fmla="+- 2579 0 0"/>
                      <a:gd name="G1" fmla="+- 21600 0 2579"/>
                      <a:gd name="G2" fmla="*/ 2579 1 2"/>
                      <a:gd name="G3" fmla="+- 21600 0 G2"/>
                      <a:gd name="G4" fmla="+/ 2579 21600 2"/>
                      <a:gd name="G5" fmla="+/ G1 0 2"/>
                      <a:gd name="G6" fmla="*/ 21600 21600 2579"/>
                      <a:gd name="G7" fmla="*/ G6 1 2"/>
                      <a:gd name="G8" fmla="+- 21600 0 G7"/>
                      <a:gd name="G9" fmla="*/ 21600 1 2"/>
                      <a:gd name="G10" fmla="+- 2579 0 G9"/>
                      <a:gd name="G11" fmla="?: G10 G8 0"/>
                      <a:gd name="G12" fmla="?: G10 G7 21600"/>
                      <a:gd name="T0" fmla="*/ 20310 w 21600"/>
                      <a:gd name="T1" fmla="*/ 10800 h 21600"/>
                      <a:gd name="T2" fmla="*/ 10800 w 21600"/>
                      <a:gd name="T3" fmla="*/ 21600 h 21600"/>
                      <a:gd name="T4" fmla="*/ 1290 w 21600"/>
                      <a:gd name="T5" fmla="*/ 10800 h 21600"/>
                      <a:gd name="T6" fmla="*/ 10800 w 21600"/>
                      <a:gd name="T7" fmla="*/ 0 h 21600"/>
                      <a:gd name="T8" fmla="*/ 3090 w 21600"/>
                      <a:gd name="T9" fmla="*/ 3090 h 21600"/>
                      <a:gd name="T10" fmla="*/ 18510 w 21600"/>
                      <a:gd name="T11" fmla="*/ 18510 h 21600"/>
                    </a:gdLst>
                    <a:ahLst/>
                    <a:cxnLst>
                      <a:cxn ang="0">
                        <a:pos x="T0" y="T1"/>
                      </a:cxn>
                      <a:cxn ang="0">
                        <a:pos x="T2" y="T3"/>
                      </a:cxn>
                      <a:cxn ang="0">
                        <a:pos x="T4" y="T5"/>
                      </a:cxn>
                      <a:cxn ang="0">
                        <a:pos x="T6" y="T7"/>
                      </a:cxn>
                    </a:cxnLst>
                    <a:rect l="T8" t="T9" r="T10" b="T11"/>
                    <a:pathLst>
                      <a:path w="21600" h="21600">
                        <a:moveTo>
                          <a:pt x="0" y="0"/>
                        </a:moveTo>
                        <a:lnTo>
                          <a:pt x="2579" y="21600"/>
                        </a:lnTo>
                        <a:lnTo>
                          <a:pt x="19021"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8999" name="AutoShape 167"/>
                  <p:cNvSpPr>
                    <a:spLocks noChangeAspect="1" noChangeArrowheads="1"/>
                  </p:cNvSpPr>
                  <p:nvPr/>
                </p:nvSpPr>
                <p:spPr bwMode="auto">
                  <a:xfrm>
                    <a:off x="288" y="953"/>
                    <a:ext cx="45" cy="5"/>
                  </a:xfrm>
                  <a:custGeom>
                    <a:avLst/>
                    <a:gdLst>
                      <a:gd name="G0" fmla="+- 960 0 0"/>
                      <a:gd name="G1" fmla="+- 21600 0 960"/>
                      <a:gd name="G2" fmla="*/ 960 1 2"/>
                      <a:gd name="G3" fmla="+- 21600 0 G2"/>
                      <a:gd name="G4" fmla="+/ 960 21600 2"/>
                      <a:gd name="G5" fmla="+/ G1 0 2"/>
                      <a:gd name="G6" fmla="*/ 21600 21600 960"/>
                      <a:gd name="G7" fmla="*/ G6 1 2"/>
                      <a:gd name="G8" fmla="+- 21600 0 G7"/>
                      <a:gd name="G9" fmla="*/ 21600 1 2"/>
                      <a:gd name="G10" fmla="+- 960 0 G9"/>
                      <a:gd name="G11" fmla="?: G10 G8 0"/>
                      <a:gd name="G12" fmla="?: G10 G7 21600"/>
                      <a:gd name="T0" fmla="*/ 21120 w 21600"/>
                      <a:gd name="T1" fmla="*/ 10800 h 21600"/>
                      <a:gd name="T2" fmla="*/ 10800 w 21600"/>
                      <a:gd name="T3" fmla="*/ 21600 h 21600"/>
                      <a:gd name="T4" fmla="*/ 480 w 21600"/>
                      <a:gd name="T5" fmla="*/ 10800 h 21600"/>
                      <a:gd name="T6" fmla="*/ 10800 w 21600"/>
                      <a:gd name="T7" fmla="*/ 0 h 21600"/>
                      <a:gd name="T8" fmla="*/ 2280 w 21600"/>
                      <a:gd name="T9" fmla="*/ 2280 h 21600"/>
                      <a:gd name="T10" fmla="*/ 19320 w 21600"/>
                      <a:gd name="T11" fmla="*/ 19320 h 21600"/>
                    </a:gdLst>
                    <a:ahLst/>
                    <a:cxnLst>
                      <a:cxn ang="0">
                        <a:pos x="T0" y="T1"/>
                      </a:cxn>
                      <a:cxn ang="0">
                        <a:pos x="T2" y="T3"/>
                      </a:cxn>
                      <a:cxn ang="0">
                        <a:pos x="T4" y="T5"/>
                      </a:cxn>
                      <a:cxn ang="0">
                        <a:pos x="T6" y="T7"/>
                      </a:cxn>
                    </a:cxnLst>
                    <a:rect l="T8" t="T9" r="T10" b="T11"/>
                    <a:pathLst>
                      <a:path w="21600" h="21600">
                        <a:moveTo>
                          <a:pt x="0" y="0"/>
                        </a:moveTo>
                        <a:lnTo>
                          <a:pt x="960" y="21600"/>
                        </a:lnTo>
                        <a:lnTo>
                          <a:pt x="20640"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pic>
                <p:nvPicPr>
                  <p:cNvPr id="2809000" name="Picture 168"/>
                  <p:cNvPicPr>
                    <a:picLocks noChangeAspect="1" noChangeArrowheads="1"/>
                  </p:cNvPicPr>
                  <p:nvPr/>
                </p:nvPicPr>
                <p:blipFill>
                  <a:blip r:embed="rId4" cstate="print"/>
                  <a:srcRect/>
                  <a:stretch>
                    <a:fillRect/>
                  </a:stretch>
                </p:blipFill>
                <p:spPr bwMode="auto">
                  <a:xfrm>
                    <a:off x="282" y="885"/>
                    <a:ext cx="57" cy="18"/>
                  </a:xfrm>
                  <a:prstGeom prst="rect">
                    <a:avLst/>
                  </a:prstGeom>
                  <a:noFill/>
                </p:spPr>
              </p:pic>
            </p:grpSp>
            <p:grpSp>
              <p:nvGrpSpPr>
                <p:cNvPr id="2809369" name="Group 169"/>
                <p:cNvGrpSpPr>
                  <a:grpSpLocks noChangeAspect="1"/>
                </p:cNvGrpSpPr>
                <p:nvPr/>
              </p:nvGrpSpPr>
              <p:grpSpPr bwMode="auto">
                <a:xfrm>
                  <a:off x="366" y="885"/>
                  <a:ext cx="40" cy="11"/>
                  <a:chOff x="366" y="885"/>
                  <a:chExt cx="40" cy="11"/>
                </a:xfrm>
              </p:grpSpPr>
              <p:grpSp>
                <p:nvGrpSpPr>
                  <p:cNvPr id="2809371" name="Group 170"/>
                  <p:cNvGrpSpPr>
                    <a:grpSpLocks noChangeAspect="1"/>
                  </p:cNvGrpSpPr>
                  <p:nvPr/>
                </p:nvGrpSpPr>
                <p:grpSpPr bwMode="auto">
                  <a:xfrm>
                    <a:off x="366" y="885"/>
                    <a:ext cx="40" cy="11"/>
                    <a:chOff x="261" y="681"/>
                    <a:chExt cx="116" cy="45"/>
                  </a:xfrm>
                </p:grpSpPr>
                <p:sp>
                  <p:nvSpPr>
                    <p:cNvPr id="2809003" name="Rectangle 171"/>
                    <p:cNvSpPr>
                      <a:spLocks noChangeAspect="1" noChangeArrowheads="1"/>
                    </p:cNvSpPr>
                    <p:nvPr/>
                  </p:nvSpPr>
                  <p:spPr bwMode="auto">
                    <a:xfrm>
                      <a:off x="261" y="681"/>
                      <a:ext cx="116" cy="45"/>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a:effectLst/>
                  </p:spPr>
                  <p:txBody>
                    <a:bodyPr/>
                    <a:lstStyle/>
                    <a:p>
                      <a:endParaRPr lang="en-US"/>
                    </a:p>
                  </p:txBody>
                </p:sp>
                <p:sp>
                  <p:nvSpPr>
                    <p:cNvPr id="2809004" name="Freeform 172"/>
                    <p:cNvSpPr>
                      <a:spLocks noChangeAspect="1"/>
                    </p:cNvSpPr>
                    <p:nvPr/>
                  </p:nvSpPr>
                  <p:spPr bwMode="auto">
                    <a:xfrm>
                      <a:off x="286" y="681"/>
                      <a:ext cx="63" cy="36"/>
                    </a:xfrm>
                    <a:custGeom>
                      <a:avLst/>
                      <a:gdLst/>
                      <a:ahLst/>
                      <a:cxnLst>
                        <a:cxn ang="0">
                          <a:pos x="11" y="0"/>
                        </a:cxn>
                        <a:cxn ang="0">
                          <a:pos x="0" y="36"/>
                        </a:cxn>
                        <a:cxn ang="0">
                          <a:pos x="32" y="36"/>
                        </a:cxn>
                        <a:cxn ang="0">
                          <a:pos x="37" y="16"/>
                        </a:cxn>
                        <a:cxn ang="0">
                          <a:pos x="58" y="16"/>
                        </a:cxn>
                        <a:cxn ang="0">
                          <a:pos x="63" y="0"/>
                        </a:cxn>
                        <a:cxn ang="0">
                          <a:pos x="11" y="0"/>
                        </a:cxn>
                      </a:cxnLst>
                      <a:rect l="0" t="0" r="r" b="b"/>
                      <a:pathLst>
                        <a:path w="63" h="36">
                          <a:moveTo>
                            <a:pt x="11" y="0"/>
                          </a:moveTo>
                          <a:lnTo>
                            <a:pt x="0" y="36"/>
                          </a:lnTo>
                          <a:lnTo>
                            <a:pt x="32" y="36"/>
                          </a:lnTo>
                          <a:lnTo>
                            <a:pt x="37" y="16"/>
                          </a:lnTo>
                          <a:lnTo>
                            <a:pt x="58" y="16"/>
                          </a:lnTo>
                          <a:lnTo>
                            <a:pt x="63" y="0"/>
                          </a:lnTo>
                          <a:lnTo>
                            <a:pt x="11" y="0"/>
                          </a:lnTo>
                          <a:close/>
                        </a:path>
                      </a:pathLst>
                    </a:custGeom>
                    <a:solidFill>
                      <a:srgbClr val="FFFFFF"/>
                    </a:solidFill>
                    <a:ln w="9525" cap="flat" cmpd="sng">
                      <a:solidFill>
                        <a:srgbClr val="000000"/>
                      </a:solidFill>
                      <a:prstDash val="solid"/>
                      <a:round/>
                      <a:headEnd/>
                      <a:tailEnd/>
                    </a:ln>
                  </p:spPr>
                  <p:txBody>
                    <a:bodyPr/>
                    <a:lstStyle/>
                    <a:p>
                      <a:endParaRPr lang="en-US"/>
                    </a:p>
                  </p:txBody>
                </p:sp>
              </p:grpSp>
              <p:sp>
                <p:nvSpPr>
                  <p:cNvPr id="2809005" name="Oval 173"/>
                  <p:cNvSpPr>
                    <a:spLocks noChangeAspect="1" noChangeArrowheads="1"/>
                  </p:cNvSpPr>
                  <p:nvPr/>
                </p:nvSpPr>
                <p:spPr bwMode="auto">
                  <a:xfrm>
                    <a:off x="368" y="889"/>
                    <a:ext cx="5" cy="5"/>
                  </a:xfrm>
                  <a:prstGeom prst="ellipse">
                    <a:avLst/>
                  </a:prstGeom>
                  <a:solidFill>
                    <a:srgbClr val="808080"/>
                  </a:solidFill>
                  <a:ln w="9525">
                    <a:solidFill>
                      <a:srgbClr val="000000"/>
                    </a:solidFill>
                    <a:round/>
                    <a:headEnd/>
                    <a:tailEnd/>
                  </a:ln>
                  <a:effectLst/>
                </p:spPr>
                <p:txBody>
                  <a:bodyPr/>
                  <a:lstStyle/>
                  <a:p>
                    <a:endParaRPr lang="en-US"/>
                  </a:p>
                </p:txBody>
              </p:sp>
              <p:sp>
                <p:nvSpPr>
                  <p:cNvPr id="2809006" name="Oval 174"/>
                  <p:cNvSpPr>
                    <a:spLocks noChangeAspect="1" noChangeArrowheads="1"/>
                  </p:cNvSpPr>
                  <p:nvPr/>
                </p:nvSpPr>
                <p:spPr bwMode="auto">
                  <a:xfrm>
                    <a:off x="397" y="889"/>
                    <a:ext cx="5" cy="5"/>
                  </a:xfrm>
                  <a:prstGeom prst="ellipse">
                    <a:avLst/>
                  </a:prstGeom>
                  <a:solidFill>
                    <a:srgbClr val="808080"/>
                  </a:solidFill>
                  <a:ln w="9525">
                    <a:solidFill>
                      <a:srgbClr val="000000"/>
                    </a:solidFill>
                    <a:round/>
                    <a:headEnd/>
                    <a:tailEnd/>
                  </a:ln>
                  <a:effectLst/>
                </p:spPr>
                <p:txBody>
                  <a:bodyPr/>
                  <a:lstStyle/>
                  <a:p>
                    <a:endParaRPr lang="en-US"/>
                  </a:p>
                </p:txBody>
              </p:sp>
            </p:grpSp>
          </p:grpSp>
          <p:grpSp>
            <p:nvGrpSpPr>
              <p:cNvPr id="2809377" name="Group 175"/>
              <p:cNvGrpSpPr>
                <a:grpSpLocks noChangeAspect="1"/>
              </p:cNvGrpSpPr>
              <p:nvPr/>
            </p:nvGrpSpPr>
            <p:grpSpPr bwMode="auto">
              <a:xfrm>
                <a:off x="421" y="1007"/>
                <a:ext cx="35" cy="32"/>
                <a:chOff x="421" y="1007"/>
                <a:chExt cx="35" cy="32"/>
              </a:xfrm>
            </p:grpSpPr>
            <p:sp>
              <p:nvSpPr>
                <p:cNvPr id="2809008" name="Rectangle 176"/>
                <p:cNvSpPr>
                  <a:spLocks noChangeAspect="1" noChangeArrowheads="1"/>
                </p:cNvSpPr>
                <p:nvPr/>
              </p:nvSpPr>
              <p:spPr bwMode="auto">
                <a:xfrm>
                  <a:off x="421" y="1014"/>
                  <a:ext cx="26" cy="18"/>
                </a:xfrm>
                <a:prstGeom prst="rect">
                  <a:avLst/>
                </a:pr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09009" name="Rectangle 177"/>
                <p:cNvSpPr>
                  <a:spLocks noChangeAspect="1" noChangeArrowheads="1"/>
                </p:cNvSpPr>
                <p:nvPr/>
              </p:nvSpPr>
              <p:spPr bwMode="auto">
                <a:xfrm rot="10800000" flipH="1">
                  <a:off x="447" y="1007"/>
                  <a:ext cx="9" cy="32"/>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2809378" name="Group 178"/>
                <p:cNvGrpSpPr>
                  <a:grpSpLocks noChangeAspect="1"/>
                </p:cNvGrpSpPr>
                <p:nvPr/>
              </p:nvGrpSpPr>
              <p:grpSpPr bwMode="auto">
                <a:xfrm flipH="1">
                  <a:off x="441" y="1010"/>
                  <a:ext cx="6" cy="26"/>
                  <a:chOff x="712" y="589"/>
                  <a:chExt cx="7" cy="28"/>
                </a:xfrm>
              </p:grpSpPr>
              <p:grpSp>
                <p:nvGrpSpPr>
                  <p:cNvPr id="2809382" name="Group 179"/>
                  <p:cNvGrpSpPr>
                    <a:grpSpLocks noChangeAspect="1"/>
                  </p:cNvGrpSpPr>
                  <p:nvPr/>
                </p:nvGrpSpPr>
                <p:grpSpPr bwMode="auto">
                  <a:xfrm>
                    <a:off x="712" y="589"/>
                    <a:ext cx="7" cy="8"/>
                    <a:chOff x="681" y="538"/>
                    <a:chExt cx="39" cy="59"/>
                  </a:xfrm>
                </p:grpSpPr>
                <p:sp>
                  <p:nvSpPr>
                    <p:cNvPr id="2809012" name="Rectangle 180"/>
                    <p:cNvSpPr>
                      <a:spLocks noChangeAspect="1" noChangeArrowheads="1"/>
                    </p:cNvSpPr>
                    <p:nvPr/>
                  </p:nvSpPr>
                  <p:spPr bwMode="auto">
                    <a:xfrm>
                      <a:off x="681" y="538"/>
                      <a:ext cx="38" cy="59"/>
                    </a:xfrm>
                    <a:prstGeom prst="rect">
                      <a:avLst/>
                    </a:prstGeom>
                    <a:gradFill rotWithShape="0">
                      <a:gsLst>
                        <a:gs pos="0">
                          <a:srgbClr val="808080"/>
                        </a:gs>
                        <a:gs pos="50000">
                          <a:srgbClr val="C0C0C0"/>
                        </a:gs>
                        <a:gs pos="100000">
                          <a:srgbClr val="808080"/>
                        </a:gs>
                      </a:gsLst>
                      <a:lin ang="5400000" scaled="1"/>
                    </a:gradFill>
                    <a:ln w="9525">
                      <a:solidFill>
                        <a:srgbClr val="000000"/>
                      </a:solidFill>
                      <a:miter lim="800000"/>
                      <a:headEnd/>
                      <a:tailEnd/>
                    </a:ln>
                  </p:spPr>
                  <p:txBody>
                    <a:bodyPr/>
                    <a:lstStyle/>
                    <a:p>
                      <a:endParaRPr lang="en-US"/>
                    </a:p>
                  </p:txBody>
                </p:sp>
                <p:sp>
                  <p:nvSpPr>
                    <p:cNvPr id="2809013" name="Line 18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014" name="Line 18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9386" name="Group 183"/>
                  <p:cNvGrpSpPr>
                    <a:grpSpLocks noChangeAspect="1"/>
                  </p:cNvGrpSpPr>
                  <p:nvPr/>
                </p:nvGrpSpPr>
                <p:grpSpPr bwMode="auto">
                  <a:xfrm>
                    <a:off x="712" y="609"/>
                    <a:ext cx="7" cy="8"/>
                    <a:chOff x="681" y="538"/>
                    <a:chExt cx="39" cy="59"/>
                  </a:xfrm>
                </p:grpSpPr>
                <p:sp>
                  <p:nvSpPr>
                    <p:cNvPr id="2809016" name="Rectangle 184"/>
                    <p:cNvSpPr>
                      <a:spLocks noChangeAspect="1" noChangeArrowheads="1"/>
                    </p:cNvSpPr>
                    <p:nvPr/>
                  </p:nvSpPr>
                  <p:spPr bwMode="auto">
                    <a:xfrm>
                      <a:off x="681" y="538"/>
                      <a:ext cx="38" cy="59"/>
                    </a:xfrm>
                    <a:prstGeom prst="rect">
                      <a:avLst/>
                    </a:prstGeom>
                    <a:gradFill rotWithShape="0">
                      <a:gsLst>
                        <a:gs pos="0">
                          <a:srgbClr val="808080"/>
                        </a:gs>
                        <a:gs pos="50000">
                          <a:srgbClr val="C0C0C0"/>
                        </a:gs>
                        <a:gs pos="100000">
                          <a:srgbClr val="808080"/>
                        </a:gs>
                      </a:gsLst>
                      <a:lin ang="5400000" scaled="1"/>
                    </a:gradFill>
                    <a:ln w="9525">
                      <a:solidFill>
                        <a:srgbClr val="000000"/>
                      </a:solidFill>
                      <a:miter lim="800000"/>
                      <a:headEnd/>
                      <a:tailEnd/>
                    </a:ln>
                  </p:spPr>
                  <p:txBody>
                    <a:bodyPr/>
                    <a:lstStyle/>
                    <a:p>
                      <a:endParaRPr lang="en-US"/>
                    </a:p>
                  </p:txBody>
                </p:sp>
                <p:sp>
                  <p:nvSpPr>
                    <p:cNvPr id="2809017" name="Line 18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018" name="Line 18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9390" name="Group 187"/>
                  <p:cNvGrpSpPr>
                    <a:grpSpLocks noChangeAspect="1"/>
                  </p:cNvGrpSpPr>
                  <p:nvPr/>
                </p:nvGrpSpPr>
                <p:grpSpPr bwMode="auto">
                  <a:xfrm>
                    <a:off x="712" y="599"/>
                    <a:ext cx="7" cy="8"/>
                    <a:chOff x="681" y="538"/>
                    <a:chExt cx="39" cy="59"/>
                  </a:xfrm>
                </p:grpSpPr>
                <p:sp>
                  <p:nvSpPr>
                    <p:cNvPr id="2809020" name="Rectangle 188"/>
                    <p:cNvSpPr>
                      <a:spLocks noChangeAspect="1" noChangeArrowheads="1"/>
                    </p:cNvSpPr>
                    <p:nvPr/>
                  </p:nvSpPr>
                  <p:spPr bwMode="auto">
                    <a:xfrm>
                      <a:off x="681" y="538"/>
                      <a:ext cx="38" cy="59"/>
                    </a:xfrm>
                    <a:prstGeom prst="rect">
                      <a:avLst/>
                    </a:prstGeom>
                    <a:gradFill rotWithShape="0">
                      <a:gsLst>
                        <a:gs pos="0">
                          <a:srgbClr val="808080"/>
                        </a:gs>
                        <a:gs pos="50000">
                          <a:srgbClr val="C0C0C0"/>
                        </a:gs>
                        <a:gs pos="100000">
                          <a:srgbClr val="808080"/>
                        </a:gs>
                      </a:gsLst>
                      <a:lin ang="5400000" scaled="1"/>
                    </a:gradFill>
                    <a:ln w="9525">
                      <a:solidFill>
                        <a:srgbClr val="000000"/>
                      </a:solidFill>
                      <a:miter lim="800000"/>
                      <a:headEnd/>
                      <a:tailEnd/>
                    </a:ln>
                  </p:spPr>
                  <p:txBody>
                    <a:bodyPr/>
                    <a:lstStyle/>
                    <a:p>
                      <a:endParaRPr lang="en-US"/>
                    </a:p>
                  </p:txBody>
                </p:sp>
                <p:sp>
                  <p:nvSpPr>
                    <p:cNvPr id="2809021" name="Line 18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022" name="Line 19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sp>
            <p:nvSpPr>
              <p:cNvPr id="2809023" name="AutoShape 191"/>
              <p:cNvSpPr>
                <a:spLocks noChangeAspect="1" noChangeArrowheads="1"/>
              </p:cNvSpPr>
              <p:nvPr/>
            </p:nvSpPr>
            <p:spPr bwMode="auto">
              <a:xfrm>
                <a:off x="339" y="994"/>
                <a:ext cx="95" cy="3"/>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9024" name="Rectangle 192"/>
              <p:cNvSpPr>
                <a:spLocks noChangeAspect="1" noChangeArrowheads="1"/>
              </p:cNvSpPr>
              <p:nvPr/>
            </p:nvSpPr>
            <p:spPr bwMode="auto">
              <a:xfrm>
                <a:off x="339" y="962"/>
                <a:ext cx="95" cy="32"/>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09394" name="Group 193"/>
              <p:cNvGrpSpPr>
                <a:grpSpLocks noChangeAspect="1"/>
              </p:cNvGrpSpPr>
              <p:nvPr/>
            </p:nvGrpSpPr>
            <p:grpSpPr bwMode="auto">
              <a:xfrm>
                <a:off x="335" y="1052"/>
                <a:ext cx="103" cy="29"/>
                <a:chOff x="329" y="1096"/>
                <a:chExt cx="103" cy="29"/>
              </a:xfrm>
            </p:grpSpPr>
            <p:sp>
              <p:nvSpPr>
                <p:cNvPr id="2809026" name="Freeform 194"/>
                <p:cNvSpPr>
                  <a:spLocks noChangeAspect="1"/>
                </p:cNvSpPr>
                <p:nvPr/>
              </p:nvSpPr>
              <p:spPr bwMode="auto">
                <a:xfrm>
                  <a:off x="345" y="1096"/>
                  <a:ext cx="71" cy="11"/>
                </a:xfrm>
                <a:custGeom>
                  <a:avLst/>
                  <a:gdLst/>
                  <a:ahLst/>
                  <a:cxnLst>
                    <a:cxn ang="0">
                      <a:pos x="0" y="0"/>
                    </a:cxn>
                    <a:cxn ang="0">
                      <a:pos x="5" y="13"/>
                    </a:cxn>
                    <a:cxn ang="0">
                      <a:pos x="5" y="37"/>
                    </a:cxn>
                    <a:cxn ang="0">
                      <a:pos x="0" y="49"/>
                    </a:cxn>
                    <a:cxn ang="0">
                      <a:pos x="170" y="49"/>
                    </a:cxn>
                    <a:cxn ang="0">
                      <a:pos x="165" y="38"/>
                    </a:cxn>
                    <a:cxn ang="0">
                      <a:pos x="165" y="13"/>
                    </a:cxn>
                    <a:cxn ang="0">
                      <a:pos x="170" y="0"/>
                    </a:cxn>
                    <a:cxn ang="0">
                      <a:pos x="0" y="0"/>
                    </a:cxn>
                  </a:cxnLst>
                  <a:rect l="0" t="0" r="r" b="b"/>
                  <a:pathLst>
                    <a:path w="170" h="49">
                      <a:moveTo>
                        <a:pt x="0" y="0"/>
                      </a:moveTo>
                      <a:lnTo>
                        <a:pt x="5" y="13"/>
                      </a:lnTo>
                      <a:lnTo>
                        <a:pt x="5" y="37"/>
                      </a:lnTo>
                      <a:lnTo>
                        <a:pt x="0" y="49"/>
                      </a:lnTo>
                      <a:lnTo>
                        <a:pt x="170" y="49"/>
                      </a:lnTo>
                      <a:lnTo>
                        <a:pt x="165" y="38"/>
                      </a:lnTo>
                      <a:lnTo>
                        <a:pt x="165" y="13"/>
                      </a:lnTo>
                      <a:lnTo>
                        <a:pt x="170" y="0"/>
                      </a:lnTo>
                      <a:lnTo>
                        <a:pt x="0" y="0"/>
                      </a:lnTo>
                      <a:close/>
                    </a:path>
                  </a:pathLst>
                </a:custGeom>
                <a:gradFill rotWithShape="0">
                  <a:gsLst>
                    <a:gs pos="0">
                      <a:srgbClr val="C0C0C0"/>
                    </a:gs>
                    <a:gs pos="50000">
                      <a:srgbClr val="FFFFFF"/>
                    </a:gs>
                    <a:gs pos="100000">
                      <a:srgbClr val="C0C0C0"/>
                    </a:gs>
                  </a:gsLst>
                  <a:lin ang="0" scaled="1"/>
                </a:gradFill>
                <a:ln w="9525" cap="flat" cmpd="sng">
                  <a:solidFill>
                    <a:srgbClr val="000000"/>
                  </a:solidFill>
                  <a:prstDash val="solid"/>
                  <a:round/>
                  <a:headEnd/>
                  <a:tailEnd/>
                </a:ln>
              </p:spPr>
              <p:txBody>
                <a:bodyPr/>
                <a:lstStyle/>
                <a:p>
                  <a:endParaRPr lang="en-US"/>
                </a:p>
              </p:txBody>
            </p:sp>
            <p:grpSp>
              <p:nvGrpSpPr>
                <p:cNvPr id="2809399" name="Group 195"/>
                <p:cNvGrpSpPr>
                  <a:grpSpLocks noChangeAspect="1"/>
                </p:cNvGrpSpPr>
                <p:nvPr/>
              </p:nvGrpSpPr>
              <p:grpSpPr bwMode="auto">
                <a:xfrm>
                  <a:off x="329" y="1101"/>
                  <a:ext cx="103" cy="24"/>
                  <a:chOff x="879" y="615"/>
                  <a:chExt cx="103" cy="24"/>
                </a:xfrm>
              </p:grpSpPr>
              <p:sp>
                <p:nvSpPr>
                  <p:cNvPr id="2809028" name="Rectangle 196"/>
                  <p:cNvSpPr>
                    <a:spLocks noChangeAspect="1" noChangeArrowheads="1"/>
                  </p:cNvSpPr>
                  <p:nvPr/>
                </p:nvSpPr>
                <p:spPr bwMode="auto">
                  <a:xfrm>
                    <a:off x="879" y="621"/>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09400" name="Group 197"/>
                  <p:cNvGrpSpPr>
                    <a:grpSpLocks noChangeAspect="1"/>
                  </p:cNvGrpSpPr>
                  <p:nvPr/>
                </p:nvGrpSpPr>
                <p:grpSpPr bwMode="auto">
                  <a:xfrm>
                    <a:off x="882" y="615"/>
                    <a:ext cx="97" cy="6"/>
                    <a:chOff x="609" y="94"/>
                    <a:chExt cx="97" cy="6"/>
                  </a:xfrm>
                </p:grpSpPr>
                <p:grpSp>
                  <p:nvGrpSpPr>
                    <p:cNvPr id="2809401" name="Group 198"/>
                    <p:cNvGrpSpPr>
                      <a:grpSpLocks noChangeAspect="1"/>
                    </p:cNvGrpSpPr>
                    <p:nvPr/>
                  </p:nvGrpSpPr>
                  <p:grpSpPr bwMode="auto">
                    <a:xfrm>
                      <a:off x="609" y="94"/>
                      <a:ext cx="12" cy="6"/>
                      <a:chOff x="625" y="307"/>
                      <a:chExt cx="11" cy="7"/>
                    </a:xfrm>
                  </p:grpSpPr>
                  <p:sp>
                    <p:nvSpPr>
                      <p:cNvPr id="2809031" name="Rectangle 19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402" name="Group 200"/>
                      <p:cNvGrpSpPr>
                        <a:grpSpLocks noChangeAspect="1"/>
                      </p:cNvGrpSpPr>
                      <p:nvPr/>
                    </p:nvGrpSpPr>
                    <p:grpSpPr bwMode="auto">
                      <a:xfrm>
                        <a:off x="625" y="309"/>
                        <a:ext cx="11" cy="5"/>
                        <a:chOff x="699" y="928"/>
                        <a:chExt cx="45" cy="27"/>
                      </a:xfrm>
                    </p:grpSpPr>
                    <p:sp>
                      <p:nvSpPr>
                        <p:cNvPr id="2809033" name="Rectangle 20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034" name="Line 20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035" name="Line 20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403" name="Group 204"/>
                    <p:cNvGrpSpPr>
                      <a:grpSpLocks noChangeAspect="1"/>
                    </p:cNvGrpSpPr>
                    <p:nvPr/>
                  </p:nvGrpSpPr>
                  <p:grpSpPr bwMode="auto">
                    <a:xfrm>
                      <a:off x="625" y="94"/>
                      <a:ext cx="12" cy="6"/>
                      <a:chOff x="625" y="307"/>
                      <a:chExt cx="11" cy="7"/>
                    </a:xfrm>
                  </p:grpSpPr>
                  <p:sp>
                    <p:nvSpPr>
                      <p:cNvPr id="2809037" name="Rectangle 20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404" name="Group 206"/>
                      <p:cNvGrpSpPr>
                        <a:grpSpLocks noChangeAspect="1"/>
                      </p:cNvGrpSpPr>
                      <p:nvPr/>
                    </p:nvGrpSpPr>
                    <p:grpSpPr bwMode="auto">
                      <a:xfrm>
                        <a:off x="625" y="309"/>
                        <a:ext cx="11" cy="5"/>
                        <a:chOff x="699" y="928"/>
                        <a:chExt cx="45" cy="27"/>
                      </a:xfrm>
                    </p:grpSpPr>
                    <p:sp>
                      <p:nvSpPr>
                        <p:cNvPr id="2809039" name="Rectangle 20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040" name="Line 20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041" name="Line 20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405" name="Group 210"/>
                    <p:cNvGrpSpPr>
                      <a:grpSpLocks noChangeAspect="1"/>
                    </p:cNvGrpSpPr>
                    <p:nvPr/>
                  </p:nvGrpSpPr>
                  <p:grpSpPr bwMode="auto">
                    <a:xfrm>
                      <a:off x="643" y="94"/>
                      <a:ext cx="12" cy="6"/>
                      <a:chOff x="625" y="307"/>
                      <a:chExt cx="11" cy="7"/>
                    </a:xfrm>
                  </p:grpSpPr>
                  <p:sp>
                    <p:nvSpPr>
                      <p:cNvPr id="2809043" name="Rectangle 21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406" name="Group 212"/>
                      <p:cNvGrpSpPr>
                        <a:grpSpLocks noChangeAspect="1"/>
                      </p:cNvGrpSpPr>
                      <p:nvPr/>
                    </p:nvGrpSpPr>
                    <p:grpSpPr bwMode="auto">
                      <a:xfrm>
                        <a:off x="625" y="309"/>
                        <a:ext cx="11" cy="5"/>
                        <a:chOff x="699" y="928"/>
                        <a:chExt cx="45" cy="27"/>
                      </a:xfrm>
                    </p:grpSpPr>
                    <p:sp>
                      <p:nvSpPr>
                        <p:cNvPr id="2809045" name="Rectangle 21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046" name="Line 21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047" name="Line 21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407" name="Group 216"/>
                    <p:cNvGrpSpPr>
                      <a:grpSpLocks noChangeAspect="1"/>
                    </p:cNvGrpSpPr>
                    <p:nvPr/>
                  </p:nvGrpSpPr>
                  <p:grpSpPr bwMode="auto">
                    <a:xfrm>
                      <a:off x="660" y="94"/>
                      <a:ext cx="12" cy="6"/>
                      <a:chOff x="625" y="307"/>
                      <a:chExt cx="11" cy="7"/>
                    </a:xfrm>
                  </p:grpSpPr>
                  <p:sp>
                    <p:nvSpPr>
                      <p:cNvPr id="2809049" name="Rectangle 21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832" name="Group 218"/>
                      <p:cNvGrpSpPr>
                        <a:grpSpLocks noChangeAspect="1"/>
                      </p:cNvGrpSpPr>
                      <p:nvPr/>
                    </p:nvGrpSpPr>
                    <p:grpSpPr bwMode="auto">
                      <a:xfrm>
                        <a:off x="625" y="309"/>
                        <a:ext cx="11" cy="5"/>
                        <a:chOff x="699" y="928"/>
                        <a:chExt cx="45" cy="27"/>
                      </a:xfrm>
                    </p:grpSpPr>
                    <p:sp>
                      <p:nvSpPr>
                        <p:cNvPr id="2809051" name="Rectangle 21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052" name="Line 22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053" name="Line 22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8833" name="Group 222"/>
                    <p:cNvGrpSpPr>
                      <a:grpSpLocks noChangeAspect="1"/>
                    </p:cNvGrpSpPr>
                    <p:nvPr/>
                  </p:nvGrpSpPr>
                  <p:grpSpPr bwMode="auto">
                    <a:xfrm>
                      <a:off x="678" y="94"/>
                      <a:ext cx="12" cy="6"/>
                      <a:chOff x="625" y="307"/>
                      <a:chExt cx="11" cy="7"/>
                    </a:xfrm>
                  </p:grpSpPr>
                  <p:sp>
                    <p:nvSpPr>
                      <p:cNvPr id="2809055" name="Rectangle 22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835" name="Group 224"/>
                      <p:cNvGrpSpPr>
                        <a:grpSpLocks noChangeAspect="1"/>
                      </p:cNvGrpSpPr>
                      <p:nvPr/>
                    </p:nvGrpSpPr>
                    <p:grpSpPr bwMode="auto">
                      <a:xfrm>
                        <a:off x="625" y="309"/>
                        <a:ext cx="11" cy="5"/>
                        <a:chOff x="699" y="928"/>
                        <a:chExt cx="45" cy="27"/>
                      </a:xfrm>
                    </p:grpSpPr>
                    <p:sp>
                      <p:nvSpPr>
                        <p:cNvPr id="2809057" name="Rectangle 22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058" name="Line 22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059" name="Line 22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8844" name="Group 228"/>
                    <p:cNvGrpSpPr>
                      <a:grpSpLocks noChangeAspect="1"/>
                    </p:cNvGrpSpPr>
                    <p:nvPr/>
                  </p:nvGrpSpPr>
                  <p:grpSpPr bwMode="auto">
                    <a:xfrm>
                      <a:off x="694" y="94"/>
                      <a:ext cx="12" cy="6"/>
                      <a:chOff x="625" y="307"/>
                      <a:chExt cx="11" cy="7"/>
                    </a:xfrm>
                  </p:grpSpPr>
                  <p:sp>
                    <p:nvSpPr>
                      <p:cNvPr id="2809061" name="Rectangle 22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848" name="Group 230"/>
                      <p:cNvGrpSpPr>
                        <a:grpSpLocks noChangeAspect="1"/>
                      </p:cNvGrpSpPr>
                      <p:nvPr/>
                    </p:nvGrpSpPr>
                    <p:grpSpPr bwMode="auto">
                      <a:xfrm>
                        <a:off x="625" y="309"/>
                        <a:ext cx="11" cy="5"/>
                        <a:chOff x="699" y="928"/>
                        <a:chExt cx="45" cy="27"/>
                      </a:xfrm>
                    </p:grpSpPr>
                    <p:sp>
                      <p:nvSpPr>
                        <p:cNvPr id="2809063" name="Rectangle 23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064" name="Line 23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065" name="Line 23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grpSp>
            <p:nvGrpSpPr>
              <p:cNvPr id="2808852" name="Group 234"/>
              <p:cNvGrpSpPr>
                <a:grpSpLocks noChangeAspect="1"/>
              </p:cNvGrpSpPr>
              <p:nvPr/>
            </p:nvGrpSpPr>
            <p:grpSpPr bwMode="auto">
              <a:xfrm>
                <a:off x="348" y="997"/>
                <a:ext cx="77" cy="55"/>
                <a:chOff x="341" y="997"/>
                <a:chExt cx="91" cy="55"/>
              </a:xfrm>
            </p:grpSpPr>
            <p:sp>
              <p:nvSpPr>
                <p:cNvPr id="2809067" name="AutoShape 235"/>
                <p:cNvSpPr>
                  <a:spLocks noChangeAspect="1" noChangeArrowheads="1"/>
                </p:cNvSpPr>
                <p:nvPr/>
              </p:nvSpPr>
              <p:spPr bwMode="auto">
                <a:xfrm>
                  <a:off x="341" y="1048"/>
                  <a:ext cx="91" cy="4"/>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09068" name="Rectangle 236"/>
                <p:cNvSpPr>
                  <a:spLocks noChangeAspect="1" noChangeArrowheads="1"/>
                </p:cNvSpPr>
                <p:nvPr/>
              </p:nvSpPr>
              <p:spPr bwMode="auto">
                <a:xfrm>
                  <a:off x="341" y="997"/>
                  <a:ext cx="91" cy="51"/>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grpSp>
          <p:grpSp>
            <p:nvGrpSpPr>
              <p:cNvPr id="2808862" name="Group 237"/>
              <p:cNvGrpSpPr>
                <a:grpSpLocks noChangeAspect="1"/>
              </p:cNvGrpSpPr>
              <p:nvPr/>
            </p:nvGrpSpPr>
            <p:grpSpPr bwMode="auto">
              <a:xfrm>
                <a:off x="335" y="1011"/>
                <a:ext cx="13" cy="23"/>
                <a:chOff x="366" y="883"/>
                <a:chExt cx="13" cy="23"/>
              </a:xfrm>
            </p:grpSpPr>
            <p:sp>
              <p:nvSpPr>
                <p:cNvPr id="2809070" name="AutoShape 238"/>
                <p:cNvSpPr>
                  <a:spLocks noChangeAspect="1" noChangeArrowheads="1"/>
                </p:cNvSpPr>
                <p:nvPr/>
              </p:nvSpPr>
              <p:spPr bwMode="auto">
                <a:xfrm rot="5400000">
                  <a:off x="361" y="888"/>
                  <a:ext cx="23" cy="1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9525">
                  <a:solidFill>
                    <a:srgbClr val="000000"/>
                  </a:solidFill>
                  <a:miter lim="800000"/>
                  <a:headEnd/>
                  <a:tailEnd/>
                </a:ln>
              </p:spPr>
              <p:txBody>
                <a:bodyPr/>
                <a:lstStyle/>
                <a:p>
                  <a:endParaRPr lang="en-US"/>
                </a:p>
              </p:txBody>
            </p:sp>
            <p:sp>
              <p:nvSpPr>
                <p:cNvPr id="2809071" name="Oval 239"/>
                <p:cNvSpPr>
                  <a:spLocks noChangeAspect="1" noChangeArrowheads="1"/>
                </p:cNvSpPr>
                <p:nvPr/>
              </p:nvSpPr>
              <p:spPr bwMode="auto">
                <a:xfrm>
                  <a:off x="369" y="891"/>
                  <a:ext cx="7" cy="7"/>
                </a:xfrm>
                <a:prstGeom prst="ellipse">
                  <a:avLst/>
                </a:prstGeom>
                <a:solidFill>
                  <a:srgbClr val="FFFFFF"/>
                </a:solidFill>
                <a:ln w="9525">
                  <a:solidFill>
                    <a:srgbClr val="000000"/>
                  </a:solidFill>
                  <a:round/>
                  <a:headEnd/>
                  <a:tailEnd/>
                </a:ln>
              </p:spPr>
              <p:txBody>
                <a:bodyPr/>
                <a:lstStyle/>
                <a:p>
                  <a:endParaRPr lang="en-US"/>
                </a:p>
              </p:txBody>
            </p:sp>
          </p:grpSp>
          <p:sp>
            <p:nvSpPr>
              <p:cNvPr id="2809072" name="AutoShape 240"/>
              <p:cNvSpPr>
                <a:spLocks noChangeAspect="1" noChangeArrowheads="1"/>
              </p:cNvSpPr>
              <p:nvPr/>
            </p:nvSpPr>
            <p:spPr bwMode="auto">
              <a:xfrm flipV="1">
                <a:off x="339" y="959"/>
                <a:ext cx="95" cy="3"/>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grpSp>
            <p:nvGrpSpPr>
              <p:cNvPr id="2808863" name="Group 241"/>
              <p:cNvGrpSpPr>
                <a:grpSpLocks noChangeAspect="1"/>
              </p:cNvGrpSpPr>
              <p:nvPr/>
            </p:nvGrpSpPr>
            <p:grpSpPr bwMode="auto">
              <a:xfrm>
                <a:off x="364" y="962"/>
                <a:ext cx="46" cy="32"/>
                <a:chOff x="341" y="824"/>
                <a:chExt cx="46" cy="32"/>
              </a:xfrm>
            </p:grpSpPr>
            <p:sp>
              <p:nvSpPr>
                <p:cNvPr id="2809074" name="Rectangle 242"/>
                <p:cNvSpPr>
                  <a:spLocks noChangeAspect="1" noChangeArrowheads="1"/>
                </p:cNvSpPr>
                <p:nvPr/>
              </p:nvSpPr>
              <p:spPr bwMode="auto">
                <a:xfrm>
                  <a:off x="341" y="832"/>
                  <a:ext cx="30" cy="8"/>
                </a:xfrm>
                <a:prstGeom prst="rect">
                  <a:avLst/>
                </a:prstGeom>
                <a:noFill/>
                <a:ln w="9525">
                  <a:solidFill>
                    <a:srgbClr val="000000"/>
                  </a:solidFill>
                  <a:miter lim="800000"/>
                  <a:headEnd/>
                  <a:tailEnd/>
                </a:ln>
              </p:spPr>
              <p:txBody>
                <a:bodyPr/>
                <a:lstStyle/>
                <a:p>
                  <a:endParaRPr lang="en-US"/>
                </a:p>
              </p:txBody>
            </p:sp>
            <p:sp>
              <p:nvSpPr>
                <p:cNvPr id="2809075" name="Rectangle 243"/>
                <p:cNvSpPr>
                  <a:spLocks noChangeAspect="1" noChangeArrowheads="1"/>
                </p:cNvSpPr>
                <p:nvPr/>
              </p:nvSpPr>
              <p:spPr bwMode="auto">
                <a:xfrm>
                  <a:off x="357" y="840"/>
                  <a:ext cx="30" cy="8"/>
                </a:xfrm>
                <a:prstGeom prst="rect">
                  <a:avLst/>
                </a:prstGeom>
                <a:noFill/>
                <a:ln w="9525">
                  <a:solidFill>
                    <a:srgbClr val="000000"/>
                  </a:solidFill>
                  <a:miter lim="800000"/>
                  <a:headEnd/>
                  <a:tailEnd/>
                </a:ln>
              </p:spPr>
              <p:txBody>
                <a:bodyPr/>
                <a:lstStyle/>
                <a:p>
                  <a:endParaRPr lang="en-US"/>
                </a:p>
              </p:txBody>
            </p:sp>
            <p:sp>
              <p:nvSpPr>
                <p:cNvPr id="2809076" name="Rectangle 244"/>
                <p:cNvSpPr>
                  <a:spLocks noChangeAspect="1" noChangeArrowheads="1"/>
                </p:cNvSpPr>
                <p:nvPr/>
              </p:nvSpPr>
              <p:spPr bwMode="auto">
                <a:xfrm>
                  <a:off x="341" y="848"/>
                  <a:ext cx="30" cy="8"/>
                </a:xfrm>
                <a:prstGeom prst="rect">
                  <a:avLst/>
                </a:prstGeom>
                <a:noFill/>
                <a:ln w="9525">
                  <a:solidFill>
                    <a:srgbClr val="000000"/>
                  </a:solidFill>
                  <a:miter lim="800000"/>
                  <a:headEnd/>
                  <a:tailEnd/>
                </a:ln>
              </p:spPr>
              <p:txBody>
                <a:bodyPr/>
                <a:lstStyle/>
                <a:p>
                  <a:endParaRPr lang="en-US"/>
                </a:p>
              </p:txBody>
            </p:sp>
            <p:sp>
              <p:nvSpPr>
                <p:cNvPr id="2809077" name="Rectangle 245"/>
                <p:cNvSpPr>
                  <a:spLocks noChangeAspect="1" noChangeArrowheads="1"/>
                </p:cNvSpPr>
                <p:nvPr/>
              </p:nvSpPr>
              <p:spPr bwMode="auto">
                <a:xfrm>
                  <a:off x="357" y="824"/>
                  <a:ext cx="30" cy="8"/>
                </a:xfrm>
                <a:prstGeom prst="rect">
                  <a:avLst/>
                </a:prstGeom>
                <a:noFill/>
                <a:ln w="9525">
                  <a:solidFill>
                    <a:srgbClr val="000000"/>
                  </a:solidFill>
                  <a:miter lim="800000"/>
                  <a:headEnd/>
                  <a:tailEnd/>
                </a:ln>
              </p:spPr>
              <p:txBody>
                <a:bodyPr/>
                <a:lstStyle/>
                <a:p>
                  <a:endParaRPr lang="en-US"/>
                </a:p>
              </p:txBody>
            </p:sp>
          </p:grpSp>
          <p:grpSp>
            <p:nvGrpSpPr>
              <p:cNvPr id="2808869" name="Group 246"/>
              <p:cNvGrpSpPr>
                <a:grpSpLocks noChangeAspect="1"/>
              </p:cNvGrpSpPr>
              <p:nvPr/>
            </p:nvGrpSpPr>
            <p:grpSpPr bwMode="auto">
              <a:xfrm>
                <a:off x="376" y="1014"/>
                <a:ext cx="21" cy="18"/>
                <a:chOff x="1171" y="483"/>
                <a:chExt cx="34" cy="30"/>
              </a:xfrm>
            </p:grpSpPr>
            <p:grpSp>
              <p:nvGrpSpPr>
                <p:cNvPr id="2808870" name="Group 247"/>
                <p:cNvGrpSpPr>
                  <a:grpSpLocks noChangeAspect="1"/>
                </p:cNvGrpSpPr>
                <p:nvPr/>
              </p:nvGrpSpPr>
              <p:grpSpPr bwMode="auto">
                <a:xfrm>
                  <a:off x="1171" y="483"/>
                  <a:ext cx="34" cy="30"/>
                  <a:chOff x="1171" y="483"/>
                  <a:chExt cx="34" cy="30"/>
                </a:xfrm>
              </p:grpSpPr>
              <p:sp>
                <p:nvSpPr>
                  <p:cNvPr id="2809080" name="Oval 248"/>
                  <p:cNvSpPr>
                    <a:spLocks noChangeAspect="1" noChangeArrowheads="1"/>
                  </p:cNvSpPr>
                  <p:nvPr/>
                </p:nvSpPr>
                <p:spPr bwMode="auto">
                  <a:xfrm>
                    <a:off x="1171" y="483"/>
                    <a:ext cx="34" cy="30"/>
                  </a:xfrm>
                  <a:prstGeom prst="ellipse">
                    <a:avLst/>
                  </a:prstGeom>
                  <a:gradFill rotWithShape="0">
                    <a:gsLst>
                      <a:gs pos="0">
                        <a:srgbClr val="FFFFFF"/>
                      </a:gs>
                      <a:gs pos="100000">
                        <a:srgbClr val="969696"/>
                      </a:gs>
                    </a:gsLst>
                    <a:path path="shape">
                      <a:fillToRect l="50000" t="50000" r="50000" b="50000"/>
                    </a:path>
                  </a:gradFill>
                  <a:ln w="38100" cmpd="dbl">
                    <a:solidFill>
                      <a:srgbClr val="000000"/>
                    </a:solidFill>
                    <a:round/>
                    <a:headEnd/>
                    <a:tailEnd/>
                  </a:ln>
                </p:spPr>
                <p:txBody>
                  <a:bodyPr/>
                  <a:lstStyle/>
                  <a:p>
                    <a:endParaRPr lang="en-US"/>
                  </a:p>
                </p:txBody>
              </p:sp>
              <p:sp>
                <p:nvSpPr>
                  <p:cNvPr id="2809081" name="Oval 249"/>
                  <p:cNvSpPr>
                    <a:spLocks noChangeAspect="1" noChangeArrowheads="1"/>
                  </p:cNvSpPr>
                  <p:nvPr/>
                </p:nvSpPr>
                <p:spPr bwMode="auto">
                  <a:xfrm>
                    <a:off x="1186" y="486"/>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082" name="Oval 250"/>
                  <p:cNvSpPr>
                    <a:spLocks noChangeAspect="1" noChangeArrowheads="1"/>
                  </p:cNvSpPr>
                  <p:nvPr/>
                </p:nvSpPr>
                <p:spPr bwMode="auto">
                  <a:xfrm>
                    <a:off x="1186" y="50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083" name="Oval 251"/>
                  <p:cNvSpPr>
                    <a:spLocks noChangeAspect="1" noChangeArrowheads="1"/>
                  </p:cNvSpPr>
                  <p:nvPr/>
                </p:nvSpPr>
                <p:spPr bwMode="auto">
                  <a:xfrm>
                    <a:off x="1193"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084" name="Oval 252"/>
                  <p:cNvSpPr>
                    <a:spLocks noChangeAspect="1" noChangeArrowheads="1"/>
                  </p:cNvSpPr>
                  <p:nvPr/>
                </p:nvSpPr>
                <p:spPr bwMode="auto">
                  <a:xfrm>
                    <a:off x="1178"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085" name="Oval 253"/>
                  <p:cNvSpPr>
                    <a:spLocks noChangeAspect="1" noChangeArrowheads="1"/>
                  </p:cNvSpPr>
                  <p:nvPr/>
                </p:nvSpPr>
                <p:spPr bwMode="auto">
                  <a:xfrm>
                    <a:off x="1175"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086" name="Oval 254"/>
                  <p:cNvSpPr>
                    <a:spLocks noChangeAspect="1" noChangeArrowheads="1"/>
                  </p:cNvSpPr>
                  <p:nvPr/>
                </p:nvSpPr>
                <p:spPr bwMode="auto">
                  <a:xfrm>
                    <a:off x="1193"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087" name="Oval 255"/>
                  <p:cNvSpPr>
                    <a:spLocks noChangeAspect="1" noChangeArrowheads="1"/>
                  </p:cNvSpPr>
                  <p:nvPr/>
                </p:nvSpPr>
                <p:spPr bwMode="auto">
                  <a:xfrm>
                    <a:off x="1178"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sp>
              <p:nvSpPr>
                <p:cNvPr id="2809088" name="Oval 256"/>
                <p:cNvSpPr>
                  <a:spLocks noChangeAspect="1" noChangeArrowheads="1"/>
                </p:cNvSpPr>
                <p:nvPr/>
              </p:nvSpPr>
              <p:spPr bwMode="auto">
                <a:xfrm>
                  <a:off x="1182" y="493"/>
                  <a:ext cx="12" cy="10"/>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089" name="Oval 257"/>
                <p:cNvSpPr>
                  <a:spLocks noChangeAspect="1" noChangeArrowheads="1"/>
                </p:cNvSpPr>
                <p:nvPr/>
              </p:nvSpPr>
              <p:spPr bwMode="auto">
                <a:xfrm>
                  <a:off x="1196"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grpSp>
        <p:grpSp>
          <p:nvGrpSpPr>
            <p:cNvPr id="2808881" name="Group 258"/>
            <p:cNvGrpSpPr>
              <a:grpSpLocks noChangeAspect="1"/>
            </p:cNvGrpSpPr>
            <p:nvPr/>
          </p:nvGrpSpPr>
          <p:grpSpPr bwMode="auto">
            <a:xfrm>
              <a:off x="4230" y="1810"/>
              <a:ext cx="1075" cy="542"/>
              <a:chOff x="770" y="399"/>
              <a:chExt cx="209" cy="89"/>
            </a:xfrm>
          </p:grpSpPr>
          <p:grpSp>
            <p:nvGrpSpPr>
              <p:cNvPr id="2808882" name="Group 259"/>
              <p:cNvGrpSpPr>
                <a:grpSpLocks noChangeAspect="1"/>
              </p:cNvGrpSpPr>
              <p:nvPr/>
            </p:nvGrpSpPr>
            <p:grpSpPr bwMode="auto">
              <a:xfrm>
                <a:off x="770" y="423"/>
                <a:ext cx="77" cy="35"/>
                <a:chOff x="283" y="766"/>
                <a:chExt cx="77" cy="42"/>
              </a:xfrm>
            </p:grpSpPr>
            <p:grpSp>
              <p:nvGrpSpPr>
                <p:cNvPr id="2808884" name="Group 260"/>
                <p:cNvGrpSpPr>
                  <a:grpSpLocks noChangeAspect="1"/>
                </p:cNvGrpSpPr>
                <p:nvPr/>
              </p:nvGrpSpPr>
              <p:grpSpPr bwMode="auto">
                <a:xfrm>
                  <a:off x="283" y="772"/>
                  <a:ext cx="77" cy="30"/>
                  <a:chOff x="598" y="1010"/>
                  <a:chExt cx="77" cy="30"/>
                </a:xfrm>
              </p:grpSpPr>
              <p:sp>
                <p:nvSpPr>
                  <p:cNvPr id="2809093" name="AutoShape 261"/>
                  <p:cNvSpPr>
                    <a:spLocks noChangeAspect="1" noChangeArrowheads="1"/>
                  </p:cNvSpPr>
                  <p:nvPr/>
                </p:nvSpPr>
                <p:spPr bwMode="auto">
                  <a:xfrm>
                    <a:off x="606" y="1010"/>
                    <a:ext cx="61" cy="30"/>
                  </a:xfrm>
                  <a:prstGeom prst="plus">
                    <a:avLst>
                      <a:gd name="adj" fmla="val 21875"/>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094" name="Rectangle 262"/>
                  <p:cNvSpPr>
                    <a:spLocks noChangeAspect="1" noChangeArrowheads="1"/>
                  </p:cNvSpPr>
                  <p:nvPr/>
                </p:nvSpPr>
                <p:spPr bwMode="auto">
                  <a:xfrm>
                    <a:off x="598"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095" name="Rectangle 263"/>
                  <p:cNvSpPr>
                    <a:spLocks noChangeAspect="1" noChangeArrowheads="1"/>
                  </p:cNvSpPr>
                  <p:nvPr/>
                </p:nvSpPr>
                <p:spPr bwMode="auto">
                  <a:xfrm>
                    <a:off x="667"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sp>
              <p:nvSpPr>
                <p:cNvPr id="2809096" name="AutoShape 264"/>
                <p:cNvSpPr>
                  <a:spLocks noChangeAspect="1" noChangeArrowheads="1"/>
                </p:cNvSpPr>
                <p:nvPr/>
              </p:nvSpPr>
              <p:spPr bwMode="auto">
                <a:xfrm>
                  <a:off x="299" y="766"/>
                  <a:ext cx="44" cy="42"/>
                </a:xfrm>
                <a:prstGeom prst="flowChartOr">
                  <a:avLst/>
                </a:prstGeom>
                <a:noFill/>
                <a:ln w="12700">
                  <a:solidFill>
                    <a:srgbClr val="000000"/>
                  </a:solidFill>
                  <a:round/>
                  <a:headEnd/>
                  <a:tailEnd/>
                </a:ln>
              </p:spPr>
              <p:txBody>
                <a:bodyPr/>
                <a:lstStyle/>
                <a:p>
                  <a:endParaRPr lang="en-US"/>
                </a:p>
              </p:txBody>
            </p:sp>
            <p:grpSp>
              <p:nvGrpSpPr>
                <p:cNvPr id="2808890" name="Group 265"/>
                <p:cNvGrpSpPr>
                  <a:grpSpLocks noChangeAspect="1"/>
                </p:cNvGrpSpPr>
                <p:nvPr/>
              </p:nvGrpSpPr>
              <p:grpSpPr bwMode="auto">
                <a:xfrm>
                  <a:off x="347" y="775"/>
                  <a:ext cx="5" cy="24"/>
                  <a:chOff x="712" y="589"/>
                  <a:chExt cx="7" cy="28"/>
                </a:xfrm>
              </p:grpSpPr>
              <p:grpSp>
                <p:nvGrpSpPr>
                  <p:cNvPr id="2808891" name="Group 266"/>
                  <p:cNvGrpSpPr>
                    <a:grpSpLocks noChangeAspect="1"/>
                  </p:cNvGrpSpPr>
                  <p:nvPr/>
                </p:nvGrpSpPr>
                <p:grpSpPr bwMode="auto">
                  <a:xfrm>
                    <a:off x="712" y="589"/>
                    <a:ext cx="7" cy="8"/>
                    <a:chOff x="681" y="538"/>
                    <a:chExt cx="39" cy="59"/>
                  </a:xfrm>
                </p:grpSpPr>
                <p:sp>
                  <p:nvSpPr>
                    <p:cNvPr id="2809099" name="Rectangle 267"/>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00" name="Line 268"/>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01" name="Line 269"/>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895" name="Group 270"/>
                  <p:cNvGrpSpPr>
                    <a:grpSpLocks noChangeAspect="1"/>
                  </p:cNvGrpSpPr>
                  <p:nvPr/>
                </p:nvGrpSpPr>
                <p:grpSpPr bwMode="auto">
                  <a:xfrm>
                    <a:off x="712" y="609"/>
                    <a:ext cx="7" cy="8"/>
                    <a:chOff x="681" y="538"/>
                    <a:chExt cx="39" cy="59"/>
                  </a:xfrm>
                </p:grpSpPr>
                <p:sp>
                  <p:nvSpPr>
                    <p:cNvPr id="2809103" name="Rectangle 271"/>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04" name="Line 272"/>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05" name="Line 273"/>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899" name="Group 274"/>
                  <p:cNvGrpSpPr>
                    <a:grpSpLocks noChangeAspect="1"/>
                  </p:cNvGrpSpPr>
                  <p:nvPr/>
                </p:nvGrpSpPr>
                <p:grpSpPr bwMode="auto">
                  <a:xfrm>
                    <a:off x="712" y="599"/>
                    <a:ext cx="7" cy="8"/>
                    <a:chOff x="681" y="538"/>
                    <a:chExt cx="39" cy="59"/>
                  </a:xfrm>
                </p:grpSpPr>
                <p:sp>
                  <p:nvSpPr>
                    <p:cNvPr id="2809107" name="Rectangle 275"/>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08" name="Line 276"/>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09" name="Line 277"/>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808903" name="Group 278"/>
                <p:cNvGrpSpPr>
                  <a:grpSpLocks noChangeAspect="1"/>
                </p:cNvGrpSpPr>
                <p:nvPr/>
              </p:nvGrpSpPr>
              <p:grpSpPr bwMode="auto">
                <a:xfrm>
                  <a:off x="291" y="775"/>
                  <a:ext cx="5" cy="24"/>
                  <a:chOff x="712" y="589"/>
                  <a:chExt cx="7" cy="28"/>
                </a:xfrm>
              </p:grpSpPr>
              <p:grpSp>
                <p:nvGrpSpPr>
                  <p:cNvPr id="2808907" name="Group 279"/>
                  <p:cNvGrpSpPr>
                    <a:grpSpLocks noChangeAspect="1"/>
                  </p:cNvGrpSpPr>
                  <p:nvPr/>
                </p:nvGrpSpPr>
                <p:grpSpPr bwMode="auto">
                  <a:xfrm>
                    <a:off x="712" y="589"/>
                    <a:ext cx="7" cy="8"/>
                    <a:chOff x="681" y="538"/>
                    <a:chExt cx="39" cy="59"/>
                  </a:xfrm>
                </p:grpSpPr>
                <p:sp>
                  <p:nvSpPr>
                    <p:cNvPr id="2809112" name="Rectangle 280"/>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13" name="Line 28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14" name="Line 28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911" name="Group 283"/>
                  <p:cNvGrpSpPr>
                    <a:grpSpLocks noChangeAspect="1"/>
                  </p:cNvGrpSpPr>
                  <p:nvPr/>
                </p:nvGrpSpPr>
                <p:grpSpPr bwMode="auto">
                  <a:xfrm>
                    <a:off x="712" y="609"/>
                    <a:ext cx="7" cy="8"/>
                    <a:chOff x="681" y="538"/>
                    <a:chExt cx="39" cy="59"/>
                  </a:xfrm>
                </p:grpSpPr>
                <p:sp>
                  <p:nvSpPr>
                    <p:cNvPr id="2809116" name="Rectangle 284"/>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17" name="Line 28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18" name="Line 28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912" name="Group 287"/>
                  <p:cNvGrpSpPr>
                    <a:grpSpLocks noChangeAspect="1"/>
                  </p:cNvGrpSpPr>
                  <p:nvPr/>
                </p:nvGrpSpPr>
                <p:grpSpPr bwMode="auto">
                  <a:xfrm>
                    <a:off x="712" y="599"/>
                    <a:ext cx="7" cy="8"/>
                    <a:chOff x="681" y="538"/>
                    <a:chExt cx="39" cy="59"/>
                  </a:xfrm>
                </p:grpSpPr>
                <p:sp>
                  <p:nvSpPr>
                    <p:cNvPr id="2809120" name="Rectangle 288"/>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21" name="Line 28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22" name="Line 29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grpSp>
            <p:nvGrpSpPr>
              <p:cNvPr id="2808914" name="Group 291"/>
              <p:cNvGrpSpPr>
                <a:grpSpLocks noChangeAspect="1"/>
              </p:cNvGrpSpPr>
              <p:nvPr/>
            </p:nvGrpSpPr>
            <p:grpSpPr bwMode="auto">
              <a:xfrm>
                <a:off x="902" y="423"/>
                <a:ext cx="77" cy="35"/>
                <a:chOff x="283" y="766"/>
                <a:chExt cx="77" cy="42"/>
              </a:xfrm>
            </p:grpSpPr>
            <p:grpSp>
              <p:nvGrpSpPr>
                <p:cNvPr id="2808920" name="Group 292"/>
                <p:cNvGrpSpPr>
                  <a:grpSpLocks noChangeAspect="1"/>
                </p:cNvGrpSpPr>
                <p:nvPr/>
              </p:nvGrpSpPr>
              <p:grpSpPr bwMode="auto">
                <a:xfrm>
                  <a:off x="283" y="772"/>
                  <a:ext cx="77" cy="30"/>
                  <a:chOff x="598" y="1010"/>
                  <a:chExt cx="77" cy="30"/>
                </a:xfrm>
              </p:grpSpPr>
              <p:sp>
                <p:nvSpPr>
                  <p:cNvPr id="2809125" name="AutoShape 293"/>
                  <p:cNvSpPr>
                    <a:spLocks noChangeAspect="1" noChangeArrowheads="1"/>
                  </p:cNvSpPr>
                  <p:nvPr/>
                </p:nvSpPr>
                <p:spPr bwMode="auto">
                  <a:xfrm>
                    <a:off x="606" y="1010"/>
                    <a:ext cx="61" cy="30"/>
                  </a:xfrm>
                  <a:prstGeom prst="plus">
                    <a:avLst>
                      <a:gd name="adj" fmla="val 21875"/>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26" name="Rectangle 294"/>
                  <p:cNvSpPr>
                    <a:spLocks noChangeAspect="1" noChangeArrowheads="1"/>
                  </p:cNvSpPr>
                  <p:nvPr/>
                </p:nvSpPr>
                <p:spPr bwMode="auto">
                  <a:xfrm>
                    <a:off x="598"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27" name="Rectangle 295"/>
                  <p:cNvSpPr>
                    <a:spLocks noChangeAspect="1" noChangeArrowheads="1"/>
                  </p:cNvSpPr>
                  <p:nvPr/>
                </p:nvSpPr>
                <p:spPr bwMode="auto">
                  <a:xfrm>
                    <a:off x="667"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sp>
              <p:nvSpPr>
                <p:cNvPr id="2809128" name="AutoShape 296"/>
                <p:cNvSpPr>
                  <a:spLocks noChangeAspect="1" noChangeArrowheads="1"/>
                </p:cNvSpPr>
                <p:nvPr/>
              </p:nvSpPr>
              <p:spPr bwMode="auto">
                <a:xfrm>
                  <a:off x="299" y="766"/>
                  <a:ext cx="44" cy="42"/>
                </a:xfrm>
                <a:prstGeom prst="flowChartOr">
                  <a:avLst/>
                </a:prstGeom>
                <a:noFill/>
                <a:ln w="12700">
                  <a:solidFill>
                    <a:srgbClr val="000000"/>
                  </a:solidFill>
                  <a:round/>
                  <a:headEnd/>
                  <a:tailEnd/>
                </a:ln>
              </p:spPr>
              <p:txBody>
                <a:bodyPr/>
                <a:lstStyle/>
                <a:p>
                  <a:endParaRPr lang="en-US"/>
                </a:p>
              </p:txBody>
            </p:sp>
            <p:grpSp>
              <p:nvGrpSpPr>
                <p:cNvPr id="2808921" name="Group 297"/>
                <p:cNvGrpSpPr>
                  <a:grpSpLocks noChangeAspect="1"/>
                </p:cNvGrpSpPr>
                <p:nvPr/>
              </p:nvGrpSpPr>
              <p:grpSpPr bwMode="auto">
                <a:xfrm>
                  <a:off x="347" y="775"/>
                  <a:ext cx="5" cy="24"/>
                  <a:chOff x="712" y="589"/>
                  <a:chExt cx="7" cy="28"/>
                </a:xfrm>
              </p:grpSpPr>
              <p:grpSp>
                <p:nvGrpSpPr>
                  <p:cNvPr id="2808925" name="Group 298"/>
                  <p:cNvGrpSpPr>
                    <a:grpSpLocks noChangeAspect="1"/>
                  </p:cNvGrpSpPr>
                  <p:nvPr/>
                </p:nvGrpSpPr>
                <p:grpSpPr bwMode="auto">
                  <a:xfrm>
                    <a:off x="712" y="589"/>
                    <a:ext cx="7" cy="8"/>
                    <a:chOff x="681" y="538"/>
                    <a:chExt cx="39" cy="59"/>
                  </a:xfrm>
                </p:grpSpPr>
                <p:sp>
                  <p:nvSpPr>
                    <p:cNvPr id="2809131" name="Rectangle 299"/>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32" name="Line 300"/>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33" name="Line 301"/>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929" name="Group 302"/>
                  <p:cNvGrpSpPr>
                    <a:grpSpLocks noChangeAspect="1"/>
                  </p:cNvGrpSpPr>
                  <p:nvPr/>
                </p:nvGrpSpPr>
                <p:grpSpPr bwMode="auto">
                  <a:xfrm>
                    <a:off x="712" y="609"/>
                    <a:ext cx="7" cy="8"/>
                    <a:chOff x="681" y="538"/>
                    <a:chExt cx="39" cy="59"/>
                  </a:xfrm>
                </p:grpSpPr>
                <p:sp>
                  <p:nvSpPr>
                    <p:cNvPr id="2809135" name="Rectangle 303"/>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36" name="Line 304"/>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37" name="Line 305"/>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933" name="Group 306"/>
                  <p:cNvGrpSpPr>
                    <a:grpSpLocks noChangeAspect="1"/>
                  </p:cNvGrpSpPr>
                  <p:nvPr/>
                </p:nvGrpSpPr>
                <p:grpSpPr bwMode="auto">
                  <a:xfrm>
                    <a:off x="712" y="599"/>
                    <a:ext cx="7" cy="8"/>
                    <a:chOff x="681" y="538"/>
                    <a:chExt cx="39" cy="59"/>
                  </a:xfrm>
                </p:grpSpPr>
                <p:sp>
                  <p:nvSpPr>
                    <p:cNvPr id="2809139" name="Rectangle 307"/>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40" name="Line 308"/>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41" name="Line 309"/>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808937" name="Group 310"/>
                <p:cNvGrpSpPr>
                  <a:grpSpLocks noChangeAspect="1"/>
                </p:cNvGrpSpPr>
                <p:nvPr/>
              </p:nvGrpSpPr>
              <p:grpSpPr bwMode="auto">
                <a:xfrm>
                  <a:off x="291" y="775"/>
                  <a:ext cx="5" cy="24"/>
                  <a:chOff x="712" y="589"/>
                  <a:chExt cx="7" cy="28"/>
                </a:xfrm>
              </p:grpSpPr>
              <p:grpSp>
                <p:nvGrpSpPr>
                  <p:cNvPr id="2808941" name="Group 311"/>
                  <p:cNvGrpSpPr>
                    <a:grpSpLocks noChangeAspect="1"/>
                  </p:cNvGrpSpPr>
                  <p:nvPr/>
                </p:nvGrpSpPr>
                <p:grpSpPr bwMode="auto">
                  <a:xfrm>
                    <a:off x="712" y="589"/>
                    <a:ext cx="7" cy="8"/>
                    <a:chOff x="681" y="538"/>
                    <a:chExt cx="39" cy="59"/>
                  </a:xfrm>
                </p:grpSpPr>
                <p:sp>
                  <p:nvSpPr>
                    <p:cNvPr id="2809144" name="Rectangle 312"/>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45" name="Line 31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46" name="Line 31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943" name="Group 315"/>
                  <p:cNvGrpSpPr>
                    <a:grpSpLocks noChangeAspect="1"/>
                  </p:cNvGrpSpPr>
                  <p:nvPr/>
                </p:nvGrpSpPr>
                <p:grpSpPr bwMode="auto">
                  <a:xfrm>
                    <a:off x="712" y="609"/>
                    <a:ext cx="7" cy="8"/>
                    <a:chOff x="681" y="538"/>
                    <a:chExt cx="39" cy="59"/>
                  </a:xfrm>
                </p:grpSpPr>
                <p:sp>
                  <p:nvSpPr>
                    <p:cNvPr id="2809148" name="Rectangle 316"/>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49" name="Line 31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50" name="Line 31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08946" name="Group 319"/>
                  <p:cNvGrpSpPr>
                    <a:grpSpLocks noChangeAspect="1"/>
                  </p:cNvGrpSpPr>
                  <p:nvPr/>
                </p:nvGrpSpPr>
                <p:grpSpPr bwMode="auto">
                  <a:xfrm>
                    <a:off x="712" y="599"/>
                    <a:ext cx="7" cy="8"/>
                    <a:chOff x="681" y="538"/>
                    <a:chExt cx="39" cy="59"/>
                  </a:xfrm>
                </p:grpSpPr>
                <p:sp>
                  <p:nvSpPr>
                    <p:cNvPr id="2809152" name="Rectangle 320"/>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153" name="Line 32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154" name="Line 32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sp>
            <p:nvSpPr>
              <p:cNvPr id="2809155" name="Freeform 323"/>
              <p:cNvSpPr>
                <a:spLocks noChangeAspect="1"/>
              </p:cNvSpPr>
              <p:nvPr/>
            </p:nvSpPr>
            <p:spPr bwMode="auto">
              <a:xfrm>
                <a:off x="834" y="417"/>
                <a:ext cx="80" cy="53"/>
              </a:xfrm>
              <a:custGeom>
                <a:avLst/>
                <a:gdLst/>
                <a:ahLst/>
                <a:cxnLst>
                  <a:cxn ang="0">
                    <a:pos x="8" y="10"/>
                  </a:cxn>
                  <a:cxn ang="0">
                    <a:pos x="8" y="0"/>
                  </a:cxn>
                  <a:cxn ang="0">
                    <a:pos x="61" y="0"/>
                  </a:cxn>
                  <a:cxn ang="0">
                    <a:pos x="61" y="10"/>
                  </a:cxn>
                  <a:cxn ang="0">
                    <a:pos x="61" y="22"/>
                  </a:cxn>
                  <a:cxn ang="0">
                    <a:pos x="68" y="35"/>
                  </a:cxn>
                  <a:cxn ang="0">
                    <a:pos x="0" y="35"/>
                  </a:cxn>
                  <a:cxn ang="0">
                    <a:pos x="8" y="22"/>
                  </a:cxn>
                  <a:cxn ang="0">
                    <a:pos x="8" y="10"/>
                  </a:cxn>
                </a:cxnLst>
                <a:rect l="0" t="0" r="r" b="b"/>
                <a:pathLst>
                  <a:path w="68" h="35">
                    <a:moveTo>
                      <a:pt x="8" y="10"/>
                    </a:moveTo>
                    <a:lnTo>
                      <a:pt x="8" y="0"/>
                    </a:lnTo>
                    <a:lnTo>
                      <a:pt x="61" y="0"/>
                    </a:lnTo>
                    <a:lnTo>
                      <a:pt x="61" y="10"/>
                    </a:lnTo>
                    <a:lnTo>
                      <a:pt x="61" y="22"/>
                    </a:lnTo>
                    <a:lnTo>
                      <a:pt x="68" y="35"/>
                    </a:lnTo>
                    <a:lnTo>
                      <a:pt x="0" y="35"/>
                    </a:lnTo>
                    <a:lnTo>
                      <a:pt x="8" y="22"/>
                    </a:lnTo>
                    <a:lnTo>
                      <a:pt x="8" y="10"/>
                    </a:lnTo>
                    <a:close/>
                  </a:path>
                </a:pathLst>
              </a:custGeom>
              <a:gradFill rotWithShape="0">
                <a:gsLst>
                  <a:gs pos="0">
                    <a:srgbClr val="C0C0C0"/>
                  </a:gs>
                  <a:gs pos="50000">
                    <a:srgbClr val="FFFFFF"/>
                  </a:gs>
                  <a:gs pos="100000">
                    <a:srgbClr val="C0C0C0"/>
                  </a:gs>
                </a:gsLst>
                <a:lin ang="0" scaled="1"/>
              </a:gradFill>
              <a:ln w="9525" cap="flat" cmpd="sng">
                <a:solidFill>
                  <a:srgbClr val="000000"/>
                </a:solidFill>
                <a:prstDash val="solid"/>
                <a:round/>
                <a:headEnd/>
                <a:tailEnd/>
              </a:ln>
            </p:spPr>
            <p:txBody>
              <a:bodyPr/>
              <a:lstStyle/>
              <a:p>
                <a:endParaRPr lang="en-US"/>
              </a:p>
            </p:txBody>
          </p:sp>
          <p:grpSp>
            <p:nvGrpSpPr>
              <p:cNvPr id="2808958" name="Group 324"/>
              <p:cNvGrpSpPr>
                <a:grpSpLocks noChangeAspect="1"/>
              </p:cNvGrpSpPr>
              <p:nvPr/>
            </p:nvGrpSpPr>
            <p:grpSpPr bwMode="auto">
              <a:xfrm flipV="1">
                <a:off x="832" y="399"/>
                <a:ext cx="86" cy="25"/>
                <a:chOff x="334" y="217"/>
                <a:chExt cx="86" cy="25"/>
              </a:xfrm>
            </p:grpSpPr>
            <p:grpSp>
              <p:nvGrpSpPr>
                <p:cNvPr id="2808959" name="Group 325"/>
                <p:cNvGrpSpPr>
                  <a:grpSpLocks noChangeAspect="1"/>
                </p:cNvGrpSpPr>
                <p:nvPr/>
              </p:nvGrpSpPr>
              <p:grpSpPr bwMode="auto">
                <a:xfrm>
                  <a:off x="338" y="217"/>
                  <a:ext cx="78" cy="7"/>
                  <a:chOff x="619" y="432"/>
                  <a:chExt cx="75" cy="7"/>
                </a:xfrm>
              </p:grpSpPr>
              <p:grpSp>
                <p:nvGrpSpPr>
                  <p:cNvPr id="2808960" name="Group 326"/>
                  <p:cNvGrpSpPr>
                    <a:grpSpLocks noChangeAspect="1"/>
                  </p:cNvGrpSpPr>
                  <p:nvPr/>
                </p:nvGrpSpPr>
                <p:grpSpPr bwMode="auto">
                  <a:xfrm>
                    <a:off x="619" y="432"/>
                    <a:ext cx="11" cy="7"/>
                    <a:chOff x="625" y="307"/>
                    <a:chExt cx="11" cy="7"/>
                  </a:xfrm>
                </p:grpSpPr>
                <p:sp>
                  <p:nvSpPr>
                    <p:cNvPr id="2809159" name="Rectangle 32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962" name="Group 328"/>
                    <p:cNvGrpSpPr>
                      <a:grpSpLocks noChangeAspect="1"/>
                    </p:cNvGrpSpPr>
                    <p:nvPr/>
                  </p:nvGrpSpPr>
                  <p:grpSpPr bwMode="auto">
                    <a:xfrm>
                      <a:off x="625" y="309"/>
                      <a:ext cx="11" cy="5"/>
                      <a:chOff x="699" y="928"/>
                      <a:chExt cx="45" cy="27"/>
                    </a:xfrm>
                  </p:grpSpPr>
                  <p:sp>
                    <p:nvSpPr>
                      <p:cNvPr id="2809161" name="Rectangle 32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162" name="Line 33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163" name="Line 33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8966" name="Group 332"/>
                  <p:cNvGrpSpPr>
                    <a:grpSpLocks noChangeAspect="1"/>
                  </p:cNvGrpSpPr>
                  <p:nvPr/>
                </p:nvGrpSpPr>
                <p:grpSpPr bwMode="auto">
                  <a:xfrm>
                    <a:off x="635" y="432"/>
                    <a:ext cx="11" cy="7"/>
                    <a:chOff x="625" y="307"/>
                    <a:chExt cx="11" cy="7"/>
                  </a:xfrm>
                </p:grpSpPr>
                <p:sp>
                  <p:nvSpPr>
                    <p:cNvPr id="2809165" name="Rectangle 33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968" name="Group 334"/>
                    <p:cNvGrpSpPr>
                      <a:grpSpLocks noChangeAspect="1"/>
                    </p:cNvGrpSpPr>
                    <p:nvPr/>
                  </p:nvGrpSpPr>
                  <p:grpSpPr bwMode="auto">
                    <a:xfrm>
                      <a:off x="625" y="309"/>
                      <a:ext cx="11" cy="5"/>
                      <a:chOff x="699" y="928"/>
                      <a:chExt cx="45" cy="27"/>
                    </a:xfrm>
                  </p:grpSpPr>
                  <p:sp>
                    <p:nvSpPr>
                      <p:cNvPr id="2809167" name="Rectangle 33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168" name="Line 33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169" name="Line 33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8972" name="Group 338"/>
                  <p:cNvGrpSpPr>
                    <a:grpSpLocks noChangeAspect="1"/>
                  </p:cNvGrpSpPr>
                  <p:nvPr/>
                </p:nvGrpSpPr>
                <p:grpSpPr bwMode="auto">
                  <a:xfrm>
                    <a:off x="651" y="432"/>
                    <a:ext cx="11" cy="7"/>
                    <a:chOff x="625" y="307"/>
                    <a:chExt cx="11" cy="7"/>
                  </a:xfrm>
                </p:grpSpPr>
                <p:sp>
                  <p:nvSpPr>
                    <p:cNvPr id="2809171" name="Rectangle 33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974" name="Group 340"/>
                    <p:cNvGrpSpPr>
                      <a:grpSpLocks noChangeAspect="1"/>
                    </p:cNvGrpSpPr>
                    <p:nvPr/>
                  </p:nvGrpSpPr>
                  <p:grpSpPr bwMode="auto">
                    <a:xfrm>
                      <a:off x="625" y="309"/>
                      <a:ext cx="11" cy="5"/>
                      <a:chOff x="699" y="928"/>
                      <a:chExt cx="45" cy="27"/>
                    </a:xfrm>
                  </p:grpSpPr>
                  <p:sp>
                    <p:nvSpPr>
                      <p:cNvPr id="2809173" name="Rectangle 34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174" name="Line 34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175" name="Line 34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8978" name="Group 344"/>
                  <p:cNvGrpSpPr>
                    <a:grpSpLocks noChangeAspect="1"/>
                  </p:cNvGrpSpPr>
                  <p:nvPr/>
                </p:nvGrpSpPr>
                <p:grpSpPr bwMode="auto">
                  <a:xfrm>
                    <a:off x="667" y="432"/>
                    <a:ext cx="11" cy="7"/>
                    <a:chOff x="625" y="307"/>
                    <a:chExt cx="11" cy="7"/>
                  </a:xfrm>
                </p:grpSpPr>
                <p:sp>
                  <p:nvSpPr>
                    <p:cNvPr id="2809177" name="Rectangle 34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980" name="Group 346"/>
                    <p:cNvGrpSpPr>
                      <a:grpSpLocks noChangeAspect="1"/>
                    </p:cNvGrpSpPr>
                    <p:nvPr/>
                  </p:nvGrpSpPr>
                  <p:grpSpPr bwMode="auto">
                    <a:xfrm>
                      <a:off x="625" y="309"/>
                      <a:ext cx="11" cy="5"/>
                      <a:chOff x="699" y="928"/>
                      <a:chExt cx="45" cy="27"/>
                    </a:xfrm>
                  </p:grpSpPr>
                  <p:sp>
                    <p:nvSpPr>
                      <p:cNvPr id="2809179" name="Rectangle 34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180" name="Line 34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181" name="Line 34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8984" name="Group 350"/>
                  <p:cNvGrpSpPr>
                    <a:grpSpLocks noChangeAspect="1"/>
                  </p:cNvGrpSpPr>
                  <p:nvPr/>
                </p:nvGrpSpPr>
                <p:grpSpPr bwMode="auto">
                  <a:xfrm>
                    <a:off x="683" y="432"/>
                    <a:ext cx="11" cy="7"/>
                    <a:chOff x="625" y="307"/>
                    <a:chExt cx="11" cy="7"/>
                  </a:xfrm>
                </p:grpSpPr>
                <p:sp>
                  <p:nvSpPr>
                    <p:cNvPr id="2809183" name="Rectangle 35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8986" name="Group 352"/>
                    <p:cNvGrpSpPr>
                      <a:grpSpLocks noChangeAspect="1"/>
                    </p:cNvGrpSpPr>
                    <p:nvPr/>
                  </p:nvGrpSpPr>
                  <p:grpSpPr bwMode="auto">
                    <a:xfrm>
                      <a:off x="625" y="309"/>
                      <a:ext cx="11" cy="5"/>
                      <a:chOff x="699" y="928"/>
                      <a:chExt cx="45" cy="27"/>
                    </a:xfrm>
                  </p:grpSpPr>
                  <p:sp>
                    <p:nvSpPr>
                      <p:cNvPr id="2809185" name="Rectangle 35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186" name="Line 35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187" name="Line 35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sp>
              <p:nvSpPr>
                <p:cNvPr id="2809188" name="Rectangle 356"/>
                <p:cNvSpPr>
                  <a:spLocks noChangeAspect="1" noChangeArrowheads="1"/>
                </p:cNvSpPr>
                <p:nvPr/>
              </p:nvSpPr>
              <p:spPr bwMode="auto">
                <a:xfrm>
                  <a:off x="334" y="224"/>
                  <a:ext cx="86"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rot="10800000"/>
                <a:lstStyle/>
                <a:p>
                  <a:endParaRPr lang="en-US" sz="2400" b="0">
                    <a:latin typeface="Times New Roman" pitchFamily="18" charset="0"/>
                  </a:endParaRPr>
                </a:p>
              </p:txBody>
            </p:sp>
          </p:grpSp>
          <p:grpSp>
            <p:nvGrpSpPr>
              <p:cNvPr id="2808991" name="Group 357"/>
              <p:cNvGrpSpPr>
                <a:grpSpLocks noChangeAspect="1"/>
              </p:cNvGrpSpPr>
              <p:nvPr/>
            </p:nvGrpSpPr>
            <p:grpSpPr bwMode="auto">
              <a:xfrm>
                <a:off x="823" y="464"/>
                <a:ext cx="103" cy="24"/>
                <a:chOff x="527" y="713"/>
                <a:chExt cx="103" cy="24"/>
              </a:xfrm>
            </p:grpSpPr>
            <p:sp>
              <p:nvSpPr>
                <p:cNvPr id="2809190" name="Rectangle 358"/>
                <p:cNvSpPr>
                  <a:spLocks noChangeAspect="1" noChangeArrowheads="1"/>
                </p:cNvSpPr>
                <p:nvPr/>
              </p:nvSpPr>
              <p:spPr bwMode="auto">
                <a:xfrm>
                  <a:off x="527" y="719"/>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08994" name="Group 359"/>
                <p:cNvGrpSpPr>
                  <a:grpSpLocks noChangeAspect="1"/>
                </p:cNvGrpSpPr>
                <p:nvPr/>
              </p:nvGrpSpPr>
              <p:grpSpPr bwMode="auto">
                <a:xfrm>
                  <a:off x="530" y="713"/>
                  <a:ext cx="97" cy="6"/>
                  <a:chOff x="609" y="94"/>
                  <a:chExt cx="97" cy="6"/>
                </a:xfrm>
              </p:grpSpPr>
              <p:grpSp>
                <p:nvGrpSpPr>
                  <p:cNvPr id="2808995" name="Group 360"/>
                  <p:cNvGrpSpPr>
                    <a:grpSpLocks noChangeAspect="1"/>
                  </p:cNvGrpSpPr>
                  <p:nvPr/>
                </p:nvGrpSpPr>
                <p:grpSpPr bwMode="auto">
                  <a:xfrm>
                    <a:off x="609" y="94"/>
                    <a:ext cx="12" cy="6"/>
                    <a:chOff x="625" y="307"/>
                    <a:chExt cx="11" cy="7"/>
                  </a:xfrm>
                </p:grpSpPr>
                <p:sp>
                  <p:nvSpPr>
                    <p:cNvPr id="2809193" name="Rectangle 36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01" name="Group 362"/>
                    <p:cNvGrpSpPr>
                      <a:grpSpLocks noChangeAspect="1"/>
                    </p:cNvGrpSpPr>
                    <p:nvPr/>
                  </p:nvGrpSpPr>
                  <p:grpSpPr bwMode="auto">
                    <a:xfrm>
                      <a:off x="625" y="309"/>
                      <a:ext cx="11" cy="5"/>
                      <a:chOff x="699" y="928"/>
                      <a:chExt cx="45" cy="27"/>
                    </a:xfrm>
                  </p:grpSpPr>
                  <p:sp>
                    <p:nvSpPr>
                      <p:cNvPr id="2809195" name="Rectangle 36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196" name="Line 36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197" name="Line 36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02" name="Group 366"/>
                  <p:cNvGrpSpPr>
                    <a:grpSpLocks noChangeAspect="1"/>
                  </p:cNvGrpSpPr>
                  <p:nvPr/>
                </p:nvGrpSpPr>
                <p:grpSpPr bwMode="auto">
                  <a:xfrm>
                    <a:off x="625" y="94"/>
                    <a:ext cx="12" cy="6"/>
                    <a:chOff x="625" y="307"/>
                    <a:chExt cx="11" cy="7"/>
                  </a:xfrm>
                </p:grpSpPr>
                <p:sp>
                  <p:nvSpPr>
                    <p:cNvPr id="2809199" name="Rectangle 36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07" name="Group 368"/>
                    <p:cNvGrpSpPr>
                      <a:grpSpLocks noChangeAspect="1"/>
                    </p:cNvGrpSpPr>
                    <p:nvPr/>
                  </p:nvGrpSpPr>
                  <p:grpSpPr bwMode="auto">
                    <a:xfrm>
                      <a:off x="625" y="309"/>
                      <a:ext cx="11" cy="5"/>
                      <a:chOff x="699" y="928"/>
                      <a:chExt cx="45" cy="27"/>
                    </a:xfrm>
                  </p:grpSpPr>
                  <p:sp>
                    <p:nvSpPr>
                      <p:cNvPr id="2809201" name="Rectangle 36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02" name="Line 37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03" name="Line 37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10" name="Group 372"/>
                  <p:cNvGrpSpPr>
                    <a:grpSpLocks noChangeAspect="1"/>
                  </p:cNvGrpSpPr>
                  <p:nvPr/>
                </p:nvGrpSpPr>
                <p:grpSpPr bwMode="auto">
                  <a:xfrm>
                    <a:off x="643" y="94"/>
                    <a:ext cx="12" cy="6"/>
                    <a:chOff x="625" y="307"/>
                    <a:chExt cx="11" cy="7"/>
                  </a:xfrm>
                </p:grpSpPr>
                <p:sp>
                  <p:nvSpPr>
                    <p:cNvPr id="2809205" name="Rectangle 37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11" name="Group 374"/>
                    <p:cNvGrpSpPr>
                      <a:grpSpLocks noChangeAspect="1"/>
                    </p:cNvGrpSpPr>
                    <p:nvPr/>
                  </p:nvGrpSpPr>
                  <p:grpSpPr bwMode="auto">
                    <a:xfrm>
                      <a:off x="625" y="309"/>
                      <a:ext cx="11" cy="5"/>
                      <a:chOff x="699" y="928"/>
                      <a:chExt cx="45" cy="27"/>
                    </a:xfrm>
                  </p:grpSpPr>
                  <p:sp>
                    <p:nvSpPr>
                      <p:cNvPr id="2809207" name="Rectangle 37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08" name="Line 37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09" name="Line 37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15" name="Group 378"/>
                  <p:cNvGrpSpPr>
                    <a:grpSpLocks noChangeAspect="1"/>
                  </p:cNvGrpSpPr>
                  <p:nvPr/>
                </p:nvGrpSpPr>
                <p:grpSpPr bwMode="auto">
                  <a:xfrm>
                    <a:off x="660" y="94"/>
                    <a:ext cx="12" cy="6"/>
                    <a:chOff x="625" y="307"/>
                    <a:chExt cx="11" cy="7"/>
                  </a:xfrm>
                </p:grpSpPr>
                <p:sp>
                  <p:nvSpPr>
                    <p:cNvPr id="2809211" name="Rectangle 37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19" name="Group 380"/>
                    <p:cNvGrpSpPr>
                      <a:grpSpLocks noChangeAspect="1"/>
                    </p:cNvGrpSpPr>
                    <p:nvPr/>
                  </p:nvGrpSpPr>
                  <p:grpSpPr bwMode="auto">
                    <a:xfrm>
                      <a:off x="625" y="309"/>
                      <a:ext cx="11" cy="5"/>
                      <a:chOff x="699" y="928"/>
                      <a:chExt cx="45" cy="27"/>
                    </a:xfrm>
                  </p:grpSpPr>
                  <p:sp>
                    <p:nvSpPr>
                      <p:cNvPr id="2809213" name="Rectangle 38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14" name="Line 38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15" name="Line 38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25" name="Group 384"/>
                  <p:cNvGrpSpPr>
                    <a:grpSpLocks noChangeAspect="1"/>
                  </p:cNvGrpSpPr>
                  <p:nvPr/>
                </p:nvGrpSpPr>
                <p:grpSpPr bwMode="auto">
                  <a:xfrm>
                    <a:off x="678" y="94"/>
                    <a:ext cx="12" cy="6"/>
                    <a:chOff x="625" y="307"/>
                    <a:chExt cx="11" cy="7"/>
                  </a:xfrm>
                </p:grpSpPr>
                <p:sp>
                  <p:nvSpPr>
                    <p:cNvPr id="2809217" name="Rectangle 38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27" name="Group 386"/>
                    <p:cNvGrpSpPr>
                      <a:grpSpLocks noChangeAspect="1"/>
                    </p:cNvGrpSpPr>
                    <p:nvPr/>
                  </p:nvGrpSpPr>
                  <p:grpSpPr bwMode="auto">
                    <a:xfrm>
                      <a:off x="625" y="309"/>
                      <a:ext cx="11" cy="5"/>
                      <a:chOff x="699" y="928"/>
                      <a:chExt cx="45" cy="27"/>
                    </a:xfrm>
                  </p:grpSpPr>
                  <p:sp>
                    <p:nvSpPr>
                      <p:cNvPr id="2809219" name="Rectangle 38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20" name="Line 38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21" name="Line 38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29" name="Group 390"/>
                  <p:cNvGrpSpPr>
                    <a:grpSpLocks noChangeAspect="1"/>
                  </p:cNvGrpSpPr>
                  <p:nvPr/>
                </p:nvGrpSpPr>
                <p:grpSpPr bwMode="auto">
                  <a:xfrm>
                    <a:off x="694" y="94"/>
                    <a:ext cx="12" cy="6"/>
                    <a:chOff x="625" y="307"/>
                    <a:chExt cx="11" cy="7"/>
                  </a:xfrm>
                </p:grpSpPr>
                <p:sp>
                  <p:nvSpPr>
                    <p:cNvPr id="2809223" name="Rectangle 39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30" name="Group 392"/>
                    <p:cNvGrpSpPr>
                      <a:grpSpLocks noChangeAspect="1"/>
                    </p:cNvGrpSpPr>
                    <p:nvPr/>
                  </p:nvGrpSpPr>
                  <p:grpSpPr bwMode="auto">
                    <a:xfrm>
                      <a:off x="625" y="309"/>
                      <a:ext cx="11" cy="5"/>
                      <a:chOff x="699" y="928"/>
                      <a:chExt cx="45" cy="27"/>
                    </a:xfrm>
                  </p:grpSpPr>
                  <p:sp>
                    <p:nvSpPr>
                      <p:cNvPr id="2809225" name="Rectangle 39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26" name="Line 39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27" name="Line 39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sp>
          <p:nvSpPr>
            <p:cNvPr id="2809228" name="Line 396"/>
            <p:cNvSpPr>
              <a:spLocks noChangeAspect="1" noChangeShapeType="1"/>
            </p:cNvSpPr>
            <p:nvPr/>
          </p:nvSpPr>
          <p:spPr bwMode="auto">
            <a:xfrm>
              <a:off x="4673" y="2953"/>
              <a:ext cx="3" cy="839"/>
            </a:xfrm>
            <a:prstGeom prst="line">
              <a:avLst/>
            </a:prstGeom>
            <a:noFill/>
            <a:ln w="38100">
              <a:solidFill>
                <a:srgbClr val="000000"/>
              </a:solidFill>
              <a:round/>
              <a:headEnd/>
              <a:tailEnd/>
            </a:ln>
          </p:spPr>
          <p:txBody>
            <a:bodyPr/>
            <a:lstStyle/>
            <a:p>
              <a:endParaRPr lang="en-US"/>
            </a:p>
          </p:txBody>
        </p:sp>
        <p:sp>
          <p:nvSpPr>
            <p:cNvPr id="2809229" name="Line 397"/>
            <p:cNvSpPr>
              <a:spLocks noChangeAspect="1" noChangeShapeType="1"/>
            </p:cNvSpPr>
            <p:nvPr/>
          </p:nvSpPr>
          <p:spPr bwMode="auto">
            <a:xfrm>
              <a:off x="4868" y="2953"/>
              <a:ext cx="0" cy="833"/>
            </a:xfrm>
            <a:prstGeom prst="line">
              <a:avLst/>
            </a:prstGeom>
            <a:noFill/>
            <a:ln w="38100">
              <a:solidFill>
                <a:srgbClr val="000000"/>
              </a:solidFill>
              <a:round/>
              <a:headEnd/>
              <a:tailEnd/>
            </a:ln>
          </p:spPr>
          <p:txBody>
            <a:bodyPr/>
            <a:lstStyle/>
            <a:p>
              <a:endParaRPr lang="en-US"/>
            </a:p>
          </p:txBody>
        </p:sp>
        <p:grpSp>
          <p:nvGrpSpPr>
            <p:cNvPr id="2809032" name="Group 398"/>
            <p:cNvGrpSpPr>
              <a:grpSpLocks noChangeAspect="1"/>
            </p:cNvGrpSpPr>
            <p:nvPr/>
          </p:nvGrpSpPr>
          <p:grpSpPr bwMode="auto">
            <a:xfrm>
              <a:off x="4502" y="2355"/>
              <a:ext cx="531" cy="335"/>
              <a:chOff x="349" y="1073"/>
              <a:chExt cx="103" cy="72"/>
            </a:xfrm>
          </p:grpSpPr>
          <p:sp>
            <p:nvSpPr>
              <p:cNvPr id="2809231" name="Freeform 399"/>
              <p:cNvSpPr>
                <a:spLocks noChangeAspect="1"/>
              </p:cNvSpPr>
              <p:nvPr/>
            </p:nvSpPr>
            <p:spPr bwMode="auto">
              <a:xfrm>
                <a:off x="365" y="1091"/>
                <a:ext cx="71" cy="36"/>
              </a:xfrm>
              <a:custGeom>
                <a:avLst/>
                <a:gdLst/>
                <a:ahLst/>
                <a:cxnLst>
                  <a:cxn ang="0">
                    <a:pos x="0" y="0"/>
                  </a:cxn>
                  <a:cxn ang="0">
                    <a:pos x="5" y="13"/>
                  </a:cxn>
                  <a:cxn ang="0">
                    <a:pos x="5" y="37"/>
                  </a:cxn>
                  <a:cxn ang="0">
                    <a:pos x="0" y="49"/>
                  </a:cxn>
                  <a:cxn ang="0">
                    <a:pos x="170" y="49"/>
                  </a:cxn>
                  <a:cxn ang="0">
                    <a:pos x="165" y="38"/>
                  </a:cxn>
                  <a:cxn ang="0">
                    <a:pos x="165" y="13"/>
                  </a:cxn>
                  <a:cxn ang="0">
                    <a:pos x="170" y="0"/>
                  </a:cxn>
                  <a:cxn ang="0">
                    <a:pos x="0" y="0"/>
                  </a:cxn>
                </a:cxnLst>
                <a:rect l="0" t="0" r="r" b="b"/>
                <a:pathLst>
                  <a:path w="170" h="49">
                    <a:moveTo>
                      <a:pt x="0" y="0"/>
                    </a:moveTo>
                    <a:lnTo>
                      <a:pt x="5" y="13"/>
                    </a:lnTo>
                    <a:lnTo>
                      <a:pt x="5" y="37"/>
                    </a:lnTo>
                    <a:lnTo>
                      <a:pt x="0" y="49"/>
                    </a:lnTo>
                    <a:lnTo>
                      <a:pt x="170" y="49"/>
                    </a:lnTo>
                    <a:lnTo>
                      <a:pt x="165" y="38"/>
                    </a:lnTo>
                    <a:lnTo>
                      <a:pt x="165" y="13"/>
                    </a:lnTo>
                    <a:lnTo>
                      <a:pt x="170" y="0"/>
                    </a:lnTo>
                    <a:lnTo>
                      <a:pt x="0" y="0"/>
                    </a:lnTo>
                    <a:close/>
                  </a:path>
                </a:pathLst>
              </a:custGeom>
              <a:gradFill rotWithShape="0">
                <a:gsLst>
                  <a:gs pos="0">
                    <a:srgbClr val="C0C0C0"/>
                  </a:gs>
                  <a:gs pos="50000">
                    <a:srgbClr val="FFFFFF"/>
                  </a:gs>
                  <a:gs pos="100000">
                    <a:srgbClr val="C0C0C0"/>
                  </a:gs>
                </a:gsLst>
                <a:lin ang="0" scaled="1"/>
              </a:gradFill>
              <a:ln w="9525" cap="flat" cmpd="sng">
                <a:solidFill>
                  <a:srgbClr val="000000"/>
                </a:solidFill>
                <a:prstDash val="solid"/>
                <a:round/>
                <a:headEnd/>
                <a:tailEnd/>
              </a:ln>
            </p:spPr>
            <p:txBody>
              <a:bodyPr/>
              <a:lstStyle/>
              <a:p>
                <a:endParaRPr lang="en-US"/>
              </a:p>
            </p:txBody>
          </p:sp>
          <p:grpSp>
            <p:nvGrpSpPr>
              <p:cNvPr id="2809036" name="Group 400"/>
              <p:cNvGrpSpPr>
                <a:grpSpLocks noChangeAspect="1"/>
              </p:cNvGrpSpPr>
              <p:nvPr/>
            </p:nvGrpSpPr>
            <p:grpSpPr bwMode="auto">
              <a:xfrm>
                <a:off x="349" y="1121"/>
                <a:ext cx="103" cy="24"/>
                <a:chOff x="879" y="615"/>
                <a:chExt cx="103" cy="24"/>
              </a:xfrm>
            </p:grpSpPr>
            <p:sp>
              <p:nvSpPr>
                <p:cNvPr id="2809233" name="Rectangle 401"/>
                <p:cNvSpPr>
                  <a:spLocks noChangeAspect="1" noChangeArrowheads="1"/>
                </p:cNvSpPr>
                <p:nvPr/>
              </p:nvSpPr>
              <p:spPr bwMode="auto">
                <a:xfrm>
                  <a:off x="879" y="621"/>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09038" name="Group 402"/>
                <p:cNvGrpSpPr>
                  <a:grpSpLocks noChangeAspect="1"/>
                </p:cNvGrpSpPr>
                <p:nvPr/>
              </p:nvGrpSpPr>
              <p:grpSpPr bwMode="auto">
                <a:xfrm>
                  <a:off x="882" y="615"/>
                  <a:ext cx="97" cy="6"/>
                  <a:chOff x="609" y="94"/>
                  <a:chExt cx="97" cy="6"/>
                </a:xfrm>
              </p:grpSpPr>
              <p:grpSp>
                <p:nvGrpSpPr>
                  <p:cNvPr id="2809042" name="Group 403"/>
                  <p:cNvGrpSpPr>
                    <a:grpSpLocks noChangeAspect="1"/>
                  </p:cNvGrpSpPr>
                  <p:nvPr/>
                </p:nvGrpSpPr>
                <p:grpSpPr bwMode="auto">
                  <a:xfrm>
                    <a:off x="609" y="94"/>
                    <a:ext cx="12" cy="6"/>
                    <a:chOff x="625" y="307"/>
                    <a:chExt cx="11" cy="7"/>
                  </a:xfrm>
                </p:grpSpPr>
                <p:sp>
                  <p:nvSpPr>
                    <p:cNvPr id="2809236" name="Rectangle 404"/>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44" name="Group 405"/>
                    <p:cNvGrpSpPr>
                      <a:grpSpLocks noChangeAspect="1"/>
                    </p:cNvGrpSpPr>
                    <p:nvPr/>
                  </p:nvGrpSpPr>
                  <p:grpSpPr bwMode="auto">
                    <a:xfrm>
                      <a:off x="625" y="309"/>
                      <a:ext cx="11" cy="5"/>
                      <a:chOff x="699" y="928"/>
                      <a:chExt cx="45" cy="27"/>
                    </a:xfrm>
                  </p:grpSpPr>
                  <p:sp>
                    <p:nvSpPr>
                      <p:cNvPr id="2809238" name="Rectangle 406"/>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39" name="Line 407"/>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40" name="Line 408"/>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48" name="Group 409"/>
                  <p:cNvGrpSpPr>
                    <a:grpSpLocks noChangeAspect="1"/>
                  </p:cNvGrpSpPr>
                  <p:nvPr/>
                </p:nvGrpSpPr>
                <p:grpSpPr bwMode="auto">
                  <a:xfrm>
                    <a:off x="625" y="94"/>
                    <a:ext cx="12" cy="6"/>
                    <a:chOff x="625" y="307"/>
                    <a:chExt cx="11" cy="7"/>
                  </a:xfrm>
                </p:grpSpPr>
                <p:sp>
                  <p:nvSpPr>
                    <p:cNvPr id="2809242" name="Rectangle 410"/>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50" name="Group 411"/>
                    <p:cNvGrpSpPr>
                      <a:grpSpLocks noChangeAspect="1"/>
                    </p:cNvGrpSpPr>
                    <p:nvPr/>
                  </p:nvGrpSpPr>
                  <p:grpSpPr bwMode="auto">
                    <a:xfrm>
                      <a:off x="625" y="309"/>
                      <a:ext cx="11" cy="5"/>
                      <a:chOff x="699" y="928"/>
                      <a:chExt cx="45" cy="27"/>
                    </a:xfrm>
                  </p:grpSpPr>
                  <p:sp>
                    <p:nvSpPr>
                      <p:cNvPr id="2809244" name="Rectangle 412"/>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45" name="Line 413"/>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46" name="Line 414"/>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54" name="Group 415"/>
                  <p:cNvGrpSpPr>
                    <a:grpSpLocks noChangeAspect="1"/>
                  </p:cNvGrpSpPr>
                  <p:nvPr/>
                </p:nvGrpSpPr>
                <p:grpSpPr bwMode="auto">
                  <a:xfrm>
                    <a:off x="643" y="94"/>
                    <a:ext cx="12" cy="6"/>
                    <a:chOff x="625" y="307"/>
                    <a:chExt cx="11" cy="7"/>
                  </a:xfrm>
                </p:grpSpPr>
                <p:sp>
                  <p:nvSpPr>
                    <p:cNvPr id="2809248" name="Rectangle 416"/>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56" name="Group 417"/>
                    <p:cNvGrpSpPr>
                      <a:grpSpLocks noChangeAspect="1"/>
                    </p:cNvGrpSpPr>
                    <p:nvPr/>
                  </p:nvGrpSpPr>
                  <p:grpSpPr bwMode="auto">
                    <a:xfrm>
                      <a:off x="625" y="309"/>
                      <a:ext cx="11" cy="5"/>
                      <a:chOff x="699" y="928"/>
                      <a:chExt cx="45" cy="27"/>
                    </a:xfrm>
                  </p:grpSpPr>
                  <p:sp>
                    <p:nvSpPr>
                      <p:cNvPr id="2809250" name="Rectangle 418"/>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51" name="Line 419"/>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52" name="Line 420"/>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60" name="Group 421"/>
                  <p:cNvGrpSpPr>
                    <a:grpSpLocks noChangeAspect="1"/>
                  </p:cNvGrpSpPr>
                  <p:nvPr/>
                </p:nvGrpSpPr>
                <p:grpSpPr bwMode="auto">
                  <a:xfrm>
                    <a:off x="660" y="94"/>
                    <a:ext cx="12" cy="6"/>
                    <a:chOff x="625" y="307"/>
                    <a:chExt cx="11" cy="7"/>
                  </a:xfrm>
                </p:grpSpPr>
                <p:sp>
                  <p:nvSpPr>
                    <p:cNvPr id="2809254" name="Rectangle 422"/>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62" name="Group 423"/>
                    <p:cNvGrpSpPr>
                      <a:grpSpLocks noChangeAspect="1"/>
                    </p:cNvGrpSpPr>
                    <p:nvPr/>
                  </p:nvGrpSpPr>
                  <p:grpSpPr bwMode="auto">
                    <a:xfrm>
                      <a:off x="625" y="309"/>
                      <a:ext cx="11" cy="5"/>
                      <a:chOff x="699" y="928"/>
                      <a:chExt cx="45" cy="27"/>
                    </a:xfrm>
                  </p:grpSpPr>
                  <p:sp>
                    <p:nvSpPr>
                      <p:cNvPr id="2809256" name="Rectangle 424"/>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57" name="Line 425"/>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58" name="Line 426"/>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66" name="Group 427"/>
                  <p:cNvGrpSpPr>
                    <a:grpSpLocks noChangeAspect="1"/>
                  </p:cNvGrpSpPr>
                  <p:nvPr/>
                </p:nvGrpSpPr>
                <p:grpSpPr bwMode="auto">
                  <a:xfrm>
                    <a:off x="678" y="94"/>
                    <a:ext cx="12" cy="6"/>
                    <a:chOff x="625" y="307"/>
                    <a:chExt cx="11" cy="7"/>
                  </a:xfrm>
                </p:grpSpPr>
                <p:sp>
                  <p:nvSpPr>
                    <p:cNvPr id="2809260" name="Rectangle 428"/>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69" name="Group 429"/>
                    <p:cNvGrpSpPr>
                      <a:grpSpLocks noChangeAspect="1"/>
                    </p:cNvGrpSpPr>
                    <p:nvPr/>
                  </p:nvGrpSpPr>
                  <p:grpSpPr bwMode="auto">
                    <a:xfrm>
                      <a:off x="625" y="309"/>
                      <a:ext cx="11" cy="5"/>
                      <a:chOff x="699" y="928"/>
                      <a:chExt cx="45" cy="27"/>
                    </a:xfrm>
                  </p:grpSpPr>
                  <p:sp>
                    <p:nvSpPr>
                      <p:cNvPr id="2809262" name="Rectangle 430"/>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63" name="Line 431"/>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64" name="Line 432"/>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73" name="Group 433"/>
                  <p:cNvGrpSpPr>
                    <a:grpSpLocks noChangeAspect="1"/>
                  </p:cNvGrpSpPr>
                  <p:nvPr/>
                </p:nvGrpSpPr>
                <p:grpSpPr bwMode="auto">
                  <a:xfrm>
                    <a:off x="694" y="94"/>
                    <a:ext cx="12" cy="6"/>
                    <a:chOff x="625" y="307"/>
                    <a:chExt cx="11" cy="7"/>
                  </a:xfrm>
                </p:grpSpPr>
                <p:sp>
                  <p:nvSpPr>
                    <p:cNvPr id="2809266" name="Rectangle 434"/>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78" name="Group 435"/>
                    <p:cNvGrpSpPr>
                      <a:grpSpLocks noChangeAspect="1"/>
                    </p:cNvGrpSpPr>
                    <p:nvPr/>
                  </p:nvGrpSpPr>
                  <p:grpSpPr bwMode="auto">
                    <a:xfrm>
                      <a:off x="625" y="309"/>
                      <a:ext cx="11" cy="5"/>
                      <a:chOff x="699" y="928"/>
                      <a:chExt cx="45" cy="27"/>
                    </a:xfrm>
                  </p:grpSpPr>
                  <p:sp>
                    <p:nvSpPr>
                      <p:cNvPr id="2809268" name="Rectangle 436"/>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69" name="Line 437"/>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70" name="Line 438"/>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nvGrpSpPr>
              <p:cNvPr id="2809079" name="Group 439"/>
              <p:cNvGrpSpPr>
                <a:grpSpLocks noChangeAspect="1"/>
              </p:cNvGrpSpPr>
              <p:nvPr/>
            </p:nvGrpSpPr>
            <p:grpSpPr bwMode="auto">
              <a:xfrm>
                <a:off x="349" y="1073"/>
                <a:ext cx="103" cy="24"/>
                <a:chOff x="527" y="740"/>
                <a:chExt cx="103" cy="24"/>
              </a:xfrm>
            </p:grpSpPr>
            <p:sp>
              <p:nvSpPr>
                <p:cNvPr id="2809272" name="Rectangle 440"/>
                <p:cNvSpPr>
                  <a:spLocks noChangeAspect="1" noChangeArrowheads="1"/>
                </p:cNvSpPr>
                <p:nvPr/>
              </p:nvSpPr>
              <p:spPr bwMode="auto">
                <a:xfrm flipV="1">
                  <a:off x="527" y="740"/>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rot="10800000"/>
                <a:lstStyle/>
                <a:p>
                  <a:endParaRPr lang="en-US" sz="2400" b="0">
                    <a:latin typeface="Times New Roman" pitchFamily="18" charset="0"/>
                  </a:endParaRPr>
                </a:p>
              </p:txBody>
            </p:sp>
            <p:grpSp>
              <p:nvGrpSpPr>
                <p:cNvPr id="2809090" name="Group 441"/>
                <p:cNvGrpSpPr>
                  <a:grpSpLocks noChangeAspect="1"/>
                </p:cNvGrpSpPr>
                <p:nvPr/>
              </p:nvGrpSpPr>
              <p:grpSpPr bwMode="auto">
                <a:xfrm flipV="1">
                  <a:off x="530" y="758"/>
                  <a:ext cx="97" cy="6"/>
                  <a:chOff x="609" y="94"/>
                  <a:chExt cx="97" cy="6"/>
                </a:xfrm>
              </p:grpSpPr>
              <p:grpSp>
                <p:nvGrpSpPr>
                  <p:cNvPr id="2809091" name="Group 442"/>
                  <p:cNvGrpSpPr>
                    <a:grpSpLocks noChangeAspect="1"/>
                  </p:cNvGrpSpPr>
                  <p:nvPr/>
                </p:nvGrpSpPr>
                <p:grpSpPr bwMode="auto">
                  <a:xfrm>
                    <a:off x="609" y="94"/>
                    <a:ext cx="12" cy="6"/>
                    <a:chOff x="625" y="307"/>
                    <a:chExt cx="11" cy="7"/>
                  </a:xfrm>
                </p:grpSpPr>
                <p:sp>
                  <p:nvSpPr>
                    <p:cNvPr id="2809275" name="Rectangle 44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92" name="Group 444"/>
                    <p:cNvGrpSpPr>
                      <a:grpSpLocks noChangeAspect="1"/>
                    </p:cNvGrpSpPr>
                    <p:nvPr/>
                  </p:nvGrpSpPr>
                  <p:grpSpPr bwMode="auto">
                    <a:xfrm>
                      <a:off x="625" y="309"/>
                      <a:ext cx="11" cy="5"/>
                      <a:chOff x="699" y="928"/>
                      <a:chExt cx="45" cy="27"/>
                    </a:xfrm>
                  </p:grpSpPr>
                  <p:sp>
                    <p:nvSpPr>
                      <p:cNvPr id="2809277" name="Rectangle 44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78" name="Line 44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79" name="Line 44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097" name="Group 448"/>
                  <p:cNvGrpSpPr>
                    <a:grpSpLocks noChangeAspect="1"/>
                  </p:cNvGrpSpPr>
                  <p:nvPr/>
                </p:nvGrpSpPr>
                <p:grpSpPr bwMode="auto">
                  <a:xfrm>
                    <a:off x="625" y="94"/>
                    <a:ext cx="12" cy="6"/>
                    <a:chOff x="625" y="307"/>
                    <a:chExt cx="11" cy="7"/>
                  </a:xfrm>
                </p:grpSpPr>
                <p:sp>
                  <p:nvSpPr>
                    <p:cNvPr id="2809281" name="Rectangle 44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098" name="Group 450"/>
                    <p:cNvGrpSpPr>
                      <a:grpSpLocks noChangeAspect="1"/>
                    </p:cNvGrpSpPr>
                    <p:nvPr/>
                  </p:nvGrpSpPr>
                  <p:grpSpPr bwMode="auto">
                    <a:xfrm>
                      <a:off x="625" y="309"/>
                      <a:ext cx="11" cy="5"/>
                      <a:chOff x="699" y="928"/>
                      <a:chExt cx="45" cy="27"/>
                    </a:xfrm>
                  </p:grpSpPr>
                  <p:sp>
                    <p:nvSpPr>
                      <p:cNvPr id="2809283" name="Rectangle 45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84" name="Line 45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85" name="Line 45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102" name="Group 454"/>
                  <p:cNvGrpSpPr>
                    <a:grpSpLocks noChangeAspect="1"/>
                  </p:cNvGrpSpPr>
                  <p:nvPr/>
                </p:nvGrpSpPr>
                <p:grpSpPr bwMode="auto">
                  <a:xfrm>
                    <a:off x="643" y="94"/>
                    <a:ext cx="12" cy="6"/>
                    <a:chOff x="625" y="307"/>
                    <a:chExt cx="11" cy="7"/>
                  </a:xfrm>
                </p:grpSpPr>
                <p:sp>
                  <p:nvSpPr>
                    <p:cNvPr id="2809287" name="Rectangle 45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106" name="Group 456"/>
                    <p:cNvGrpSpPr>
                      <a:grpSpLocks noChangeAspect="1"/>
                    </p:cNvGrpSpPr>
                    <p:nvPr/>
                  </p:nvGrpSpPr>
                  <p:grpSpPr bwMode="auto">
                    <a:xfrm>
                      <a:off x="625" y="309"/>
                      <a:ext cx="11" cy="5"/>
                      <a:chOff x="699" y="928"/>
                      <a:chExt cx="45" cy="27"/>
                    </a:xfrm>
                  </p:grpSpPr>
                  <p:sp>
                    <p:nvSpPr>
                      <p:cNvPr id="2809289" name="Rectangle 45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90" name="Line 45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91" name="Line 45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110" name="Group 460"/>
                  <p:cNvGrpSpPr>
                    <a:grpSpLocks noChangeAspect="1"/>
                  </p:cNvGrpSpPr>
                  <p:nvPr/>
                </p:nvGrpSpPr>
                <p:grpSpPr bwMode="auto">
                  <a:xfrm>
                    <a:off x="660" y="94"/>
                    <a:ext cx="12" cy="6"/>
                    <a:chOff x="625" y="307"/>
                    <a:chExt cx="11" cy="7"/>
                  </a:xfrm>
                </p:grpSpPr>
                <p:sp>
                  <p:nvSpPr>
                    <p:cNvPr id="2809293" name="Rectangle 46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111" name="Group 462"/>
                    <p:cNvGrpSpPr>
                      <a:grpSpLocks noChangeAspect="1"/>
                    </p:cNvGrpSpPr>
                    <p:nvPr/>
                  </p:nvGrpSpPr>
                  <p:grpSpPr bwMode="auto">
                    <a:xfrm>
                      <a:off x="625" y="309"/>
                      <a:ext cx="11" cy="5"/>
                      <a:chOff x="699" y="928"/>
                      <a:chExt cx="45" cy="27"/>
                    </a:xfrm>
                  </p:grpSpPr>
                  <p:sp>
                    <p:nvSpPr>
                      <p:cNvPr id="2809295" name="Rectangle 46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296" name="Line 46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297" name="Line 46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09115" name="Group 466"/>
                  <p:cNvGrpSpPr>
                    <a:grpSpLocks noChangeAspect="1"/>
                  </p:cNvGrpSpPr>
                  <p:nvPr/>
                </p:nvGrpSpPr>
                <p:grpSpPr bwMode="auto">
                  <a:xfrm>
                    <a:off x="678" y="94"/>
                    <a:ext cx="12" cy="6"/>
                    <a:chOff x="625" y="307"/>
                    <a:chExt cx="11" cy="7"/>
                  </a:xfrm>
                </p:grpSpPr>
                <p:sp>
                  <p:nvSpPr>
                    <p:cNvPr id="2809299" name="Rectangle 46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09119" name="Group 468"/>
                    <p:cNvGrpSpPr>
                      <a:grpSpLocks noChangeAspect="1"/>
                    </p:cNvGrpSpPr>
                    <p:nvPr/>
                  </p:nvGrpSpPr>
                  <p:grpSpPr bwMode="auto">
                    <a:xfrm>
                      <a:off x="625" y="309"/>
                      <a:ext cx="11" cy="5"/>
                      <a:chOff x="699" y="928"/>
                      <a:chExt cx="45" cy="27"/>
                    </a:xfrm>
                  </p:grpSpPr>
                  <p:sp>
                    <p:nvSpPr>
                      <p:cNvPr id="2809301" name="Rectangle 46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302" name="Line 47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303" name="Line 47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544" name="Group 472"/>
                  <p:cNvGrpSpPr>
                    <a:grpSpLocks noChangeAspect="1"/>
                  </p:cNvGrpSpPr>
                  <p:nvPr/>
                </p:nvGrpSpPr>
                <p:grpSpPr bwMode="auto">
                  <a:xfrm>
                    <a:off x="694" y="94"/>
                    <a:ext cx="12" cy="6"/>
                    <a:chOff x="625" y="307"/>
                    <a:chExt cx="11" cy="7"/>
                  </a:xfrm>
                </p:grpSpPr>
                <p:sp>
                  <p:nvSpPr>
                    <p:cNvPr id="2809305" name="Rectangle 47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545" name="Group 474"/>
                    <p:cNvGrpSpPr>
                      <a:grpSpLocks noChangeAspect="1"/>
                    </p:cNvGrpSpPr>
                    <p:nvPr/>
                  </p:nvGrpSpPr>
                  <p:grpSpPr bwMode="auto">
                    <a:xfrm>
                      <a:off x="625" y="309"/>
                      <a:ext cx="11" cy="5"/>
                      <a:chOff x="699" y="928"/>
                      <a:chExt cx="45" cy="27"/>
                    </a:xfrm>
                  </p:grpSpPr>
                  <p:sp>
                    <p:nvSpPr>
                      <p:cNvPr id="2809307" name="Rectangle 47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09308" name="Line 47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09309" name="Line 47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sp>
          <p:nvSpPr>
            <p:cNvPr id="2809310" name="Line 478"/>
            <p:cNvSpPr>
              <a:spLocks noChangeAspect="1" noChangeShapeType="1"/>
            </p:cNvSpPr>
            <p:nvPr/>
          </p:nvSpPr>
          <p:spPr bwMode="auto">
            <a:xfrm>
              <a:off x="4670" y="1929"/>
              <a:ext cx="0" cy="764"/>
            </a:xfrm>
            <a:prstGeom prst="line">
              <a:avLst/>
            </a:prstGeom>
            <a:noFill/>
            <a:ln w="38100">
              <a:solidFill>
                <a:srgbClr val="000000"/>
              </a:solidFill>
              <a:prstDash val="sysDot"/>
              <a:round/>
              <a:headEnd/>
              <a:tailEnd/>
            </a:ln>
            <a:effectLst/>
          </p:spPr>
          <p:txBody>
            <a:bodyPr/>
            <a:lstStyle/>
            <a:p>
              <a:endParaRPr lang="en-US"/>
            </a:p>
          </p:txBody>
        </p:sp>
        <p:sp>
          <p:nvSpPr>
            <p:cNvPr id="2809311" name="Line 479"/>
            <p:cNvSpPr>
              <a:spLocks noChangeAspect="1" noChangeShapeType="1"/>
            </p:cNvSpPr>
            <p:nvPr/>
          </p:nvSpPr>
          <p:spPr bwMode="auto">
            <a:xfrm>
              <a:off x="4862" y="1932"/>
              <a:ext cx="0" cy="776"/>
            </a:xfrm>
            <a:prstGeom prst="line">
              <a:avLst/>
            </a:prstGeom>
            <a:noFill/>
            <a:ln w="38100">
              <a:solidFill>
                <a:srgbClr val="000000"/>
              </a:solidFill>
              <a:prstDash val="sysDot"/>
              <a:round/>
              <a:headEnd/>
              <a:tailEnd/>
            </a:ln>
            <a:effectLst/>
          </p:spPr>
          <p:txBody>
            <a:bodyPr/>
            <a:lstStyle/>
            <a:p>
              <a:endParaRPr lang="en-US"/>
            </a:p>
          </p:txBody>
        </p:sp>
        <p:sp>
          <p:nvSpPr>
            <p:cNvPr id="2809312" name="Line 480"/>
            <p:cNvSpPr>
              <a:spLocks noChangeAspect="1" noChangeShapeType="1"/>
            </p:cNvSpPr>
            <p:nvPr/>
          </p:nvSpPr>
          <p:spPr bwMode="auto">
            <a:xfrm>
              <a:off x="4586" y="2693"/>
              <a:ext cx="84" cy="0"/>
            </a:xfrm>
            <a:prstGeom prst="line">
              <a:avLst/>
            </a:prstGeom>
            <a:noFill/>
            <a:ln w="38100">
              <a:solidFill>
                <a:srgbClr val="000000"/>
              </a:solidFill>
              <a:round/>
              <a:headEnd/>
              <a:tailEnd/>
            </a:ln>
          </p:spPr>
          <p:txBody>
            <a:bodyPr/>
            <a:lstStyle/>
            <a:p>
              <a:endParaRPr lang="en-US"/>
            </a:p>
          </p:txBody>
        </p:sp>
        <p:sp>
          <p:nvSpPr>
            <p:cNvPr id="2809313" name="Line 481"/>
            <p:cNvSpPr>
              <a:spLocks noChangeAspect="1" noChangeShapeType="1"/>
            </p:cNvSpPr>
            <p:nvPr/>
          </p:nvSpPr>
          <p:spPr bwMode="auto">
            <a:xfrm flipH="1">
              <a:off x="4862" y="2693"/>
              <a:ext cx="90" cy="0"/>
            </a:xfrm>
            <a:prstGeom prst="line">
              <a:avLst/>
            </a:prstGeom>
            <a:noFill/>
            <a:ln w="38100">
              <a:solidFill>
                <a:srgbClr val="000000"/>
              </a:solidFill>
              <a:round/>
              <a:headEnd/>
              <a:tailEnd/>
            </a:ln>
          </p:spPr>
          <p:txBody>
            <a:bodyPr/>
            <a:lstStyle/>
            <a:p>
              <a:endParaRPr lang="en-US"/>
            </a:p>
          </p:txBody>
        </p:sp>
        <p:sp>
          <p:nvSpPr>
            <p:cNvPr id="2809314" name="Line 482"/>
            <p:cNvSpPr>
              <a:spLocks noChangeAspect="1" noChangeShapeType="1"/>
            </p:cNvSpPr>
            <p:nvPr/>
          </p:nvSpPr>
          <p:spPr bwMode="auto">
            <a:xfrm flipH="1">
              <a:off x="4631" y="2690"/>
              <a:ext cx="0" cy="227"/>
            </a:xfrm>
            <a:prstGeom prst="line">
              <a:avLst/>
            </a:prstGeom>
            <a:noFill/>
            <a:ln w="38100">
              <a:solidFill>
                <a:srgbClr val="000000"/>
              </a:solidFill>
              <a:round/>
              <a:headEnd/>
              <a:tailEnd/>
            </a:ln>
          </p:spPr>
          <p:txBody>
            <a:bodyPr/>
            <a:lstStyle/>
            <a:p>
              <a:endParaRPr lang="en-US"/>
            </a:p>
          </p:txBody>
        </p:sp>
        <p:sp>
          <p:nvSpPr>
            <p:cNvPr id="2809315" name="Freeform 483"/>
            <p:cNvSpPr>
              <a:spLocks noChangeAspect="1"/>
            </p:cNvSpPr>
            <p:nvPr/>
          </p:nvSpPr>
          <p:spPr bwMode="auto">
            <a:xfrm>
              <a:off x="4419" y="2822"/>
              <a:ext cx="617" cy="152"/>
            </a:xfrm>
            <a:custGeom>
              <a:avLst/>
              <a:gdLst/>
              <a:ahLst/>
              <a:cxnLst>
                <a:cxn ang="0">
                  <a:pos x="0" y="51"/>
                </a:cxn>
                <a:cxn ang="0">
                  <a:pos x="104" y="17"/>
                </a:cxn>
                <a:cxn ang="0">
                  <a:pos x="107" y="50"/>
                </a:cxn>
                <a:cxn ang="0">
                  <a:pos x="206" y="0"/>
                </a:cxn>
              </a:cxnLst>
              <a:rect l="0" t="0" r="r" b="b"/>
              <a:pathLst>
                <a:path w="206" h="51">
                  <a:moveTo>
                    <a:pt x="0" y="51"/>
                  </a:moveTo>
                  <a:lnTo>
                    <a:pt x="104" y="17"/>
                  </a:lnTo>
                  <a:lnTo>
                    <a:pt x="107" y="50"/>
                  </a:lnTo>
                  <a:lnTo>
                    <a:pt x="206" y="0"/>
                  </a:lnTo>
                </a:path>
              </a:pathLst>
            </a:custGeom>
            <a:noFill/>
            <a:ln w="28575" cap="flat" cmpd="sng">
              <a:solidFill>
                <a:srgbClr val="000000"/>
              </a:solidFill>
              <a:prstDash val="solid"/>
              <a:round/>
              <a:headEnd/>
              <a:tailEnd/>
            </a:ln>
            <a:effectLst/>
          </p:spPr>
          <p:txBody>
            <a:bodyPr/>
            <a:lstStyle/>
            <a:p>
              <a:endParaRPr lang="en-US"/>
            </a:p>
          </p:txBody>
        </p:sp>
        <p:sp>
          <p:nvSpPr>
            <p:cNvPr id="2809316" name="Freeform 484"/>
            <p:cNvSpPr>
              <a:spLocks noChangeAspect="1"/>
            </p:cNvSpPr>
            <p:nvPr/>
          </p:nvSpPr>
          <p:spPr bwMode="auto">
            <a:xfrm>
              <a:off x="4380" y="2876"/>
              <a:ext cx="641" cy="164"/>
            </a:xfrm>
            <a:custGeom>
              <a:avLst/>
              <a:gdLst/>
              <a:ahLst/>
              <a:cxnLst>
                <a:cxn ang="0">
                  <a:pos x="0" y="55"/>
                </a:cxn>
                <a:cxn ang="0">
                  <a:pos x="104" y="21"/>
                </a:cxn>
                <a:cxn ang="0">
                  <a:pos x="105" y="55"/>
                </a:cxn>
                <a:cxn ang="0">
                  <a:pos x="214" y="0"/>
                </a:cxn>
              </a:cxnLst>
              <a:rect l="0" t="0" r="r" b="b"/>
              <a:pathLst>
                <a:path w="214" h="55">
                  <a:moveTo>
                    <a:pt x="0" y="55"/>
                  </a:moveTo>
                  <a:lnTo>
                    <a:pt x="104" y="21"/>
                  </a:lnTo>
                  <a:lnTo>
                    <a:pt x="105" y="55"/>
                  </a:lnTo>
                  <a:lnTo>
                    <a:pt x="214" y="0"/>
                  </a:lnTo>
                </a:path>
              </a:pathLst>
            </a:custGeom>
            <a:noFill/>
            <a:ln w="28575" cap="flat" cmpd="sng">
              <a:solidFill>
                <a:srgbClr val="000000"/>
              </a:solidFill>
              <a:prstDash val="solid"/>
              <a:round/>
              <a:headEnd/>
              <a:tailEnd/>
            </a:ln>
            <a:effectLst/>
          </p:spPr>
          <p:txBody>
            <a:bodyPr/>
            <a:lstStyle/>
            <a:p>
              <a:endParaRPr lang="en-US"/>
            </a:p>
          </p:txBody>
        </p:sp>
        <p:sp>
          <p:nvSpPr>
            <p:cNvPr id="2809317" name="Line 485"/>
            <p:cNvSpPr>
              <a:spLocks noChangeAspect="1" noChangeShapeType="1"/>
            </p:cNvSpPr>
            <p:nvPr/>
          </p:nvSpPr>
          <p:spPr bwMode="auto">
            <a:xfrm flipH="1">
              <a:off x="4655" y="3444"/>
              <a:ext cx="54" cy="0"/>
            </a:xfrm>
            <a:prstGeom prst="line">
              <a:avLst/>
            </a:prstGeom>
            <a:noFill/>
            <a:ln w="38100">
              <a:solidFill>
                <a:srgbClr val="FFFFFF"/>
              </a:solidFill>
              <a:round/>
              <a:headEnd/>
              <a:tailEnd/>
            </a:ln>
          </p:spPr>
          <p:txBody>
            <a:bodyPr/>
            <a:lstStyle/>
            <a:p>
              <a:endParaRPr lang="en-US"/>
            </a:p>
          </p:txBody>
        </p:sp>
        <p:sp>
          <p:nvSpPr>
            <p:cNvPr id="2809318" name="Line 486"/>
            <p:cNvSpPr>
              <a:spLocks noChangeAspect="1" noChangeShapeType="1"/>
            </p:cNvSpPr>
            <p:nvPr/>
          </p:nvSpPr>
          <p:spPr bwMode="auto">
            <a:xfrm flipH="1">
              <a:off x="4844" y="3444"/>
              <a:ext cx="54" cy="0"/>
            </a:xfrm>
            <a:prstGeom prst="line">
              <a:avLst/>
            </a:prstGeom>
            <a:noFill/>
            <a:ln w="38100">
              <a:solidFill>
                <a:srgbClr val="FFFFFF"/>
              </a:solidFill>
              <a:round/>
              <a:headEnd/>
              <a:tailEnd/>
            </a:ln>
          </p:spPr>
          <p:txBody>
            <a:bodyPr/>
            <a:lstStyle/>
            <a:p>
              <a:endParaRPr lang="en-US"/>
            </a:p>
          </p:txBody>
        </p:sp>
        <p:grpSp>
          <p:nvGrpSpPr>
            <p:cNvPr id="546" name="Group 487"/>
            <p:cNvGrpSpPr>
              <a:grpSpLocks noChangeAspect="1"/>
            </p:cNvGrpSpPr>
            <p:nvPr/>
          </p:nvGrpSpPr>
          <p:grpSpPr bwMode="auto">
            <a:xfrm>
              <a:off x="4176" y="1199"/>
              <a:ext cx="1186" cy="314"/>
              <a:chOff x="370" y="243"/>
              <a:chExt cx="261" cy="71"/>
            </a:xfrm>
          </p:grpSpPr>
          <p:grpSp>
            <p:nvGrpSpPr>
              <p:cNvPr id="547" name="Group 488"/>
              <p:cNvGrpSpPr>
                <a:grpSpLocks noChangeAspect="1"/>
              </p:cNvGrpSpPr>
              <p:nvPr/>
            </p:nvGrpSpPr>
            <p:grpSpPr bwMode="auto">
              <a:xfrm>
                <a:off x="451" y="243"/>
                <a:ext cx="99" cy="71"/>
                <a:chOff x="451" y="243"/>
                <a:chExt cx="99" cy="71"/>
              </a:xfrm>
            </p:grpSpPr>
            <p:sp>
              <p:nvSpPr>
                <p:cNvPr id="2809321" name="AutoShape 489"/>
                <p:cNvSpPr>
                  <a:spLocks noChangeAspect="1" noChangeArrowheads="1"/>
                </p:cNvSpPr>
                <p:nvPr/>
              </p:nvSpPr>
              <p:spPr bwMode="auto">
                <a:xfrm>
                  <a:off x="451"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9322" name="AutoShape 490"/>
                <p:cNvSpPr>
                  <a:spLocks noChangeAspect="1" noChangeArrowheads="1"/>
                </p:cNvSpPr>
                <p:nvPr/>
              </p:nvSpPr>
              <p:spPr bwMode="auto">
                <a:xfrm>
                  <a:off x="523"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9323" name="AutoShape 491"/>
                <p:cNvSpPr>
                  <a:spLocks noChangeAspect="1" noChangeArrowheads="1"/>
                </p:cNvSpPr>
                <p:nvPr/>
              </p:nvSpPr>
              <p:spPr bwMode="auto">
                <a:xfrm>
                  <a:off x="462" y="247"/>
                  <a:ext cx="77" cy="63"/>
                </a:xfrm>
                <a:prstGeom prst="roundRect">
                  <a:avLst>
                    <a:gd name="adj" fmla="val 447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sz="2400" b="0">
                    <a:latin typeface="Times New Roman" pitchFamily="18" charset="0"/>
                  </a:endParaRPr>
                </a:p>
              </p:txBody>
            </p:sp>
            <p:sp>
              <p:nvSpPr>
                <p:cNvPr id="2809324" name="Rectangle 492"/>
                <p:cNvSpPr>
                  <a:spLocks noChangeAspect="1" noChangeArrowheads="1"/>
                </p:cNvSpPr>
                <p:nvPr/>
              </p:nvSpPr>
              <p:spPr bwMode="auto">
                <a:xfrm>
                  <a:off x="466" y="243"/>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325" name="Rectangle 493"/>
                <p:cNvSpPr>
                  <a:spLocks noChangeAspect="1" noChangeArrowheads="1"/>
                </p:cNvSpPr>
                <p:nvPr/>
              </p:nvSpPr>
              <p:spPr bwMode="auto">
                <a:xfrm>
                  <a:off x="466" y="310"/>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548" name="Group 494"/>
                <p:cNvGrpSpPr>
                  <a:grpSpLocks noChangeAspect="1"/>
                </p:cNvGrpSpPr>
                <p:nvPr/>
              </p:nvGrpSpPr>
              <p:grpSpPr bwMode="auto">
                <a:xfrm>
                  <a:off x="490" y="289"/>
                  <a:ext cx="20" cy="19"/>
                  <a:chOff x="1171" y="483"/>
                  <a:chExt cx="34" cy="30"/>
                </a:xfrm>
              </p:grpSpPr>
              <p:grpSp>
                <p:nvGrpSpPr>
                  <p:cNvPr id="549" name="Group 495"/>
                  <p:cNvGrpSpPr>
                    <a:grpSpLocks noChangeAspect="1"/>
                  </p:cNvGrpSpPr>
                  <p:nvPr/>
                </p:nvGrpSpPr>
                <p:grpSpPr bwMode="auto">
                  <a:xfrm>
                    <a:off x="1171" y="483"/>
                    <a:ext cx="34" cy="30"/>
                    <a:chOff x="1171" y="483"/>
                    <a:chExt cx="34" cy="30"/>
                  </a:xfrm>
                </p:grpSpPr>
                <p:sp>
                  <p:nvSpPr>
                    <p:cNvPr id="2809328" name="Oval 496"/>
                    <p:cNvSpPr>
                      <a:spLocks noChangeAspect="1" noChangeArrowheads="1"/>
                    </p:cNvSpPr>
                    <p:nvPr/>
                  </p:nvSpPr>
                  <p:spPr bwMode="auto">
                    <a:xfrm>
                      <a:off x="1171" y="483"/>
                      <a:ext cx="34" cy="30"/>
                    </a:xfrm>
                    <a:prstGeom prst="ellipse">
                      <a:avLst/>
                    </a:prstGeom>
                    <a:gradFill rotWithShape="0">
                      <a:gsLst>
                        <a:gs pos="0">
                          <a:srgbClr val="FFFFFF"/>
                        </a:gs>
                        <a:gs pos="100000">
                          <a:srgbClr val="969696"/>
                        </a:gs>
                      </a:gsLst>
                      <a:path path="shape">
                        <a:fillToRect l="50000" t="50000" r="50000" b="50000"/>
                      </a:path>
                    </a:gradFill>
                    <a:ln w="38100" cmpd="dbl">
                      <a:solidFill>
                        <a:srgbClr val="000000"/>
                      </a:solidFill>
                      <a:round/>
                      <a:headEnd/>
                      <a:tailEnd/>
                    </a:ln>
                  </p:spPr>
                  <p:txBody>
                    <a:bodyPr/>
                    <a:lstStyle/>
                    <a:p>
                      <a:endParaRPr lang="en-US"/>
                    </a:p>
                  </p:txBody>
                </p:sp>
                <p:sp>
                  <p:nvSpPr>
                    <p:cNvPr id="2809329" name="Oval 497"/>
                    <p:cNvSpPr>
                      <a:spLocks noChangeAspect="1" noChangeArrowheads="1"/>
                    </p:cNvSpPr>
                    <p:nvPr/>
                  </p:nvSpPr>
                  <p:spPr bwMode="auto">
                    <a:xfrm>
                      <a:off x="1186" y="486"/>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330" name="Oval 498"/>
                    <p:cNvSpPr>
                      <a:spLocks noChangeAspect="1" noChangeArrowheads="1"/>
                    </p:cNvSpPr>
                    <p:nvPr/>
                  </p:nvSpPr>
                  <p:spPr bwMode="auto">
                    <a:xfrm>
                      <a:off x="1186" y="50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331" name="Oval 499"/>
                    <p:cNvSpPr>
                      <a:spLocks noChangeAspect="1" noChangeArrowheads="1"/>
                    </p:cNvSpPr>
                    <p:nvPr/>
                  </p:nvSpPr>
                  <p:spPr bwMode="auto">
                    <a:xfrm>
                      <a:off x="1193"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332" name="Oval 500"/>
                    <p:cNvSpPr>
                      <a:spLocks noChangeAspect="1" noChangeArrowheads="1"/>
                    </p:cNvSpPr>
                    <p:nvPr/>
                  </p:nvSpPr>
                  <p:spPr bwMode="auto">
                    <a:xfrm>
                      <a:off x="1178"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333" name="Oval 501"/>
                    <p:cNvSpPr>
                      <a:spLocks noChangeAspect="1" noChangeArrowheads="1"/>
                    </p:cNvSpPr>
                    <p:nvPr/>
                  </p:nvSpPr>
                  <p:spPr bwMode="auto">
                    <a:xfrm>
                      <a:off x="1175"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334" name="Oval 502"/>
                    <p:cNvSpPr>
                      <a:spLocks noChangeAspect="1" noChangeArrowheads="1"/>
                    </p:cNvSpPr>
                    <p:nvPr/>
                  </p:nvSpPr>
                  <p:spPr bwMode="auto">
                    <a:xfrm>
                      <a:off x="1193"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335" name="Oval 503"/>
                    <p:cNvSpPr>
                      <a:spLocks noChangeAspect="1" noChangeArrowheads="1"/>
                    </p:cNvSpPr>
                    <p:nvPr/>
                  </p:nvSpPr>
                  <p:spPr bwMode="auto">
                    <a:xfrm>
                      <a:off x="1178"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sp>
                <p:nvSpPr>
                  <p:cNvPr id="2809336" name="Oval 504"/>
                  <p:cNvSpPr>
                    <a:spLocks noChangeAspect="1" noChangeArrowheads="1"/>
                  </p:cNvSpPr>
                  <p:nvPr/>
                </p:nvSpPr>
                <p:spPr bwMode="auto">
                  <a:xfrm>
                    <a:off x="1182" y="493"/>
                    <a:ext cx="12" cy="10"/>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09337" name="Oval 505"/>
                  <p:cNvSpPr>
                    <a:spLocks noChangeAspect="1" noChangeArrowheads="1"/>
                  </p:cNvSpPr>
                  <p:nvPr/>
                </p:nvSpPr>
                <p:spPr bwMode="auto">
                  <a:xfrm>
                    <a:off x="1196"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grpSp>
          <p:grpSp>
            <p:nvGrpSpPr>
              <p:cNvPr id="550" name="Group 506"/>
              <p:cNvGrpSpPr>
                <a:grpSpLocks noChangeAspect="1"/>
              </p:cNvGrpSpPr>
              <p:nvPr/>
            </p:nvGrpSpPr>
            <p:grpSpPr bwMode="auto">
              <a:xfrm>
                <a:off x="370" y="258"/>
                <a:ext cx="81" cy="45"/>
                <a:chOff x="300" y="731"/>
                <a:chExt cx="122" cy="56"/>
              </a:xfrm>
            </p:grpSpPr>
            <p:grpSp>
              <p:nvGrpSpPr>
                <p:cNvPr id="551" name="Group 507"/>
                <p:cNvGrpSpPr>
                  <a:grpSpLocks noChangeAspect="1"/>
                </p:cNvGrpSpPr>
                <p:nvPr/>
              </p:nvGrpSpPr>
              <p:grpSpPr bwMode="auto">
                <a:xfrm flipH="1">
                  <a:off x="300" y="746"/>
                  <a:ext cx="70" cy="26"/>
                  <a:chOff x="623" y="744"/>
                  <a:chExt cx="70" cy="26"/>
                </a:xfrm>
              </p:grpSpPr>
              <p:sp>
                <p:nvSpPr>
                  <p:cNvPr id="2809340" name="AutoShape 508"/>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552" name="Group 509"/>
                  <p:cNvGrpSpPr>
                    <a:grpSpLocks noChangeAspect="1"/>
                  </p:cNvGrpSpPr>
                  <p:nvPr/>
                </p:nvGrpSpPr>
                <p:grpSpPr bwMode="auto">
                  <a:xfrm>
                    <a:off x="658" y="750"/>
                    <a:ext cx="35" cy="13"/>
                    <a:chOff x="646" y="750"/>
                    <a:chExt cx="35" cy="13"/>
                  </a:xfrm>
                </p:grpSpPr>
                <p:sp>
                  <p:nvSpPr>
                    <p:cNvPr id="2809342" name="Rectangle 510"/>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343" name="AutoShape 511"/>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09344" name="AutoShape 512"/>
                <p:cNvSpPr>
                  <a:spLocks noChangeAspect="1" noChangeArrowheads="1"/>
                </p:cNvSpPr>
                <p:nvPr/>
              </p:nvSpPr>
              <p:spPr bwMode="auto">
                <a:xfrm rot="5400000" flipH="1">
                  <a:off x="371" y="736"/>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09345" name="AutoShape 513"/>
                <p:cNvSpPr>
                  <a:spLocks noChangeAspect="1" noChangeArrowheads="1"/>
                </p:cNvSpPr>
                <p:nvPr/>
              </p:nvSpPr>
              <p:spPr bwMode="auto">
                <a:xfrm rot="10800000" flipH="1">
                  <a:off x="376" y="750"/>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9346" name="Rectangle 514"/>
                <p:cNvSpPr>
                  <a:spLocks noChangeAspect="1" noChangeArrowheads="1"/>
                </p:cNvSpPr>
                <p:nvPr/>
              </p:nvSpPr>
              <p:spPr bwMode="auto">
                <a:xfrm rot="-10800000">
                  <a:off x="367" y="734"/>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553" name="Group 515"/>
                <p:cNvGrpSpPr>
                  <a:grpSpLocks noChangeAspect="1"/>
                </p:cNvGrpSpPr>
                <p:nvPr/>
              </p:nvGrpSpPr>
              <p:grpSpPr bwMode="auto">
                <a:xfrm>
                  <a:off x="414" y="734"/>
                  <a:ext cx="8" cy="50"/>
                  <a:chOff x="159" y="425"/>
                  <a:chExt cx="6" cy="56"/>
                </a:xfrm>
              </p:grpSpPr>
              <p:grpSp>
                <p:nvGrpSpPr>
                  <p:cNvPr id="554" name="Group 516"/>
                  <p:cNvGrpSpPr>
                    <a:grpSpLocks noChangeAspect="1"/>
                  </p:cNvGrpSpPr>
                  <p:nvPr/>
                </p:nvGrpSpPr>
                <p:grpSpPr bwMode="auto">
                  <a:xfrm>
                    <a:off x="159" y="425"/>
                    <a:ext cx="6" cy="12"/>
                    <a:chOff x="681" y="538"/>
                    <a:chExt cx="39" cy="59"/>
                  </a:xfrm>
                </p:grpSpPr>
                <p:sp>
                  <p:nvSpPr>
                    <p:cNvPr id="2809349" name="Rectangle 517"/>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50" name="Line 518"/>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51" name="Line 519"/>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555" name="Group 520"/>
                  <p:cNvGrpSpPr>
                    <a:grpSpLocks noChangeAspect="1"/>
                  </p:cNvGrpSpPr>
                  <p:nvPr/>
                </p:nvGrpSpPr>
                <p:grpSpPr bwMode="auto">
                  <a:xfrm>
                    <a:off x="159" y="447"/>
                    <a:ext cx="6" cy="12"/>
                    <a:chOff x="681" y="538"/>
                    <a:chExt cx="39" cy="59"/>
                  </a:xfrm>
                </p:grpSpPr>
                <p:sp>
                  <p:nvSpPr>
                    <p:cNvPr id="2809353" name="Rectangle 521"/>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54" name="Line 522"/>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55" name="Line 523"/>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556" name="Group 524"/>
                  <p:cNvGrpSpPr>
                    <a:grpSpLocks noChangeAspect="1"/>
                  </p:cNvGrpSpPr>
                  <p:nvPr/>
                </p:nvGrpSpPr>
                <p:grpSpPr bwMode="auto">
                  <a:xfrm>
                    <a:off x="159" y="469"/>
                    <a:ext cx="6" cy="12"/>
                    <a:chOff x="681" y="538"/>
                    <a:chExt cx="39" cy="59"/>
                  </a:xfrm>
                </p:grpSpPr>
                <p:sp>
                  <p:nvSpPr>
                    <p:cNvPr id="2809357" name="Rectangle 525"/>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58" name="Line 526"/>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59" name="Line 527"/>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557" name="Group 528"/>
                <p:cNvGrpSpPr>
                  <a:grpSpLocks noChangeAspect="1"/>
                </p:cNvGrpSpPr>
                <p:nvPr/>
              </p:nvGrpSpPr>
              <p:grpSpPr bwMode="auto">
                <a:xfrm flipH="1">
                  <a:off x="362" y="735"/>
                  <a:ext cx="5" cy="9"/>
                  <a:chOff x="681" y="538"/>
                  <a:chExt cx="39" cy="59"/>
                </a:xfrm>
              </p:grpSpPr>
              <p:sp>
                <p:nvSpPr>
                  <p:cNvPr id="2809361" name="Rectangle 529"/>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62" name="Line 530"/>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63" name="Line 531"/>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558" name="Group 532"/>
                <p:cNvGrpSpPr>
                  <a:grpSpLocks noChangeAspect="1"/>
                </p:cNvGrpSpPr>
                <p:nvPr/>
              </p:nvGrpSpPr>
              <p:grpSpPr bwMode="auto">
                <a:xfrm flipH="1">
                  <a:off x="362" y="774"/>
                  <a:ext cx="5" cy="9"/>
                  <a:chOff x="681" y="538"/>
                  <a:chExt cx="39" cy="59"/>
                </a:xfrm>
              </p:grpSpPr>
              <p:sp>
                <p:nvSpPr>
                  <p:cNvPr id="2809365" name="Rectangle 533"/>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66" name="Line 534"/>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67" name="Line 535"/>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559" name="Group 536"/>
              <p:cNvGrpSpPr>
                <a:grpSpLocks noChangeAspect="1"/>
              </p:cNvGrpSpPr>
              <p:nvPr/>
            </p:nvGrpSpPr>
            <p:grpSpPr bwMode="auto">
              <a:xfrm>
                <a:off x="550" y="256"/>
                <a:ext cx="81" cy="45"/>
                <a:chOff x="571" y="729"/>
                <a:chExt cx="122" cy="56"/>
              </a:xfrm>
            </p:grpSpPr>
            <p:grpSp>
              <p:nvGrpSpPr>
                <p:cNvPr id="560" name="Group 537"/>
                <p:cNvGrpSpPr>
                  <a:grpSpLocks noChangeAspect="1"/>
                </p:cNvGrpSpPr>
                <p:nvPr/>
              </p:nvGrpSpPr>
              <p:grpSpPr bwMode="auto">
                <a:xfrm>
                  <a:off x="623" y="744"/>
                  <a:ext cx="70" cy="26"/>
                  <a:chOff x="623" y="744"/>
                  <a:chExt cx="70" cy="26"/>
                </a:xfrm>
              </p:grpSpPr>
              <p:sp>
                <p:nvSpPr>
                  <p:cNvPr id="2809370" name="AutoShape 538"/>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561" name="Group 539"/>
                  <p:cNvGrpSpPr>
                    <a:grpSpLocks noChangeAspect="1"/>
                  </p:cNvGrpSpPr>
                  <p:nvPr/>
                </p:nvGrpSpPr>
                <p:grpSpPr bwMode="auto">
                  <a:xfrm>
                    <a:off x="658" y="750"/>
                    <a:ext cx="35" cy="13"/>
                    <a:chOff x="646" y="750"/>
                    <a:chExt cx="35" cy="13"/>
                  </a:xfrm>
                </p:grpSpPr>
                <p:sp>
                  <p:nvSpPr>
                    <p:cNvPr id="2809372" name="Rectangle 540"/>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09373" name="AutoShape 541"/>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09374" name="AutoShape 542"/>
                <p:cNvSpPr>
                  <a:spLocks noChangeAspect="1" noChangeArrowheads="1"/>
                </p:cNvSpPr>
                <p:nvPr/>
              </p:nvSpPr>
              <p:spPr bwMode="auto">
                <a:xfrm rot="-5400000">
                  <a:off x="566" y="734"/>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09375" name="AutoShape 543"/>
                <p:cNvSpPr>
                  <a:spLocks noChangeAspect="1" noChangeArrowheads="1"/>
                </p:cNvSpPr>
                <p:nvPr/>
              </p:nvSpPr>
              <p:spPr bwMode="auto">
                <a:xfrm rot="-10800000">
                  <a:off x="571" y="748"/>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09376" name="Rectangle 544"/>
                <p:cNvSpPr>
                  <a:spLocks noChangeAspect="1" noChangeArrowheads="1"/>
                </p:cNvSpPr>
                <p:nvPr/>
              </p:nvSpPr>
              <p:spPr bwMode="auto">
                <a:xfrm rot="10800000" flipH="1">
                  <a:off x="617" y="732"/>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562" name="Group 545"/>
                <p:cNvGrpSpPr>
                  <a:grpSpLocks noChangeAspect="1"/>
                </p:cNvGrpSpPr>
                <p:nvPr/>
              </p:nvGrpSpPr>
              <p:grpSpPr bwMode="auto">
                <a:xfrm flipH="1">
                  <a:off x="571" y="732"/>
                  <a:ext cx="8" cy="50"/>
                  <a:chOff x="159" y="425"/>
                  <a:chExt cx="6" cy="56"/>
                </a:xfrm>
              </p:grpSpPr>
              <p:grpSp>
                <p:nvGrpSpPr>
                  <p:cNvPr id="563" name="Group 546"/>
                  <p:cNvGrpSpPr>
                    <a:grpSpLocks noChangeAspect="1"/>
                  </p:cNvGrpSpPr>
                  <p:nvPr/>
                </p:nvGrpSpPr>
                <p:grpSpPr bwMode="auto">
                  <a:xfrm>
                    <a:off x="159" y="425"/>
                    <a:ext cx="6" cy="12"/>
                    <a:chOff x="681" y="538"/>
                    <a:chExt cx="39" cy="59"/>
                  </a:xfrm>
                </p:grpSpPr>
                <p:sp>
                  <p:nvSpPr>
                    <p:cNvPr id="2809379" name="Rectangle 547"/>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80" name="Line 548"/>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81" name="Line 549"/>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564" name="Group 550"/>
                  <p:cNvGrpSpPr>
                    <a:grpSpLocks noChangeAspect="1"/>
                  </p:cNvGrpSpPr>
                  <p:nvPr/>
                </p:nvGrpSpPr>
                <p:grpSpPr bwMode="auto">
                  <a:xfrm>
                    <a:off x="159" y="447"/>
                    <a:ext cx="6" cy="12"/>
                    <a:chOff x="681" y="538"/>
                    <a:chExt cx="39" cy="59"/>
                  </a:xfrm>
                </p:grpSpPr>
                <p:sp>
                  <p:nvSpPr>
                    <p:cNvPr id="2809383" name="Rectangle 551"/>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84" name="Line 552"/>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85" name="Line 553"/>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565" name="Group 554"/>
                  <p:cNvGrpSpPr>
                    <a:grpSpLocks noChangeAspect="1"/>
                  </p:cNvGrpSpPr>
                  <p:nvPr/>
                </p:nvGrpSpPr>
                <p:grpSpPr bwMode="auto">
                  <a:xfrm>
                    <a:off x="159" y="469"/>
                    <a:ext cx="6" cy="12"/>
                    <a:chOff x="681" y="538"/>
                    <a:chExt cx="39" cy="59"/>
                  </a:xfrm>
                </p:grpSpPr>
                <p:sp>
                  <p:nvSpPr>
                    <p:cNvPr id="2809387" name="Rectangle 555"/>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88" name="Line 556"/>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89" name="Line 557"/>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566" name="Group 558"/>
                <p:cNvGrpSpPr>
                  <a:grpSpLocks noChangeAspect="1"/>
                </p:cNvGrpSpPr>
                <p:nvPr/>
              </p:nvGrpSpPr>
              <p:grpSpPr bwMode="auto">
                <a:xfrm>
                  <a:off x="626" y="733"/>
                  <a:ext cx="5" cy="9"/>
                  <a:chOff x="681" y="538"/>
                  <a:chExt cx="39" cy="59"/>
                </a:xfrm>
              </p:grpSpPr>
              <p:sp>
                <p:nvSpPr>
                  <p:cNvPr id="2809391" name="Rectangle 559"/>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92" name="Line 560"/>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93" name="Line 561"/>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567" name="Group 562"/>
                <p:cNvGrpSpPr>
                  <a:grpSpLocks noChangeAspect="1"/>
                </p:cNvGrpSpPr>
                <p:nvPr/>
              </p:nvGrpSpPr>
              <p:grpSpPr bwMode="auto">
                <a:xfrm>
                  <a:off x="626" y="772"/>
                  <a:ext cx="5" cy="9"/>
                  <a:chOff x="681" y="538"/>
                  <a:chExt cx="39" cy="59"/>
                </a:xfrm>
              </p:grpSpPr>
              <p:sp>
                <p:nvSpPr>
                  <p:cNvPr id="2809395" name="Rectangle 563"/>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09396" name="Line 564"/>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09397" name="Line 565"/>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grpSp>
      <p:sp>
        <p:nvSpPr>
          <p:cNvPr id="2809398" name="Freeform 566"/>
          <p:cNvSpPr>
            <a:spLocks/>
          </p:cNvSpPr>
          <p:nvPr/>
        </p:nvSpPr>
        <p:spPr bwMode="auto">
          <a:xfrm>
            <a:off x="7934325" y="3286125"/>
            <a:ext cx="828675" cy="2438400"/>
          </a:xfrm>
          <a:custGeom>
            <a:avLst/>
            <a:gdLst/>
            <a:ahLst/>
            <a:cxnLst>
              <a:cxn ang="0">
                <a:pos x="522" y="0"/>
              </a:cxn>
              <a:cxn ang="0">
                <a:pos x="18" y="0"/>
              </a:cxn>
              <a:cxn ang="0">
                <a:pos x="12" y="894"/>
              </a:cxn>
              <a:cxn ang="0">
                <a:pos x="0" y="1536"/>
              </a:cxn>
            </a:cxnLst>
            <a:rect l="0" t="0" r="r" b="b"/>
            <a:pathLst>
              <a:path w="522" h="1536">
                <a:moveTo>
                  <a:pt x="522" y="0"/>
                </a:moveTo>
                <a:lnTo>
                  <a:pt x="18" y="0"/>
                </a:lnTo>
                <a:lnTo>
                  <a:pt x="12" y="894"/>
                </a:lnTo>
                <a:lnTo>
                  <a:pt x="0" y="1536"/>
                </a:lnTo>
              </a:path>
            </a:pathLst>
          </a:custGeom>
          <a:noFill/>
          <a:ln w="28575" cmpd="sng">
            <a:solidFill>
              <a:srgbClr val="FFCC00"/>
            </a:solidFill>
            <a:round/>
            <a:headEnd/>
            <a:tailEnd/>
          </a:ln>
          <a:effectLst/>
        </p:spPr>
        <p:txBody>
          <a:bodyPr/>
          <a:lstStyle/>
          <a:p>
            <a:endParaRPr lang="en-US"/>
          </a:p>
        </p:txBody>
      </p:sp>
      <p:sp>
        <p:nvSpPr>
          <p:cNvPr id="570" name="Rectangle 567"/>
          <p:cNvSpPr>
            <a:spLocks noChangeArrowheads="1"/>
          </p:cNvSpPr>
          <p:nvPr/>
        </p:nvSpPr>
        <p:spPr bwMode="auto">
          <a:xfrm>
            <a:off x="719138" y="1169988"/>
            <a:ext cx="6161087" cy="2779712"/>
          </a:xfrm>
          <a:prstGeom prst="rect">
            <a:avLst/>
          </a:prstGeom>
          <a:noFill/>
          <a:ln w="9525">
            <a:noFill/>
            <a:miter lim="800000"/>
            <a:headEnd/>
            <a:tailEnd/>
          </a:ln>
          <a:effectLst/>
        </p:spPr>
        <p:txBody>
          <a:bodyPr/>
          <a:lstStyle/>
          <a:p>
            <a:pPr marL="231775" indent="-231775">
              <a:spcBef>
                <a:spcPct val="30000"/>
              </a:spcBef>
              <a:spcAft>
                <a:spcPct val="30000"/>
              </a:spcAft>
              <a:buClr>
                <a:srgbClr val="B61131"/>
              </a:buClr>
              <a:buFontTx/>
              <a:buChar char="•"/>
            </a:pPr>
            <a:r>
              <a:rPr lang="en-GB" sz="2000" b="0" dirty="0">
                <a:latin typeface="+mn-lt"/>
              </a:rPr>
              <a:t>Advantages</a:t>
            </a:r>
          </a:p>
          <a:p>
            <a:pPr marL="742950" lvl="1" indent="-285750">
              <a:spcBef>
                <a:spcPct val="30000"/>
              </a:spcBef>
              <a:spcAft>
                <a:spcPct val="30000"/>
              </a:spcAft>
              <a:buClr>
                <a:srgbClr val="B61131"/>
              </a:buClr>
              <a:buFontTx/>
              <a:buChar char="–"/>
            </a:pPr>
            <a:r>
              <a:rPr lang="en-GB" sz="2000" b="0" dirty="0">
                <a:solidFill>
                  <a:schemeClr val="hlink"/>
                </a:solidFill>
                <a:latin typeface="+mn-lt"/>
              </a:rPr>
              <a:t>Single phase down the </a:t>
            </a:r>
            <a:r>
              <a:rPr lang="en-GB" sz="2000" b="0" dirty="0" err="1">
                <a:solidFill>
                  <a:schemeClr val="hlink"/>
                </a:solidFill>
                <a:latin typeface="+mn-lt"/>
              </a:rPr>
              <a:t>drillstring</a:t>
            </a:r>
            <a:endParaRPr lang="en-GB" sz="2000" b="0" dirty="0">
              <a:solidFill>
                <a:schemeClr val="hlink"/>
              </a:solidFill>
              <a:latin typeface="+mn-lt"/>
            </a:endParaRPr>
          </a:p>
          <a:p>
            <a:pPr marL="742950" lvl="1" indent="-285750">
              <a:spcBef>
                <a:spcPct val="30000"/>
              </a:spcBef>
              <a:spcAft>
                <a:spcPct val="30000"/>
              </a:spcAft>
              <a:buClr>
                <a:srgbClr val="B61131"/>
              </a:buClr>
              <a:buFontTx/>
              <a:buChar char="–"/>
            </a:pPr>
            <a:r>
              <a:rPr lang="en-GB" sz="2000" b="0" u="sng" dirty="0" smtClean="0">
                <a:solidFill>
                  <a:srgbClr val="000066"/>
                </a:solidFill>
                <a:latin typeface="+mn-lt"/>
              </a:rPr>
              <a:t>Mud Pulse</a:t>
            </a:r>
            <a:r>
              <a:rPr lang="en-GB" sz="2000" b="0" dirty="0" smtClean="0">
                <a:solidFill>
                  <a:srgbClr val="000066"/>
                </a:solidFill>
                <a:latin typeface="+mn-lt"/>
              </a:rPr>
              <a:t> </a:t>
            </a:r>
            <a:r>
              <a:rPr lang="en-GB" sz="2000" b="0" dirty="0">
                <a:solidFill>
                  <a:schemeClr val="hlink"/>
                </a:solidFill>
                <a:latin typeface="+mn-lt"/>
              </a:rPr>
              <a:t>tools work</a:t>
            </a:r>
          </a:p>
          <a:p>
            <a:pPr marL="742950" lvl="1" indent="-285750">
              <a:spcBef>
                <a:spcPct val="30000"/>
              </a:spcBef>
              <a:spcAft>
                <a:spcPct val="30000"/>
              </a:spcAft>
              <a:buClr>
                <a:srgbClr val="B61131"/>
              </a:buClr>
              <a:buFontTx/>
              <a:buChar char="–"/>
            </a:pPr>
            <a:r>
              <a:rPr lang="en-GB" sz="2000" b="0" dirty="0">
                <a:solidFill>
                  <a:schemeClr val="hlink"/>
                </a:solidFill>
                <a:latin typeface="+mn-lt"/>
              </a:rPr>
              <a:t>Can continue injection during </a:t>
            </a:r>
            <a:br>
              <a:rPr lang="en-GB" sz="2000" b="0" dirty="0">
                <a:solidFill>
                  <a:schemeClr val="hlink"/>
                </a:solidFill>
                <a:latin typeface="+mn-lt"/>
              </a:rPr>
            </a:br>
            <a:r>
              <a:rPr lang="en-GB" sz="2000" b="0" dirty="0">
                <a:solidFill>
                  <a:schemeClr val="hlink"/>
                </a:solidFill>
                <a:latin typeface="+mn-lt"/>
              </a:rPr>
              <a:t>connections &amp; trips</a:t>
            </a:r>
          </a:p>
          <a:p>
            <a:pPr marL="742950" lvl="1" indent="-285750">
              <a:spcBef>
                <a:spcPct val="30000"/>
              </a:spcBef>
              <a:spcAft>
                <a:spcPct val="30000"/>
              </a:spcAft>
              <a:buClr>
                <a:srgbClr val="B61131"/>
              </a:buClr>
              <a:buFontTx/>
              <a:buChar char="–"/>
            </a:pPr>
            <a:r>
              <a:rPr lang="en-GB" sz="2000" b="0" dirty="0">
                <a:solidFill>
                  <a:schemeClr val="hlink"/>
                </a:solidFill>
                <a:latin typeface="+mn-lt"/>
              </a:rPr>
              <a:t>Can pull </a:t>
            </a:r>
            <a:r>
              <a:rPr lang="en-GB" sz="2000" b="0" dirty="0" smtClean="0">
                <a:solidFill>
                  <a:schemeClr val="hlink"/>
                </a:solidFill>
                <a:latin typeface="+mn-lt"/>
              </a:rPr>
              <a:t>and re-use </a:t>
            </a:r>
            <a:r>
              <a:rPr lang="en-GB" sz="2000" b="0" dirty="0">
                <a:solidFill>
                  <a:schemeClr val="hlink"/>
                </a:solidFill>
                <a:latin typeface="+mn-lt"/>
              </a:rPr>
              <a:t>tie back</a:t>
            </a:r>
          </a:p>
        </p:txBody>
      </p:sp>
      <p:sp>
        <p:nvSpPr>
          <p:cNvPr id="572" name="Rectangle 568"/>
          <p:cNvSpPr>
            <a:spLocks noChangeArrowheads="1"/>
          </p:cNvSpPr>
          <p:nvPr/>
        </p:nvSpPr>
        <p:spPr bwMode="auto">
          <a:xfrm>
            <a:off x="576263" y="3900488"/>
            <a:ext cx="6276975" cy="2566987"/>
          </a:xfrm>
          <a:prstGeom prst="rect">
            <a:avLst/>
          </a:prstGeom>
          <a:noFill/>
          <a:ln w="9525">
            <a:noFill/>
            <a:miter lim="800000"/>
            <a:headEnd/>
            <a:tailEnd/>
          </a:ln>
          <a:effectLst/>
        </p:spPr>
        <p:txBody>
          <a:bodyPr/>
          <a:lstStyle/>
          <a:p>
            <a:pPr marL="231775" indent="-231775">
              <a:spcBef>
                <a:spcPct val="30000"/>
              </a:spcBef>
              <a:spcAft>
                <a:spcPct val="30000"/>
              </a:spcAft>
              <a:buClr>
                <a:srgbClr val="B61131"/>
              </a:buClr>
              <a:buFontTx/>
              <a:buChar char="•"/>
            </a:pPr>
            <a:r>
              <a:rPr lang="en-GB" sz="2000" b="0" dirty="0">
                <a:latin typeface="+mn-lt"/>
              </a:rPr>
              <a:t>Drawbacks</a:t>
            </a:r>
          </a:p>
          <a:p>
            <a:pPr marL="742950" lvl="1" indent="-285750">
              <a:spcBef>
                <a:spcPct val="30000"/>
              </a:spcBef>
              <a:spcAft>
                <a:spcPct val="30000"/>
              </a:spcAft>
              <a:buClr>
                <a:srgbClr val="B61131"/>
              </a:buClr>
              <a:buFontTx/>
              <a:buChar char="–"/>
            </a:pPr>
            <a:r>
              <a:rPr lang="en-GB" sz="2000" b="0" dirty="0">
                <a:solidFill>
                  <a:schemeClr val="hlink"/>
                </a:solidFill>
                <a:latin typeface="+mn-lt"/>
              </a:rPr>
              <a:t>Requires</a:t>
            </a:r>
            <a:r>
              <a:rPr lang="en-GB" sz="2000" b="0" dirty="0">
                <a:solidFill>
                  <a:srgbClr val="000066"/>
                </a:solidFill>
                <a:latin typeface="+mn-lt"/>
              </a:rPr>
              <a:t> </a:t>
            </a:r>
            <a:r>
              <a:rPr lang="en-GB" sz="2000" b="0" u="sng" dirty="0">
                <a:solidFill>
                  <a:srgbClr val="000066"/>
                </a:solidFill>
                <a:latin typeface="+mn-lt"/>
              </a:rPr>
              <a:t>suitable casing scheme</a:t>
            </a:r>
            <a:endParaRPr lang="en-GB" sz="2000" b="0" u="sng" dirty="0">
              <a:latin typeface="+mn-lt"/>
            </a:endParaRPr>
          </a:p>
          <a:p>
            <a:pPr marL="742950" lvl="1" indent="-285750">
              <a:spcBef>
                <a:spcPct val="30000"/>
              </a:spcBef>
              <a:spcAft>
                <a:spcPct val="30000"/>
              </a:spcAft>
              <a:buClr>
                <a:srgbClr val="B61131"/>
              </a:buClr>
              <a:buFontTx/>
              <a:buChar char="–"/>
            </a:pPr>
            <a:r>
              <a:rPr lang="en-GB" sz="2000" b="0" dirty="0">
                <a:solidFill>
                  <a:schemeClr val="hlink"/>
                </a:solidFill>
                <a:latin typeface="+mn-lt"/>
              </a:rPr>
              <a:t>Injection point fixed by casing depth</a:t>
            </a:r>
          </a:p>
          <a:p>
            <a:pPr marL="742950" lvl="1" indent="-285750">
              <a:spcBef>
                <a:spcPct val="30000"/>
              </a:spcBef>
              <a:spcAft>
                <a:spcPct val="30000"/>
              </a:spcAft>
              <a:buClr>
                <a:srgbClr val="B61131"/>
              </a:buClr>
              <a:buFontTx/>
              <a:buChar char="–"/>
            </a:pPr>
            <a:r>
              <a:rPr lang="en-GB" sz="2000" b="0" dirty="0">
                <a:solidFill>
                  <a:schemeClr val="hlink"/>
                </a:solidFill>
                <a:latin typeface="+mn-lt"/>
              </a:rPr>
              <a:t>Bottom hole pressure driven by injection </a:t>
            </a:r>
            <a:r>
              <a:rPr lang="en-GB" sz="2000" b="0" dirty="0" smtClean="0">
                <a:solidFill>
                  <a:schemeClr val="hlink"/>
                </a:solidFill>
                <a:latin typeface="+mn-lt"/>
              </a:rPr>
              <a:t>point</a:t>
            </a:r>
            <a:endParaRPr lang="en-GB" sz="2000" b="0" dirty="0">
              <a:solidFill>
                <a:schemeClr val="hlink"/>
              </a:solidFill>
              <a:latin typeface="+mn-lt"/>
            </a:endParaRPr>
          </a:p>
        </p:txBody>
      </p:sp>
    </p:spTree>
    <p:extLst>
      <p:ext uri="{BB962C8B-B14F-4D97-AF65-F5344CB8AC3E}">
        <p14:creationId xmlns:p14="http://schemas.microsoft.com/office/powerpoint/2010/main" val="441168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indefinite" fill="hold" grpId="0" nodeType="clickEffect">
                                  <p:stCondLst>
                                    <p:cond delay="0"/>
                                  </p:stCondLst>
                                  <p:childTnLst>
                                    <p:set>
                                      <p:cBhvr>
                                        <p:cTn id="6" dur="1" fill="hold">
                                          <p:stCondLst>
                                            <p:cond delay="0"/>
                                          </p:stCondLst>
                                        </p:cTn>
                                        <p:tgtEl>
                                          <p:spTgt spid="2809398"/>
                                        </p:tgtEl>
                                        <p:attrNameLst>
                                          <p:attrName>style.visibility</p:attrName>
                                        </p:attrNameLst>
                                      </p:cBhvr>
                                      <p:to>
                                        <p:strVal val="visible"/>
                                      </p:to>
                                    </p:set>
                                    <p:animEffect transition="in" filter="wipe(up)">
                                      <p:cBhvr>
                                        <p:cTn id="7" dur="5000"/>
                                        <p:tgtEl>
                                          <p:spTgt spid="280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939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0882" name="Rectangle 2"/>
          <p:cNvSpPr>
            <a:spLocks noGrp="1" noChangeArrowheads="1"/>
          </p:cNvSpPr>
          <p:nvPr>
            <p:ph type="title"/>
          </p:nvPr>
        </p:nvSpPr>
        <p:spPr>
          <a:noFill/>
          <a:ln/>
        </p:spPr>
        <p:txBody>
          <a:bodyPr/>
          <a:lstStyle/>
          <a:p>
            <a:pPr>
              <a:lnSpc>
                <a:spcPct val="100000"/>
              </a:lnSpc>
            </a:pPr>
            <a:r>
              <a:rPr lang="en-GB" dirty="0" smtClean="0"/>
              <a:t>Annulus Injection - Parasite String</a:t>
            </a:r>
            <a:endParaRPr lang="en-GB" dirty="0"/>
          </a:p>
        </p:txBody>
      </p:sp>
      <p:sp>
        <p:nvSpPr>
          <p:cNvPr id="2" name="Content Placeholder 1"/>
          <p:cNvSpPr>
            <a:spLocks noGrp="1"/>
          </p:cNvSpPr>
          <p:nvPr>
            <p:ph idx="1"/>
          </p:nvPr>
        </p:nvSpPr>
        <p:spPr/>
        <p:txBody>
          <a:bodyPr/>
          <a:lstStyle/>
          <a:p>
            <a:endParaRPr lang="en-US"/>
          </a:p>
        </p:txBody>
      </p:sp>
      <p:sp>
        <p:nvSpPr>
          <p:cNvPr id="27" name="Slide Number Placeholder 3"/>
          <p:cNvSpPr>
            <a:spLocks noGrp="1"/>
          </p:cNvSpPr>
          <p:nvPr>
            <p:ph type="sldNum" sz="quarter" idx="10"/>
          </p:nvPr>
        </p:nvSpPr>
        <p:spPr/>
        <p:txBody>
          <a:bodyPr/>
          <a:lstStyle/>
          <a:p>
            <a:fld id="{31EAD327-8584-4254-96CD-71BF92DC9A62}" type="slidenum">
              <a:rPr lang="en-US"/>
              <a:pPr/>
              <a:t>19</a:t>
            </a:fld>
            <a:endParaRPr lang="en-US"/>
          </a:p>
        </p:txBody>
      </p:sp>
      <p:graphicFrame>
        <p:nvGraphicFramePr>
          <p:cNvPr id="2810883" name="Object 3"/>
          <p:cNvGraphicFramePr>
            <a:graphicFrameLocks noChangeAspect="1"/>
          </p:cNvGraphicFramePr>
          <p:nvPr/>
        </p:nvGraphicFramePr>
        <p:xfrm>
          <a:off x="498475" y="1233488"/>
          <a:ext cx="7400925" cy="4906962"/>
        </p:xfrm>
        <a:graphic>
          <a:graphicData uri="http://schemas.openxmlformats.org/presentationml/2006/ole">
            <mc:AlternateContent xmlns:mc="http://schemas.openxmlformats.org/markup-compatibility/2006">
              <mc:Choice xmlns:v="urn:schemas-microsoft-com:vml" Requires="v">
                <p:oleObj spid="_x0000_s13330" name="Clip" r:id="rId4" imgW="9342857" imgH="8114286" progId="">
                  <p:embed/>
                </p:oleObj>
              </mc:Choice>
              <mc:Fallback>
                <p:oleObj name="Clip" r:id="rId4" imgW="9342857" imgH="81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 y="1233488"/>
                        <a:ext cx="7400925" cy="4906962"/>
                      </a:xfrm>
                      <a:prstGeom prst="rect">
                        <a:avLst/>
                      </a:prstGeom>
                      <a:solidFill>
                        <a:srgbClr val="6699FF"/>
                      </a:solidFill>
                      <a:ln w="28575">
                        <a:solidFill>
                          <a:srgbClr val="FFCC00"/>
                        </a:solidFill>
                        <a:miter lim="800000"/>
                        <a:headEnd/>
                        <a:tailEnd/>
                      </a:ln>
                    </p:spPr>
                  </p:pic>
                </p:oleObj>
              </mc:Fallback>
            </mc:AlternateContent>
          </a:graphicData>
        </a:graphic>
      </p:graphicFrame>
      <p:sp>
        <p:nvSpPr>
          <p:cNvPr id="2810884" name="Rectangle 4"/>
          <p:cNvSpPr>
            <a:spLocks noChangeArrowheads="1"/>
          </p:cNvSpPr>
          <p:nvPr/>
        </p:nvSpPr>
        <p:spPr bwMode="auto">
          <a:xfrm>
            <a:off x="3092450" y="2228850"/>
            <a:ext cx="42863" cy="2146300"/>
          </a:xfrm>
          <a:prstGeom prst="rect">
            <a:avLst/>
          </a:prstGeom>
          <a:solidFill>
            <a:srgbClr val="FFBD5B"/>
          </a:solidFill>
          <a:ln w="9525">
            <a:solidFill>
              <a:schemeClr val="tx1"/>
            </a:solidFill>
            <a:miter lim="800000"/>
            <a:headEnd/>
            <a:tailEnd/>
          </a:ln>
          <a:effectLst/>
        </p:spPr>
        <p:txBody>
          <a:bodyPr wrap="none" anchor="ctr"/>
          <a:lstStyle/>
          <a:p>
            <a:endParaRPr lang="en-US"/>
          </a:p>
        </p:txBody>
      </p:sp>
      <p:sp>
        <p:nvSpPr>
          <p:cNvPr id="2810885" name="Freeform 5"/>
          <p:cNvSpPr>
            <a:spLocks/>
          </p:cNvSpPr>
          <p:nvPr/>
        </p:nvSpPr>
        <p:spPr bwMode="auto">
          <a:xfrm>
            <a:off x="2311400" y="2133600"/>
            <a:ext cx="4794250" cy="3644900"/>
          </a:xfrm>
          <a:custGeom>
            <a:avLst/>
            <a:gdLst/>
            <a:ahLst/>
            <a:cxnLst>
              <a:cxn ang="0">
                <a:pos x="2916" y="1624"/>
              </a:cxn>
              <a:cxn ang="0">
                <a:pos x="2820" y="1620"/>
              </a:cxn>
              <a:cxn ang="0">
                <a:pos x="2532" y="1684"/>
              </a:cxn>
              <a:cxn ang="0">
                <a:pos x="2312" y="1728"/>
              </a:cxn>
              <a:cxn ang="0">
                <a:pos x="2104" y="1736"/>
              </a:cxn>
              <a:cxn ang="0">
                <a:pos x="1868" y="1808"/>
              </a:cxn>
              <a:cxn ang="0">
                <a:pos x="1732" y="1800"/>
              </a:cxn>
              <a:cxn ang="0">
                <a:pos x="1588" y="1820"/>
              </a:cxn>
              <a:cxn ang="0">
                <a:pos x="1316" y="1872"/>
              </a:cxn>
              <a:cxn ang="0">
                <a:pos x="1116" y="1900"/>
              </a:cxn>
              <a:cxn ang="0">
                <a:pos x="928" y="1952"/>
              </a:cxn>
              <a:cxn ang="0">
                <a:pos x="916" y="1980"/>
              </a:cxn>
              <a:cxn ang="0">
                <a:pos x="756" y="1984"/>
              </a:cxn>
              <a:cxn ang="0">
                <a:pos x="668" y="1956"/>
              </a:cxn>
              <a:cxn ang="0">
                <a:pos x="596" y="1932"/>
              </a:cxn>
              <a:cxn ang="0">
                <a:pos x="524" y="1888"/>
              </a:cxn>
              <a:cxn ang="0">
                <a:pos x="420" y="1784"/>
              </a:cxn>
              <a:cxn ang="0">
                <a:pos x="384" y="1648"/>
              </a:cxn>
              <a:cxn ang="0">
                <a:pos x="376" y="1556"/>
              </a:cxn>
              <a:cxn ang="0">
                <a:pos x="384" y="1288"/>
              </a:cxn>
              <a:cxn ang="0">
                <a:pos x="384" y="8"/>
              </a:cxn>
              <a:cxn ang="0">
                <a:pos x="300" y="8"/>
              </a:cxn>
              <a:cxn ang="0">
                <a:pos x="136" y="16"/>
              </a:cxn>
              <a:cxn ang="0">
                <a:pos x="16" y="0"/>
              </a:cxn>
              <a:cxn ang="0">
                <a:pos x="0" y="176"/>
              </a:cxn>
              <a:cxn ang="0">
                <a:pos x="4" y="1588"/>
              </a:cxn>
              <a:cxn ang="0">
                <a:pos x="20" y="1812"/>
              </a:cxn>
              <a:cxn ang="0">
                <a:pos x="92" y="1964"/>
              </a:cxn>
              <a:cxn ang="0">
                <a:pos x="180" y="2084"/>
              </a:cxn>
              <a:cxn ang="0">
                <a:pos x="328" y="2200"/>
              </a:cxn>
              <a:cxn ang="0">
                <a:pos x="472" y="2256"/>
              </a:cxn>
              <a:cxn ang="0">
                <a:pos x="676" y="2296"/>
              </a:cxn>
              <a:cxn ang="0">
                <a:pos x="904" y="2288"/>
              </a:cxn>
              <a:cxn ang="0">
                <a:pos x="1004" y="2264"/>
              </a:cxn>
              <a:cxn ang="0">
                <a:pos x="1088" y="2248"/>
              </a:cxn>
              <a:cxn ang="0">
                <a:pos x="1180" y="2224"/>
              </a:cxn>
              <a:cxn ang="0">
                <a:pos x="1324" y="2200"/>
              </a:cxn>
              <a:cxn ang="0">
                <a:pos x="1552" y="2176"/>
              </a:cxn>
              <a:cxn ang="0">
                <a:pos x="1760" y="2156"/>
              </a:cxn>
              <a:cxn ang="0">
                <a:pos x="1952" y="2116"/>
              </a:cxn>
              <a:cxn ang="0">
                <a:pos x="2192" y="2076"/>
              </a:cxn>
              <a:cxn ang="0">
                <a:pos x="2412" y="2048"/>
              </a:cxn>
              <a:cxn ang="0">
                <a:pos x="2568" y="2032"/>
              </a:cxn>
              <a:cxn ang="0">
                <a:pos x="2668" y="2024"/>
              </a:cxn>
              <a:cxn ang="0">
                <a:pos x="2720" y="2024"/>
              </a:cxn>
              <a:cxn ang="0">
                <a:pos x="2800" y="2004"/>
              </a:cxn>
              <a:cxn ang="0">
                <a:pos x="3020" y="1960"/>
              </a:cxn>
              <a:cxn ang="0">
                <a:pos x="3004" y="1868"/>
              </a:cxn>
              <a:cxn ang="0">
                <a:pos x="2984" y="1728"/>
              </a:cxn>
            </a:cxnLst>
            <a:rect l="0" t="0" r="r" b="b"/>
            <a:pathLst>
              <a:path w="3020" h="2296">
                <a:moveTo>
                  <a:pt x="2916" y="1624"/>
                </a:moveTo>
                <a:lnTo>
                  <a:pt x="2820" y="1620"/>
                </a:lnTo>
                <a:lnTo>
                  <a:pt x="2532" y="1684"/>
                </a:lnTo>
                <a:lnTo>
                  <a:pt x="2312" y="1728"/>
                </a:lnTo>
                <a:lnTo>
                  <a:pt x="2104" y="1736"/>
                </a:lnTo>
                <a:lnTo>
                  <a:pt x="1868" y="1808"/>
                </a:lnTo>
                <a:lnTo>
                  <a:pt x="1732" y="1800"/>
                </a:lnTo>
                <a:lnTo>
                  <a:pt x="1588" y="1820"/>
                </a:lnTo>
                <a:lnTo>
                  <a:pt x="1316" y="1872"/>
                </a:lnTo>
                <a:lnTo>
                  <a:pt x="1116" y="1900"/>
                </a:lnTo>
                <a:lnTo>
                  <a:pt x="928" y="1952"/>
                </a:lnTo>
                <a:lnTo>
                  <a:pt x="916" y="1980"/>
                </a:lnTo>
                <a:lnTo>
                  <a:pt x="756" y="1984"/>
                </a:lnTo>
                <a:lnTo>
                  <a:pt x="668" y="1956"/>
                </a:lnTo>
                <a:lnTo>
                  <a:pt x="596" y="1932"/>
                </a:lnTo>
                <a:lnTo>
                  <a:pt x="524" y="1888"/>
                </a:lnTo>
                <a:lnTo>
                  <a:pt x="420" y="1784"/>
                </a:lnTo>
                <a:lnTo>
                  <a:pt x="384" y="1648"/>
                </a:lnTo>
                <a:lnTo>
                  <a:pt x="376" y="1556"/>
                </a:lnTo>
                <a:lnTo>
                  <a:pt x="384" y="1288"/>
                </a:lnTo>
                <a:lnTo>
                  <a:pt x="384" y="8"/>
                </a:lnTo>
                <a:lnTo>
                  <a:pt x="300" y="8"/>
                </a:lnTo>
                <a:lnTo>
                  <a:pt x="136" y="16"/>
                </a:lnTo>
                <a:lnTo>
                  <a:pt x="16" y="0"/>
                </a:lnTo>
                <a:lnTo>
                  <a:pt x="0" y="176"/>
                </a:lnTo>
                <a:lnTo>
                  <a:pt x="4" y="1588"/>
                </a:lnTo>
                <a:lnTo>
                  <a:pt x="20" y="1812"/>
                </a:lnTo>
                <a:lnTo>
                  <a:pt x="92" y="1964"/>
                </a:lnTo>
                <a:lnTo>
                  <a:pt x="180" y="2084"/>
                </a:lnTo>
                <a:lnTo>
                  <a:pt x="328" y="2200"/>
                </a:lnTo>
                <a:lnTo>
                  <a:pt x="472" y="2256"/>
                </a:lnTo>
                <a:lnTo>
                  <a:pt x="676" y="2296"/>
                </a:lnTo>
                <a:lnTo>
                  <a:pt x="904" y="2288"/>
                </a:lnTo>
                <a:lnTo>
                  <a:pt x="1004" y="2264"/>
                </a:lnTo>
                <a:lnTo>
                  <a:pt x="1088" y="2248"/>
                </a:lnTo>
                <a:lnTo>
                  <a:pt x="1180" y="2224"/>
                </a:lnTo>
                <a:lnTo>
                  <a:pt x="1324" y="2200"/>
                </a:lnTo>
                <a:lnTo>
                  <a:pt x="1552" y="2176"/>
                </a:lnTo>
                <a:lnTo>
                  <a:pt x="1760" y="2156"/>
                </a:lnTo>
                <a:lnTo>
                  <a:pt x="1952" y="2116"/>
                </a:lnTo>
                <a:lnTo>
                  <a:pt x="2192" y="2076"/>
                </a:lnTo>
                <a:lnTo>
                  <a:pt x="2412" y="2048"/>
                </a:lnTo>
                <a:lnTo>
                  <a:pt x="2568" y="2032"/>
                </a:lnTo>
                <a:lnTo>
                  <a:pt x="2668" y="2024"/>
                </a:lnTo>
                <a:lnTo>
                  <a:pt x="2720" y="2024"/>
                </a:lnTo>
                <a:lnTo>
                  <a:pt x="2800" y="2004"/>
                </a:lnTo>
                <a:lnTo>
                  <a:pt x="3020" y="1960"/>
                </a:lnTo>
                <a:lnTo>
                  <a:pt x="3004" y="1868"/>
                </a:lnTo>
                <a:lnTo>
                  <a:pt x="2984" y="1728"/>
                </a:lnTo>
              </a:path>
            </a:pathLst>
          </a:custGeom>
          <a:blipFill dpi="0" rotWithShape="1">
            <a:blip r:embed="rId6" cstate="print">
              <a:alphaModFix amt="16000"/>
            </a:blip>
            <a:srcRect/>
            <a:tile tx="0" ty="0" sx="100000" sy="100000" flip="none" algn="tl"/>
          </a:blipFill>
          <a:ln w="9525">
            <a:noFill/>
            <a:round/>
            <a:headEnd/>
            <a:tailEnd/>
          </a:ln>
          <a:effectLst/>
        </p:spPr>
        <p:txBody>
          <a:bodyPr/>
          <a:lstStyle/>
          <a:p>
            <a:endParaRPr lang="en-US"/>
          </a:p>
        </p:txBody>
      </p:sp>
      <p:sp>
        <p:nvSpPr>
          <p:cNvPr id="2810886" name="Oval 6"/>
          <p:cNvSpPr>
            <a:spLocks noChangeArrowheads="1"/>
          </p:cNvSpPr>
          <p:nvPr/>
        </p:nvSpPr>
        <p:spPr bwMode="auto">
          <a:xfrm>
            <a:off x="2787650" y="45529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87" name="Oval 7"/>
          <p:cNvSpPr>
            <a:spLocks noChangeArrowheads="1"/>
          </p:cNvSpPr>
          <p:nvPr/>
        </p:nvSpPr>
        <p:spPr bwMode="auto">
          <a:xfrm>
            <a:off x="2774950" y="457200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88" name="Oval 8"/>
          <p:cNvSpPr>
            <a:spLocks noChangeArrowheads="1"/>
          </p:cNvSpPr>
          <p:nvPr/>
        </p:nvSpPr>
        <p:spPr bwMode="auto">
          <a:xfrm>
            <a:off x="2774950" y="45529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89" name="Oval 9"/>
          <p:cNvSpPr>
            <a:spLocks noChangeArrowheads="1"/>
          </p:cNvSpPr>
          <p:nvPr/>
        </p:nvSpPr>
        <p:spPr bwMode="auto">
          <a:xfrm>
            <a:off x="2768600" y="45402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0" name="Oval 10"/>
          <p:cNvSpPr>
            <a:spLocks noChangeArrowheads="1"/>
          </p:cNvSpPr>
          <p:nvPr/>
        </p:nvSpPr>
        <p:spPr bwMode="auto">
          <a:xfrm>
            <a:off x="2794000" y="45402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1" name="Oval 11"/>
          <p:cNvSpPr>
            <a:spLocks noChangeArrowheads="1"/>
          </p:cNvSpPr>
          <p:nvPr/>
        </p:nvSpPr>
        <p:spPr bwMode="auto">
          <a:xfrm>
            <a:off x="2774950" y="454660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2" name="Oval 12"/>
          <p:cNvSpPr>
            <a:spLocks noChangeArrowheads="1"/>
          </p:cNvSpPr>
          <p:nvPr/>
        </p:nvSpPr>
        <p:spPr bwMode="auto">
          <a:xfrm>
            <a:off x="2794000" y="455930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3" name="Oval 13"/>
          <p:cNvSpPr>
            <a:spLocks noChangeArrowheads="1"/>
          </p:cNvSpPr>
          <p:nvPr/>
        </p:nvSpPr>
        <p:spPr bwMode="auto">
          <a:xfrm>
            <a:off x="2781300" y="45656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4" name="Oval 14"/>
          <p:cNvSpPr>
            <a:spLocks noChangeArrowheads="1"/>
          </p:cNvSpPr>
          <p:nvPr/>
        </p:nvSpPr>
        <p:spPr bwMode="auto">
          <a:xfrm>
            <a:off x="2787650" y="45529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5" name="Oval 15"/>
          <p:cNvSpPr>
            <a:spLocks noChangeArrowheads="1"/>
          </p:cNvSpPr>
          <p:nvPr/>
        </p:nvSpPr>
        <p:spPr bwMode="auto">
          <a:xfrm>
            <a:off x="2794000" y="45402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6" name="Oval 16"/>
          <p:cNvSpPr>
            <a:spLocks noChangeArrowheads="1"/>
          </p:cNvSpPr>
          <p:nvPr/>
        </p:nvSpPr>
        <p:spPr bwMode="auto">
          <a:xfrm>
            <a:off x="2787650" y="45402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7" name="Oval 17"/>
          <p:cNvSpPr>
            <a:spLocks noChangeArrowheads="1"/>
          </p:cNvSpPr>
          <p:nvPr/>
        </p:nvSpPr>
        <p:spPr bwMode="auto">
          <a:xfrm>
            <a:off x="2768600" y="454660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8" name="Oval 18"/>
          <p:cNvSpPr>
            <a:spLocks noChangeArrowheads="1"/>
          </p:cNvSpPr>
          <p:nvPr/>
        </p:nvSpPr>
        <p:spPr bwMode="auto">
          <a:xfrm>
            <a:off x="2781300" y="45656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899" name="Oval 19"/>
          <p:cNvSpPr>
            <a:spLocks noChangeArrowheads="1"/>
          </p:cNvSpPr>
          <p:nvPr/>
        </p:nvSpPr>
        <p:spPr bwMode="auto">
          <a:xfrm>
            <a:off x="2762250" y="45529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900" name="Oval 20"/>
          <p:cNvSpPr>
            <a:spLocks noChangeArrowheads="1"/>
          </p:cNvSpPr>
          <p:nvPr/>
        </p:nvSpPr>
        <p:spPr bwMode="auto">
          <a:xfrm>
            <a:off x="2774950" y="454660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901" name="Oval 21"/>
          <p:cNvSpPr>
            <a:spLocks noChangeArrowheads="1"/>
          </p:cNvSpPr>
          <p:nvPr/>
        </p:nvSpPr>
        <p:spPr bwMode="auto">
          <a:xfrm>
            <a:off x="2787650" y="454660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902" name="Oval 22"/>
          <p:cNvSpPr>
            <a:spLocks noChangeArrowheads="1"/>
          </p:cNvSpPr>
          <p:nvPr/>
        </p:nvSpPr>
        <p:spPr bwMode="auto">
          <a:xfrm>
            <a:off x="2762250" y="45402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903" name="Oval 23"/>
          <p:cNvSpPr>
            <a:spLocks noChangeArrowheads="1"/>
          </p:cNvSpPr>
          <p:nvPr/>
        </p:nvSpPr>
        <p:spPr bwMode="auto">
          <a:xfrm>
            <a:off x="2774950" y="455295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
        <p:nvSpPr>
          <p:cNvPr id="2810904" name="Oval 24"/>
          <p:cNvSpPr>
            <a:spLocks noChangeArrowheads="1"/>
          </p:cNvSpPr>
          <p:nvPr/>
        </p:nvSpPr>
        <p:spPr bwMode="auto">
          <a:xfrm>
            <a:off x="2794000" y="4533900"/>
            <a:ext cx="69850" cy="63500"/>
          </a:xfrm>
          <a:prstGeom prst="ellipse">
            <a:avLst/>
          </a:prstGeom>
          <a:gradFill rotWithShape="1">
            <a:gsLst>
              <a:gs pos="0">
                <a:srgbClr val="0099FF">
                  <a:alpha val="42000"/>
                </a:srgbClr>
              </a:gs>
              <a:gs pos="100000">
                <a:schemeClr val="bg1">
                  <a:alpha val="52000"/>
                </a:schemeClr>
              </a:gs>
            </a:gsLst>
            <a:lin ang="18900000" scaled="1"/>
          </a:gradFill>
          <a:ln w="9525">
            <a:noFill/>
            <a:round/>
            <a:headEnd/>
            <a:tailEnd/>
          </a:ln>
          <a:effectLst/>
        </p:spPr>
        <p:txBody>
          <a:bodyPr wrap="none" anchor="ctr"/>
          <a:lstStyle/>
          <a:p>
            <a:endParaRPr lang="en-US"/>
          </a:p>
        </p:txBody>
      </p:sp>
    </p:spTree>
    <p:extLst>
      <p:ext uri="{BB962C8B-B14F-4D97-AF65-F5344CB8AC3E}">
        <p14:creationId xmlns:p14="http://schemas.microsoft.com/office/powerpoint/2010/main" val="324624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10885"/>
                                        </p:tgtEl>
                                        <p:attrNameLst>
                                          <p:attrName>style.visibility</p:attrName>
                                        </p:attrNameLst>
                                      </p:cBhvr>
                                      <p:to>
                                        <p:strVal val="visible"/>
                                      </p:to>
                                    </p:set>
                                    <p:animEffect transition="in" filter="wheel(1)">
                                      <p:cBhvr>
                                        <p:cTn id="7" dur="3000"/>
                                        <p:tgtEl>
                                          <p:spTgt spid="2810885"/>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2810884"/>
                                        </p:tgtEl>
                                        <p:attrNameLst>
                                          <p:attrName>style.visibility</p:attrName>
                                        </p:attrNameLst>
                                      </p:cBhvr>
                                      <p:to>
                                        <p:strVal val="visible"/>
                                      </p:to>
                                    </p:set>
                                    <p:animEffect transition="in" filter="wipe(up)">
                                      <p:cBhvr>
                                        <p:cTn id="11" dur="1000"/>
                                        <p:tgtEl>
                                          <p:spTgt spid="2810884"/>
                                        </p:tgtEl>
                                      </p:cBhvr>
                                    </p:animEffect>
                                  </p:childTnLst>
                                </p:cTn>
                              </p:par>
                            </p:childTnLst>
                          </p:cTn>
                        </p:par>
                        <p:par>
                          <p:cTn id="12" fill="hold">
                            <p:stCondLst>
                              <p:cond delay="4000"/>
                            </p:stCondLst>
                            <p:childTnLst>
                              <p:par>
                                <p:cTn id="13" presetID="0" presetClass="path" presetSubtype="0" accel="50000" decel="50000" fill="hold" grpId="0" nodeType="afterEffect">
                                  <p:stCondLst>
                                    <p:cond delay="0"/>
                                  </p:stCondLst>
                                  <p:childTnLst>
                                    <p:animMotion origin="layout" path="M 0.00035 0.00092 C -0.00277 -0.00047 -0.00451 -0.00093 -0.00729 -0.00371 C -0.00885 -0.00996 -0.0059 -0.01482 -0.00312 -0.01945 C -0.00209 -0.0213 -0.00034 -0.025 -0.00034 -0.025 C 0.00122 -0.03311 0.00348 -0.03936 -0.00312 -0.04537 C -0.00365 -0.04723 -0.00503 -0.04885 -0.0052 -0.05093 C -0.00572 -0.05973 -0.00243 -0.06875 0.00105 -0.07593 C 0.00174 -0.08125 0.00244 -0.08588 -0.00104 -0.08982 C -0.00225 -0.09121 -0.00381 -0.09236 -0.0052 -0.09352 C -0.0059 -0.09422 -0.00729 -0.09537 -0.00729 -0.09537 C -0.00902 -0.10209 -0.0052 -0.11111 -0.00173 -0.11574 C -0.00017 -0.12408 -0.00086 -0.12084 0.00035 -0.12593 C -0.00104 -0.13172 -0.00138 -0.13264 -0.0052 -0.13611 C -0.00572 -0.13704 -0.00572 -0.13843 -0.00659 -0.13889 C -0.00937 -0.14005 -0.01077 -0.13403 -0.00798 -0.14167 C -0.00781 -0.14537 -0.00815 -0.14931 -0.00729 -0.15278 C -0.00642 -0.15648 0.00296 -0.16273 0.00591 -0.16667 C 0.00799 -0.17523 0.00174 -0.18079 -0.00312 -0.18519 C -0.00486 -0.18866 -0.00764 -0.19098 -0.00937 -0.19445 C -0.01025 -0.1963 -0.01216 -0.2 -0.01216 -0.2 C -0.01198 -0.20186 -0.01216 -0.20394 -0.01145 -0.20556 C -0.01094 -0.20695 -0.00954 -0.20718 -0.00869 -0.20834 C -0.00538 -0.21273 -0.0026 -0.22223 0.00174 -0.22408 C 0.00504 -0.23727 -0.00104 -0.23982 -0.00659 -0.24723 C -0.00885 -0.25973 -0.00086 -0.26551 0.00174 -0.27593 C 0.00157 -0.27963 0.00209 -0.28357 0.00105 -0.28704 C 0.00035 -0.28959 -0.00173 -0.29074 -0.00312 -0.2926 C -0.00381 -0.29352 -0.0052 -0.29537 -0.0052 -0.29537 C -0.00642 -0.30047 -0.00555 -0.30718 -0.00381 -0.31204 C -0.00312 -0.31412 -0.00104 -0.3176 -0.00104 -0.3176 C 5E-6 -0.32361 0.00348 -0.3294 -0.00312 -0.33241 C -0.00781 -0.33866 -0.00625 -0.33588 -0.00869 -0.34074 C -0.00885 -0.3419 -0.00937 -0.34445 -0.00937 -0.34445 " pathEditMode="relative" ptsTypes="ffffffffffffffffffffffffffffffffA">
                                      <p:cBhvr>
                                        <p:cTn id="14" dur="5000" fill="hold"/>
                                        <p:tgtEl>
                                          <p:spTgt spid="2810895"/>
                                        </p:tgtEl>
                                        <p:attrNameLst>
                                          <p:attrName>ppt_x</p:attrName>
                                          <p:attrName>ppt_y</p:attrName>
                                        </p:attrNameLst>
                                      </p:cBhvr>
                                    </p:animMotion>
                                  </p:childTnLst>
                                </p:cTn>
                              </p:par>
                              <p:par>
                                <p:cTn id="15" presetID="0" presetClass="path" presetSubtype="0" repeatCount="indefinite" accel="50000" decel="50000" fill="hold" grpId="0" nodeType="withEffect">
                                  <p:stCondLst>
                                    <p:cond delay="0"/>
                                  </p:stCondLst>
                                  <p:childTnLst>
                                    <p:animMotion origin="layout" path="M 0.00174 0.00555 C -0.01007 -0.00486 0.00556 -0.00139 -0.02049 -0.00278 C -0.02378 -0.00718 -0.02604 -0.01019 -0.02326 -0.0176 C -0.02257 -0.01968 -0.02049 -0.02014 -0.0191 -0.0213 C -0.0184 -0.02199 -0.01701 -0.02315 -0.01701 -0.02292 C -0.01597 -0.02523 -0.01406 -0.02639 -0.01354 -0.02871 C -0.01267 -0.03334 -0.01771 -0.03959 -0.02049 -0.04074 C -0.02292 -0.04398 -0.02587 -0.04746 -0.02882 -0.05 C -0.03038 -0.05301 -0.03212 -0.05486 -0.03299 -0.05834 C -0.03194 -0.06482 -0.02917 -0.06598 -0.02465 -0.0676 C -0.0224 -0.06968 -0.02135 -0.07199 -0.0191 -0.07408 C -0.01736 -0.08125 -0.01927 -0.08496 -0.02396 -0.08797 C -0.02604 -0.09213 -0.02899 -0.09468 -0.0316 -0.09815 C -0.03316 -0.10417 -0.03316 -0.1088 -0.02812 -0.11111 C -0.02674 -0.11875 -0.02361 -0.12084 -0.01979 -0.12593 C -0.01736 -0.13542 -0.02517 -0.13959 -0.02951 -0.14537 C -0.03055 -0.14954 -0.03246 -0.15371 -0.03437 -0.15741 C -0.03351 -0.16343 -0.03611 -0.17153 -0.03229 -0.175 C -0.02257 -0.18519 -0.02674 -0.24167 -0.02535 -0.24352 " pathEditMode="relative" rAng="0" ptsTypes="fffffffffffffffffff">
                                      <p:cBhvr>
                                        <p:cTn id="16" dur="1000" fill="hold"/>
                                        <p:tgtEl>
                                          <p:spTgt spid="2810896"/>
                                        </p:tgtEl>
                                        <p:attrNameLst>
                                          <p:attrName>ppt_x</p:attrName>
                                          <p:attrName>ppt_y</p:attrName>
                                        </p:attrNameLst>
                                      </p:cBhvr>
                                      <p:rCtr x="-1700" y="-12500"/>
                                    </p:animMotion>
                                  </p:childTnLst>
                                </p:cTn>
                              </p:par>
                              <p:par>
                                <p:cTn id="17" presetID="0" presetClass="path" presetSubtype="0" repeatCount="indefinite" accel="50000" decel="50000" fill="hold" grpId="0" nodeType="withEffect">
                                  <p:stCondLst>
                                    <p:cond delay="0"/>
                                  </p:stCondLst>
                                  <p:childTnLst>
                                    <p:animMotion origin="layout" path="M -2.77778E-6 3.7037E-7 C -0.00295 -0.00301 -0.00625 -0.00486 -0.00972 -0.00648 C -0.01041 -0.00741 -0.01093 -0.00857 -0.0118 -0.00926 C -0.0125 -0.00972 -0.01336 -0.00949 -0.01389 -0.01019 C -0.01458 -0.01088 -0.01458 -0.01227 -0.01527 -0.01296 C -0.01649 -0.01435 -0.01944 -0.01667 -0.01944 -0.01667 C -0.02048 -0.02408 -0.02135 -0.02477 -0.0243 -0.03056 C -0.02361 -0.03681 -0.02361 -0.03959 -0.02083 -0.04445 C -0.01632 -0.0625 -0.02934 -0.05949 -0.03541 -0.06759 C -0.03836 -0.07153 -0.03698 -0.06921 -0.03958 -0.07408 C -0.03941 -0.07778 -0.03941 -0.08148 -0.03889 -0.08519 C -0.03819 -0.09028 -0.03211 -0.09445 -0.02986 -0.09908 C -0.02743 -0.11227 -0.03871 -0.11644 -0.04514 -0.12222 C -0.04566 -0.12269 -0.04809 -0.12755 -0.04861 -0.12871 C -0.046 -0.1338 -0.04357 -0.1382 -0.03958 -0.14167 C -0.03645 -0.14792 -0.0401 -0.1419 -0.03611 -0.14537 C -0.03281 -0.14838 -0.03038 -0.1544 -0.02916 -0.15926 C -0.0302 -0.16505 -0.02899 -0.16227 -0.03402 -0.16667 C -0.03507 -0.16759 -0.03524 -0.16921 -0.03611 -0.17037 C -0.04027 -0.17593 -0.04531 -0.18033 -0.04861 -0.18704 C -0.04861 -0.18773 -0.04791 -0.19375 -0.04722 -0.19537 C -0.04409 -0.20162 -0.03941 -0.20556 -0.0375 -0.21296 C -0.03819 -0.22315 -0.03802 -0.22361 -0.04375 -0.22871 C -0.04548 -0.23357 -0.04739 -0.23866 -0.05069 -0.24167 C -0.05399 -0.25046 -0.05312 -0.26459 -0.04652 -0.27037 C -0.04514 -0.27408 -0.04375 -0.27662 -0.04305 -0.28056 C -0.04444 -0.28403 -0.04861 -0.28982 -0.04861 -0.28982 C -0.04791 -0.30139 -0.04583 -0.3088 -0.04375 -0.31945 C -0.04444 -0.32546 -0.04409 -0.32732 -0.04722 -0.33148 C -0.04843 -0.33634 -0.04826 -0.34144 -0.04583 -0.34537 C -0.04461 -0.34722 -0.04236 -0.34908 -0.04236 -0.35185 " pathEditMode="relative" ptsTypes="ffffffffffffffffffffffffffffffA">
                                      <p:cBhvr>
                                        <p:cTn id="18" dur="1000" fill="hold"/>
                                        <p:tgtEl>
                                          <p:spTgt spid="2810894"/>
                                        </p:tgtEl>
                                        <p:attrNameLst>
                                          <p:attrName>ppt_x</p:attrName>
                                          <p:attrName>ppt_y</p:attrName>
                                        </p:attrNameLst>
                                      </p:cBhvr>
                                    </p:animMotion>
                                  </p:childTnLst>
                                </p:cTn>
                              </p:par>
                              <p:par>
                                <p:cTn id="19" presetID="0" presetClass="path" presetSubtype="0" repeatCount="indefinite" accel="50000" decel="50000" fill="hold" grpId="0" nodeType="withEffect">
                                  <p:stCondLst>
                                    <p:cond delay="0"/>
                                  </p:stCondLst>
                                  <p:childTnLst>
                                    <p:animMotion origin="layout" path="M 5.55556E-7 4.07407E-6 C -0.00243 -0.00116 -0.00243 -0.0007 -0.00417 -0.00371 C -0.00521 -0.00556 -0.00695 -0.00926 -0.00695 -0.00926 C -0.00834 -0.01644 -0.00643 -0.02084 -0.00348 -0.02686 C -0.00174 -0.03056 0.00295 -0.02755 0.00625 -0.02778 C 0.01215 -0.03843 0.0059 -0.04399 0.00069 -0.05093 C -0.00122 -0.05348 -0.00556 -0.05741 -0.00556 -0.05741 C -0.00712 -0.06042 -0.00816 -0.0632 -0.00903 -0.06667 C -0.00712 -0.07639 -0.00348 -0.07778 0.00416 -0.07871 C 0.00434 -0.07963 0.00434 -0.08079 0.00486 -0.08149 C 0.00538 -0.08241 0.00677 -0.08218 0.00694 -0.08334 C 0.00746 -0.08912 0.00434 -0.09329 0.00069 -0.09445 C -0.00157 -0.09676 -0.00625 -0.10093 -0.00625 -0.10093 C -0.00678 -0.10186 -0.00695 -0.10301 -0.00764 -0.10371 C -0.00816 -0.1044 -0.00921 -0.10394 -0.00973 -0.10463 C -0.01025 -0.10533 -0.0099 -0.10672 -0.01042 -0.10741 C -0.01094 -0.10834 -0.01181 -0.10857 -0.0125 -0.10926 C -0.01389 -0.11667 -0.01407 -0.11922 -0.00903 -0.12408 C -0.00799 -0.1294 -0.00747 -0.13102 -0.00903 -0.13797 C -0.00955 -0.14051 -0.0125 -0.14074 -0.01389 -0.1426 C -0.01702 -0.14676 -0.01337 -0.14445 -0.01737 -0.1463 C -0.02118 -0.15301 -0.02066 -0.15741 -0.01528 -0.16204 C -0.01042 -0.17176 -0.01823 -0.15718 -0.01112 -0.16667 C -0.01042 -0.1676 -0.01042 -0.16922 -0.00973 -0.17037 C -0.00921 -0.1713 -0.00816 -0.17153 -0.00764 -0.17223 C -0.00678 -0.17338 -0.00625 -0.17477 -0.00556 -0.17593 C -0.00643 -0.18403 -0.00921 -0.1882 -0.01459 -0.19167 C -0.01632 -0.19491 -0.01789 -0.19723 -0.01875 -0.20093 C -0.01806 -0.20463 -0.01389 -0.21019 -0.01389 -0.21019 C -0.01285 -0.21412 -0.01077 -0.21528 -0.00834 -0.2176 C -0.0066 -0.22477 -0.00608 -0.22824 -0.0132 -0.23056 C -0.01389 -0.23125 -0.01476 -0.23149 -0.01528 -0.23241 C -0.02066 -0.24144 -0.00816 -0.25695 -0.00625 -0.26482 C -0.00764 -0.27246 -0.01355 -0.27361 -0.01806 -0.27778 C -0.02205 -0.28565 -0.0158 -0.29005 -0.01181 -0.29445 C -0.01042 -0.29584 -0.00764 -0.29815 -0.00764 -0.29815 C -0.00608 -0.30417 -0.00921 -0.30672 -0.0125 -0.31019 C -0.01389 -0.31158 -0.01528 -0.31274 -0.01667 -0.31389 C -0.01737 -0.31459 -0.01875 -0.31574 -0.01875 -0.31574 C -0.02136 -0.32269 -0.01789 -0.3257 -0.01389 -0.32963 C -0.01303 -0.33311 -0.01129 -0.33403 -0.00973 -0.33704 C -0.0099 -0.3382 -0.0099 -0.33982 -0.01042 -0.34074 C -0.01094 -0.34144 -0.01181 -0.34121 -0.0125 -0.34167 C -0.01459 -0.34352 -0.0158 -0.34584 -0.01806 -0.34723 " pathEditMode="relative" ptsTypes="fffffffffffffffffffffffffffffffffffffffffffA">
                                      <p:cBhvr>
                                        <p:cTn id="20" dur="3000" fill="hold"/>
                                        <p:tgtEl>
                                          <p:spTgt spid="2810893"/>
                                        </p:tgtEl>
                                        <p:attrNameLst>
                                          <p:attrName>ppt_x</p:attrName>
                                          <p:attrName>ppt_y</p:attrName>
                                        </p:attrNameLst>
                                      </p:cBhvr>
                                    </p:animMotion>
                                  </p:childTnLst>
                                </p:cTn>
                              </p:par>
                              <p:par>
                                <p:cTn id="21" presetID="0" presetClass="path" presetSubtype="0" repeatCount="indefinite" accel="50000" decel="50000" fill="hold" grpId="0" nodeType="withEffect">
                                  <p:stCondLst>
                                    <p:cond delay="0"/>
                                  </p:stCondLst>
                                  <p:childTnLst>
                                    <p:animMotion origin="layout" path="M 6.11111E-6 7.77778E-6 C -0.0026 -0.00115 -0.00433 -0.00347 -0.00695 -0.00462 C -0.0092 -0.00902 -0.01371 -0.00879 -0.01736 -0.0111 C -0.02065 -0.01759 -0.01719 -0.00972 -0.01945 -0.02314 C -0.02049 -0.02893 -0.0283 -0.03124 -0.03125 -0.03518 C -0.03281 -0.03726 -0.03455 -0.03935 -0.03611 -0.04166 C -0.03715 -0.04328 -0.03889 -0.04722 -0.03889 -0.04722 C -0.03941 -0.05925 -0.03715 -0.06782 -0.04514 -0.07314 C -0.04618 -0.07522 -0.04844 -0.07638 -0.04861 -0.0787 C -0.04948 -0.08819 -0.04948 -0.09282 -0.04445 -0.09722 C -0.04115 -0.11064 -0.04636 -0.11272 -0.05278 -0.12129 C -0.05486 -0.12939 -0.0507 -0.1361 -0.04653 -0.14166 C -0.0441 -0.15138 -0.04601 -0.14791 -0.04931 -0.15647 C -0.04809 -0.17198 -0.05052 -0.17499 -0.04236 -0.1824 C -0.04149 -0.18726 -0.03993 -0.19166 -0.04236 -0.19629 C -0.04462 -0.20069 -0.04427 -0.19722 -0.04583 -0.20185 C -0.04861 -0.20995 -0.04549 -0.20509 -0.04931 -0.21018 C -0.05104 -0.21712 -0.04601 -0.22569 -0.04236 -0.23055 C -0.03975 -0.2412 -0.04236 -0.2412 -0.04931 -0.24722 C -0.05104 -0.25069 -0.05156 -0.26087 -0.04931 -0.26296 C -0.04825 -0.26388 -0.04705 -0.26342 -0.04583 -0.26388 C -0.04445 -0.26435 -0.04167 -0.26573 -0.04167 -0.26573 C -0.03872 -0.26967 -0.03681 -0.27152 -0.03889 -0.27777 C -0.03941 -0.27916 -0.04705 -0.28634 -0.04792 -0.28703 C -0.04861 -0.28772 -0.05 -0.28888 -0.05 -0.28888 C -0.04931 -0.29467 -0.04861 -0.30069 -0.04514 -0.30462 C -0.04427 -0.30555 -0.04306 -0.30624 -0.04236 -0.3074 C -0.04131 -0.30902 -0.03958 -0.31296 -0.03958 -0.31296 C -0.04045 -0.31828 -0.04115 -0.31921 -0.04445 -0.32222 C -0.04618 -0.32569 -0.04809 -0.32823 -0.0507 -0.33055 C -0.0533 -0.33564 -0.05208 -0.33217 -0.05208 -0.34166 " pathEditMode="relative" ptsTypes="ffffffffffffffffffffffffffffffA">
                                      <p:cBhvr>
                                        <p:cTn id="22" dur="5000" fill="hold"/>
                                        <p:tgtEl>
                                          <p:spTgt spid="2810892"/>
                                        </p:tgtEl>
                                        <p:attrNameLst>
                                          <p:attrName>ppt_x</p:attrName>
                                          <p:attrName>ppt_y</p:attrName>
                                        </p:attrNameLst>
                                      </p:cBhvr>
                                    </p:animMotion>
                                  </p:childTnLst>
                                </p:cTn>
                              </p:par>
                              <p:par>
                                <p:cTn id="23" presetID="0" presetClass="path" presetSubtype="0" repeatCount="indefinite" accel="50000" decel="50000" fill="hold" grpId="0" nodeType="withEffect">
                                  <p:stCondLst>
                                    <p:cond delay="0"/>
                                  </p:stCondLst>
                                  <p:childTnLst>
                                    <p:animMotion origin="layout" path="M -0.00104 0.00556 C -0.00538 0.00162 -0.01094 0.0007 -0.01562 -0.00278 C -0.01788 -0.0044 -0.01979 -0.00648 -0.02187 -0.00833 C -0.02257 -0.00903 -0.02396 -0.01018 -0.02396 -0.01018 C -0.02378 -0.01296 -0.02413 -0.01597 -0.02326 -0.01852 C -0.02274 -0.0199 -0.02135 -0.02014 -0.02048 -0.02129 C -0.01805 -0.02453 -0.01528 -0.02731 -0.01285 -0.03055 C -0.01076 -0.03889 -0.01198 -0.04074 -0.01701 -0.04629 C -0.0191 -0.04861 -0.02187 -0.05463 -0.02187 -0.05463 C -0.02413 -0.0669 -0.01146 -0.06898 -0.0059 -0.07407 C 0.00087 -0.0875 -0.01875 -0.09676 -0.02465 -0.10463 C -0.02691 -0.11365 -0.02587 -0.11342 -0.01979 -0.11944 C -0.01614 -0.13426 -0.0217 -0.13264 -0.02673 -0.14259 C -0.02691 -0.14375 -0.02778 -0.14514 -0.02743 -0.14629 C -0.02691 -0.14838 -0.02517 -0.14977 -0.02465 -0.15185 C -0.02344 -0.15648 -0.02187 -0.15972 -0.02187 -0.16481 " pathEditMode="relative" ptsTypes="fffffffffffffffA">
                                      <p:cBhvr>
                                        <p:cTn id="24" dur="500" fill="hold"/>
                                        <p:tgtEl>
                                          <p:spTgt spid="2810891"/>
                                        </p:tgtEl>
                                        <p:attrNameLst>
                                          <p:attrName>ppt_x</p:attrName>
                                          <p:attrName>ppt_y</p:attrName>
                                        </p:attrNameLst>
                                      </p:cBhvr>
                                    </p:animMotion>
                                  </p:childTnLst>
                                </p:cTn>
                              </p:par>
                              <p:par>
                                <p:cTn id="25" presetID="0" presetClass="path" presetSubtype="0" repeatCount="indefinite" accel="50000" decel="50000" fill="hold" grpId="0" nodeType="withEffect">
                                  <p:stCondLst>
                                    <p:cond delay="0"/>
                                  </p:stCondLst>
                                  <p:childTnLst>
                                    <p:animMotion origin="layout" path="M 1.66667E-6 -7.77778E-6 C -0.00885 -0.0007 -0.02135 0.00161 -0.02917 -0.00371 C -0.02935 -0.00464 -0.02987 -0.00556 -0.02987 -0.00649 C -0.03021 -0.01274 -0.02969 -0.01899 -0.03056 -0.02501 C -0.03056 -0.02524 -0.0382 -0.0338 -0.0389 -0.03426 C -0.04167 -0.03982 -0.04098 -0.04445 -0.03751 -0.04908 C -0.03645 -0.05857 -0.03577 -0.06829 -0.04237 -0.07408 C -0.04601 -0.08866 -0.03959 -0.09399 -0.03403 -0.10371 C -0.03421 -0.10764 -0.03403 -0.11181 -0.03473 -0.11575 C -0.03629 -0.12477 -0.0415 -0.11251 -0.03612 -0.12964 C -0.03542 -0.13195 -0.03334 -0.13334 -0.03195 -0.13519 C -0.03074 -0.13681 -0.02778 -0.13889 -0.02778 -0.13889 C -0.02917 -0.14653 -0.02987 -0.15001 -0.03403 -0.15556 C -0.03456 -0.1588 -0.03612 -0.16482 -0.03612 -0.16482 C -0.03438 -0.17176 -0.02813 -0.17362 -0.02431 -0.17871 C -0.02587 -0.18889 -0.03421 -0.19561 -0.0382 -0.20464 C -0.03629 -0.21482 -0.03143 -0.21551 -0.0264 -0.22223 C -0.02691 -0.22593 -0.02674 -0.22987 -0.02778 -0.23334 C -0.02813 -0.23473 -0.02969 -0.23496 -0.03056 -0.23612 C -0.0323 -0.23843 -0.03334 -0.24237 -0.03403 -0.24538 C -0.0323 -0.26158 -0.02379 -0.25926 -0.0139 -0.26019 C -0.01511 -0.26528 -0.01824 -0.26783 -0.02084 -0.2713 C -0.02414 -0.2757 -0.02917 -0.28403 -0.03056 -0.28982 C -0.02969 -0.30209 -0.02883 -0.29862 -0.02431 -0.30741 C -0.02449 -0.3095 -0.02431 -0.31181 -0.02501 -0.31389 C -0.02587 -0.31667 -0.03317 -0.32686 -0.03542 -0.32778 C -0.03508 -0.33126 -0.03508 -0.33658 -0.03334 -0.33982 C -0.03246 -0.34144 -0.02917 -0.3426 -0.02917 -0.3426 " pathEditMode="relative" ptsTypes="fffffffffffffffffffffffffffA">
                                      <p:cBhvr>
                                        <p:cTn id="26" dur="3000" fill="hold"/>
                                        <p:tgtEl>
                                          <p:spTgt spid="2810890"/>
                                        </p:tgtEl>
                                        <p:attrNameLst>
                                          <p:attrName>ppt_x</p:attrName>
                                          <p:attrName>ppt_y</p:attrName>
                                        </p:attrNameLst>
                                      </p:cBhvr>
                                    </p:animMotion>
                                  </p:childTnLst>
                                </p:cTn>
                              </p:par>
                              <p:par>
                                <p:cTn id="27" presetID="0" presetClass="path" presetSubtype="0" repeatCount="indefinite" accel="50000" decel="50000" fill="hold" grpId="0" nodeType="withEffect">
                                  <p:stCondLst>
                                    <p:cond delay="0"/>
                                  </p:stCondLst>
                                  <p:childTnLst>
                                    <p:animMotion origin="layout" path="M 0.00243 0.00648 C -0.00174 0.00532 -0.00608 0.00532 -0.01007 0.0037 C -0.01233 0.00277 -0.01407 3.33333E-6 -0.01632 -0.00093 C -0.01736 -0.00486 -0.01615 -0.01227 -0.01841 -0.01482 C -0.02066 -0.01736 -0.02604 -0.0176 -0.02882 -0.01945 C -0.03351 -0.02246 -0.0375 -0.02639 -0.04132 -0.03148 C -0.04288 -0.04005 -0.0408 -0.04746 -0.04688 -0.05278 C -0.05052 -0.0676 -0.04827 -0.05648 -0.04757 -0.08797 C -0.04844 -0.09584 -0.05052 -0.10394 -0.04688 -0.11111 C -0.0474 -0.13658 -0.05278 -0.14676 -0.04202 -0.16111 C -0.04063 -0.1669 -0.04566 -0.17292 -0.04896 -0.17593 C -0.05087 -0.17986 -0.05 -0.18195 -0.04896 -0.18611 C -0.05 -0.19931 -0.05018 -0.19213 -0.05243 -0.20093 C -0.05018 -0.21297 -0.05382 -0.1963 -0.04966 -0.20741 C -0.04861 -0.20996 -0.04757 -0.21574 -0.04757 -0.21574 C -0.04809 -0.225 -0.04931 -0.23148 -0.05243 -0.23982 C -0.05139 -0.24746 -0.04809 -0.25232 -0.04549 -0.25926 C -0.04445 -0.26621 -0.04011 -0.2794 -0.04688 -0.28241 C -0.04966 -0.29375 -0.04601 -0.29468 -0.05313 -0.30186 C -0.05018 -0.30764 -0.04948 -0.30579 -0.05035 -0.31389 C -0.04966 -0.32616 -0.04931 -0.32639 -0.04271 -0.33334 C -0.03959 -0.34028 -0.04045 -0.34746 -0.04688 -0.34908 C -0.05 -0.35116 -0.04861 -0.35093 -0.05104 -0.35093 " pathEditMode="relative" ptsTypes="ffffffffffffffffffffffA">
                                      <p:cBhvr>
                                        <p:cTn id="28" dur="2000" fill="hold"/>
                                        <p:tgtEl>
                                          <p:spTgt spid="2810889"/>
                                        </p:tgtEl>
                                        <p:attrNameLst>
                                          <p:attrName>ppt_x</p:attrName>
                                          <p:attrName>ppt_y</p:attrName>
                                        </p:attrNameLst>
                                      </p:cBhvr>
                                    </p:animMotion>
                                  </p:childTnLst>
                                </p:cTn>
                              </p:par>
                              <p:par>
                                <p:cTn id="29" presetID="0" presetClass="path" presetSubtype="0" repeatCount="indefinite" accel="50000" decel="50000" fill="hold" grpId="0" nodeType="withEffect">
                                  <p:stCondLst>
                                    <p:cond delay="0"/>
                                  </p:stCondLst>
                                  <p:childTnLst>
                                    <p:animMotion origin="layout" path="M 6.11111E-6 -1.85185E-6 C -0.00642 -0.00116 -0.01284 -0.00023 -0.01944 -0.00093 C -0.02308 -0.00255 -0.02499 -0.00648 -0.02847 -0.00833 C -0.03159 -0.00995 -0.03715 -0.00995 -0.03958 -0.01018 C -0.04461 -0.01921 -0.04131 -0.01574 -0.04374 -0.03056 C -0.04409 -0.03264 -0.04826 -0.03773 -0.0493 -0.04167 C -0.04878 -0.04884 -0.04791 -0.05393 -0.04583 -0.06018 C -0.04409 -0.06528 -0.04531 -0.06782 -0.04166 -0.06944 C -0.03923 -0.07431 -0.03732 -0.07917 -0.03541 -0.08426 C -0.03663 -0.09051 -0.03645 -0.09306 -0.03958 -0.09722 C -0.0401 -0.09907 -0.04149 -0.10069 -0.04166 -0.10278 C -0.04236 -0.11065 -0.02916 -0.11435 -0.02499 -0.11574 C -0.02065 -0.12153 -0.01909 -0.11991 -0.01736 -0.12963 C -0.01927 -0.13287 -0.02031 -0.13565 -0.02291 -0.13796 C -0.02517 -0.14259 -0.02829 -0.14514 -0.03124 -0.14907 C -0.02951 -0.16458 -0.02048 -0.16204 -0.01319 -0.17037 C -0.01041 -0.17361 -0.00659 -0.17569 -0.00416 -0.17963 C -0.00312 -0.18148 -0.00138 -0.18518 -0.00138 -0.18518 C -0.00225 -0.19167 -0.00312 -0.1919 -0.00694 -0.19537 C -0.00885 -0.19931 -0.01128 -0.20069 -0.01249 -0.20556 C -0.01197 -0.21343 -0.0118 -0.22384 -0.00624 -0.2287 C -0.00381 -0.23356 -0.00381 -0.23889 -0.00277 -0.24444 C -0.00347 -0.25926 -0.00242 -0.25671 -0.00694 -0.26574 C -0.00538 -0.27407 6.11111E-6 -0.27847 0.00209 -0.28611 C 0.00244 -0.28727 0.00244 -0.28866 0.00278 -0.28981 C 0.0033 -0.29143 0.00435 -0.29282 0.00487 -0.29444 C 0.00539 -0.2963 0.00626 -0.3 0.00626 -0.3 C 0.00487 -0.30741 -0.00034 -0.31134 -0.00208 -0.31852 C -0.00086 -0.32755 0.00278 -0.33518 0.00278 -0.34444 " pathEditMode="relative" ptsTypes="ffffffffffffffffffffffffffffA">
                                      <p:cBhvr>
                                        <p:cTn id="30" dur="500" fill="hold"/>
                                        <p:tgtEl>
                                          <p:spTgt spid="2810888"/>
                                        </p:tgtEl>
                                        <p:attrNameLst>
                                          <p:attrName>ppt_x</p:attrName>
                                          <p:attrName>ppt_y</p:attrName>
                                        </p:attrNameLst>
                                      </p:cBhvr>
                                    </p:animMotion>
                                  </p:childTnLst>
                                </p:cTn>
                              </p:par>
                              <p:par>
                                <p:cTn id="31" presetID="0" presetClass="path" presetSubtype="0" repeatCount="indefinite" accel="50000" decel="50000" fill="hold" grpId="0" nodeType="withEffect">
                                  <p:stCondLst>
                                    <p:cond delay="0"/>
                                  </p:stCondLst>
                                  <p:childTnLst>
                                    <p:animMotion origin="layout" path="M -0.00035 -0.00093 C -0.00121 -0.00186 -0.00226 -0.00278 -0.00312 -0.00371 C -0.00382 -0.00463 -0.00451 -0.00579 -0.00521 -0.00649 C -0.0066 -0.00787 -0.00937 -0.01019 -0.00937 -0.01019 C -0.00989 -0.01111 -0.01007 -0.01227 -0.01076 -0.01297 C -0.01128 -0.01366 -0.01232 -0.0132 -0.01285 -0.01389 C -0.01493 -0.01667 -0.01493 -0.02385 -0.01632 -0.02778 C -0.01528 -0.03936 -0.0092 -0.04931 -0.00312 -0.05741 C -0.00312 -0.05764 -0.00382 -0.06852 -0.00451 -0.07037 C -0.00555 -0.07338 -0.00729 -0.07454 -0.00868 -0.07686 C -0.01302 -0.08357 -0.01267 -0.08611 -0.0184 -0.08797 C -0.02239 -0.0919 -0.02691 -0.09422 -0.0309 -0.09815 C -0.03333 -0.10787 -0.03559 -0.11829 -0.02812 -0.125 C -0.02448 -0.13241 -0.01649 -0.13774 -0.01007 -0.13982 C -0.00781 -0.1419 -0.00538 -0.14236 -0.00312 -0.14445 C 0.00104 -0.15278 -0.00243 -0.17061 -0.01007 -0.17408 C -0.01389 -0.1757 -0.01753 -0.17894 -0.02118 -0.18149 C -0.02517 -0.18449 -0.02482 -0.18496 -0.02812 -0.18797 C -0.02986 -0.18959 -0.03368 -0.1926 -0.03368 -0.1926 C -0.03455 -0.19422 -0.03541 -0.19584 -0.03646 -0.19723 C -0.03698 -0.19792 -0.03802 -0.19746 -0.03854 -0.19815 C -0.03958 -0.19954 -0.03976 -0.20209 -0.04062 -0.20371 C -0.04045 -0.20811 -0.0408 -0.2125 -0.03993 -0.21667 C -0.03958 -0.21829 -0.03819 -0.21922 -0.03715 -0.22037 C -0.0342 -0.22361 -0.02951 -0.22894 -0.02604 -0.23056 C -0.02187 -0.23473 -0.01788 -0.23889 -0.01354 -0.2426 C -0.01198 -0.24399 -0.00712 -0.24746 -0.0059 -0.24908 C -0.00295 -0.25301 -0.00052 -0.25787 0.00313 -0.26019 C 0.00469 -0.2632 0.00573 -0.26598 0.0066 -0.26945 C 0.00538 -0.27269 0.00243 -0.27871 0.00243 -0.27871 C 0.00174 -0.28264 -0.00173 -0.2926 -0.00451 -0.29537 C -0.00729 -0.29815 -0.01094 -0.29977 -0.01354 -0.30278 C -0.01476 -0.30417 -0.01562 -0.30625 -0.01701 -0.30741 C -0.01962 -0.30926 -0.02274 -0.30926 -0.02535 -0.31111 C -0.03038 -0.31482 -0.03333 -0.32176 -0.03785 -0.32593 C -0.03941 -0.32894 -0.04114 -0.33079 -0.04201 -0.33426 C -0.04132 -0.34005 -0.04166 -0.34098 -0.03854 -0.34445 C -0.03576 -0.34746 -0.0375 -0.34723 -0.03576 -0.34723 " pathEditMode="relative" ptsTypes="fffffffffffffffffffffffffffffffffffffA">
                                      <p:cBhvr>
                                        <p:cTn id="32" dur="500" fill="hold"/>
                                        <p:tgtEl>
                                          <p:spTgt spid="2810887"/>
                                        </p:tgtEl>
                                        <p:attrNameLst>
                                          <p:attrName>ppt_x</p:attrName>
                                          <p:attrName>ppt_y</p:attrName>
                                        </p:attrNameLst>
                                      </p:cBhvr>
                                    </p:animMotion>
                                  </p:childTnLst>
                                </p:cTn>
                              </p:par>
                              <p:par>
                                <p:cTn id="33" presetID="0" presetClass="path" presetSubtype="0" repeatCount="indefinite" accel="50000" decel="50000" fill="hold" grpId="0" nodeType="withEffect">
                                  <p:stCondLst>
                                    <p:cond delay="0"/>
                                  </p:stCondLst>
                                  <p:childTnLst>
                                    <p:animMotion origin="layout" path="M -0.00034 -7.40741E-7 C -0.00052 -0.00278 -0.00034 -0.00579 -0.00104 -0.00833 C -0.00295 -0.0162 -0.00972 -0.02014 -0.01424 -0.02407 C -0.01303 -0.03333 -0.00885 -0.03657 -0.00312 -0.04167 C -0.00243 -0.04444 -0.00173 -0.04722 -0.00104 -0.05 C -0.00052 -0.05185 0.00035 -0.05555 0.00035 -0.05555 C -0.00069 -0.06782 -0.00069 -0.06296 -0.0052 -0.0713 C -0.00607 -0.07292 -0.00642 -0.07523 -0.00729 -0.07685 C -0.00902 -0.07986 -0.01355 -0.08426 -0.01355 -0.08426 C -0.01649 -0.09583 -0.00451 -0.10463 0.00174 -0.11018 C 0.00556 -0.12569 5E-6 -0.12662 -0.0059 -0.13704 C -0.00781 -0.14491 0.00226 -0.1581 0.00521 -0.16574 C 0.004 -0.17361 0.00174 -0.17546 -0.00173 -0.18148 C -0.00329 -0.18935 -0.00104 -0.19745 -0.00104 -0.20555 " pathEditMode="relative" ptsTypes="fffffffffffffA">
                                      <p:cBhvr>
                                        <p:cTn id="34" dur="3000" fill="hold"/>
                                        <p:tgtEl>
                                          <p:spTgt spid="2810904"/>
                                        </p:tgtEl>
                                        <p:attrNameLst>
                                          <p:attrName>ppt_x</p:attrName>
                                          <p:attrName>ppt_y</p:attrName>
                                        </p:attrNameLst>
                                      </p:cBhvr>
                                    </p:animMotion>
                                  </p:childTnLst>
                                </p:cTn>
                              </p:par>
                              <p:par>
                                <p:cTn id="35" presetID="0" presetClass="path" presetSubtype="0" repeatCount="indefinite" accel="50000" decel="50000" fill="hold" grpId="0" nodeType="withEffect">
                                  <p:stCondLst>
                                    <p:cond delay="0"/>
                                  </p:stCondLst>
                                  <p:childTnLst>
                                    <p:animMotion origin="layout" path="M -0.00521 0.00092 C 0.00052 -0.01042 -0.0118 -0.01806 -0.01424 -0.02778 C -0.01354 -0.0331 -0.01267 -0.0375 -0.01146 -0.04259 C -0.01076 -0.04537 -0.00868 -0.05093 -0.00868 -0.05093 C -0.01042 -0.05695 -0.01146 -0.05949 -0.01632 -0.06111 C -0.02014 -0.06505 -0.02448 -0.06852 -0.02882 -0.0713 C -0.0309 -0.07523 -0.03316 -0.07871 -0.03437 -0.08333 C -0.03437 -0.0838 -0.03403 -0.09213 -0.03299 -0.09445 C -0.0283 -0.10463 -0.01389 -0.11227 -0.0059 -0.11759 C -0.00538 -0.11852 -0.00243 -0.12338 -0.00243 -0.125 C -0.00243 -0.14514 -0.00937 -0.15046 -0.02187 -0.15463 C -0.02812 -0.16019 -0.03524 -0.16134 -0.04062 -0.16852 C -0.04045 -0.17384 -0.04045 -0.17917 -0.03993 -0.18426 C -0.03889 -0.19421 -0.02743 -0.19908 -0.02257 -0.20556 C -0.02014 -0.21875 -0.03385 -0.2213 -0.03993 -0.22685 C -0.04097 -0.23102 -0.04236 -0.23403 -0.0434 -0.23796 C -0.04219 -0.2456 -0.03611 -0.25417 -0.0316 -0.25926 C -0.02917 -0.26181 -0.02465 -0.26759 -0.02465 -0.26759 C -0.02292 -0.27454 -0.02361 -0.2713 -0.02257 -0.27778 C -0.02274 -0.28056 -0.02257 -0.28796 -0.02465 -0.29074 " pathEditMode="relative" ptsTypes="fffffffffffffffffffA">
                                      <p:cBhvr>
                                        <p:cTn id="36" dur="5000" fill="hold"/>
                                        <p:tgtEl>
                                          <p:spTgt spid="2810886"/>
                                        </p:tgtEl>
                                        <p:attrNameLst>
                                          <p:attrName>ppt_x</p:attrName>
                                          <p:attrName>ppt_y</p:attrName>
                                        </p:attrNameLst>
                                      </p:cBhvr>
                                    </p:animMotion>
                                  </p:childTnLst>
                                </p:cTn>
                              </p:par>
                              <p:par>
                                <p:cTn id="37" presetID="0" presetClass="path" presetSubtype="0" repeatCount="indefinite" accel="50000" decel="50000" fill="hold" grpId="0" nodeType="withEffect">
                                  <p:stCondLst>
                                    <p:cond delay="0"/>
                                  </p:stCondLst>
                                  <p:childTnLst>
                                    <p:animMotion origin="layout" path="M -1.66667E-6 -2.22222E-6 C -0.00694 -0.00069 -0.00694 -0.00046 -0.0125 -0.00185 C -0.01475 -0.00255 -0.01944 -0.0037 -0.01944 -0.0037 C -0.02066 -0.00486 -0.02239 -0.00532 -0.02361 -0.00648 C -0.02691 -0.00926 -0.02795 -0.01458 -0.03125 -0.01759 C -0.03107 -0.02014 -0.03142 -0.02268 -0.03055 -0.025 C -0.02812 -0.03171 -0.01319 -0.03935 -0.00833 -0.04259 C -0.00677 -0.08333 -0.00434 -0.12407 -0.00347 -0.16481 C -0.00347 -0.16713 -0.00746 -0.17037 -0.00833 -0.1713 C -0.01389 -0.17778 -0.02187 -0.18171 -0.0243 -0.19167 C -0.02326 -0.20185 -0.02239 -0.20046 -0.01666 -0.20555 C -0.0151 -0.21204 -0.01857 -0.21667 -0.02222 -0.22037 C -0.02448 -0.2294 -0.01389 -0.23218 -0.01389 -0.24167 " pathEditMode="relative" ptsTypes="ffffffffffffA">
                                      <p:cBhvr>
                                        <p:cTn id="38" dur="2000" fill="hold"/>
                                        <p:tgtEl>
                                          <p:spTgt spid="2810903"/>
                                        </p:tgtEl>
                                        <p:attrNameLst>
                                          <p:attrName>ppt_x</p:attrName>
                                          <p:attrName>ppt_y</p:attrName>
                                        </p:attrNameLst>
                                      </p:cBhvr>
                                    </p:animMotion>
                                  </p:childTnLst>
                                </p:cTn>
                              </p:par>
                              <p:par>
                                <p:cTn id="39" presetID="0" presetClass="path" presetSubtype="0" repeatCount="indefinite" accel="50000" decel="50000" fill="hold" grpId="0" nodeType="withEffect">
                                  <p:stCondLst>
                                    <p:cond delay="0"/>
                                  </p:stCondLst>
                                  <p:childTnLst>
                                    <p:animMotion origin="layout" path="M 2.77778E-6 -1.85185E-6 C -0.00365 -0.00347 -0.00781 -0.0044 -0.01181 -0.00741 C -0.01319 -0.00857 -0.01597 -0.01111 -0.01597 -0.01111 C -0.01823 -0.01551 -0.02049 -0.01667 -0.02361 -0.01945 C -0.02587 -0.02408 -0.0276 -0.02894 -0.02986 -0.03333 C -0.02951 -0.03588 -0.02986 -0.03889 -0.02847 -0.04074 C -0.02135 -0.05023 -0.01319 -0.05602 -0.00347 -0.05926 C -0.00017 -0.06366 0.00365 -0.0669 0.00625 -0.07222 C 0.00521 -0.08079 -0.00052 -0.08681 -0.00694 -0.08889 C -0.00885 -0.09051 -0.01319 -0.09259 -0.01319 -0.09259 C -0.01892 -0.09838 -0.02517 -0.10232 -0.03125 -0.10741 C -0.03247 -0.10833 -0.03351 -0.10926 -0.03472 -0.11019 C -0.03646 -0.11158 -0.03889 -0.11574 -0.03889 -0.11574 C -0.03819 -0.12269 -0.03785 -0.12477 -0.03333 -0.12778 C -0.03108 -0.13241 -0.02795 -0.13588 -0.025 -0.13982 C -0.02344 -0.1419 -0.01406 -0.14213 -0.01111 -0.14445 C -0.00295 -0.15046 -0.01094 -0.1463 -0.00278 -0.15 C -0.00035 -0.15324 -0.00035 -0.15602 0.00069 -0.16019 C 0.00052 -0.16273 0.00069 -0.16528 2.77778E-6 -0.16759 C -0.00104 -0.17176 -0.0059 -0.17246 -0.00833 -0.17408 C -0.01111 -0.17593 -0.01667 -0.17778 -0.01875 -0.18056 C -0.02135 -0.18403 -0.02292 -0.18519 -0.02639 -0.18704 C -0.02934 -0.19097 -0.03142 -0.19514 -0.03333 -0.2 C -0.0309 -0.20996 -0.025 -0.21412 -0.01806 -0.21759 C -0.01615 -0.21852 -0.01424 -0.21806 -0.0125 -0.21945 C -0.00868 -0.22222 -0.00451 -0.22546 -0.00139 -0.22963 C 0.00035 -0.23681 0.00174 -0.24375 -0.00347 -0.24908 C -0.00399 -0.25023 -0.00399 -0.25185 -0.00486 -0.25278 C -0.00608 -0.25394 -0.00764 -0.25394 -0.00903 -0.25463 C -0.01128 -0.25556 -0.01441 -0.25857 -0.01667 -0.26019 C -0.02118 -0.2632 -0.02604 -0.26551 -0.03056 -0.26852 C -0.03333 -0.27037 -0.03681 -0.27593 -0.03958 -0.27871 C -0.04167 -0.28403 -0.04271 -0.28542 -0.04028 -0.29352 C -0.03958 -0.29583 -0.03733 -0.29653 -0.03611 -0.29815 C -0.03351 -0.30162 -0.03073 -0.30718 -0.02708 -0.30926 C -0.02309 -0.31158 -0.0191 -0.31227 -0.01528 -0.31574 C -0.01215 -0.32199 -0.00608 -0.32246 -0.00208 -0.32778 C -0.00191 -0.32871 -0.00139 -0.33056 -0.00139 -0.33056 " pathEditMode="relative" ptsTypes="fffffffffffffffffffffffffffffffffffffA">
                                      <p:cBhvr>
                                        <p:cTn id="40" dur="1000" fill="hold"/>
                                        <p:tgtEl>
                                          <p:spTgt spid="2810902"/>
                                        </p:tgtEl>
                                        <p:attrNameLst>
                                          <p:attrName>ppt_x</p:attrName>
                                          <p:attrName>ppt_y</p:attrName>
                                        </p:attrNameLst>
                                      </p:cBhvr>
                                    </p:animMotion>
                                  </p:childTnLst>
                                </p:cTn>
                              </p:par>
                              <p:par>
                                <p:cTn id="41" presetID="0" presetClass="path" presetSubtype="0" repeatCount="indefinite" accel="50000" decel="50000" fill="hold" grpId="0" nodeType="withEffect">
                                  <p:stCondLst>
                                    <p:cond delay="0"/>
                                  </p:stCondLst>
                                  <p:childTnLst>
                                    <p:animMotion origin="layout" path="M 1.66667E-6 6.2963E-6 C -0.01094 0.00487 -0.02136 0.00163 -0.03125 -0.00277 C -0.03368 -0.00601 -0.03715 -0.00902 -0.04028 -0.0111 C -0.04497 -0.01944 -0.04392 -0.0155 -0.04514 -0.02222 C -0.04375 -0.03148 -0.04184 -0.04189 -0.03403 -0.04536 C -0.02969 -0.05115 -0.02292 -0.05485 -0.01667 -0.05648 C -0.01354 -0.0574 -0.0099 -0.0574 -0.00695 -0.05925 C -0.00451 -0.06087 -0.00295 -0.06365 -0.0007 -0.06573 C 0.00469 -0.07638 0.00069 -0.08124 -0.00833 -0.08425 C -0.01389 -0.08935 -0.01823 -0.09675 -0.025 -0.09907 C -0.02622 -0.10069 -0.02795 -0.10185 -0.02917 -0.1037 C -0.02986 -0.10485 -0.02986 -0.10624 -0.03056 -0.1074 C -0.03177 -0.10925 -0.03403 -0.11041 -0.03542 -0.11203 C -0.03924 -0.1162 -0.04219 -0.1199 -0.04445 -0.12592 C -0.04201 -0.13865 -0.0283 -0.13911 -0.02083 -0.13981 C -0.01823 -0.14143 -0.0158 -0.14235 -0.0132 -0.14351 C -0.00417 -0.15254 -0.01511 -0.14097 -0.00903 -0.14907 C -0.00747 -0.15115 -0.00608 -0.15092 -0.00417 -0.15277 C -0.00261 -0.15416 -0.00104 -0.1574 1.66667E-6 -0.15925 C -0.00017 -0.16134 1.66667E-6 -0.16365 -0.0007 -0.16573 C -0.00191 -0.16921 -0.00573 -0.16967 -0.00833 -0.17129 C -0.0092 -0.17198 -0.00955 -0.17337 -0.01042 -0.17407 C -0.01267 -0.17592 -0.01927 -0.18101 -0.02222 -0.1824 C -0.02639 -0.18657 -0.02396 -0.18425 -0.02917 -0.18888 C -0.02986 -0.18958 -0.03125 -0.19073 -0.03125 -0.19073 C -0.03386 -0.19606 -0.03767 -0.1993 -0.04028 -0.20462 C -0.03854 -0.2118 -0.03368 -0.21411 -0.02847 -0.21573 C -0.02448 -0.21921 -0.02066 -0.22013 -0.01667 -0.22314 C -0.01094 -0.22754 -0.01684 -0.22499 -0.01111 -0.22685 C -0.00764 -0.23286 -0.00556 -0.24097 -0.0007 -0.24536 C -0.00261 -0.25694 -0.00729 -0.26365 -0.01597 -0.26759 C -0.0224 -0.27407 -0.01615 -0.26874 -0.03056 -0.27129 C -0.03195 -0.27152 -0.03472 -0.27314 -0.03472 -0.27314 C -0.03629 -0.27615 -0.03733 -0.27893 -0.0382 -0.2824 C -0.03802 -0.28518 -0.0382 -0.28819 -0.0375 -0.29073 C -0.03681 -0.29282 -0.03438 -0.29305 -0.03264 -0.29351 C -0.02899 -0.29421 -0.02517 -0.29421 -0.02153 -0.29444 C -0.02066 -0.29536 -0.01979 -0.29652 -0.01875 -0.29722 C -0.01788 -0.29768 -0.01684 -0.29745 -0.01597 -0.29814 C -0.01181 -0.30161 -0.0092 -0.30786 -0.00417 -0.31018 C -0.00174 -0.31273 0.00035 -0.31365 0.00139 -0.31759 C 1.66667E-6 -0.32661 -0.00712 -0.32823 -0.0132 -0.32962 C -0.01441 -0.33078 -0.01615 -0.33101 -0.01736 -0.3324 C -0.02118 -0.33657 -0.01771 -0.3361 -0.02083 -0.3361 " pathEditMode="relative" ptsTypes="fffffffffffffffffffffffffffffffffffffffffffA">
                                      <p:cBhvr>
                                        <p:cTn id="42" dur="2000" fill="hold"/>
                                        <p:tgtEl>
                                          <p:spTgt spid="2810901"/>
                                        </p:tgtEl>
                                        <p:attrNameLst>
                                          <p:attrName>ppt_x</p:attrName>
                                          <p:attrName>ppt_y</p:attrName>
                                        </p:attrNameLst>
                                      </p:cBhvr>
                                    </p:animMotion>
                                  </p:childTnLst>
                                </p:cTn>
                              </p:par>
                              <p:par>
                                <p:cTn id="43" presetID="0" presetClass="path" presetSubtype="0" repeatCount="indefinite" accel="50000" decel="50000" fill="hold" grpId="0" nodeType="withEffect">
                                  <p:stCondLst>
                                    <p:cond delay="0"/>
                                  </p:stCondLst>
                                  <p:childTnLst>
                                    <p:animMotion origin="layout" path="M 5.55556E-7 3.7037E-7 C -0.01441 -0.00046 -0.0283 0.00232 -0.04167 -0.0037 C -0.04514 -0.00532 -0.04757 -0.00995 -0.05069 -0.01203 C -0.05469 -0.01991 -0.05243 -0.03287 -0.04653 -0.03796 C -0.04566 -0.04143 -0.04392 -0.04282 -0.04305 -0.04629 C -0.04323 -0.04907 -0.04288 -0.05208 -0.04375 -0.05463 C -0.04427 -0.05625 -0.05017 -0.06458 -0.05139 -0.06666 C -0.05226 -0.07014 -0.05226 -0.07407 -0.05 -0.07685 C -0.04878 -0.07824 -0.04722 -0.0794 -0.04583 -0.08055 C -0.04514 -0.08125 -0.04375 -0.08241 -0.04375 -0.08241 C -0.04184 -0.0875 -0.04062 -0.09028 -0.04236 -0.09629 C -0.04305 -0.09861 -0.04462 -0.1 -0.04583 -0.10185 C -0.04722 -0.1037 -0.05 -0.10741 -0.05 -0.10741 C -0.05226 -0.1162 -0.04687 -0.11898 -0.04167 -0.12129 C -0.04114 -0.12315 -0.03976 -0.12477 -0.03958 -0.12685 C -0.03906 -0.13171 -0.04427 -0.13866 -0.04653 -0.14259 C -0.04757 -0.1493 -0.04548 -0.15555 -0.04028 -0.15741 C -0.03958 -0.15856 -0.03923 -0.16018 -0.03819 -0.16111 C -0.03698 -0.16227 -0.03403 -0.16296 -0.03403 -0.16296 C -0.03507 -0.17129 -0.03871 -0.17477 -0.04375 -0.17963 C -0.04583 -0.18171 -0.04861 -0.18796 -0.04861 -0.18796 C -0.04896 -0.19051 -0.05 -0.19375 -0.04861 -0.19629 C -0.04601 -0.20116 -0.03889 -0.20972 -0.03472 -0.21111 C -0.03403 -0.2118 -0.03333 -0.2125 -0.03264 -0.21296 C -0.03194 -0.21342 -0.03055 -0.21389 -0.03055 -0.21389 " pathEditMode="relative" ptsTypes="ffffffffffffffffffffffffA">
                                      <p:cBhvr>
                                        <p:cTn id="44" dur="2000" fill="hold"/>
                                        <p:tgtEl>
                                          <p:spTgt spid="2810900"/>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5.55556E-7 1.48148E-6 C -0.00555 -0.00255 -0.00902 -0.00463 -0.01319 -0.01019 C -0.01614 -0.01412 -0.01823 -0.01875 -0.02222 -0.0213 C -0.02378 -0.02454 -0.025 -0.0257 -0.02777 -0.02685 C -0.02847 -0.02778 -0.02899 -0.02894 -0.02986 -0.02963 C -0.03055 -0.03009 -0.03142 -0.02986 -0.03194 -0.03056 C -0.03333 -0.03241 -0.03368 -0.03496 -0.03472 -0.03704 C -0.03298 -0.05324 -0.02395 -0.05324 -0.01389 -0.05648 C -0.01093 -0.06042 -0.00816 -0.06435 -0.00486 -0.06759 C -0.00451 -0.06898 -0.00347 -0.07292 -0.00347 -0.07408 C -0.00347 -0.07755 -0.00659 -0.08148 -0.00833 -0.08333 C -0.01354 -0.08889 -0.02135 -0.0963 -0.02777 -0.09908 C -0.03177 -0.10324 -0.03541 -0.10648 -0.03958 -0.11019 C -0.04045 -0.11204 -0.04149 -0.11389 -0.04236 -0.11574 C -0.04479 -0.1206 -0.03767 -0.12732 -0.03541 -0.12871 C -0.02725 -0.13357 -0.01753 -0.13102 -0.00902 -0.13148 C -0.00312 -0.1331 0.0007 -0.13611 0.00486 -0.14167 C 0.00868 -0.15695 -0.00798 -0.16829 -0.01736 -0.1713 C -0.02083 -0.17431 -0.02517 -0.17546 -0.02916 -0.17685 C -0.03402 -0.18125 -0.03975 -0.18496 -0.04305 -0.19167 C -0.04218 -0.19977 -0.04062 -0.20162 -0.03472 -0.20371 C -0.02482 -0.2125 -0.01336 -0.21621 -0.00277 -0.22315 C -0.00243 -0.22361 0.00035 -0.22847 0.0007 -0.22963 C 0.00122 -0.23148 0.00209 -0.23519 0.00209 -0.23519 C 0.00139 -0.23912 0.00157 -0.24352 -5.55556E-7 -0.24722 C -0.0033 -0.25486 -0.01163 -0.25394 -0.01736 -0.25463 C -0.02274 -0.25695 -0.02725 -0.26158 -0.03264 -0.26389 C -0.03559 -0.2669 -0.04444 -0.27315 -0.04444 -0.27871 " pathEditMode="relative" ptsTypes="fffffffffffffffffffffffffffA">
                                      <p:cBhvr>
                                        <p:cTn id="46" dur="3000" fill="hold"/>
                                        <p:tgtEl>
                                          <p:spTgt spid="2810899"/>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00798 -0.00278 C -0.00573 -0.00347 -0.01927 -0.0037 -0.03299 -0.00463 C -0.03611 -0.00486 -0.04132 -0.01111 -0.04132 -0.01111 C -0.0441 -0.02222 -0.0375 -0.02546 -0.0316 -0.02963 C -0.02379 -0.03542 -0.0198 -0.03866 -0.01077 -0.04167 C -0.0099 -0.04282 -0.00903 -0.04444 -0.00799 -0.04537 C -0.00677 -0.0463 -0.00382 -0.04722 -0.00382 -0.04722 C -0.00157 -0.05023 -0.00018 -0.05324 0.00173 -0.05648 C 0.00121 -0.0588 0.00139 -0.06181 0.00034 -0.06389 C -0.00313 -0.07106 -0.01493 -0.07268 -0.02049 -0.07407 C -0.02483 -0.07778 -0.02657 -0.08102 -0.02882 -0.08704 C -0.02726 -0.09514 -0.01684 -0.10116 -0.01146 -0.10463 C -0.00973 -0.10579 -0.00591 -0.10648 -0.00591 -0.10648 C -0.00382 -0.10926 -0.00261 -0.11111 -0.00174 -0.11481 C -0.00486 -0.13171 -0.01285 -0.12986 -0.02188 -0.13889 C -0.0257 -0.15393 -0.00747 -0.15185 -0.00174 -0.15278 C 3.88889E-6 -0.15602 0.00225 -0.15833 0.00312 -0.16204 C 0.00156 -0.175 -0.00157 -0.17222 -0.00799 -0.1787 C -0.01216 -0.18287 -0.00782 -0.18079 -0.01285 -0.18241 C -0.01493 -0.18657 -0.01736 -0.18981 -0.02049 -0.19259 C -0.01927 -0.20903 -0.01615 -0.21528 -0.00382 -0.21944 C -0.00191 -0.22315 -0.00052 -0.22338 0.00034 -0.22778 C -0.00018 -0.2294 -0.00122 -0.2338 -0.00243 -0.23518 C -0.00365 -0.23657 -0.0066 -0.23889 -0.0066 -0.23889 C -0.00799 -0.24236 -0.0099 -0.24537 -0.01077 -0.24907 C -0.00938 -0.25278 -0.00903 -0.25509 -0.00591 -0.25648 C -0.00365 -0.25949 0.00173 -0.26481 0.00173 -0.26481 C 0.00329 -0.2713 0.00173 -0.27824 0.00173 -0.28518 " pathEditMode="relative" ptsTypes="fffffffffffffffffffffffffffA">
                                      <p:cBhvr>
                                        <p:cTn id="48" dur="1000" fill="hold"/>
                                        <p:tgtEl>
                                          <p:spTgt spid="2810898"/>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00937 0.00278 C 0.00468 -0.00347 0.00677 -0.00139 0.00312 -0.00463 C 0.00087 -0.00926 -0.00139 -0.01088 -0.00243 -0.01666 C -0.00174 -0.0294 -0.00174 -0.03217 0.00729 -0.03611 C 0.01319 -0.04398 0.00764 -0.05278 0.00173 -0.0574 C 2.77778E-6 -0.05879 -0.00191 -0.06018 -0.00382 -0.06111 C -0.00452 -0.06134 -0.00521 -0.06157 -0.00591 -0.06203 C -0.00729 -0.06319 -0.01007 -0.06574 -0.01007 -0.06574 C -0.01163 -0.06875 -0.01337 -0.06967 -0.01424 -0.07315 C -0.01407 -0.07778 -0.01476 -0.08264 -0.01354 -0.08703 C -0.0132 -0.08865 -0.01111 -0.08819 -0.01007 -0.08889 C -0.00573 -0.0919 -0.00174 -0.09444 0.00173 -0.09907 C 0.00416 -0.10903 -0.00695 -0.11736 -0.01077 -0.12407 C -0.01129 -0.12592 -0.01163 -0.12778 -0.01216 -0.12963 C -0.01233 -0.13055 -0.01285 -0.1324 -0.01285 -0.1324 C -0.01129 -0.14004 -0.01025 -0.14028 -0.00521 -0.14352 C -0.00243 -0.14977 -0.00052 -0.1544 0.00312 -0.15926 C 0.00573 -0.16944 -0.00434 -0.17083 -0.00868 -0.175 C -0.01111 -0.17731 -0.0132 -0.18009 -0.01563 -0.1824 C -0.01736 -0.18935 -0.01702 -0.18611 -0.01702 -0.19259 " pathEditMode="relative" ptsTypes="fffffffffffffffffffA">
                                      <p:cBhvr>
                                        <p:cTn id="50" dur="5000" fill="hold"/>
                                        <p:tgtEl>
                                          <p:spTgt spid="281089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884" grpId="0" animBg="1"/>
      <p:bldP spid="2810885" grpId="0" animBg="1"/>
      <p:bldP spid="2810886" grpId="0" animBg="1"/>
      <p:bldP spid="2810887" grpId="0" animBg="1"/>
      <p:bldP spid="2810888" grpId="0" animBg="1"/>
      <p:bldP spid="2810889" grpId="0" animBg="1"/>
      <p:bldP spid="2810890" grpId="0" animBg="1"/>
      <p:bldP spid="2810891" grpId="0" animBg="1"/>
      <p:bldP spid="2810892" grpId="0" animBg="1"/>
      <p:bldP spid="2810893" grpId="0" animBg="1"/>
      <p:bldP spid="2810894" grpId="0" animBg="1"/>
      <p:bldP spid="2810895" grpId="0" animBg="1"/>
      <p:bldP spid="2810896" grpId="0" animBg="1"/>
      <p:bldP spid="2810897" grpId="0" animBg="1"/>
      <p:bldP spid="2810898" grpId="0" animBg="1"/>
      <p:bldP spid="2810899" grpId="0" animBg="1"/>
      <p:bldP spid="2810900" grpId="0" animBg="1"/>
      <p:bldP spid="2810901" grpId="0" animBg="1"/>
      <p:bldP spid="2810902" grpId="0" animBg="1"/>
      <p:bldP spid="2810903" grpId="0" animBg="1"/>
      <p:bldP spid="28109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a:t>
            </a:r>
            <a:endParaRPr lang="en-US" dirty="0"/>
          </a:p>
        </p:txBody>
      </p:sp>
      <p:sp>
        <p:nvSpPr>
          <p:cNvPr id="3" name="Content Placeholder 2"/>
          <p:cNvSpPr>
            <a:spLocks noGrp="1"/>
          </p:cNvSpPr>
          <p:nvPr>
            <p:ph idx="1"/>
          </p:nvPr>
        </p:nvSpPr>
        <p:spPr/>
        <p:txBody>
          <a:bodyPr/>
          <a:lstStyle/>
          <a:p>
            <a:r>
              <a:rPr lang="en-US" dirty="0" smtClean="0"/>
              <a:t>Introduction with Participants</a:t>
            </a:r>
          </a:p>
          <a:p>
            <a:r>
              <a:rPr lang="en-US" dirty="0" smtClean="0"/>
              <a:t>Objectives</a:t>
            </a:r>
          </a:p>
          <a:p>
            <a:pPr lvl="1"/>
            <a:r>
              <a:rPr lang="en-US" dirty="0" smtClean="0"/>
              <a:t>Describe basic concepts of drilling fluids hydraulics.</a:t>
            </a:r>
          </a:p>
          <a:p>
            <a:pPr lvl="1"/>
            <a:r>
              <a:rPr lang="en-US" dirty="0" smtClean="0"/>
              <a:t>Understand the standard definition for DG.</a:t>
            </a:r>
          </a:p>
          <a:p>
            <a:pPr lvl="1"/>
            <a:r>
              <a:rPr lang="en-US" dirty="0" smtClean="0"/>
              <a:t>Describe DG classification at today.</a:t>
            </a:r>
          </a:p>
          <a:p>
            <a:pPr lvl="1"/>
            <a:r>
              <a:rPr lang="en-US" dirty="0" smtClean="0"/>
              <a:t>Review the DG case for concentric casing or parasite string gas injection methods.</a:t>
            </a:r>
          </a:p>
          <a:p>
            <a:pPr lvl="1"/>
            <a:r>
              <a:rPr lang="en-US" dirty="0" smtClean="0"/>
              <a:t>Evaluate applicability on offshore environments based on land experience.</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2</a:t>
            </a:fld>
            <a:endParaRPr lang="en-US" dirty="0">
              <a:solidFill>
                <a:srgbClr val="808080"/>
              </a:solidFill>
            </a:endParaRPr>
          </a:p>
        </p:txBody>
      </p:sp>
    </p:spTree>
    <p:extLst>
      <p:ext uri="{BB962C8B-B14F-4D97-AF65-F5344CB8AC3E}">
        <p14:creationId xmlns:p14="http://schemas.microsoft.com/office/powerpoint/2010/main" val="3609960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2930" name="Rectangle 2"/>
          <p:cNvSpPr>
            <a:spLocks noGrp="1" noChangeArrowheads="1"/>
          </p:cNvSpPr>
          <p:nvPr>
            <p:ph type="title"/>
          </p:nvPr>
        </p:nvSpPr>
        <p:spPr>
          <a:noFill/>
          <a:ln/>
        </p:spPr>
        <p:txBody>
          <a:bodyPr/>
          <a:lstStyle/>
          <a:p>
            <a:pPr>
              <a:lnSpc>
                <a:spcPct val="100000"/>
              </a:lnSpc>
            </a:pPr>
            <a:r>
              <a:rPr lang="en-GB"/>
              <a:t>Annulus Injection - Parasite String</a:t>
            </a:r>
            <a:endParaRPr lang="en-US"/>
          </a:p>
        </p:txBody>
      </p:sp>
      <p:sp>
        <p:nvSpPr>
          <p:cNvPr id="570" name="Slide Number Placeholder 5"/>
          <p:cNvSpPr>
            <a:spLocks noGrp="1"/>
          </p:cNvSpPr>
          <p:nvPr>
            <p:ph type="sldNum" sz="quarter" idx="10"/>
          </p:nvPr>
        </p:nvSpPr>
        <p:spPr/>
        <p:txBody>
          <a:bodyPr/>
          <a:lstStyle/>
          <a:p>
            <a:fld id="{416BB520-4857-4765-9FF4-F732E40AA326}" type="slidenum">
              <a:rPr lang="en-US"/>
              <a:pPr/>
              <a:t>20</a:t>
            </a:fld>
            <a:endParaRPr lang="en-US"/>
          </a:p>
        </p:txBody>
      </p:sp>
      <p:grpSp>
        <p:nvGrpSpPr>
          <p:cNvPr id="2" name="Group 3"/>
          <p:cNvGrpSpPr>
            <a:grpSpLocks noChangeAspect="1"/>
          </p:cNvGrpSpPr>
          <p:nvPr/>
        </p:nvGrpSpPr>
        <p:grpSpPr bwMode="auto">
          <a:xfrm>
            <a:off x="8013700" y="6324600"/>
            <a:ext cx="268288" cy="533400"/>
            <a:chOff x="219" y="463"/>
            <a:chExt cx="64" cy="190"/>
          </a:xfrm>
        </p:grpSpPr>
        <p:sp>
          <p:nvSpPr>
            <p:cNvPr id="2812932" name="Freeform 4"/>
            <p:cNvSpPr>
              <a:spLocks noChangeAspect="1"/>
            </p:cNvSpPr>
            <p:nvPr/>
          </p:nvSpPr>
          <p:spPr bwMode="auto">
            <a:xfrm>
              <a:off x="219" y="463"/>
              <a:ext cx="3" cy="188"/>
            </a:xfrm>
            <a:custGeom>
              <a:avLst/>
              <a:gdLst/>
              <a:ahLst/>
              <a:cxnLst>
                <a:cxn ang="0">
                  <a:pos x="1" y="0"/>
                </a:cxn>
                <a:cxn ang="0">
                  <a:pos x="0" y="40"/>
                </a:cxn>
                <a:cxn ang="0">
                  <a:pos x="0" y="96"/>
                </a:cxn>
                <a:cxn ang="0">
                  <a:pos x="1" y="155"/>
                </a:cxn>
              </a:cxnLst>
              <a:rect l="0" t="0" r="r" b="b"/>
              <a:pathLst>
                <a:path w="2" h="155">
                  <a:moveTo>
                    <a:pt x="1" y="0"/>
                  </a:moveTo>
                  <a:cubicBezTo>
                    <a:pt x="0" y="20"/>
                    <a:pt x="1" y="17"/>
                    <a:pt x="0" y="40"/>
                  </a:cubicBezTo>
                  <a:cubicBezTo>
                    <a:pt x="2" y="73"/>
                    <a:pt x="0" y="34"/>
                    <a:pt x="0" y="96"/>
                  </a:cubicBezTo>
                  <a:cubicBezTo>
                    <a:pt x="0" y="116"/>
                    <a:pt x="1" y="155"/>
                    <a:pt x="1" y="155"/>
                  </a:cubicBezTo>
                </a:path>
              </a:pathLst>
            </a:custGeom>
            <a:noFill/>
            <a:ln w="73025" cap="flat" cmpd="sng">
              <a:pattFill prst="lgConfetti">
                <a:fgClr>
                  <a:srgbClr val="000000"/>
                </a:fgClr>
                <a:bgClr>
                  <a:srgbClr val="FFFFFF"/>
                </a:bgClr>
              </a:pattFill>
              <a:prstDash val="solid"/>
              <a:round/>
              <a:headEnd type="none" w="med" len="med"/>
              <a:tailEnd type="none" w="med" len="med"/>
            </a:ln>
            <a:effectLst/>
          </p:spPr>
          <p:txBody>
            <a:bodyPr/>
            <a:lstStyle/>
            <a:p>
              <a:endParaRPr lang="en-US"/>
            </a:p>
          </p:txBody>
        </p:sp>
        <p:sp>
          <p:nvSpPr>
            <p:cNvPr id="2812933" name="Freeform 5"/>
            <p:cNvSpPr>
              <a:spLocks noChangeAspect="1"/>
            </p:cNvSpPr>
            <p:nvPr/>
          </p:nvSpPr>
          <p:spPr bwMode="auto">
            <a:xfrm flipH="1">
              <a:off x="280" y="463"/>
              <a:ext cx="3" cy="188"/>
            </a:xfrm>
            <a:custGeom>
              <a:avLst/>
              <a:gdLst/>
              <a:ahLst/>
              <a:cxnLst>
                <a:cxn ang="0">
                  <a:pos x="1" y="0"/>
                </a:cxn>
                <a:cxn ang="0">
                  <a:pos x="0" y="40"/>
                </a:cxn>
                <a:cxn ang="0">
                  <a:pos x="0" y="96"/>
                </a:cxn>
                <a:cxn ang="0">
                  <a:pos x="1" y="155"/>
                </a:cxn>
              </a:cxnLst>
              <a:rect l="0" t="0" r="r" b="b"/>
              <a:pathLst>
                <a:path w="2" h="155">
                  <a:moveTo>
                    <a:pt x="1" y="0"/>
                  </a:moveTo>
                  <a:cubicBezTo>
                    <a:pt x="0" y="20"/>
                    <a:pt x="1" y="17"/>
                    <a:pt x="0" y="40"/>
                  </a:cubicBezTo>
                  <a:cubicBezTo>
                    <a:pt x="2" y="73"/>
                    <a:pt x="0" y="34"/>
                    <a:pt x="0" y="96"/>
                  </a:cubicBezTo>
                  <a:cubicBezTo>
                    <a:pt x="0" y="116"/>
                    <a:pt x="1" y="155"/>
                    <a:pt x="1" y="155"/>
                  </a:cubicBezTo>
                </a:path>
              </a:pathLst>
            </a:custGeom>
            <a:noFill/>
            <a:ln w="73025" cap="flat" cmpd="sng">
              <a:pattFill prst="lgConfetti">
                <a:fgClr>
                  <a:srgbClr val="000000"/>
                </a:fgClr>
                <a:bgClr>
                  <a:srgbClr val="FFFFFF"/>
                </a:bgClr>
              </a:pattFill>
              <a:prstDash val="solid"/>
              <a:round/>
              <a:headEnd type="none" w="med" len="med"/>
              <a:tailEnd type="none" w="med" len="med"/>
            </a:ln>
            <a:effectLst/>
          </p:spPr>
          <p:txBody>
            <a:bodyPr/>
            <a:lstStyle/>
            <a:p>
              <a:endParaRPr lang="en-US"/>
            </a:p>
          </p:txBody>
        </p:sp>
        <p:sp>
          <p:nvSpPr>
            <p:cNvPr id="2812934" name="Freeform 6"/>
            <p:cNvSpPr>
              <a:spLocks noChangeAspect="1"/>
            </p:cNvSpPr>
            <p:nvPr/>
          </p:nvSpPr>
          <p:spPr bwMode="auto">
            <a:xfrm>
              <a:off x="220" y="650"/>
              <a:ext cx="62" cy="3"/>
            </a:xfrm>
            <a:custGeom>
              <a:avLst/>
              <a:gdLst/>
              <a:ahLst/>
              <a:cxnLst>
                <a:cxn ang="0">
                  <a:pos x="62" y="1"/>
                </a:cxn>
                <a:cxn ang="0">
                  <a:pos x="37" y="0"/>
                </a:cxn>
                <a:cxn ang="0">
                  <a:pos x="20" y="3"/>
                </a:cxn>
                <a:cxn ang="0">
                  <a:pos x="0" y="2"/>
                </a:cxn>
              </a:cxnLst>
              <a:rect l="0" t="0" r="r" b="b"/>
              <a:pathLst>
                <a:path w="62" h="3">
                  <a:moveTo>
                    <a:pt x="62" y="1"/>
                  </a:moveTo>
                  <a:cubicBezTo>
                    <a:pt x="54" y="3"/>
                    <a:pt x="45" y="3"/>
                    <a:pt x="37" y="0"/>
                  </a:cubicBezTo>
                  <a:cubicBezTo>
                    <a:pt x="31" y="1"/>
                    <a:pt x="26" y="2"/>
                    <a:pt x="20" y="3"/>
                  </a:cubicBezTo>
                  <a:cubicBezTo>
                    <a:pt x="1" y="2"/>
                    <a:pt x="7" y="2"/>
                    <a:pt x="0" y="2"/>
                  </a:cubicBezTo>
                </a:path>
              </a:pathLst>
            </a:custGeom>
            <a:noFill/>
            <a:ln w="73025" cap="flat" cmpd="sng">
              <a:pattFill prst="lgConfetti">
                <a:fgClr>
                  <a:srgbClr val="000000"/>
                </a:fgClr>
                <a:bgClr>
                  <a:srgbClr val="FFFFFF"/>
                </a:bgClr>
              </a:pattFill>
              <a:prstDash val="solid"/>
              <a:round/>
              <a:headEnd type="none" w="med" len="med"/>
              <a:tailEnd type="none" w="med" len="med"/>
            </a:ln>
            <a:effectLst/>
          </p:spPr>
          <p:txBody>
            <a:bodyPr/>
            <a:lstStyle/>
            <a:p>
              <a:endParaRPr lang="en-US"/>
            </a:p>
          </p:txBody>
        </p:sp>
      </p:grpSp>
      <p:grpSp>
        <p:nvGrpSpPr>
          <p:cNvPr id="3" name="Group 7"/>
          <p:cNvGrpSpPr>
            <a:grpSpLocks/>
          </p:cNvGrpSpPr>
          <p:nvPr/>
        </p:nvGrpSpPr>
        <p:grpSpPr bwMode="auto">
          <a:xfrm>
            <a:off x="7161213" y="271463"/>
            <a:ext cx="1982787" cy="6586537"/>
            <a:chOff x="4020" y="94"/>
            <a:chExt cx="1358" cy="4259"/>
          </a:xfrm>
        </p:grpSpPr>
        <p:sp>
          <p:nvSpPr>
            <p:cNvPr id="2812936" name="Rectangle 8" descr="Granite"/>
            <p:cNvSpPr>
              <a:spLocks noChangeArrowheads="1"/>
            </p:cNvSpPr>
            <p:nvPr/>
          </p:nvSpPr>
          <p:spPr bwMode="auto">
            <a:xfrm>
              <a:off x="4812" y="2826"/>
              <a:ext cx="78" cy="1206"/>
            </a:xfrm>
            <a:prstGeom prst="rect">
              <a:avLst/>
            </a:prstGeom>
            <a:blipFill dpi="0" rotWithShape="1">
              <a:blip r:embed="rId3" cstate="print">
                <a:alphaModFix amt="65000"/>
              </a:blip>
              <a:srcRect/>
              <a:tile tx="0" ty="0" sx="100000" sy="100000" flip="none" algn="tl"/>
            </a:blipFill>
            <a:ln w="9525">
              <a:noFill/>
              <a:miter lim="800000"/>
              <a:headEnd/>
              <a:tailEnd/>
            </a:ln>
            <a:effectLst/>
          </p:spPr>
          <p:txBody>
            <a:bodyPr wrap="none" anchor="ctr"/>
            <a:lstStyle/>
            <a:p>
              <a:endParaRPr lang="en-US"/>
            </a:p>
          </p:txBody>
        </p:sp>
        <p:sp>
          <p:nvSpPr>
            <p:cNvPr id="2812937" name="Rectangle 9" descr="Granite"/>
            <p:cNvSpPr>
              <a:spLocks noChangeArrowheads="1"/>
            </p:cNvSpPr>
            <p:nvPr/>
          </p:nvSpPr>
          <p:spPr bwMode="auto">
            <a:xfrm>
              <a:off x="4506" y="2814"/>
              <a:ext cx="78" cy="1206"/>
            </a:xfrm>
            <a:prstGeom prst="rect">
              <a:avLst/>
            </a:prstGeom>
            <a:blipFill dpi="0" rotWithShape="1">
              <a:blip r:embed="rId3" cstate="print">
                <a:alphaModFix amt="65000"/>
              </a:blip>
              <a:srcRect/>
              <a:tile tx="0" ty="0" sx="100000" sy="100000" flip="none" algn="tl"/>
            </a:blipFill>
            <a:ln w="9525">
              <a:noFill/>
              <a:miter lim="800000"/>
              <a:headEnd/>
              <a:tailEnd/>
            </a:ln>
            <a:effectLst/>
          </p:spPr>
          <p:txBody>
            <a:bodyPr wrap="none" anchor="ctr"/>
            <a:lstStyle/>
            <a:p>
              <a:endParaRPr lang="en-US"/>
            </a:p>
          </p:txBody>
        </p:sp>
        <p:sp>
          <p:nvSpPr>
            <p:cNvPr id="2812938" name="Freeform 10"/>
            <p:cNvSpPr>
              <a:spLocks noChangeAspect="1"/>
            </p:cNvSpPr>
            <p:nvPr/>
          </p:nvSpPr>
          <p:spPr bwMode="auto">
            <a:xfrm>
              <a:off x="4671" y="2802"/>
              <a:ext cx="60" cy="320"/>
            </a:xfrm>
            <a:custGeom>
              <a:avLst/>
              <a:gdLst/>
              <a:ahLst/>
              <a:cxnLst>
                <a:cxn ang="0">
                  <a:pos x="1" y="0"/>
                </a:cxn>
                <a:cxn ang="0">
                  <a:pos x="18" y="0"/>
                </a:cxn>
                <a:cxn ang="0">
                  <a:pos x="17" y="84"/>
                </a:cxn>
                <a:cxn ang="0">
                  <a:pos x="0" y="97"/>
                </a:cxn>
                <a:cxn ang="0">
                  <a:pos x="1" y="0"/>
                </a:cxn>
              </a:cxnLst>
              <a:rect l="0" t="0" r="r" b="b"/>
              <a:pathLst>
                <a:path w="18" h="97">
                  <a:moveTo>
                    <a:pt x="1" y="0"/>
                  </a:moveTo>
                  <a:lnTo>
                    <a:pt x="18" y="0"/>
                  </a:lnTo>
                  <a:lnTo>
                    <a:pt x="17" y="84"/>
                  </a:lnTo>
                  <a:lnTo>
                    <a:pt x="0" y="97"/>
                  </a:lnTo>
                  <a:lnTo>
                    <a:pt x="1" y="0"/>
                  </a:lnTo>
                  <a:close/>
                </a:path>
              </a:pathLst>
            </a:custGeom>
            <a:gradFill rotWithShape="0">
              <a:gsLst>
                <a:gs pos="0">
                  <a:srgbClr val="C0C0C0">
                    <a:gamma/>
                    <a:shade val="46275"/>
                    <a:invGamma/>
                  </a:srgbClr>
                </a:gs>
                <a:gs pos="50000">
                  <a:srgbClr val="C0C0C0"/>
                </a:gs>
                <a:gs pos="100000">
                  <a:srgbClr val="C0C0C0">
                    <a:gamma/>
                    <a:shade val="46275"/>
                    <a:invGamma/>
                  </a:srgbClr>
                </a:gs>
              </a:gsLst>
              <a:lin ang="0" scaled="1"/>
            </a:gradFill>
            <a:ln w="9525" cap="flat" cmpd="sng">
              <a:solidFill>
                <a:srgbClr val="000000"/>
              </a:solidFill>
              <a:prstDash val="solid"/>
              <a:round/>
              <a:headEnd/>
              <a:tailEnd/>
            </a:ln>
            <a:effectLst/>
          </p:spPr>
          <p:txBody>
            <a:bodyPr/>
            <a:lstStyle/>
            <a:p>
              <a:endParaRPr lang="en-US"/>
            </a:p>
          </p:txBody>
        </p:sp>
        <p:sp>
          <p:nvSpPr>
            <p:cNvPr id="2812939" name="Line 11"/>
            <p:cNvSpPr>
              <a:spLocks noChangeAspect="1" noChangeShapeType="1"/>
            </p:cNvSpPr>
            <p:nvPr/>
          </p:nvSpPr>
          <p:spPr bwMode="auto">
            <a:xfrm>
              <a:off x="4894" y="2782"/>
              <a:ext cx="1" cy="213"/>
            </a:xfrm>
            <a:prstGeom prst="line">
              <a:avLst/>
            </a:prstGeom>
            <a:noFill/>
            <a:ln w="38100">
              <a:solidFill>
                <a:srgbClr val="000000"/>
              </a:solidFill>
              <a:round/>
              <a:headEnd/>
              <a:tailEnd/>
            </a:ln>
          </p:spPr>
          <p:txBody>
            <a:bodyPr/>
            <a:lstStyle/>
            <a:p>
              <a:endParaRPr lang="en-US"/>
            </a:p>
          </p:txBody>
        </p:sp>
        <p:sp>
          <p:nvSpPr>
            <p:cNvPr id="2812940" name="Line 12"/>
            <p:cNvSpPr>
              <a:spLocks noChangeAspect="1" noChangeShapeType="1"/>
            </p:cNvSpPr>
            <p:nvPr/>
          </p:nvSpPr>
          <p:spPr bwMode="auto">
            <a:xfrm flipH="1">
              <a:off x="4800" y="2802"/>
              <a:ext cx="1" cy="260"/>
            </a:xfrm>
            <a:prstGeom prst="line">
              <a:avLst/>
            </a:prstGeom>
            <a:noFill/>
            <a:ln w="38100">
              <a:solidFill>
                <a:srgbClr val="000000"/>
              </a:solidFill>
              <a:round/>
              <a:headEnd/>
              <a:tailEnd/>
            </a:ln>
          </p:spPr>
          <p:txBody>
            <a:bodyPr/>
            <a:lstStyle/>
            <a:p>
              <a:endParaRPr lang="en-US"/>
            </a:p>
          </p:txBody>
        </p:sp>
        <p:sp>
          <p:nvSpPr>
            <p:cNvPr id="2812941" name="Line 13"/>
            <p:cNvSpPr>
              <a:spLocks noChangeAspect="1" noChangeShapeType="1"/>
            </p:cNvSpPr>
            <p:nvPr/>
          </p:nvSpPr>
          <p:spPr bwMode="auto">
            <a:xfrm>
              <a:off x="4585" y="2786"/>
              <a:ext cx="1" cy="253"/>
            </a:xfrm>
            <a:prstGeom prst="line">
              <a:avLst/>
            </a:prstGeom>
            <a:noFill/>
            <a:ln w="38100">
              <a:solidFill>
                <a:srgbClr val="000000"/>
              </a:solidFill>
              <a:round/>
              <a:headEnd/>
              <a:tailEnd/>
            </a:ln>
          </p:spPr>
          <p:txBody>
            <a:bodyPr/>
            <a:lstStyle/>
            <a:p>
              <a:endParaRPr lang="en-US"/>
            </a:p>
          </p:txBody>
        </p:sp>
        <p:sp>
          <p:nvSpPr>
            <p:cNvPr id="2812942" name="Line 14"/>
            <p:cNvSpPr>
              <a:spLocks noChangeAspect="1" noChangeShapeType="1"/>
            </p:cNvSpPr>
            <p:nvPr/>
          </p:nvSpPr>
          <p:spPr bwMode="auto">
            <a:xfrm>
              <a:off x="4509" y="2806"/>
              <a:ext cx="93" cy="1"/>
            </a:xfrm>
            <a:prstGeom prst="line">
              <a:avLst/>
            </a:prstGeom>
            <a:noFill/>
            <a:ln w="38100">
              <a:solidFill>
                <a:srgbClr val="000000"/>
              </a:solidFill>
              <a:round/>
              <a:headEnd/>
              <a:tailEnd/>
            </a:ln>
          </p:spPr>
          <p:txBody>
            <a:bodyPr/>
            <a:lstStyle/>
            <a:p>
              <a:endParaRPr lang="en-US"/>
            </a:p>
          </p:txBody>
        </p:sp>
        <p:sp>
          <p:nvSpPr>
            <p:cNvPr id="2812943" name="Line 15"/>
            <p:cNvSpPr>
              <a:spLocks noChangeAspect="1" noChangeShapeType="1"/>
            </p:cNvSpPr>
            <p:nvPr/>
          </p:nvSpPr>
          <p:spPr bwMode="auto">
            <a:xfrm flipH="1">
              <a:off x="4807" y="2806"/>
              <a:ext cx="99" cy="1"/>
            </a:xfrm>
            <a:prstGeom prst="line">
              <a:avLst/>
            </a:prstGeom>
            <a:noFill/>
            <a:ln w="38100">
              <a:solidFill>
                <a:srgbClr val="000000"/>
              </a:solidFill>
              <a:round/>
              <a:headEnd/>
              <a:tailEnd/>
            </a:ln>
          </p:spPr>
          <p:txBody>
            <a:bodyPr/>
            <a:lstStyle/>
            <a:p>
              <a:endParaRPr lang="en-US"/>
            </a:p>
          </p:txBody>
        </p:sp>
        <p:sp>
          <p:nvSpPr>
            <p:cNvPr id="2812944" name="Line 16"/>
            <p:cNvSpPr>
              <a:spLocks noChangeAspect="1" noChangeShapeType="1"/>
            </p:cNvSpPr>
            <p:nvPr/>
          </p:nvSpPr>
          <p:spPr bwMode="auto">
            <a:xfrm>
              <a:off x="4764" y="4217"/>
              <a:ext cx="188" cy="1"/>
            </a:xfrm>
            <a:prstGeom prst="line">
              <a:avLst/>
            </a:prstGeom>
            <a:noFill/>
            <a:ln w="9525">
              <a:solidFill>
                <a:srgbClr val="000000"/>
              </a:solidFill>
              <a:round/>
              <a:headEnd/>
              <a:tailEnd type="triangle" w="med" len="med"/>
            </a:ln>
          </p:spPr>
          <p:txBody>
            <a:bodyPr/>
            <a:lstStyle/>
            <a:p>
              <a:endParaRPr lang="en-US"/>
            </a:p>
          </p:txBody>
        </p:sp>
        <p:sp>
          <p:nvSpPr>
            <p:cNvPr id="2812945" name="AutoShape 17"/>
            <p:cNvSpPr>
              <a:spLocks noChangeAspect="1" noChangeArrowheads="1"/>
            </p:cNvSpPr>
            <p:nvPr/>
          </p:nvSpPr>
          <p:spPr bwMode="auto">
            <a:xfrm rot="-5400000">
              <a:off x="4561" y="3994"/>
              <a:ext cx="27" cy="26"/>
            </a:xfrm>
            <a:prstGeom prst="rtTriangle">
              <a:avLst/>
            </a:prstGeom>
            <a:solidFill>
              <a:srgbClr val="000000"/>
            </a:solidFill>
            <a:ln w="12700">
              <a:solidFill>
                <a:srgbClr val="000000"/>
              </a:solidFill>
              <a:miter lim="800000"/>
              <a:headEnd/>
              <a:tailEnd/>
            </a:ln>
          </p:spPr>
          <p:txBody>
            <a:bodyPr/>
            <a:lstStyle/>
            <a:p>
              <a:endParaRPr lang="en-US"/>
            </a:p>
          </p:txBody>
        </p:sp>
        <p:grpSp>
          <p:nvGrpSpPr>
            <p:cNvPr id="4" name="Group 18"/>
            <p:cNvGrpSpPr>
              <a:grpSpLocks noChangeAspect="1"/>
            </p:cNvGrpSpPr>
            <p:nvPr/>
          </p:nvGrpSpPr>
          <p:grpSpPr bwMode="auto">
            <a:xfrm>
              <a:off x="4474" y="3099"/>
              <a:ext cx="30" cy="686"/>
              <a:chOff x="203" y="86"/>
              <a:chExt cx="9" cy="301"/>
            </a:xfrm>
          </p:grpSpPr>
          <p:sp>
            <p:nvSpPr>
              <p:cNvPr id="2812947" name="Line 19"/>
              <p:cNvSpPr>
                <a:spLocks noChangeAspect="1" noChangeShapeType="1"/>
              </p:cNvSpPr>
              <p:nvPr/>
            </p:nvSpPr>
            <p:spPr bwMode="auto">
              <a:xfrm flipH="1">
                <a:off x="212" y="86"/>
                <a:ext cx="0" cy="301"/>
              </a:xfrm>
              <a:prstGeom prst="line">
                <a:avLst/>
              </a:prstGeom>
              <a:noFill/>
              <a:ln w="38100">
                <a:solidFill>
                  <a:srgbClr val="000000"/>
                </a:solidFill>
                <a:round/>
                <a:headEnd/>
                <a:tailEnd/>
              </a:ln>
            </p:spPr>
            <p:txBody>
              <a:bodyPr/>
              <a:lstStyle/>
              <a:p>
                <a:endParaRPr lang="en-US"/>
              </a:p>
            </p:txBody>
          </p:sp>
          <p:sp>
            <p:nvSpPr>
              <p:cNvPr id="2812948" name="AutoShape 20"/>
              <p:cNvSpPr>
                <a:spLocks noChangeAspect="1" noChangeArrowheads="1"/>
              </p:cNvSpPr>
              <p:nvPr/>
            </p:nvSpPr>
            <p:spPr bwMode="auto">
              <a:xfrm rot="-5400000">
                <a:off x="203" y="379"/>
                <a:ext cx="7" cy="8"/>
              </a:xfrm>
              <a:prstGeom prst="rtTriangle">
                <a:avLst/>
              </a:prstGeom>
              <a:solidFill>
                <a:srgbClr val="000000"/>
              </a:solidFill>
              <a:ln w="12700">
                <a:solidFill>
                  <a:srgbClr val="000000"/>
                </a:solidFill>
                <a:miter lim="800000"/>
                <a:headEnd/>
                <a:tailEnd/>
              </a:ln>
            </p:spPr>
            <p:txBody>
              <a:bodyPr/>
              <a:lstStyle/>
              <a:p>
                <a:endParaRPr lang="en-US"/>
              </a:p>
            </p:txBody>
          </p:sp>
        </p:grpSp>
        <p:sp>
          <p:nvSpPr>
            <p:cNvPr id="2812949" name="AutoShape 21"/>
            <p:cNvSpPr>
              <a:spLocks noChangeAspect="1" noChangeArrowheads="1"/>
            </p:cNvSpPr>
            <p:nvPr/>
          </p:nvSpPr>
          <p:spPr bwMode="auto">
            <a:xfrm rot="5400000" flipH="1">
              <a:off x="4813" y="3990"/>
              <a:ext cx="27" cy="27"/>
            </a:xfrm>
            <a:prstGeom prst="rtTriangle">
              <a:avLst/>
            </a:prstGeom>
            <a:solidFill>
              <a:srgbClr val="000000"/>
            </a:solidFill>
            <a:ln w="12700">
              <a:solidFill>
                <a:srgbClr val="000000"/>
              </a:solidFill>
              <a:miter lim="800000"/>
              <a:headEnd/>
              <a:tailEnd/>
            </a:ln>
          </p:spPr>
          <p:txBody>
            <a:bodyPr/>
            <a:lstStyle/>
            <a:p>
              <a:endParaRPr lang="en-US"/>
            </a:p>
          </p:txBody>
        </p:sp>
        <p:grpSp>
          <p:nvGrpSpPr>
            <p:cNvPr id="5" name="Group 22"/>
            <p:cNvGrpSpPr>
              <a:grpSpLocks noChangeAspect="1"/>
            </p:cNvGrpSpPr>
            <p:nvPr/>
          </p:nvGrpSpPr>
          <p:grpSpPr bwMode="auto">
            <a:xfrm flipH="1">
              <a:off x="4898" y="3060"/>
              <a:ext cx="29" cy="716"/>
              <a:chOff x="203" y="86"/>
              <a:chExt cx="9" cy="301"/>
            </a:xfrm>
          </p:grpSpPr>
          <p:sp>
            <p:nvSpPr>
              <p:cNvPr id="2812951" name="Line 23"/>
              <p:cNvSpPr>
                <a:spLocks noChangeAspect="1" noChangeShapeType="1"/>
              </p:cNvSpPr>
              <p:nvPr/>
            </p:nvSpPr>
            <p:spPr bwMode="auto">
              <a:xfrm flipH="1">
                <a:off x="212" y="86"/>
                <a:ext cx="0" cy="301"/>
              </a:xfrm>
              <a:prstGeom prst="line">
                <a:avLst/>
              </a:prstGeom>
              <a:noFill/>
              <a:ln w="38100">
                <a:solidFill>
                  <a:srgbClr val="000000"/>
                </a:solidFill>
                <a:round/>
                <a:headEnd/>
                <a:tailEnd/>
              </a:ln>
            </p:spPr>
            <p:txBody>
              <a:bodyPr/>
              <a:lstStyle/>
              <a:p>
                <a:endParaRPr lang="en-US"/>
              </a:p>
            </p:txBody>
          </p:sp>
          <p:sp>
            <p:nvSpPr>
              <p:cNvPr id="2812952" name="AutoShape 24"/>
              <p:cNvSpPr>
                <a:spLocks noChangeAspect="1" noChangeArrowheads="1"/>
              </p:cNvSpPr>
              <p:nvPr/>
            </p:nvSpPr>
            <p:spPr bwMode="auto">
              <a:xfrm rot="-5400000">
                <a:off x="203" y="379"/>
                <a:ext cx="7" cy="8"/>
              </a:xfrm>
              <a:prstGeom prst="rtTriangle">
                <a:avLst/>
              </a:prstGeom>
              <a:solidFill>
                <a:srgbClr val="000000"/>
              </a:solidFill>
              <a:ln w="12700">
                <a:solidFill>
                  <a:srgbClr val="000000"/>
                </a:solidFill>
                <a:miter lim="800000"/>
                <a:headEnd/>
                <a:tailEnd/>
              </a:ln>
            </p:spPr>
            <p:txBody>
              <a:bodyPr/>
              <a:lstStyle/>
              <a:p>
                <a:endParaRPr lang="en-US"/>
              </a:p>
            </p:txBody>
          </p:sp>
        </p:grpSp>
        <p:sp>
          <p:nvSpPr>
            <p:cNvPr id="2812953" name="Line 25"/>
            <p:cNvSpPr>
              <a:spLocks noChangeAspect="1" noChangeShapeType="1"/>
            </p:cNvSpPr>
            <p:nvPr/>
          </p:nvSpPr>
          <p:spPr bwMode="auto">
            <a:xfrm>
              <a:off x="4578" y="3640"/>
              <a:ext cx="50" cy="1"/>
            </a:xfrm>
            <a:prstGeom prst="line">
              <a:avLst/>
            </a:prstGeom>
            <a:noFill/>
            <a:ln w="38100">
              <a:solidFill>
                <a:srgbClr val="FFFFFF"/>
              </a:solidFill>
              <a:round/>
              <a:headEnd/>
              <a:tailEnd/>
            </a:ln>
            <a:effectLst/>
          </p:spPr>
          <p:txBody>
            <a:bodyPr/>
            <a:lstStyle/>
            <a:p>
              <a:endParaRPr lang="en-US"/>
            </a:p>
          </p:txBody>
        </p:sp>
        <p:sp>
          <p:nvSpPr>
            <p:cNvPr id="2812954" name="Line 26"/>
            <p:cNvSpPr>
              <a:spLocks noChangeAspect="1" noChangeShapeType="1"/>
            </p:cNvSpPr>
            <p:nvPr/>
          </p:nvSpPr>
          <p:spPr bwMode="auto">
            <a:xfrm>
              <a:off x="4780" y="3640"/>
              <a:ext cx="50" cy="1"/>
            </a:xfrm>
            <a:prstGeom prst="line">
              <a:avLst/>
            </a:prstGeom>
            <a:noFill/>
            <a:ln w="38100">
              <a:solidFill>
                <a:srgbClr val="FFFFFF"/>
              </a:solidFill>
              <a:round/>
              <a:headEnd/>
              <a:tailEnd/>
            </a:ln>
            <a:effectLst/>
          </p:spPr>
          <p:txBody>
            <a:bodyPr/>
            <a:lstStyle/>
            <a:p>
              <a:endParaRPr lang="en-US"/>
            </a:p>
          </p:txBody>
        </p:sp>
        <p:pic>
          <p:nvPicPr>
            <p:cNvPr id="2812955" name="Picture 27"/>
            <p:cNvPicPr>
              <a:picLocks noChangeAspect="1" noChangeArrowheads="1"/>
            </p:cNvPicPr>
            <p:nvPr/>
          </p:nvPicPr>
          <p:blipFill>
            <a:blip r:embed="rId4" cstate="print"/>
            <a:srcRect/>
            <a:stretch>
              <a:fillRect/>
            </a:stretch>
          </p:blipFill>
          <p:spPr bwMode="auto">
            <a:xfrm>
              <a:off x="4631" y="4135"/>
              <a:ext cx="146" cy="218"/>
            </a:xfrm>
            <a:prstGeom prst="rect">
              <a:avLst/>
            </a:prstGeom>
            <a:noFill/>
            <a:ln w="9525">
              <a:noFill/>
              <a:miter lim="800000"/>
              <a:headEnd/>
              <a:tailEnd/>
            </a:ln>
            <a:effectLst/>
          </p:spPr>
        </p:pic>
        <p:sp>
          <p:nvSpPr>
            <p:cNvPr id="2812956" name="Rectangle 28"/>
            <p:cNvSpPr>
              <a:spLocks noChangeAspect="1" noChangeArrowheads="1"/>
            </p:cNvSpPr>
            <p:nvPr/>
          </p:nvSpPr>
          <p:spPr bwMode="auto">
            <a:xfrm>
              <a:off x="4668" y="4023"/>
              <a:ext cx="56" cy="148"/>
            </a:xfrm>
            <a:prstGeom prst="rect">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lgn="ctr">
              <a:solidFill>
                <a:srgbClr val="000000"/>
              </a:solidFill>
              <a:miter lim="800000"/>
              <a:headEnd/>
              <a:tailEnd/>
            </a:ln>
            <a:effectLst/>
          </p:spPr>
          <p:txBody>
            <a:bodyPr/>
            <a:lstStyle/>
            <a:p>
              <a:endParaRPr lang="en-US"/>
            </a:p>
          </p:txBody>
        </p:sp>
        <p:sp>
          <p:nvSpPr>
            <p:cNvPr id="2812957" name="Rectangle 29"/>
            <p:cNvSpPr>
              <a:spLocks noChangeAspect="1" noChangeArrowheads="1"/>
            </p:cNvSpPr>
            <p:nvPr/>
          </p:nvSpPr>
          <p:spPr bwMode="auto">
            <a:xfrm>
              <a:off x="4671" y="3175"/>
              <a:ext cx="50" cy="848"/>
            </a:xfrm>
            <a:prstGeom prst="rect">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lgn="ctr">
              <a:solidFill>
                <a:srgbClr val="000000"/>
              </a:solidFill>
              <a:miter lim="800000"/>
              <a:headEnd/>
              <a:tailEnd/>
            </a:ln>
            <a:effectLst/>
          </p:spPr>
          <p:txBody>
            <a:bodyPr/>
            <a:lstStyle/>
            <a:p>
              <a:endParaRPr lang="en-US"/>
            </a:p>
          </p:txBody>
        </p:sp>
        <p:grpSp>
          <p:nvGrpSpPr>
            <p:cNvPr id="6" name="Group 30"/>
            <p:cNvGrpSpPr>
              <a:grpSpLocks noChangeAspect="1"/>
            </p:cNvGrpSpPr>
            <p:nvPr/>
          </p:nvGrpSpPr>
          <p:grpSpPr bwMode="auto">
            <a:xfrm>
              <a:off x="4050" y="1492"/>
              <a:ext cx="1307" cy="347"/>
              <a:chOff x="370" y="243"/>
              <a:chExt cx="261" cy="71"/>
            </a:xfrm>
          </p:grpSpPr>
          <p:grpSp>
            <p:nvGrpSpPr>
              <p:cNvPr id="7" name="Group 31"/>
              <p:cNvGrpSpPr>
                <a:grpSpLocks noChangeAspect="1"/>
              </p:cNvGrpSpPr>
              <p:nvPr/>
            </p:nvGrpSpPr>
            <p:grpSpPr bwMode="auto">
              <a:xfrm>
                <a:off x="451" y="243"/>
                <a:ext cx="99" cy="71"/>
                <a:chOff x="451" y="243"/>
                <a:chExt cx="99" cy="71"/>
              </a:xfrm>
            </p:grpSpPr>
            <p:sp>
              <p:nvSpPr>
                <p:cNvPr id="2812960" name="AutoShape 32"/>
                <p:cNvSpPr>
                  <a:spLocks noChangeAspect="1" noChangeArrowheads="1"/>
                </p:cNvSpPr>
                <p:nvPr/>
              </p:nvSpPr>
              <p:spPr bwMode="auto">
                <a:xfrm>
                  <a:off x="451"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2961" name="AutoShape 33"/>
                <p:cNvSpPr>
                  <a:spLocks noChangeAspect="1" noChangeArrowheads="1"/>
                </p:cNvSpPr>
                <p:nvPr/>
              </p:nvSpPr>
              <p:spPr bwMode="auto">
                <a:xfrm>
                  <a:off x="523"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2962" name="AutoShape 34"/>
                <p:cNvSpPr>
                  <a:spLocks noChangeAspect="1" noChangeArrowheads="1"/>
                </p:cNvSpPr>
                <p:nvPr/>
              </p:nvSpPr>
              <p:spPr bwMode="auto">
                <a:xfrm>
                  <a:off x="462" y="247"/>
                  <a:ext cx="77" cy="63"/>
                </a:xfrm>
                <a:prstGeom prst="roundRect">
                  <a:avLst>
                    <a:gd name="adj" fmla="val 447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sz="2400" b="0">
                    <a:latin typeface="Times New Roman" pitchFamily="18" charset="0"/>
                  </a:endParaRPr>
                </a:p>
              </p:txBody>
            </p:sp>
            <p:sp>
              <p:nvSpPr>
                <p:cNvPr id="2812963" name="Rectangle 35"/>
                <p:cNvSpPr>
                  <a:spLocks noChangeAspect="1" noChangeArrowheads="1"/>
                </p:cNvSpPr>
                <p:nvPr/>
              </p:nvSpPr>
              <p:spPr bwMode="auto">
                <a:xfrm>
                  <a:off x="466" y="243"/>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2964" name="Rectangle 36"/>
                <p:cNvSpPr>
                  <a:spLocks noChangeAspect="1" noChangeArrowheads="1"/>
                </p:cNvSpPr>
                <p:nvPr/>
              </p:nvSpPr>
              <p:spPr bwMode="auto">
                <a:xfrm>
                  <a:off x="466" y="310"/>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8" name="Group 37"/>
                <p:cNvGrpSpPr>
                  <a:grpSpLocks noChangeAspect="1"/>
                </p:cNvGrpSpPr>
                <p:nvPr/>
              </p:nvGrpSpPr>
              <p:grpSpPr bwMode="auto">
                <a:xfrm>
                  <a:off x="490" y="289"/>
                  <a:ext cx="20" cy="19"/>
                  <a:chOff x="1171" y="483"/>
                  <a:chExt cx="34" cy="30"/>
                </a:xfrm>
              </p:grpSpPr>
              <p:grpSp>
                <p:nvGrpSpPr>
                  <p:cNvPr id="9" name="Group 38"/>
                  <p:cNvGrpSpPr>
                    <a:grpSpLocks noChangeAspect="1"/>
                  </p:cNvGrpSpPr>
                  <p:nvPr/>
                </p:nvGrpSpPr>
                <p:grpSpPr bwMode="auto">
                  <a:xfrm>
                    <a:off x="1171" y="483"/>
                    <a:ext cx="34" cy="30"/>
                    <a:chOff x="1171" y="483"/>
                    <a:chExt cx="34" cy="30"/>
                  </a:xfrm>
                </p:grpSpPr>
                <p:sp>
                  <p:nvSpPr>
                    <p:cNvPr id="2812967" name="Oval 39"/>
                    <p:cNvSpPr>
                      <a:spLocks noChangeAspect="1" noChangeArrowheads="1"/>
                    </p:cNvSpPr>
                    <p:nvPr/>
                  </p:nvSpPr>
                  <p:spPr bwMode="auto">
                    <a:xfrm>
                      <a:off x="1171" y="483"/>
                      <a:ext cx="34" cy="30"/>
                    </a:xfrm>
                    <a:prstGeom prst="ellipse">
                      <a:avLst/>
                    </a:prstGeom>
                    <a:gradFill rotWithShape="0">
                      <a:gsLst>
                        <a:gs pos="0">
                          <a:srgbClr val="FFFFFF"/>
                        </a:gs>
                        <a:gs pos="100000">
                          <a:srgbClr val="969696"/>
                        </a:gs>
                      </a:gsLst>
                      <a:path path="shape">
                        <a:fillToRect l="50000" t="50000" r="50000" b="50000"/>
                      </a:path>
                    </a:gradFill>
                    <a:ln w="38100" cmpd="dbl">
                      <a:solidFill>
                        <a:srgbClr val="000000"/>
                      </a:solidFill>
                      <a:round/>
                      <a:headEnd/>
                      <a:tailEnd/>
                    </a:ln>
                  </p:spPr>
                  <p:txBody>
                    <a:bodyPr/>
                    <a:lstStyle/>
                    <a:p>
                      <a:endParaRPr lang="en-US"/>
                    </a:p>
                  </p:txBody>
                </p:sp>
                <p:sp>
                  <p:nvSpPr>
                    <p:cNvPr id="2812968" name="Oval 40"/>
                    <p:cNvSpPr>
                      <a:spLocks noChangeAspect="1" noChangeArrowheads="1"/>
                    </p:cNvSpPr>
                    <p:nvPr/>
                  </p:nvSpPr>
                  <p:spPr bwMode="auto">
                    <a:xfrm>
                      <a:off x="1186" y="486"/>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2969" name="Oval 41"/>
                    <p:cNvSpPr>
                      <a:spLocks noChangeAspect="1" noChangeArrowheads="1"/>
                    </p:cNvSpPr>
                    <p:nvPr/>
                  </p:nvSpPr>
                  <p:spPr bwMode="auto">
                    <a:xfrm>
                      <a:off x="1186" y="50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2970" name="Oval 42"/>
                    <p:cNvSpPr>
                      <a:spLocks noChangeAspect="1" noChangeArrowheads="1"/>
                    </p:cNvSpPr>
                    <p:nvPr/>
                  </p:nvSpPr>
                  <p:spPr bwMode="auto">
                    <a:xfrm>
                      <a:off x="1193"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2971" name="Oval 43"/>
                    <p:cNvSpPr>
                      <a:spLocks noChangeAspect="1" noChangeArrowheads="1"/>
                    </p:cNvSpPr>
                    <p:nvPr/>
                  </p:nvSpPr>
                  <p:spPr bwMode="auto">
                    <a:xfrm>
                      <a:off x="1178"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2972" name="Oval 44"/>
                    <p:cNvSpPr>
                      <a:spLocks noChangeAspect="1" noChangeArrowheads="1"/>
                    </p:cNvSpPr>
                    <p:nvPr/>
                  </p:nvSpPr>
                  <p:spPr bwMode="auto">
                    <a:xfrm>
                      <a:off x="1175"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2973" name="Oval 45"/>
                    <p:cNvSpPr>
                      <a:spLocks noChangeAspect="1" noChangeArrowheads="1"/>
                    </p:cNvSpPr>
                    <p:nvPr/>
                  </p:nvSpPr>
                  <p:spPr bwMode="auto">
                    <a:xfrm>
                      <a:off x="1193"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2974" name="Oval 46"/>
                    <p:cNvSpPr>
                      <a:spLocks noChangeAspect="1" noChangeArrowheads="1"/>
                    </p:cNvSpPr>
                    <p:nvPr/>
                  </p:nvSpPr>
                  <p:spPr bwMode="auto">
                    <a:xfrm>
                      <a:off x="1178"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sp>
                <p:nvSpPr>
                  <p:cNvPr id="2812975" name="Oval 47"/>
                  <p:cNvSpPr>
                    <a:spLocks noChangeAspect="1" noChangeArrowheads="1"/>
                  </p:cNvSpPr>
                  <p:nvPr/>
                </p:nvSpPr>
                <p:spPr bwMode="auto">
                  <a:xfrm>
                    <a:off x="1182" y="493"/>
                    <a:ext cx="12" cy="10"/>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2976" name="Oval 48"/>
                  <p:cNvSpPr>
                    <a:spLocks noChangeAspect="1" noChangeArrowheads="1"/>
                  </p:cNvSpPr>
                  <p:nvPr/>
                </p:nvSpPr>
                <p:spPr bwMode="auto">
                  <a:xfrm>
                    <a:off x="1196"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grpSp>
          <p:grpSp>
            <p:nvGrpSpPr>
              <p:cNvPr id="10" name="Group 49"/>
              <p:cNvGrpSpPr>
                <a:grpSpLocks noChangeAspect="1"/>
              </p:cNvGrpSpPr>
              <p:nvPr/>
            </p:nvGrpSpPr>
            <p:grpSpPr bwMode="auto">
              <a:xfrm>
                <a:off x="370" y="258"/>
                <a:ext cx="81" cy="45"/>
                <a:chOff x="300" y="731"/>
                <a:chExt cx="122" cy="56"/>
              </a:xfrm>
            </p:grpSpPr>
            <p:grpSp>
              <p:nvGrpSpPr>
                <p:cNvPr id="11" name="Group 50"/>
                <p:cNvGrpSpPr>
                  <a:grpSpLocks noChangeAspect="1"/>
                </p:cNvGrpSpPr>
                <p:nvPr/>
              </p:nvGrpSpPr>
              <p:grpSpPr bwMode="auto">
                <a:xfrm flipH="1">
                  <a:off x="300" y="746"/>
                  <a:ext cx="70" cy="26"/>
                  <a:chOff x="623" y="744"/>
                  <a:chExt cx="70" cy="26"/>
                </a:xfrm>
              </p:grpSpPr>
              <p:sp>
                <p:nvSpPr>
                  <p:cNvPr id="2812979" name="AutoShape 51"/>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12" name="Group 52"/>
                  <p:cNvGrpSpPr>
                    <a:grpSpLocks noChangeAspect="1"/>
                  </p:cNvGrpSpPr>
                  <p:nvPr/>
                </p:nvGrpSpPr>
                <p:grpSpPr bwMode="auto">
                  <a:xfrm>
                    <a:off x="658" y="750"/>
                    <a:ext cx="35" cy="13"/>
                    <a:chOff x="646" y="750"/>
                    <a:chExt cx="35" cy="13"/>
                  </a:xfrm>
                </p:grpSpPr>
                <p:sp>
                  <p:nvSpPr>
                    <p:cNvPr id="2812981" name="Rectangle 53"/>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2982" name="AutoShape 54"/>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12983" name="AutoShape 55"/>
                <p:cNvSpPr>
                  <a:spLocks noChangeAspect="1" noChangeArrowheads="1"/>
                </p:cNvSpPr>
                <p:nvPr/>
              </p:nvSpPr>
              <p:spPr bwMode="auto">
                <a:xfrm rot="5400000" flipH="1">
                  <a:off x="371" y="736"/>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12984" name="AutoShape 56"/>
                <p:cNvSpPr>
                  <a:spLocks noChangeAspect="1" noChangeArrowheads="1"/>
                </p:cNvSpPr>
                <p:nvPr/>
              </p:nvSpPr>
              <p:spPr bwMode="auto">
                <a:xfrm rot="10800000" flipH="1">
                  <a:off x="376" y="750"/>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2985" name="Rectangle 57"/>
                <p:cNvSpPr>
                  <a:spLocks noChangeAspect="1" noChangeArrowheads="1"/>
                </p:cNvSpPr>
                <p:nvPr/>
              </p:nvSpPr>
              <p:spPr bwMode="auto">
                <a:xfrm rot="-10800000">
                  <a:off x="367" y="734"/>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13" name="Group 58"/>
                <p:cNvGrpSpPr>
                  <a:grpSpLocks noChangeAspect="1"/>
                </p:cNvGrpSpPr>
                <p:nvPr/>
              </p:nvGrpSpPr>
              <p:grpSpPr bwMode="auto">
                <a:xfrm>
                  <a:off x="414" y="734"/>
                  <a:ext cx="8" cy="50"/>
                  <a:chOff x="159" y="425"/>
                  <a:chExt cx="6" cy="56"/>
                </a:xfrm>
              </p:grpSpPr>
              <p:grpSp>
                <p:nvGrpSpPr>
                  <p:cNvPr id="14" name="Group 59"/>
                  <p:cNvGrpSpPr>
                    <a:grpSpLocks noChangeAspect="1"/>
                  </p:cNvGrpSpPr>
                  <p:nvPr/>
                </p:nvGrpSpPr>
                <p:grpSpPr bwMode="auto">
                  <a:xfrm>
                    <a:off x="159" y="425"/>
                    <a:ext cx="6" cy="12"/>
                    <a:chOff x="681" y="538"/>
                    <a:chExt cx="39" cy="59"/>
                  </a:xfrm>
                </p:grpSpPr>
                <p:sp>
                  <p:nvSpPr>
                    <p:cNvPr id="2812988" name="Rectangle 60"/>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2989" name="Line 6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2990" name="Line 6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15" name="Group 63"/>
                  <p:cNvGrpSpPr>
                    <a:grpSpLocks noChangeAspect="1"/>
                  </p:cNvGrpSpPr>
                  <p:nvPr/>
                </p:nvGrpSpPr>
                <p:grpSpPr bwMode="auto">
                  <a:xfrm>
                    <a:off x="159" y="447"/>
                    <a:ext cx="6" cy="12"/>
                    <a:chOff x="681" y="538"/>
                    <a:chExt cx="39" cy="59"/>
                  </a:xfrm>
                </p:grpSpPr>
                <p:sp>
                  <p:nvSpPr>
                    <p:cNvPr id="2812992" name="Rectangle 64"/>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2993" name="Line 6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2994" name="Line 6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16" name="Group 67"/>
                  <p:cNvGrpSpPr>
                    <a:grpSpLocks noChangeAspect="1"/>
                  </p:cNvGrpSpPr>
                  <p:nvPr/>
                </p:nvGrpSpPr>
                <p:grpSpPr bwMode="auto">
                  <a:xfrm>
                    <a:off x="159" y="469"/>
                    <a:ext cx="6" cy="12"/>
                    <a:chOff x="681" y="538"/>
                    <a:chExt cx="39" cy="59"/>
                  </a:xfrm>
                </p:grpSpPr>
                <p:sp>
                  <p:nvSpPr>
                    <p:cNvPr id="2812996" name="Rectangle 68"/>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2997" name="Line 6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2998" name="Line 7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17" name="Group 71"/>
                <p:cNvGrpSpPr>
                  <a:grpSpLocks noChangeAspect="1"/>
                </p:cNvGrpSpPr>
                <p:nvPr/>
              </p:nvGrpSpPr>
              <p:grpSpPr bwMode="auto">
                <a:xfrm flipH="1">
                  <a:off x="362" y="735"/>
                  <a:ext cx="5" cy="9"/>
                  <a:chOff x="681" y="538"/>
                  <a:chExt cx="39" cy="59"/>
                </a:xfrm>
              </p:grpSpPr>
              <p:sp>
                <p:nvSpPr>
                  <p:cNvPr id="2813000" name="Rectangle 72"/>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001" name="Line 7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002" name="Line 7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18" name="Group 75"/>
                <p:cNvGrpSpPr>
                  <a:grpSpLocks noChangeAspect="1"/>
                </p:cNvGrpSpPr>
                <p:nvPr/>
              </p:nvGrpSpPr>
              <p:grpSpPr bwMode="auto">
                <a:xfrm flipH="1">
                  <a:off x="362" y="774"/>
                  <a:ext cx="5" cy="9"/>
                  <a:chOff x="681" y="538"/>
                  <a:chExt cx="39" cy="59"/>
                </a:xfrm>
              </p:grpSpPr>
              <p:sp>
                <p:nvSpPr>
                  <p:cNvPr id="2813004" name="Rectangle 76"/>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005" name="Line 7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006" name="Line 7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19" name="Group 79"/>
              <p:cNvGrpSpPr>
                <a:grpSpLocks noChangeAspect="1"/>
              </p:cNvGrpSpPr>
              <p:nvPr/>
            </p:nvGrpSpPr>
            <p:grpSpPr bwMode="auto">
              <a:xfrm>
                <a:off x="550" y="256"/>
                <a:ext cx="81" cy="45"/>
                <a:chOff x="571" y="729"/>
                <a:chExt cx="122" cy="56"/>
              </a:xfrm>
            </p:grpSpPr>
            <p:grpSp>
              <p:nvGrpSpPr>
                <p:cNvPr id="20" name="Group 80"/>
                <p:cNvGrpSpPr>
                  <a:grpSpLocks noChangeAspect="1"/>
                </p:cNvGrpSpPr>
                <p:nvPr/>
              </p:nvGrpSpPr>
              <p:grpSpPr bwMode="auto">
                <a:xfrm>
                  <a:off x="623" y="744"/>
                  <a:ext cx="70" cy="26"/>
                  <a:chOff x="623" y="744"/>
                  <a:chExt cx="70" cy="26"/>
                </a:xfrm>
              </p:grpSpPr>
              <p:sp>
                <p:nvSpPr>
                  <p:cNvPr id="2813009" name="AutoShape 81"/>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21" name="Group 82"/>
                  <p:cNvGrpSpPr>
                    <a:grpSpLocks noChangeAspect="1"/>
                  </p:cNvGrpSpPr>
                  <p:nvPr/>
                </p:nvGrpSpPr>
                <p:grpSpPr bwMode="auto">
                  <a:xfrm>
                    <a:off x="658" y="750"/>
                    <a:ext cx="35" cy="13"/>
                    <a:chOff x="646" y="750"/>
                    <a:chExt cx="35" cy="13"/>
                  </a:xfrm>
                </p:grpSpPr>
                <p:sp>
                  <p:nvSpPr>
                    <p:cNvPr id="2813011" name="Rectangle 83"/>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012" name="AutoShape 84"/>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13013" name="AutoShape 85"/>
                <p:cNvSpPr>
                  <a:spLocks noChangeAspect="1" noChangeArrowheads="1"/>
                </p:cNvSpPr>
                <p:nvPr/>
              </p:nvSpPr>
              <p:spPr bwMode="auto">
                <a:xfrm rot="-5400000">
                  <a:off x="566" y="734"/>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13014" name="AutoShape 86"/>
                <p:cNvSpPr>
                  <a:spLocks noChangeAspect="1" noChangeArrowheads="1"/>
                </p:cNvSpPr>
                <p:nvPr/>
              </p:nvSpPr>
              <p:spPr bwMode="auto">
                <a:xfrm rot="-10800000">
                  <a:off x="571" y="748"/>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3015" name="Rectangle 87"/>
                <p:cNvSpPr>
                  <a:spLocks noChangeAspect="1" noChangeArrowheads="1"/>
                </p:cNvSpPr>
                <p:nvPr/>
              </p:nvSpPr>
              <p:spPr bwMode="auto">
                <a:xfrm rot="10800000" flipH="1">
                  <a:off x="617" y="732"/>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22" name="Group 88"/>
                <p:cNvGrpSpPr>
                  <a:grpSpLocks noChangeAspect="1"/>
                </p:cNvGrpSpPr>
                <p:nvPr/>
              </p:nvGrpSpPr>
              <p:grpSpPr bwMode="auto">
                <a:xfrm flipH="1">
                  <a:off x="571" y="732"/>
                  <a:ext cx="8" cy="50"/>
                  <a:chOff x="159" y="425"/>
                  <a:chExt cx="6" cy="56"/>
                </a:xfrm>
              </p:grpSpPr>
              <p:grpSp>
                <p:nvGrpSpPr>
                  <p:cNvPr id="23" name="Group 89"/>
                  <p:cNvGrpSpPr>
                    <a:grpSpLocks noChangeAspect="1"/>
                  </p:cNvGrpSpPr>
                  <p:nvPr/>
                </p:nvGrpSpPr>
                <p:grpSpPr bwMode="auto">
                  <a:xfrm>
                    <a:off x="159" y="425"/>
                    <a:ext cx="6" cy="12"/>
                    <a:chOff x="681" y="538"/>
                    <a:chExt cx="39" cy="59"/>
                  </a:xfrm>
                </p:grpSpPr>
                <p:sp>
                  <p:nvSpPr>
                    <p:cNvPr id="2813018" name="Rectangle 90"/>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019" name="Line 9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020" name="Line 9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4" name="Group 93"/>
                  <p:cNvGrpSpPr>
                    <a:grpSpLocks noChangeAspect="1"/>
                  </p:cNvGrpSpPr>
                  <p:nvPr/>
                </p:nvGrpSpPr>
                <p:grpSpPr bwMode="auto">
                  <a:xfrm>
                    <a:off x="159" y="447"/>
                    <a:ext cx="6" cy="12"/>
                    <a:chOff x="681" y="538"/>
                    <a:chExt cx="39" cy="59"/>
                  </a:xfrm>
                </p:grpSpPr>
                <p:sp>
                  <p:nvSpPr>
                    <p:cNvPr id="2813022" name="Rectangle 94"/>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023" name="Line 9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024" name="Line 9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5" name="Group 97"/>
                  <p:cNvGrpSpPr>
                    <a:grpSpLocks noChangeAspect="1"/>
                  </p:cNvGrpSpPr>
                  <p:nvPr/>
                </p:nvGrpSpPr>
                <p:grpSpPr bwMode="auto">
                  <a:xfrm>
                    <a:off x="159" y="469"/>
                    <a:ext cx="6" cy="12"/>
                    <a:chOff x="681" y="538"/>
                    <a:chExt cx="39" cy="59"/>
                  </a:xfrm>
                </p:grpSpPr>
                <p:sp>
                  <p:nvSpPr>
                    <p:cNvPr id="2813026" name="Rectangle 98"/>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027" name="Line 9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028" name="Line 10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6" name="Group 101"/>
                <p:cNvGrpSpPr>
                  <a:grpSpLocks noChangeAspect="1"/>
                </p:cNvGrpSpPr>
                <p:nvPr/>
              </p:nvGrpSpPr>
              <p:grpSpPr bwMode="auto">
                <a:xfrm>
                  <a:off x="626" y="733"/>
                  <a:ext cx="5" cy="9"/>
                  <a:chOff x="681" y="538"/>
                  <a:chExt cx="39" cy="59"/>
                </a:xfrm>
              </p:grpSpPr>
              <p:sp>
                <p:nvSpPr>
                  <p:cNvPr id="2813030" name="Rectangle 102"/>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031" name="Line 10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032" name="Line 10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7" name="Group 105"/>
                <p:cNvGrpSpPr>
                  <a:grpSpLocks noChangeAspect="1"/>
                </p:cNvGrpSpPr>
                <p:nvPr/>
              </p:nvGrpSpPr>
              <p:grpSpPr bwMode="auto">
                <a:xfrm>
                  <a:off x="626" y="772"/>
                  <a:ext cx="5" cy="9"/>
                  <a:chOff x="681" y="538"/>
                  <a:chExt cx="39" cy="59"/>
                </a:xfrm>
              </p:grpSpPr>
              <p:sp>
                <p:nvSpPr>
                  <p:cNvPr id="2813034" name="Rectangle 106"/>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035" name="Line 10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036" name="Line 10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grpSp>
          <p:nvGrpSpPr>
            <p:cNvPr id="28" name="Group 109"/>
            <p:cNvGrpSpPr>
              <a:grpSpLocks noChangeAspect="1"/>
            </p:cNvGrpSpPr>
            <p:nvPr/>
          </p:nvGrpSpPr>
          <p:grpSpPr bwMode="auto">
            <a:xfrm>
              <a:off x="4406" y="698"/>
              <a:ext cx="559" cy="448"/>
              <a:chOff x="188" y="58"/>
              <a:chExt cx="110" cy="136"/>
            </a:xfrm>
          </p:grpSpPr>
          <p:sp>
            <p:nvSpPr>
              <p:cNvPr id="2813038" name="AutoShape 110"/>
              <p:cNvSpPr>
                <a:spLocks noChangeAspect="1" noChangeArrowheads="1"/>
              </p:cNvSpPr>
              <p:nvPr/>
            </p:nvSpPr>
            <p:spPr bwMode="auto">
              <a:xfrm>
                <a:off x="195" y="109"/>
                <a:ext cx="96" cy="4"/>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grpSp>
            <p:nvGrpSpPr>
              <p:cNvPr id="29" name="Group 111"/>
              <p:cNvGrpSpPr>
                <a:grpSpLocks noChangeAspect="1"/>
              </p:cNvGrpSpPr>
              <p:nvPr/>
            </p:nvGrpSpPr>
            <p:grpSpPr bwMode="auto">
              <a:xfrm flipH="1">
                <a:off x="285" y="106"/>
                <a:ext cx="13" cy="28"/>
                <a:chOff x="81" y="325"/>
                <a:chExt cx="20" cy="34"/>
              </a:xfrm>
            </p:grpSpPr>
            <p:sp>
              <p:nvSpPr>
                <p:cNvPr id="2813040" name="Freeform 112"/>
                <p:cNvSpPr>
                  <a:spLocks noChangeAspect="1"/>
                </p:cNvSpPr>
                <p:nvPr/>
              </p:nvSpPr>
              <p:spPr bwMode="auto">
                <a:xfrm>
                  <a:off x="81" y="325"/>
                  <a:ext cx="20" cy="34"/>
                </a:xfrm>
                <a:custGeom>
                  <a:avLst/>
                  <a:gdLst/>
                  <a:ahLst/>
                  <a:cxnLst>
                    <a:cxn ang="0">
                      <a:pos x="12" y="0"/>
                    </a:cxn>
                    <a:cxn ang="0">
                      <a:pos x="0" y="16"/>
                    </a:cxn>
                    <a:cxn ang="0">
                      <a:pos x="0" y="31"/>
                    </a:cxn>
                    <a:cxn ang="0">
                      <a:pos x="3" y="34"/>
                    </a:cxn>
                    <a:cxn ang="0">
                      <a:pos x="7" y="34"/>
                    </a:cxn>
                    <a:cxn ang="0">
                      <a:pos x="16" y="25"/>
                    </a:cxn>
                    <a:cxn ang="0">
                      <a:pos x="20" y="25"/>
                    </a:cxn>
                    <a:cxn ang="0">
                      <a:pos x="19" y="5"/>
                    </a:cxn>
                    <a:cxn ang="0">
                      <a:pos x="12" y="0"/>
                    </a:cxn>
                  </a:cxnLst>
                  <a:rect l="0" t="0" r="r" b="b"/>
                  <a:pathLst>
                    <a:path w="20" h="34">
                      <a:moveTo>
                        <a:pt x="12" y="0"/>
                      </a:moveTo>
                      <a:lnTo>
                        <a:pt x="0" y="16"/>
                      </a:lnTo>
                      <a:lnTo>
                        <a:pt x="0" y="31"/>
                      </a:lnTo>
                      <a:lnTo>
                        <a:pt x="3" y="34"/>
                      </a:lnTo>
                      <a:lnTo>
                        <a:pt x="7" y="34"/>
                      </a:lnTo>
                      <a:lnTo>
                        <a:pt x="16" y="25"/>
                      </a:lnTo>
                      <a:lnTo>
                        <a:pt x="20" y="25"/>
                      </a:lnTo>
                      <a:lnTo>
                        <a:pt x="19" y="5"/>
                      </a:lnTo>
                      <a:lnTo>
                        <a:pt x="12" y="0"/>
                      </a:lnTo>
                    </a:path>
                  </a:pathLst>
                </a:custGeom>
                <a:gradFill rotWithShape="0">
                  <a:gsLst>
                    <a:gs pos="0">
                      <a:srgbClr val="FFFFFF"/>
                    </a:gs>
                    <a:gs pos="50000">
                      <a:srgbClr val="C0C0C0"/>
                    </a:gs>
                    <a:gs pos="100000">
                      <a:srgbClr val="FFFFFF"/>
                    </a:gs>
                  </a:gsLst>
                  <a:lin ang="2700000" scaled="1"/>
                </a:gradFill>
                <a:ln w="9525" cap="flat" cmpd="sng">
                  <a:solidFill>
                    <a:srgbClr val="000000"/>
                  </a:solidFill>
                  <a:prstDash val="solid"/>
                  <a:round/>
                  <a:headEnd type="none" w="med" len="med"/>
                  <a:tailEnd type="none" w="med" len="med"/>
                </a:ln>
              </p:spPr>
              <p:txBody>
                <a:bodyPr/>
                <a:lstStyle/>
                <a:p>
                  <a:endParaRPr lang="en-US"/>
                </a:p>
              </p:txBody>
            </p:sp>
            <p:sp>
              <p:nvSpPr>
                <p:cNvPr id="2813041" name="Oval 113"/>
                <p:cNvSpPr>
                  <a:spLocks noChangeAspect="1" noChangeArrowheads="1"/>
                </p:cNvSpPr>
                <p:nvPr/>
              </p:nvSpPr>
              <p:spPr bwMode="auto">
                <a:xfrm>
                  <a:off x="85" y="343"/>
                  <a:ext cx="6" cy="5"/>
                </a:xfrm>
                <a:prstGeom prst="ellipse">
                  <a:avLst/>
                </a:prstGeom>
                <a:solidFill>
                  <a:srgbClr val="000000"/>
                </a:solidFill>
                <a:ln w="9525">
                  <a:solidFill>
                    <a:srgbClr val="000000"/>
                  </a:solidFill>
                  <a:round/>
                  <a:headEnd/>
                  <a:tailEnd/>
                </a:ln>
              </p:spPr>
              <p:txBody>
                <a:bodyPr/>
                <a:lstStyle/>
                <a:p>
                  <a:endParaRPr lang="en-US"/>
                </a:p>
              </p:txBody>
            </p:sp>
          </p:grpSp>
          <p:grpSp>
            <p:nvGrpSpPr>
              <p:cNvPr id="30" name="Group 114"/>
              <p:cNvGrpSpPr>
                <a:grpSpLocks noChangeAspect="1"/>
              </p:cNvGrpSpPr>
              <p:nvPr/>
            </p:nvGrpSpPr>
            <p:grpSpPr bwMode="auto">
              <a:xfrm>
                <a:off x="188" y="106"/>
                <a:ext cx="13" cy="28"/>
                <a:chOff x="81" y="325"/>
                <a:chExt cx="20" cy="34"/>
              </a:xfrm>
            </p:grpSpPr>
            <p:sp>
              <p:nvSpPr>
                <p:cNvPr id="2813043" name="Freeform 115"/>
                <p:cNvSpPr>
                  <a:spLocks noChangeAspect="1"/>
                </p:cNvSpPr>
                <p:nvPr/>
              </p:nvSpPr>
              <p:spPr bwMode="auto">
                <a:xfrm>
                  <a:off x="81" y="325"/>
                  <a:ext cx="20" cy="34"/>
                </a:xfrm>
                <a:custGeom>
                  <a:avLst/>
                  <a:gdLst/>
                  <a:ahLst/>
                  <a:cxnLst>
                    <a:cxn ang="0">
                      <a:pos x="12" y="0"/>
                    </a:cxn>
                    <a:cxn ang="0">
                      <a:pos x="0" y="16"/>
                    </a:cxn>
                    <a:cxn ang="0">
                      <a:pos x="0" y="31"/>
                    </a:cxn>
                    <a:cxn ang="0">
                      <a:pos x="3" y="34"/>
                    </a:cxn>
                    <a:cxn ang="0">
                      <a:pos x="7" y="34"/>
                    </a:cxn>
                    <a:cxn ang="0">
                      <a:pos x="16" y="25"/>
                    </a:cxn>
                    <a:cxn ang="0">
                      <a:pos x="20" y="25"/>
                    </a:cxn>
                    <a:cxn ang="0">
                      <a:pos x="19" y="5"/>
                    </a:cxn>
                    <a:cxn ang="0">
                      <a:pos x="12" y="0"/>
                    </a:cxn>
                  </a:cxnLst>
                  <a:rect l="0" t="0" r="r" b="b"/>
                  <a:pathLst>
                    <a:path w="20" h="34">
                      <a:moveTo>
                        <a:pt x="12" y="0"/>
                      </a:moveTo>
                      <a:lnTo>
                        <a:pt x="0" y="16"/>
                      </a:lnTo>
                      <a:lnTo>
                        <a:pt x="0" y="31"/>
                      </a:lnTo>
                      <a:lnTo>
                        <a:pt x="3" y="34"/>
                      </a:lnTo>
                      <a:lnTo>
                        <a:pt x="7" y="34"/>
                      </a:lnTo>
                      <a:lnTo>
                        <a:pt x="16" y="25"/>
                      </a:lnTo>
                      <a:lnTo>
                        <a:pt x="20" y="25"/>
                      </a:lnTo>
                      <a:lnTo>
                        <a:pt x="19" y="5"/>
                      </a:lnTo>
                      <a:lnTo>
                        <a:pt x="12" y="0"/>
                      </a:lnTo>
                    </a:path>
                  </a:pathLst>
                </a:custGeom>
                <a:gradFill rotWithShape="0">
                  <a:gsLst>
                    <a:gs pos="0">
                      <a:srgbClr val="FFFFFF"/>
                    </a:gs>
                    <a:gs pos="50000">
                      <a:srgbClr val="C0C0C0"/>
                    </a:gs>
                    <a:gs pos="100000">
                      <a:srgbClr val="FFFFFF"/>
                    </a:gs>
                  </a:gsLst>
                  <a:lin ang="2700000" scaled="1"/>
                </a:gradFill>
                <a:ln w="9525" cap="flat" cmpd="sng">
                  <a:solidFill>
                    <a:srgbClr val="000000"/>
                  </a:solidFill>
                  <a:prstDash val="solid"/>
                  <a:round/>
                  <a:headEnd type="none" w="med" len="med"/>
                  <a:tailEnd type="none" w="med" len="med"/>
                </a:ln>
              </p:spPr>
              <p:txBody>
                <a:bodyPr/>
                <a:lstStyle/>
                <a:p>
                  <a:endParaRPr lang="en-US"/>
                </a:p>
              </p:txBody>
            </p:sp>
            <p:sp>
              <p:nvSpPr>
                <p:cNvPr id="2813044" name="Oval 116"/>
                <p:cNvSpPr>
                  <a:spLocks noChangeAspect="1" noChangeArrowheads="1"/>
                </p:cNvSpPr>
                <p:nvPr/>
              </p:nvSpPr>
              <p:spPr bwMode="auto">
                <a:xfrm>
                  <a:off x="85" y="343"/>
                  <a:ext cx="6" cy="5"/>
                </a:xfrm>
                <a:prstGeom prst="ellipse">
                  <a:avLst/>
                </a:prstGeom>
                <a:solidFill>
                  <a:srgbClr val="000000"/>
                </a:solidFill>
                <a:ln w="9525">
                  <a:solidFill>
                    <a:srgbClr val="000000"/>
                  </a:solidFill>
                  <a:round/>
                  <a:headEnd/>
                  <a:tailEnd/>
                </a:ln>
              </p:spPr>
              <p:txBody>
                <a:bodyPr/>
                <a:lstStyle/>
                <a:p>
                  <a:endParaRPr lang="en-US"/>
                </a:p>
              </p:txBody>
            </p:sp>
          </p:grpSp>
          <p:sp>
            <p:nvSpPr>
              <p:cNvPr id="2813045" name="AutoShape 117"/>
              <p:cNvSpPr>
                <a:spLocks noChangeAspect="1" noChangeArrowheads="1"/>
              </p:cNvSpPr>
              <p:nvPr/>
            </p:nvSpPr>
            <p:spPr bwMode="auto">
              <a:xfrm>
                <a:off x="209" y="142"/>
                <a:ext cx="70" cy="29"/>
              </a:xfrm>
              <a:prstGeom prst="roundRect">
                <a:avLst>
                  <a:gd name="adj" fmla="val 24324"/>
                </a:avLst>
              </a:prstGeom>
              <a:gradFill rotWithShape="0">
                <a:gsLst>
                  <a:gs pos="0">
                    <a:srgbClr val="C0C0C0"/>
                  </a:gs>
                  <a:gs pos="50000">
                    <a:srgbClr val="FFFFFF"/>
                  </a:gs>
                  <a:gs pos="100000">
                    <a:srgbClr val="C0C0C0"/>
                  </a:gs>
                </a:gsLst>
                <a:lin ang="0" scaled="1"/>
              </a:gradFill>
              <a:ln w="9525">
                <a:solidFill>
                  <a:srgbClr val="000000"/>
                </a:solidFill>
                <a:round/>
                <a:headEnd/>
                <a:tailEnd/>
              </a:ln>
            </p:spPr>
            <p:txBody>
              <a:bodyPr/>
              <a:lstStyle/>
              <a:p>
                <a:endParaRPr lang="en-US"/>
              </a:p>
            </p:txBody>
          </p:sp>
          <p:sp>
            <p:nvSpPr>
              <p:cNvPr id="2813046" name="AutoShape 118"/>
              <p:cNvSpPr>
                <a:spLocks noChangeAspect="1" noChangeArrowheads="1"/>
              </p:cNvSpPr>
              <p:nvPr/>
            </p:nvSpPr>
            <p:spPr bwMode="auto">
              <a:xfrm flipV="1">
                <a:off x="200" y="58"/>
                <a:ext cx="86" cy="6"/>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47" name="Rectangle 119"/>
              <p:cNvSpPr>
                <a:spLocks noChangeAspect="1" noChangeArrowheads="1"/>
              </p:cNvSpPr>
              <p:nvPr/>
            </p:nvSpPr>
            <p:spPr bwMode="auto">
              <a:xfrm>
                <a:off x="200" y="64"/>
                <a:ext cx="86" cy="4"/>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48" name="Rectangle 120"/>
              <p:cNvSpPr>
                <a:spLocks noChangeAspect="1" noChangeArrowheads="1"/>
              </p:cNvSpPr>
              <p:nvPr/>
            </p:nvSpPr>
            <p:spPr bwMode="auto">
              <a:xfrm>
                <a:off x="195" y="68"/>
                <a:ext cx="96" cy="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49" name="Rectangle 121"/>
              <p:cNvSpPr>
                <a:spLocks noChangeAspect="1" noChangeArrowheads="1"/>
              </p:cNvSpPr>
              <p:nvPr/>
            </p:nvSpPr>
            <p:spPr bwMode="auto">
              <a:xfrm>
                <a:off x="195" y="76"/>
                <a:ext cx="96" cy="33"/>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sp>
            <p:nvSpPr>
              <p:cNvPr id="2813050" name="Rectangle 122"/>
              <p:cNvSpPr>
                <a:spLocks noChangeAspect="1" noChangeArrowheads="1"/>
              </p:cNvSpPr>
              <p:nvPr/>
            </p:nvSpPr>
            <p:spPr bwMode="auto">
              <a:xfrm>
                <a:off x="201" y="113"/>
                <a:ext cx="85" cy="33"/>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51" name="AutoShape 123"/>
              <p:cNvSpPr>
                <a:spLocks noChangeAspect="1" noChangeArrowheads="1"/>
              </p:cNvSpPr>
              <p:nvPr/>
            </p:nvSpPr>
            <p:spPr bwMode="auto">
              <a:xfrm>
                <a:off x="201" y="146"/>
                <a:ext cx="85" cy="4"/>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52" name="AutoShape 124"/>
              <p:cNvSpPr>
                <a:spLocks noChangeAspect="1" noChangeArrowheads="1"/>
              </p:cNvSpPr>
              <p:nvPr/>
            </p:nvSpPr>
            <p:spPr bwMode="auto">
              <a:xfrm>
                <a:off x="241" y="109"/>
                <a:ext cx="4" cy="25"/>
              </a:xfrm>
              <a:prstGeom prst="roundRect">
                <a:avLst>
                  <a:gd name="adj" fmla="val 50000"/>
                </a:avLst>
              </a:prstGeom>
              <a:gradFill rotWithShape="0">
                <a:gsLst>
                  <a:gs pos="0">
                    <a:srgbClr val="C0C0C0"/>
                  </a:gs>
                  <a:gs pos="50000">
                    <a:srgbClr val="FFFFFF"/>
                  </a:gs>
                  <a:gs pos="100000">
                    <a:srgbClr val="C0C0C0"/>
                  </a:gs>
                </a:gsLst>
                <a:lin ang="0" scaled="1"/>
              </a:gradFill>
              <a:ln w="9525">
                <a:solidFill>
                  <a:srgbClr val="000000"/>
                </a:solidFill>
                <a:round/>
                <a:headEnd/>
                <a:tailEnd/>
              </a:ln>
            </p:spPr>
            <p:txBody>
              <a:bodyPr/>
              <a:lstStyle/>
              <a:p>
                <a:endParaRPr lang="en-US"/>
              </a:p>
            </p:txBody>
          </p:sp>
          <p:sp>
            <p:nvSpPr>
              <p:cNvPr id="2813053" name="Freeform 125"/>
              <p:cNvSpPr>
                <a:spLocks noChangeAspect="1"/>
              </p:cNvSpPr>
              <p:nvPr/>
            </p:nvSpPr>
            <p:spPr bwMode="auto">
              <a:xfrm>
                <a:off x="225" y="171"/>
                <a:ext cx="38" cy="9"/>
              </a:xfrm>
              <a:custGeom>
                <a:avLst/>
                <a:gdLst/>
                <a:ahLst/>
                <a:cxnLst>
                  <a:cxn ang="0">
                    <a:pos x="0" y="0"/>
                  </a:cxn>
                  <a:cxn ang="0">
                    <a:pos x="5" y="13"/>
                  </a:cxn>
                  <a:cxn ang="0">
                    <a:pos x="5" y="37"/>
                  </a:cxn>
                  <a:cxn ang="0">
                    <a:pos x="0" y="49"/>
                  </a:cxn>
                  <a:cxn ang="0">
                    <a:pos x="170" y="49"/>
                  </a:cxn>
                  <a:cxn ang="0">
                    <a:pos x="165" y="38"/>
                  </a:cxn>
                  <a:cxn ang="0">
                    <a:pos x="165" y="13"/>
                  </a:cxn>
                  <a:cxn ang="0">
                    <a:pos x="170" y="0"/>
                  </a:cxn>
                  <a:cxn ang="0">
                    <a:pos x="0" y="0"/>
                  </a:cxn>
                </a:cxnLst>
                <a:rect l="0" t="0" r="r" b="b"/>
                <a:pathLst>
                  <a:path w="170" h="49">
                    <a:moveTo>
                      <a:pt x="0" y="0"/>
                    </a:moveTo>
                    <a:lnTo>
                      <a:pt x="5" y="13"/>
                    </a:lnTo>
                    <a:lnTo>
                      <a:pt x="5" y="37"/>
                    </a:lnTo>
                    <a:lnTo>
                      <a:pt x="0" y="49"/>
                    </a:lnTo>
                    <a:lnTo>
                      <a:pt x="170" y="49"/>
                    </a:lnTo>
                    <a:lnTo>
                      <a:pt x="165" y="38"/>
                    </a:lnTo>
                    <a:lnTo>
                      <a:pt x="165" y="13"/>
                    </a:lnTo>
                    <a:lnTo>
                      <a:pt x="170" y="0"/>
                    </a:lnTo>
                    <a:lnTo>
                      <a:pt x="0" y="0"/>
                    </a:lnTo>
                    <a:close/>
                  </a:path>
                </a:pathLst>
              </a:custGeom>
              <a:gradFill rotWithShape="0">
                <a:gsLst>
                  <a:gs pos="0">
                    <a:srgbClr val="C0C0C0"/>
                  </a:gs>
                  <a:gs pos="100000">
                    <a:srgbClr val="FFFFFF"/>
                  </a:gs>
                </a:gsLst>
                <a:lin ang="5400000" scaled="1"/>
              </a:gradFill>
              <a:ln w="9525" cap="flat" cmpd="sng">
                <a:solidFill>
                  <a:srgbClr val="000000"/>
                </a:solidFill>
                <a:prstDash val="solid"/>
                <a:round/>
                <a:headEnd/>
                <a:tailEnd/>
              </a:ln>
            </p:spPr>
            <p:txBody>
              <a:bodyPr/>
              <a:lstStyle/>
              <a:p>
                <a:endParaRPr lang="en-US"/>
              </a:p>
            </p:txBody>
          </p:sp>
          <p:grpSp>
            <p:nvGrpSpPr>
              <p:cNvPr id="31" name="Group 126"/>
              <p:cNvGrpSpPr>
                <a:grpSpLocks noChangeAspect="1"/>
              </p:cNvGrpSpPr>
              <p:nvPr/>
            </p:nvGrpSpPr>
            <p:grpSpPr bwMode="auto">
              <a:xfrm>
                <a:off x="215" y="174"/>
                <a:ext cx="57" cy="20"/>
                <a:chOff x="215" y="174"/>
                <a:chExt cx="57" cy="20"/>
              </a:xfrm>
            </p:grpSpPr>
            <p:grpSp>
              <p:nvGrpSpPr>
                <p:cNvPr id="2812995" name="Group 127"/>
                <p:cNvGrpSpPr>
                  <a:grpSpLocks noChangeAspect="1"/>
                </p:cNvGrpSpPr>
                <p:nvPr/>
              </p:nvGrpSpPr>
              <p:grpSpPr bwMode="auto">
                <a:xfrm>
                  <a:off x="218" y="174"/>
                  <a:ext cx="51" cy="6"/>
                  <a:chOff x="619" y="432"/>
                  <a:chExt cx="75" cy="7"/>
                </a:xfrm>
              </p:grpSpPr>
              <p:grpSp>
                <p:nvGrpSpPr>
                  <p:cNvPr id="2812999" name="Group 128"/>
                  <p:cNvGrpSpPr>
                    <a:grpSpLocks noChangeAspect="1"/>
                  </p:cNvGrpSpPr>
                  <p:nvPr/>
                </p:nvGrpSpPr>
                <p:grpSpPr bwMode="auto">
                  <a:xfrm>
                    <a:off x="619" y="432"/>
                    <a:ext cx="11" cy="7"/>
                    <a:chOff x="625" y="307"/>
                    <a:chExt cx="11" cy="7"/>
                  </a:xfrm>
                </p:grpSpPr>
                <p:sp>
                  <p:nvSpPr>
                    <p:cNvPr id="2813057" name="Rectangle 12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03" name="Group 130"/>
                    <p:cNvGrpSpPr>
                      <a:grpSpLocks noChangeAspect="1"/>
                    </p:cNvGrpSpPr>
                    <p:nvPr/>
                  </p:nvGrpSpPr>
                  <p:grpSpPr bwMode="auto">
                    <a:xfrm>
                      <a:off x="625" y="309"/>
                      <a:ext cx="11" cy="5"/>
                      <a:chOff x="699" y="928"/>
                      <a:chExt cx="45" cy="27"/>
                    </a:xfrm>
                  </p:grpSpPr>
                  <p:sp>
                    <p:nvSpPr>
                      <p:cNvPr id="2813059" name="Rectangle 13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060" name="Line 13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061" name="Line 13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007" name="Group 134"/>
                  <p:cNvGrpSpPr>
                    <a:grpSpLocks noChangeAspect="1"/>
                  </p:cNvGrpSpPr>
                  <p:nvPr/>
                </p:nvGrpSpPr>
                <p:grpSpPr bwMode="auto">
                  <a:xfrm>
                    <a:off x="635" y="432"/>
                    <a:ext cx="11" cy="7"/>
                    <a:chOff x="625" y="307"/>
                    <a:chExt cx="11" cy="7"/>
                  </a:xfrm>
                </p:grpSpPr>
                <p:sp>
                  <p:nvSpPr>
                    <p:cNvPr id="2813063" name="Rectangle 13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08" name="Group 136"/>
                    <p:cNvGrpSpPr>
                      <a:grpSpLocks noChangeAspect="1"/>
                    </p:cNvGrpSpPr>
                    <p:nvPr/>
                  </p:nvGrpSpPr>
                  <p:grpSpPr bwMode="auto">
                    <a:xfrm>
                      <a:off x="625" y="309"/>
                      <a:ext cx="11" cy="5"/>
                      <a:chOff x="699" y="928"/>
                      <a:chExt cx="45" cy="27"/>
                    </a:xfrm>
                  </p:grpSpPr>
                  <p:sp>
                    <p:nvSpPr>
                      <p:cNvPr id="2813065" name="Rectangle 13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066" name="Line 13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067" name="Line 13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010" name="Group 140"/>
                  <p:cNvGrpSpPr>
                    <a:grpSpLocks noChangeAspect="1"/>
                  </p:cNvGrpSpPr>
                  <p:nvPr/>
                </p:nvGrpSpPr>
                <p:grpSpPr bwMode="auto">
                  <a:xfrm>
                    <a:off x="651" y="432"/>
                    <a:ext cx="11" cy="7"/>
                    <a:chOff x="625" y="307"/>
                    <a:chExt cx="11" cy="7"/>
                  </a:xfrm>
                </p:grpSpPr>
                <p:sp>
                  <p:nvSpPr>
                    <p:cNvPr id="2813069" name="Rectangle 14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16" name="Group 142"/>
                    <p:cNvGrpSpPr>
                      <a:grpSpLocks noChangeAspect="1"/>
                    </p:cNvGrpSpPr>
                    <p:nvPr/>
                  </p:nvGrpSpPr>
                  <p:grpSpPr bwMode="auto">
                    <a:xfrm>
                      <a:off x="625" y="309"/>
                      <a:ext cx="11" cy="5"/>
                      <a:chOff x="699" y="928"/>
                      <a:chExt cx="45" cy="27"/>
                    </a:xfrm>
                  </p:grpSpPr>
                  <p:sp>
                    <p:nvSpPr>
                      <p:cNvPr id="2813071" name="Rectangle 14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072" name="Line 14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073" name="Line 14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017" name="Group 146"/>
                  <p:cNvGrpSpPr>
                    <a:grpSpLocks noChangeAspect="1"/>
                  </p:cNvGrpSpPr>
                  <p:nvPr/>
                </p:nvGrpSpPr>
                <p:grpSpPr bwMode="auto">
                  <a:xfrm>
                    <a:off x="667" y="432"/>
                    <a:ext cx="11" cy="7"/>
                    <a:chOff x="625" y="307"/>
                    <a:chExt cx="11" cy="7"/>
                  </a:xfrm>
                </p:grpSpPr>
                <p:sp>
                  <p:nvSpPr>
                    <p:cNvPr id="2813075" name="Rectangle 14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21" name="Group 148"/>
                    <p:cNvGrpSpPr>
                      <a:grpSpLocks noChangeAspect="1"/>
                    </p:cNvGrpSpPr>
                    <p:nvPr/>
                  </p:nvGrpSpPr>
                  <p:grpSpPr bwMode="auto">
                    <a:xfrm>
                      <a:off x="625" y="309"/>
                      <a:ext cx="11" cy="5"/>
                      <a:chOff x="699" y="928"/>
                      <a:chExt cx="45" cy="27"/>
                    </a:xfrm>
                  </p:grpSpPr>
                  <p:sp>
                    <p:nvSpPr>
                      <p:cNvPr id="2813077" name="Rectangle 14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078" name="Line 15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079" name="Line 15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025" name="Group 152"/>
                  <p:cNvGrpSpPr>
                    <a:grpSpLocks noChangeAspect="1"/>
                  </p:cNvGrpSpPr>
                  <p:nvPr/>
                </p:nvGrpSpPr>
                <p:grpSpPr bwMode="auto">
                  <a:xfrm>
                    <a:off x="683" y="432"/>
                    <a:ext cx="11" cy="7"/>
                    <a:chOff x="625" y="307"/>
                    <a:chExt cx="11" cy="7"/>
                  </a:xfrm>
                </p:grpSpPr>
                <p:sp>
                  <p:nvSpPr>
                    <p:cNvPr id="2813081" name="Rectangle 15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29" name="Group 154"/>
                    <p:cNvGrpSpPr>
                      <a:grpSpLocks noChangeAspect="1"/>
                    </p:cNvGrpSpPr>
                    <p:nvPr/>
                  </p:nvGrpSpPr>
                  <p:grpSpPr bwMode="auto">
                    <a:xfrm>
                      <a:off x="625" y="309"/>
                      <a:ext cx="11" cy="5"/>
                      <a:chOff x="699" y="928"/>
                      <a:chExt cx="45" cy="27"/>
                    </a:xfrm>
                  </p:grpSpPr>
                  <p:sp>
                    <p:nvSpPr>
                      <p:cNvPr id="2813083" name="Rectangle 15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084" name="Line 15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085" name="Line 15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sp>
              <p:nvSpPr>
                <p:cNvPr id="2813086" name="Rectangle 158"/>
                <p:cNvSpPr>
                  <a:spLocks noChangeAspect="1" noChangeArrowheads="1"/>
                </p:cNvSpPr>
                <p:nvPr/>
              </p:nvSpPr>
              <p:spPr bwMode="auto">
                <a:xfrm>
                  <a:off x="215" y="180"/>
                  <a:ext cx="57" cy="14"/>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grpSp>
        <p:grpSp>
          <p:nvGrpSpPr>
            <p:cNvPr id="2813033" name="Group 159"/>
            <p:cNvGrpSpPr>
              <a:grpSpLocks noChangeAspect="1"/>
            </p:cNvGrpSpPr>
            <p:nvPr/>
          </p:nvGrpSpPr>
          <p:grpSpPr bwMode="auto">
            <a:xfrm>
              <a:off x="4548" y="94"/>
              <a:ext cx="347" cy="587"/>
              <a:chOff x="335" y="887"/>
              <a:chExt cx="121" cy="194"/>
            </a:xfrm>
          </p:grpSpPr>
          <p:sp>
            <p:nvSpPr>
              <p:cNvPr id="2813088" name="AutoShape 160"/>
              <p:cNvSpPr>
                <a:spLocks noChangeAspect="1" noChangeArrowheads="1"/>
              </p:cNvSpPr>
              <p:nvPr/>
            </p:nvSpPr>
            <p:spPr bwMode="auto">
              <a:xfrm>
                <a:off x="422" y="944"/>
                <a:ext cx="5" cy="18"/>
              </a:xfrm>
              <a:prstGeom prst="roundRect">
                <a:avLst>
                  <a:gd name="adj" fmla="val 50000"/>
                </a:avLst>
              </a:prstGeom>
              <a:solidFill>
                <a:srgbClr val="FFFFFF"/>
              </a:solidFill>
              <a:ln w="9525">
                <a:solidFill>
                  <a:srgbClr val="000000"/>
                </a:solidFill>
                <a:round/>
                <a:headEnd/>
                <a:tailEnd/>
              </a:ln>
            </p:spPr>
            <p:txBody>
              <a:bodyPr/>
              <a:lstStyle/>
              <a:p>
                <a:endParaRPr lang="en-US"/>
              </a:p>
            </p:txBody>
          </p:sp>
          <p:sp>
            <p:nvSpPr>
              <p:cNvPr id="2813089" name="AutoShape 161"/>
              <p:cNvSpPr>
                <a:spLocks noChangeAspect="1" noChangeArrowheads="1"/>
              </p:cNvSpPr>
              <p:nvPr/>
            </p:nvSpPr>
            <p:spPr bwMode="auto">
              <a:xfrm>
                <a:off x="346" y="943"/>
                <a:ext cx="5" cy="18"/>
              </a:xfrm>
              <a:prstGeom prst="roundRect">
                <a:avLst>
                  <a:gd name="adj" fmla="val 50000"/>
                </a:avLst>
              </a:prstGeom>
              <a:solidFill>
                <a:srgbClr val="FFFFFF"/>
              </a:solidFill>
              <a:ln w="9525">
                <a:solidFill>
                  <a:srgbClr val="000000"/>
                </a:solidFill>
                <a:round/>
                <a:headEnd/>
                <a:tailEnd/>
              </a:ln>
            </p:spPr>
            <p:txBody>
              <a:bodyPr/>
              <a:lstStyle/>
              <a:p>
                <a:endParaRPr lang="en-US"/>
              </a:p>
            </p:txBody>
          </p:sp>
          <p:grpSp>
            <p:nvGrpSpPr>
              <p:cNvPr id="2813037" name="Group 162"/>
              <p:cNvGrpSpPr>
                <a:grpSpLocks noChangeAspect="1"/>
              </p:cNvGrpSpPr>
              <p:nvPr/>
            </p:nvGrpSpPr>
            <p:grpSpPr bwMode="auto">
              <a:xfrm>
                <a:off x="353" y="887"/>
                <a:ext cx="67" cy="74"/>
                <a:chOff x="353" y="885"/>
                <a:chExt cx="67" cy="74"/>
              </a:xfrm>
            </p:grpSpPr>
            <p:grpSp>
              <p:nvGrpSpPr>
                <p:cNvPr id="2813039" name="Group 163"/>
                <p:cNvGrpSpPr>
                  <a:grpSpLocks noChangeAspect="1"/>
                </p:cNvGrpSpPr>
                <p:nvPr/>
              </p:nvGrpSpPr>
              <p:grpSpPr bwMode="auto">
                <a:xfrm>
                  <a:off x="353" y="896"/>
                  <a:ext cx="67" cy="63"/>
                  <a:chOff x="277" y="869"/>
                  <a:chExt cx="67" cy="89"/>
                </a:xfrm>
              </p:grpSpPr>
              <p:sp>
                <p:nvSpPr>
                  <p:cNvPr id="2813092" name="Rectangle 164"/>
                  <p:cNvSpPr>
                    <a:spLocks noChangeAspect="1" noChangeArrowheads="1"/>
                  </p:cNvSpPr>
                  <p:nvPr/>
                </p:nvSpPr>
                <p:spPr bwMode="auto">
                  <a:xfrm>
                    <a:off x="277" y="869"/>
                    <a:ext cx="67" cy="5"/>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93" name="Rectangle 165"/>
                  <p:cNvSpPr>
                    <a:spLocks noChangeAspect="1" noChangeArrowheads="1"/>
                  </p:cNvSpPr>
                  <p:nvPr/>
                </p:nvSpPr>
                <p:spPr bwMode="auto">
                  <a:xfrm>
                    <a:off x="277" y="874"/>
                    <a:ext cx="67" cy="74"/>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94" name="AutoShape 166"/>
                  <p:cNvSpPr>
                    <a:spLocks noChangeAspect="1" noChangeArrowheads="1"/>
                  </p:cNvSpPr>
                  <p:nvPr/>
                </p:nvSpPr>
                <p:spPr bwMode="auto">
                  <a:xfrm>
                    <a:off x="277" y="948"/>
                    <a:ext cx="67" cy="5"/>
                  </a:xfrm>
                  <a:custGeom>
                    <a:avLst/>
                    <a:gdLst>
                      <a:gd name="G0" fmla="+- 2579 0 0"/>
                      <a:gd name="G1" fmla="+- 21600 0 2579"/>
                      <a:gd name="G2" fmla="*/ 2579 1 2"/>
                      <a:gd name="G3" fmla="+- 21600 0 G2"/>
                      <a:gd name="G4" fmla="+/ 2579 21600 2"/>
                      <a:gd name="G5" fmla="+/ G1 0 2"/>
                      <a:gd name="G6" fmla="*/ 21600 21600 2579"/>
                      <a:gd name="G7" fmla="*/ G6 1 2"/>
                      <a:gd name="G8" fmla="+- 21600 0 G7"/>
                      <a:gd name="G9" fmla="*/ 21600 1 2"/>
                      <a:gd name="G10" fmla="+- 2579 0 G9"/>
                      <a:gd name="G11" fmla="?: G10 G8 0"/>
                      <a:gd name="G12" fmla="?: G10 G7 21600"/>
                      <a:gd name="T0" fmla="*/ 20310 w 21600"/>
                      <a:gd name="T1" fmla="*/ 10800 h 21600"/>
                      <a:gd name="T2" fmla="*/ 10800 w 21600"/>
                      <a:gd name="T3" fmla="*/ 21600 h 21600"/>
                      <a:gd name="T4" fmla="*/ 1290 w 21600"/>
                      <a:gd name="T5" fmla="*/ 10800 h 21600"/>
                      <a:gd name="T6" fmla="*/ 10800 w 21600"/>
                      <a:gd name="T7" fmla="*/ 0 h 21600"/>
                      <a:gd name="T8" fmla="*/ 3090 w 21600"/>
                      <a:gd name="T9" fmla="*/ 3090 h 21600"/>
                      <a:gd name="T10" fmla="*/ 18510 w 21600"/>
                      <a:gd name="T11" fmla="*/ 18510 h 21600"/>
                    </a:gdLst>
                    <a:ahLst/>
                    <a:cxnLst>
                      <a:cxn ang="0">
                        <a:pos x="T0" y="T1"/>
                      </a:cxn>
                      <a:cxn ang="0">
                        <a:pos x="T2" y="T3"/>
                      </a:cxn>
                      <a:cxn ang="0">
                        <a:pos x="T4" y="T5"/>
                      </a:cxn>
                      <a:cxn ang="0">
                        <a:pos x="T6" y="T7"/>
                      </a:cxn>
                    </a:cxnLst>
                    <a:rect l="T8" t="T9" r="T10" b="T11"/>
                    <a:pathLst>
                      <a:path w="21600" h="21600">
                        <a:moveTo>
                          <a:pt x="0" y="0"/>
                        </a:moveTo>
                        <a:lnTo>
                          <a:pt x="2579" y="21600"/>
                        </a:lnTo>
                        <a:lnTo>
                          <a:pt x="19021"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095" name="AutoShape 167"/>
                  <p:cNvSpPr>
                    <a:spLocks noChangeAspect="1" noChangeArrowheads="1"/>
                  </p:cNvSpPr>
                  <p:nvPr/>
                </p:nvSpPr>
                <p:spPr bwMode="auto">
                  <a:xfrm>
                    <a:off x="288" y="953"/>
                    <a:ext cx="45" cy="5"/>
                  </a:xfrm>
                  <a:custGeom>
                    <a:avLst/>
                    <a:gdLst>
                      <a:gd name="G0" fmla="+- 960 0 0"/>
                      <a:gd name="G1" fmla="+- 21600 0 960"/>
                      <a:gd name="G2" fmla="*/ 960 1 2"/>
                      <a:gd name="G3" fmla="+- 21600 0 G2"/>
                      <a:gd name="G4" fmla="+/ 960 21600 2"/>
                      <a:gd name="G5" fmla="+/ G1 0 2"/>
                      <a:gd name="G6" fmla="*/ 21600 21600 960"/>
                      <a:gd name="G7" fmla="*/ G6 1 2"/>
                      <a:gd name="G8" fmla="+- 21600 0 G7"/>
                      <a:gd name="G9" fmla="*/ 21600 1 2"/>
                      <a:gd name="G10" fmla="+- 960 0 G9"/>
                      <a:gd name="G11" fmla="?: G10 G8 0"/>
                      <a:gd name="G12" fmla="?: G10 G7 21600"/>
                      <a:gd name="T0" fmla="*/ 21120 w 21600"/>
                      <a:gd name="T1" fmla="*/ 10800 h 21600"/>
                      <a:gd name="T2" fmla="*/ 10800 w 21600"/>
                      <a:gd name="T3" fmla="*/ 21600 h 21600"/>
                      <a:gd name="T4" fmla="*/ 480 w 21600"/>
                      <a:gd name="T5" fmla="*/ 10800 h 21600"/>
                      <a:gd name="T6" fmla="*/ 10800 w 21600"/>
                      <a:gd name="T7" fmla="*/ 0 h 21600"/>
                      <a:gd name="T8" fmla="*/ 2280 w 21600"/>
                      <a:gd name="T9" fmla="*/ 2280 h 21600"/>
                      <a:gd name="T10" fmla="*/ 19320 w 21600"/>
                      <a:gd name="T11" fmla="*/ 19320 h 21600"/>
                    </a:gdLst>
                    <a:ahLst/>
                    <a:cxnLst>
                      <a:cxn ang="0">
                        <a:pos x="T0" y="T1"/>
                      </a:cxn>
                      <a:cxn ang="0">
                        <a:pos x="T2" y="T3"/>
                      </a:cxn>
                      <a:cxn ang="0">
                        <a:pos x="T4" y="T5"/>
                      </a:cxn>
                      <a:cxn ang="0">
                        <a:pos x="T6" y="T7"/>
                      </a:cxn>
                    </a:cxnLst>
                    <a:rect l="T8" t="T9" r="T10" b="T11"/>
                    <a:pathLst>
                      <a:path w="21600" h="21600">
                        <a:moveTo>
                          <a:pt x="0" y="0"/>
                        </a:moveTo>
                        <a:lnTo>
                          <a:pt x="960" y="21600"/>
                        </a:lnTo>
                        <a:lnTo>
                          <a:pt x="20640"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pic>
                <p:nvPicPr>
                  <p:cNvPr id="2813096" name="Picture 168"/>
                  <p:cNvPicPr>
                    <a:picLocks noChangeAspect="1" noChangeArrowheads="1"/>
                  </p:cNvPicPr>
                  <p:nvPr/>
                </p:nvPicPr>
                <p:blipFill>
                  <a:blip r:embed="rId5" cstate="print"/>
                  <a:srcRect/>
                  <a:stretch>
                    <a:fillRect/>
                  </a:stretch>
                </p:blipFill>
                <p:spPr bwMode="auto">
                  <a:xfrm>
                    <a:off x="282" y="885"/>
                    <a:ext cx="57" cy="18"/>
                  </a:xfrm>
                  <a:prstGeom prst="rect">
                    <a:avLst/>
                  </a:prstGeom>
                  <a:noFill/>
                </p:spPr>
              </p:pic>
            </p:grpSp>
            <p:grpSp>
              <p:nvGrpSpPr>
                <p:cNvPr id="2813042" name="Group 169"/>
                <p:cNvGrpSpPr>
                  <a:grpSpLocks noChangeAspect="1"/>
                </p:cNvGrpSpPr>
                <p:nvPr/>
              </p:nvGrpSpPr>
              <p:grpSpPr bwMode="auto">
                <a:xfrm>
                  <a:off x="366" y="885"/>
                  <a:ext cx="40" cy="11"/>
                  <a:chOff x="366" y="885"/>
                  <a:chExt cx="40" cy="11"/>
                </a:xfrm>
              </p:grpSpPr>
              <p:grpSp>
                <p:nvGrpSpPr>
                  <p:cNvPr id="2813054" name="Group 170"/>
                  <p:cNvGrpSpPr>
                    <a:grpSpLocks noChangeAspect="1"/>
                  </p:cNvGrpSpPr>
                  <p:nvPr/>
                </p:nvGrpSpPr>
                <p:grpSpPr bwMode="auto">
                  <a:xfrm>
                    <a:off x="366" y="885"/>
                    <a:ext cx="40" cy="11"/>
                    <a:chOff x="261" y="681"/>
                    <a:chExt cx="116" cy="45"/>
                  </a:xfrm>
                </p:grpSpPr>
                <p:sp>
                  <p:nvSpPr>
                    <p:cNvPr id="2813099" name="Rectangle 171"/>
                    <p:cNvSpPr>
                      <a:spLocks noChangeAspect="1" noChangeArrowheads="1"/>
                    </p:cNvSpPr>
                    <p:nvPr/>
                  </p:nvSpPr>
                  <p:spPr bwMode="auto">
                    <a:xfrm>
                      <a:off x="261" y="681"/>
                      <a:ext cx="116" cy="45"/>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a:effectLst/>
                  </p:spPr>
                  <p:txBody>
                    <a:bodyPr/>
                    <a:lstStyle/>
                    <a:p>
                      <a:endParaRPr lang="en-US"/>
                    </a:p>
                  </p:txBody>
                </p:sp>
                <p:sp>
                  <p:nvSpPr>
                    <p:cNvPr id="2813100" name="Freeform 172"/>
                    <p:cNvSpPr>
                      <a:spLocks noChangeAspect="1"/>
                    </p:cNvSpPr>
                    <p:nvPr/>
                  </p:nvSpPr>
                  <p:spPr bwMode="auto">
                    <a:xfrm>
                      <a:off x="286" y="681"/>
                      <a:ext cx="63" cy="36"/>
                    </a:xfrm>
                    <a:custGeom>
                      <a:avLst/>
                      <a:gdLst/>
                      <a:ahLst/>
                      <a:cxnLst>
                        <a:cxn ang="0">
                          <a:pos x="11" y="0"/>
                        </a:cxn>
                        <a:cxn ang="0">
                          <a:pos x="0" y="36"/>
                        </a:cxn>
                        <a:cxn ang="0">
                          <a:pos x="32" y="36"/>
                        </a:cxn>
                        <a:cxn ang="0">
                          <a:pos x="37" y="16"/>
                        </a:cxn>
                        <a:cxn ang="0">
                          <a:pos x="58" y="16"/>
                        </a:cxn>
                        <a:cxn ang="0">
                          <a:pos x="63" y="0"/>
                        </a:cxn>
                        <a:cxn ang="0">
                          <a:pos x="11" y="0"/>
                        </a:cxn>
                      </a:cxnLst>
                      <a:rect l="0" t="0" r="r" b="b"/>
                      <a:pathLst>
                        <a:path w="63" h="36">
                          <a:moveTo>
                            <a:pt x="11" y="0"/>
                          </a:moveTo>
                          <a:lnTo>
                            <a:pt x="0" y="36"/>
                          </a:lnTo>
                          <a:lnTo>
                            <a:pt x="32" y="36"/>
                          </a:lnTo>
                          <a:lnTo>
                            <a:pt x="37" y="16"/>
                          </a:lnTo>
                          <a:lnTo>
                            <a:pt x="58" y="16"/>
                          </a:lnTo>
                          <a:lnTo>
                            <a:pt x="63" y="0"/>
                          </a:lnTo>
                          <a:lnTo>
                            <a:pt x="11" y="0"/>
                          </a:lnTo>
                          <a:close/>
                        </a:path>
                      </a:pathLst>
                    </a:custGeom>
                    <a:solidFill>
                      <a:srgbClr val="FFFFFF"/>
                    </a:solidFill>
                    <a:ln w="9525" cap="flat" cmpd="sng">
                      <a:solidFill>
                        <a:srgbClr val="000000"/>
                      </a:solidFill>
                      <a:prstDash val="solid"/>
                      <a:round/>
                      <a:headEnd/>
                      <a:tailEnd/>
                    </a:ln>
                  </p:spPr>
                  <p:txBody>
                    <a:bodyPr/>
                    <a:lstStyle/>
                    <a:p>
                      <a:endParaRPr lang="en-US"/>
                    </a:p>
                  </p:txBody>
                </p:sp>
              </p:grpSp>
              <p:sp>
                <p:nvSpPr>
                  <p:cNvPr id="2813101" name="Oval 173"/>
                  <p:cNvSpPr>
                    <a:spLocks noChangeAspect="1" noChangeArrowheads="1"/>
                  </p:cNvSpPr>
                  <p:nvPr/>
                </p:nvSpPr>
                <p:spPr bwMode="auto">
                  <a:xfrm>
                    <a:off x="368" y="889"/>
                    <a:ext cx="5" cy="5"/>
                  </a:xfrm>
                  <a:prstGeom prst="ellipse">
                    <a:avLst/>
                  </a:prstGeom>
                  <a:solidFill>
                    <a:srgbClr val="808080"/>
                  </a:solidFill>
                  <a:ln w="9525">
                    <a:solidFill>
                      <a:srgbClr val="000000"/>
                    </a:solidFill>
                    <a:round/>
                    <a:headEnd/>
                    <a:tailEnd/>
                  </a:ln>
                  <a:effectLst/>
                </p:spPr>
                <p:txBody>
                  <a:bodyPr/>
                  <a:lstStyle/>
                  <a:p>
                    <a:endParaRPr lang="en-US"/>
                  </a:p>
                </p:txBody>
              </p:sp>
              <p:sp>
                <p:nvSpPr>
                  <p:cNvPr id="2813102" name="Oval 174"/>
                  <p:cNvSpPr>
                    <a:spLocks noChangeAspect="1" noChangeArrowheads="1"/>
                  </p:cNvSpPr>
                  <p:nvPr/>
                </p:nvSpPr>
                <p:spPr bwMode="auto">
                  <a:xfrm>
                    <a:off x="397" y="889"/>
                    <a:ext cx="5" cy="5"/>
                  </a:xfrm>
                  <a:prstGeom prst="ellipse">
                    <a:avLst/>
                  </a:prstGeom>
                  <a:solidFill>
                    <a:srgbClr val="808080"/>
                  </a:solidFill>
                  <a:ln w="9525">
                    <a:solidFill>
                      <a:srgbClr val="000000"/>
                    </a:solidFill>
                    <a:round/>
                    <a:headEnd/>
                    <a:tailEnd/>
                  </a:ln>
                  <a:effectLst/>
                </p:spPr>
                <p:txBody>
                  <a:bodyPr/>
                  <a:lstStyle/>
                  <a:p>
                    <a:endParaRPr lang="en-US"/>
                  </a:p>
                </p:txBody>
              </p:sp>
            </p:grpSp>
          </p:grpSp>
          <p:grpSp>
            <p:nvGrpSpPr>
              <p:cNvPr id="2813055" name="Group 175"/>
              <p:cNvGrpSpPr>
                <a:grpSpLocks noChangeAspect="1"/>
              </p:cNvGrpSpPr>
              <p:nvPr/>
            </p:nvGrpSpPr>
            <p:grpSpPr bwMode="auto">
              <a:xfrm>
                <a:off x="421" y="1007"/>
                <a:ext cx="35" cy="32"/>
                <a:chOff x="421" y="1007"/>
                <a:chExt cx="35" cy="32"/>
              </a:xfrm>
            </p:grpSpPr>
            <p:sp>
              <p:nvSpPr>
                <p:cNvPr id="2813104" name="Rectangle 176"/>
                <p:cNvSpPr>
                  <a:spLocks noChangeAspect="1" noChangeArrowheads="1"/>
                </p:cNvSpPr>
                <p:nvPr/>
              </p:nvSpPr>
              <p:spPr bwMode="auto">
                <a:xfrm>
                  <a:off x="421" y="1014"/>
                  <a:ext cx="26" cy="18"/>
                </a:xfrm>
                <a:prstGeom prst="rect">
                  <a:avLst/>
                </a:pr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13105" name="Rectangle 177"/>
                <p:cNvSpPr>
                  <a:spLocks noChangeAspect="1" noChangeArrowheads="1"/>
                </p:cNvSpPr>
                <p:nvPr/>
              </p:nvSpPr>
              <p:spPr bwMode="auto">
                <a:xfrm rot="10800000" flipH="1">
                  <a:off x="447" y="1007"/>
                  <a:ext cx="9" cy="32"/>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2813056" name="Group 178"/>
                <p:cNvGrpSpPr>
                  <a:grpSpLocks noChangeAspect="1"/>
                </p:cNvGrpSpPr>
                <p:nvPr/>
              </p:nvGrpSpPr>
              <p:grpSpPr bwMode="auto">
                <a:xfrm flipH="1">
                  <a:off x="441" y="1010"/>
                  <a:ext cx="6" cy="26"/>
                  <a:chOff x="712" y="589"/>
                  <a:chExt cx="7" cy="28"/>
                </a:xfrm>
              </p:grpSpPr>
              <p:grpSp>
                <p:nvGrpSpPr>
                  <p:cNvPr id="2813058" name="Group 179"/>
                  <p:cNvGrpSpPr>
                    <a:grpSpLocks noChangeAspect="1"/>
                  </p:cNvGrpSpPr>
                  <p:nvPr/>
                </p:nvGrpSpPr>
                <p:grpSpPr bwMode="auto">
                  <a:xfrm>
                    <a:off x="712" y="589"/>
                    <a:ext cx="7" cy="8"/>
                    <a:chOff x="681" y="538"/>
                    <a:chExt cx="39" cy="59"/>
                  </a:xfrm>
                </p:grpSpPr>
                <p:sp>
                  <p:nvSpPr>
                    <p:cNvPr id="2813108" name="Rectangle 180"/>
                    <p:cNvSpPr>
                      <a:spLocks noChangeAspect="1" noChangeArrowheads="1"/>
                    </p:cNvSpPr>
                    <p:nvPr/>
                  </p:nvSpPr>
                  <p:spPr bwMode="auto">
                    <a:xfrm>
                      <a:off x="681" y="538"/>
                      <a:ext cx="38" cy="59"/>
                    </a:xfrm>
                    <a:prstGeom prst="rect">
                      <a:avLst/>
                    </a:prstGeom>
                    <a:gradFill rotWithShape="0">
                      <a:gsLst>
                        <a:gs pos="0">
                          <a:srgbClr val="808080"/>
                        </a:gs>
                        <a:gs pos="50000">
                          <a:srgbClr val="C0C0C0"/>
                        </a:gs>
                        <a:gs pos="100000">
                          <a:srgbClr val="808080"/>
                        </a:gs>
                      </a:gsLst>
                      <a:lin ang="5400000" scaled="1"/>
                    </a:gradFill>
                    <a:ln w="9525">
                      <a:solidFill>
                        <a:srgbClr val="000000"/>
                      </a:solidFill>
                      <a:miter lim="800000"/>
                      <a:headEnd/>
                      <a:tailEnd/>
                    </a:ln>
                  </p:spPr>
                  <p:txBody>
                    <a:bodyPr/>
                    <a:lstStyle/>
                    <a:p>
                      <a:endParaRPr lang="en-US"/>
                    </a:p>
                  </p:txBody>
                </p:sp>
                <p:sp>
                  <p:nvSpPr>
                    <p:cNvPr id="2813109" name="Line 18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110" name="Line 18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062" name="Group 183"/>
                  <p:cNvGrpSpPr>
                    <a:grpSpLocks noChangeAspect="1"/>
                  </p:cNvGrpSpPr>
                  <p:nvPr/>
                </p:nvGrpSpPr>
                <p:grpSpPr bwMode="auto">
                  <a:xfrm>
                    <a:off x="712" y="609"/>
                    <a:ext cx="7" cy="8"/>
                    <a:chOff x="681" y="538"/>
                    <a:chExt cx="39" cy="59"/>
                  </a:xfrm>
                </p:grpSpPr>
                <p:sp>
                  <p:nvSpPr>
                    <p:cNvPr id="2813112" name="Rectangle 184"/>
                    <p:cNvSpPr>
                      <a:spLocks noChangeAspect="1" noChangeArrowheads="1"/>
                    </p:cNvSpPr>
                    <p:nvPr/>
                  </p:nvSpPr>
                  <p:spPr bwMode="auto">
                    <a:xfrm>
                      <a:off x="681" y="538"/>
                      <a:ext cx="38" cy="59"/>
                    </a:xfrm>
                    <a:prstGeom prst="rect">
                      <a:avLst/>
                    </a:prstGeom>
                    <a:gradFill rotWithShape="0">
                      <a:gsLst>
                        <a:gs pos="0">
                          <a:srgbClr val="808080"/>
                        </a:gs>
                        <a:gs pos="50000">
                          <a:srgbClr val="C0C0C0"/>
                        </a:gs>
                        <a:gs pos="100000">
                          <a:srgbClr val="808080"/>
                        </a:gs>
                      </a:gsLst>
                      <a:lin ang="5400000" scaled="1"/>
                    </a:gradFill>
                    <a:ln w="9525">
                      <a:solidFill>
                        <a:srgbClr val="000000"/>
                      </a:solidFill>
                      <a:miter lim="800000"/>
                      <a:headEnd/>
                      <a:tailEnd/>
                    </a:ln>
                  </p:spPr>
                  <p:txBody>
                    <a:bodyPr/>
                    <a:lstStyle/>
                    <a:p>
                      <a:endParaRPr lang="en-US"/>
                    </a:p>
                  </p:txBody>
                </p:sp>
                <p:sp>
                  <p:nvSpPr>
                    <p:cNvPr id="2813113" name="Line 18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114" name="Line 18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064" name="Group 187"/>
                  <p:cNvGrpSpPr>
                    <a:grpSpLocks noChangeAspect="1"/>
                  </p:cNvGrpSpPr>
                  <p:nvPr/>
                </p:nvGrpSpPr>
                <p:grpSpPr bwMode="auto">
                  <a:xfrm>
                    <a:off x="712" y="599"/>
                    <a:ext cx="7" cy="8"/>
                    <a:chOff x="681" y="538"/>
                    <a:chExt cx="39" cy="59"/>
                  </a:xfrm>
                </p:grpSpPr>
                <p:sp>
                  <p:nvSpPr>
                    <p:cNvPr id="2813116" name="Rectangle 188"/>
                    <p:cNvSpPr>
                      <a:spLocks noChangeAspect="1" noChangeArrowheads="1"/>
                    </p:cNvSpPr>
                    <p:nvPr/>
                  </p:nvSpPr>
                  <p:spPr bwMode="auto">
                    <a:xfrm>
                      <a:off x="681" y="538"/>
                      <a:ext cx="38" cy="59"/>
                    </a:xfrm>
                    <a:prstGeom prst="rect">
                      <a:avLst/>
                    </a:prstGeom>
                    <a:gradFill rotWithShape="0">
                      <a:gsLst>
                        <a:gs pos="0">
                          <a:srgbClr val="808080"/>
                        </a:gs>
                        <a:gs pos="50000">
                          <a:srgbClr val="C0C0C0"/>
                        </a:gs>
                        <a:gs pos="100000">
                          <a:srgbClr val="808080"/>
                        </a:gs>
                      </a:gsLst>
                      <a:lin ang="5400000" scaled="1"/>
                    </a:gradFill>
                    <a:ln w="9525">
                      <a:solidFill>
                        <a:srgbClr val="000000"/>
                      </a:solidFill>
                      <a:miter lim="800000"/>
                      <a:headEnd/>
                      <a:tailEnd/>
                    </a:ln>
                  </p:spPr>
                  <p:txBody>
                    <a:bodyPr/>
                    <a:lstStyle/>
                    <a:p>
                      <a:endParaRPr lang="en-US"/>
                    </a:p>
                  </p:txBody>
                </p:sp>
                <p:sp>
                  <p:nvSpPr>
                    <p:cNvPr id="2813117" name="Line 18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118" name="Line 19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sp>
            <p:nvSpPr>
              <p:cNvPr id="2813119" name="AutoShape 191"/>
              <p:cNvSpPr>
                <a:spLocks noChangeAspect="1" noChangeArrowheads="1"/>
              </p:cNvSpPr>
              <p:nvPr/>
            </p:nvSpPr>
            <p:spPr bwMode="auto">
              <a:xfrm>
                <a:off x="339" y="994"/>
                <a:ext cx="95" cy="3"/>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120" name="Rectangle 192"/>
              <p:cNvSpPr>
                <a:spLocks noChangeAspect="1" noChangeArrowheads="1"/>
              </p:cNvSpPr>
              <p:nvPr/>
            </p:nvSpPr>
            <p:spPr bwMode="auto">
              <a:xfrm>
                <a:off x="339" y="962"/>
                <a:ext cx="95" cy="32"/>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13068" name="Group 193"/>
              <p:cNvGrpSpPr>
                <a:grpSpLocks noChangeAspect="1"/>
              </p:cNvGrpSpPr>
              <p:nvPr/>
            </p:nvGrpSpPr>
            <p:grpSpPr bwMode="auto">
              <a:xfrm>
                <a:off x="335" y="1052"/>
                <a:ext cx="103" cy="29"/>
                <a:chOff x="329" y="1096"/>
                <a:chExt cx="103" cy="29"/>
              </a:xfrm>
            </p:grpSpPr>
            <p:sp>
              <p:nvSpPr>
                <p:cNvPr id="2813122" name="Freeform 194"/>
                <p:cNvSpPr>
                  <a:spLocks noChangeAspect="1"/>
                </p:cNvSpPr>
                <p:nvPr/>
              </p:nvSpPr>
              <p:spPr bwMode="auto">
                <a:xfrm>
                  <a:off x="345" y="1096"/>
                  <a:ext cx="71" cy="11"/>
                </a:xfrm>
                <a:custGeom>
                  <a:avLst/>
                  <a:gdLst/>
                  <a:ahLst/>
                  <a:cxnLst>
                    <a:cxn ang="0">
                      <a:pos x="0" y="0"/>
                    </a:cxn>
                    <a:cxn ang="0">
                      <a:pos x="5" y="13"/>
                    </a:cxn>
                    <a:cxn ang="0">
                      <a:pos x="5" y="37"/>
                    </a:cxn>
                    <a:cxn ang="0">
                      <a:pos x="0" y="49"/>
                    </a:cxn>
                    <a:cxn ang="0">
                      <a:pos x="170" y="49"/>
                    </a:cxn>
                    <a:cxn ang="0">
                      <a:pos x="165" y="38"/>
                    </a:cxn>
                    <a:cxn ang="0">
                      <a:pos x="165" y="13"/>
                    </a:cxn>
                    <a:cxn ang="0">
                      <a:pos x="170" y="0"/>
                    </a:cxn>
                    <a:cxn ang="0">
                      <a:pos x="0" y="0"/>
                    </a:cxn>
                  </a:cxnLst>
                  <a:rect l="0" t="0" r="r" b="b"/>
                  <a:pathLst>
                    <a:path w="170" h="49">
                      <a:moveTo>
                        <a:pt x="0" y="0"/>
                      </a:moveTo>
                      <a:lnTo>
                        <a:pt x="5" y="13"/>
                      </a:lnTo>
                      <a:lnTo>
                        <a:pt x="5" y="37"/>
                      </a:lnTo>
                      <a:lnTo>
                        <a:pt x="0" y="49"/>
                      </a:lnTo>
                      <a:lnTo>
                        <a:pt x="170" y="49"/>
                      </a:lnTo>
                      <a:lnTo>
                        <a:pt x="165" y="38"/>
                      </a:lnTo>
                      <a:lnTo>
                        <a:pt x="165" y="13"/>
                      </a:lnTo>
                      <a:lnTo>
                        <a:pt x="170" y="0"/>
                      </a:lnTo>
                      <a:lnTo>
                        <a:pt x="0" y="0"/>
                      </a:lnTo>
                      <a:close/>
                    </a:path>
                  </a:pathLst>
                </a:custGeom>
                <a:gradFill rotWithShape="0">
                  <a:gsLst>
                    <a:gs pos="0">
                      <a:srgbClr val="C0C0C0"/>
                    </a:gs>
                    <a:gs pos="50000">
                      <a:srgbClr val="FFFFFF"/>
                    </a:gs>
                    <a:gs pos="100000">
                      <a:srgbClr val="C0C0C0"/>
                    </a:gs>
                  </a:gsLst>
                  <a:lin ang="0" scaled="1"/>
                </a:gradFill>
                <a:ln w="9525" cap="flat" cmpd="sng">
                  <a:solidFill>
                    <a:srgbClr val="000000"/>
                  </a:solidFill>
                  <a:prstDash val="solid"/>
                  <a:round/>
                  <a:headEnd/>
                  <a:tailEnd/>
                </a:ln>
              </p:spPr>
              <p:txBody>
                <a:bodyPr/>
                <a:lstStyle/>
                <a:p>
                  <a:endParaRPr lang="en-US"/>
                </a:p>
              </p:txBody>
            </p:sp>
            <p:grpSp>
              <p:nvGrpSpPr>
                <p:cNvPr id="2813070" name="Group 195"/>
                <p:cNvGrpSpPr>
                  <a:grpSpLocks noChangeAspect="1"/>
                </p:cNvGrpSpPr>
                <p:nvPr/>
              </p:nvGrpSpPr>
              <p:grpSpPr bwMode="auto">
                <a:xfrm>
                  <a:off x="329" y="1101"/>
                  <a:ext cx="103" cy="24"/>
                  <a:chOff x="879" y="615"/>
                  <a:chExt cx="103" cy="24"/>
                </a:xfrm>
              </p:grpSpPr>
              <p:sp>
                <p:nvSpPr>
                  <p:cNvPr id="2813124" name="Rectangle 196"/>
                  <p:cNvSpPr>
                    <a:spLocks noChangeAspect="1" noChangeArrowheads="1"/>
                  </p:cNvSpPr>
                  <p:nvPr/>
                </p:nvSpPr>
                <p:spPr bwMode="auto">
                  <a:xfrm>
                    <a:off x="879" y="621"/>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13074" name="Group 197"/>
                  <p:cNvGrpSpPr>
                    <a:grpSpLocks noChangeAspect="1"/>
                  </p:cNvGrpSpPr>
                  <p:nvPr/>
                </p:nvGrpSpPr>
                <p:grpSpPr bwMode="auto">
                  <a:xfrm>
                    <a:off x="882" y="615"/>
                    <a:ext cx="97" cy="6"/>
                    <a:chOff x="609" y="94"/>
                    <a:chExt cx="97" cy="6"/>
                  </a:xfrm>
                </p:grpSpPr>
                <p:grpSp>
                  <p:nvGrpSpPr>
                    <p:cNvPr id="2813076" name="Group 198"/>
                    <p:cNvGrpSpPr>
                      <a:grpSpLocks noChangeAspect="1"/>
                    </p:cNvGrpSpPr>
                    <p:nvPr/>
                  </p:nvGrpSpPr>
                  <p:grpSpPr bwMode="auto">
                    <a:xfrm>
                      <a:off x="609" y="94"/>
                      <a:ext cx="12" cy="6"/>
                      <a:chOff x="625" y="307"/>
                      <a:chExt cx="11" cy="7"/>
                    </a:xfrm>
                  </p:grpSpPr>
                  <p:sp>
                    <p:nvSpPr>
                      <p:cNvPr id="2813127" name="Rectangle 19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80" name="Group 200"/>
                      <p:cNvGrpSpPr>
                        <a:grpSpLocks noChangeAspect="1"/>
                      </p:cNvGrpSpPr>
                      <p:nvPr/>
                    </p:nvGrpSpPr>
                    <p:grpSpPr bwMode="auto">
                      <a:xfrm>
                        <a:off x="625" y="309"/>
                        <a:ext cx="11" cy="5"/>
                        <a:chOff x="699" y="928"/>
                        <a:chExt cx="45" cy="27"/>
                      </a:xfrm>
                    </p:grpSpPr>
                    <p:sp>
                      <p:nvSpPr>
                        <p:cNvPr id="2813129" name="Rectangle 20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130" name="Line 20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131" name="Line 20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082" name="Group 204"/>
                    <p:cNvGrpSpPr>
                      <a:grpSpLocks noChangeAspect="1"/>
                    </p:cNvGrpSpPr>
                    <p:nvPr/>
                  </p:nvGrpSpPr>
                  <p:grpSpPr bwMode="auto">
                    <a:xfrm>
                      <a:off x="625" y="94"/>
                      <a:ext cx="12" cy="6"/>
                      <a:chOff x="625" y="307"/>
                      <a:chExt cx="11" cy="7"/>
                    </a:xfrm>
                  </p:grpSpPr>
                  <p:sp>
                    <p:nvSpPr>
                      <p:cNvPr id="2813133" name="Rectangle 20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87" name="Group 206"/>
                      <p:cNvGrpSpPr>
                        <a:grpSpLocks noChangeAspect="1"/>
                      </p:cNvGrpSpPr>
                      <p:nvPr/>
                    </p:nvGrpSpPr>
                    <p:grpSpPr bwMode="auto">
                      <a:xfrm>
                        <a:off x="625" y="309"/>
                        <a:ext cx="11" cy="5"/>
                        <a:chOff x="699" y="928"/>
                        <a:chExt cx="45" cy="27"/>
                      </a:xfrm>
                    </p:grpSpPr>
                    <p:sp>
                      <p:nvSpPr>
                        <p:cNvPr id="2813135" name="Rectangle 20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136" name="Line 20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137" name="Line 20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090" name="Group 210"/>
                    <p:cNvGrpSpPr>
                      <a:grpSpLocks noChangeAspect="1"/>
                    </p:cNvGrpSpPr>
                    <p:nvPr/>
                  </p:nvGrpSpPr>
                  <p:grpSpPr bwMode="auto">
                    <a:xfrm>
                      <a:off x="643" y="94"/>
                      <a:ext cx="12" cy="6"/>
                      <a:chOff x="625" y="307"/>
                      <a:chExt cx="11" cy="7"/>
                    </a:xfrm>
                  </p:grpSpPr>
                  <p:sp>
                    <p:nvSpPr>
                      <p:cNvPr id="2813139" name="Rectangle 21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91" name="Group 212"/>
                      <p:cNvGrpSpPr>
                        <a:grpSpLocks noChangeAspect="1"/>
                      </p:cNvGrpSpPr>
                      <p:nvPr/>
                    </p:nvGrpSpPr>
                    <p:grpSpPr bwMode="auto">
                      <a:xfrm>
                        <a:off x="625" y="309"/>
                        <a:ext cx="11" cy="5"/>
                        <a:chOff x="699" y="928"/>
                        <a:chExt cx="45" cy="27"/>
                      </a:xfrm>
                    </p:grpSpPr>
                    <p:sp>
                      <p:nvSpPr>
                        <p:cNvPr id="2813141" name="Rectangle 21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142" name="Line 21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143" name="Line 21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097" name="Group 216"/>
                    <p:cNvGrpSpPr>
                      <a:grpSpLocks noChangeAspect="1"/>
                    </p:cNvGrpSpPr>
                    <p:nvPr/>
                  </p:nvGrpSpPr>
                  <p:grpSpPr bwMode="auto">
                    <a:xfrm>
                      <a:off x="660" y="94"/>
                      <a:ext cx="12" cy="6"/>
                      <a:chOff x="625" y="307"/>
                      <a:chExt cx="11" cy="7"/>
                    </a:xfrm>
                  </p:grpSpPr>
                  <p:sp>
                    <p:nvSpPr>
                      <p:cNvPr id="2813145" name="Rectangle 21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098" name="Group 218"/>
                      <p:cNvGrpSpPr>
                        <a:grpSpLocks noChangeAspect="1"/>
                      </p:cNvGrpSpPr>
                      <p:nvPr/>
                    </p:nvGrpSpPr>
                    <p:grpSpPr bwMode="auto">
                      <a:xfrm>
                        <a:off x="625" y="309"/>
                        <a:ext cx="11" cy="5"/>
                        <a:chOff x="699" y="928"/>
                        <a:chExt cx="45" cy="27"/>
                      </a:xfrm>
                    </p:grpSpPr>
                    <p:sp>
                      <p:nvSpPr>
                        <p:cNvPr id="2813147" name="Rectangle 21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148" name="Line 22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149" name="Line 22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103" name="Group 222"/>
                    <p:cNvGrpSpPr>
                      <a:grpSpLocks noChangeAspect="1"/>
                    </p:cNvGrpSpPr>
                    <p:nvPr/>
                  </p:nvGrpSpPr>
                  <p:grpSpPr bwMode="auto">
                    <a:xfrm>
                      <a:off x="678" y="94"/>
                      <a:ext cx="12" cy="6"/>
                      <a:chOff x="625" y="307"/>
                      <a:chExt cx="11" cy="7"/>
                    </a:xfrm>
                  </p:grpSpPr>
                  <p:sp>
                    <p:nvSpPr>
                      <p:cNvPr id="2813151" name="Rectangle 22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106" name="Group 224"/>
                      <p:cNvGrpSpPr>
                        <a:grpSpLocks noChangeAspect="1"/>
                      </p:cNvGrpSpPr>
                      <p:nvPr/>
                    </p:nvGrpSpPr>
                    <p:grpSpPr bwMode="auto">
                      <a:xfrm>
                        <a:off x="625" y="309"/>
                        <a:ext cx="11" cy="5"/>
                        <a:chOff x="699" y="928"/>
                        <a:chExt cx="45" cy="27"/>
                      </a:xfrm>
                    </p:grpSpPr>
                    <p:sp>
                      <p:nvSpPr>
                        <p:cNvPr id="2813153" name="Rectangle 22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154" name="Line 22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155" name="Line 22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107" name="Group 228"/>
                    <p:cNvGrpSpPr>
                      <a:grpSpLocks noChangeAspect="1"/>
                    </p:cNvGrpSpPr>
                    <p:nvPr/>
                  </p:nvGrpSpPr>
                  <p:grpSpPr bwMode="auto">
                    <a:xfrm>
                      <a:off x="694" y="94"/>
                      <a:ext cx="12" cy="6"/>
                      <a:chOff x="625" y="307"/>
                      <a:chExt cx="11" cy="7"/>
                    </a:xfrm>
                  </p:grpSpPr>
                  <p:sp>
                    <p:nvSpPr>
                      <p:cNvPr id="2813157" name="Rectangle 22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111" name="Group 230"/>
                      <p:cNvGrpSpPr>
                        <a:grpSpLocks noChangeAspect="1"/>
                      </p:cNvGrpSpPr>
                      <p:nvPr/>
                    </p:nvGrpSpPr>
                    <p:grpSpPr bwMode="auto">
                      <a:xfrm>
                        <a:off x="625" y="309"/>
                        <a:ext cx="11" cy="5"/>
                        <a:chOff x="699" y="928"/>
                        <a:chExt cx="45" cy="27"/>
                      </a:xfrm>
                    </p:grpSpPr>
                    <p:sp>
                      <p:nvSpPr>
                        <p:cNvPr id="2813159" name="Rectangle 23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160" name="Line 23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161" name="Line 23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grpSp>
            <p:nvGrpSpPr>
              <p:cNvPr id="2813115" name="Group 234"/>
              <p:cNvGrpSpPr>
                <a:grpSpLocks noChangeAspect="1"/>
              </p:cNvGrpSpPr>
              <p:nvPr/>
            </p:nvGrpSpPr>
            <p:grpSpPr bwMode="auto">
              <a:xfrm>
                <a:off x="348" y="997"/>
                <a:ext cx="77" cy="55"/>
                <a:chOff x="341" y="997"/>
                <a:chExt cx="91" cy="55"/>
              </a:xfrm>
            </p:grpSpPr>
            <p:sp>
              <p:nvSpPr>
                <p:cNvPr id="2813163" name="AutoShape 235"/>
                <p:cNvSpPr>
                  <a:spLocks noChangeAspect="1" noChangeArrowheads="1"/>
                </p:cNvSpPr>
                <p:nvPr/>
              </p:nvSpPr>
              <p:spPr bwMode="auto">
                <a:xfrm>
                  <a:off x="341" y="1048"/>
                  <a:ext cx="91" cy="4"/>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sp>
              <p:nvSpPr>
                <p:cNvPr id="2813164" name="Rectangle 236"/>
                <p:cNvSpPr>
                  <a:spLocks noChangeAspect="1" noChangeArrowheads="1"/>
                </p:cNvSpPr>
                <p:nvPr/>
              </p:nvSpPr>
              <p:spPr bwMode="auto">
                <a:xfrm>
                  <a:off x="341" y="997"/>
                  <a:ext cx="91" cy="51"/>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grpSp>
          <p:grpSp>
            <p:nvGrpSpPr>
              <p:cNvPr id="2813121" name="Group 237"/>
              <p:cNvGrpSpPr>
                <a:grpSpLocks noChangeAspect="1"/>
              </p:cNvGrpSpPr>
              <p:nvPr/>
            </p:nvGrpSpPr>
            <p:grpSpPr bwMode="auto">
              <a:xfrm>
                <a:off x="335" y="1011"/>
                <a:ext cx="13" cy="23"/>
                <a:chOff x="366" y="883"/>
                <a:chExt cx="13" cy="23"/>
              </a:xfrm>
            </p:grpSpPr>
            <p:sp>
              <p:nvSpPr>
                <p:cNvPr id="2813166" name="AutoShape 238"/>
                <p:cNvSpPr>
                  <a:spLocks noChangeAspect="1" noChangeArrowheads="1"/>
                </p:cNvSpPr>
                <p:nvPr/>
              </p:nvSpPr>
              <p:spPr bwMode="auto">
                <a:xfrm rot="5400000">
                  <a:off x="361" y="888"/>
                  <a:ext cx="23" cy="1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9525">
                  <a:solidFill>
                    <a:srgbClr val="000000"/>
                  </a:solidFill>
                  <a:miter lim="800000"/>
                  <a:headEnd/>
                  <a:tailEnd/>
                </a:ln>
              </p:spPr>
              <p:txBody>
                <a:bodyPr/>
                <a:lstStyle/>
                <a:p>
                  <a:endParaRPr lang="en-US"/>
                </a:p>
              </p:txBody>
            </p:sp>
            <p:sp>
              <p:nvSpPr>
                <p:cNvPr id="2813167" name="Oval 239"/>
                <p:cNvSpPr>
                  <a:spLocks noChangeAspect="1" noChangeArrowheads="1"/>
                </p:cNvSpPr>
                <p:nvPr/>
              </p:nvSpPr>
              <p:spPr bwMode="auto">
                <a:xfrm>
                  <a:off x="369" y="891"/>
                  <a:ext cx="7" cy="7"/>
                </a:xfrm>
                <a:prstGeom prst="ellipse">
                  <a:avLst/>
                </a:prstGeom>
                <a:solidFill>
                  <a:srgbClr val="FFFFFF"/>
                </a:solidFill>
                <a:ln w="9525">
                  <a:solidFill>
                    <a:srgbClr val="000000"/>
                  </a:solidFill>
                  <a:round/>
                  <a:headEnd/>
                  <a:tailEnd/>
                </a:ln>
              </p:spPr>
              <p:txBody>
                <a:bodyPr/>
                <a:lstStyle/>
                <a:p>
                  <a:endParaRPr lang="en-US"/>
                </a:p>
              </p:txBody>
            </p:sp>
          </p:grpSp>
          <p:sp>
            <p:nvSpPr>
              <p:cNvPr id="2813168" name="AutoShape 240"/>
              <p:cNvSpPr>
                <a:spLocks noChangeAspect="1" noChangeArrowheads="1"/>
              </p:cNvSpPr>
              <p:nvPr/>
            </p:nvSpPr>
            <p:spPr bwMode="auto">
              <a:xfrm flipV="1">
                <a:off x="339" y="959"/>
                <a:ext cx="95" cy="3"/>
              </a:xfrm>
              <a:custGeom>
                <a:avLst/>
                <a:gdLst>
                  <a:gd name="G0" fmla="+- 1172 0 0"/>
                  <a:gd name="G1" fmla="+- 21600 0 1172"/>
                  <a:gd name="G2" fmla="*/ 1172 1 2"/>
                  <a:gd name="G3" fmla="+- 21600 0 G2"/>
                  <a:gd name="G4" fmla="+/ 1172 21600 2"/>
                  <a:gd name="G5" fmla="+/ G1 0 2"/>
                  <a:gd name="G6" fmla="*/ 21600 21600 1172"/>
                  <a:gd name="G7" fmla="*/ G6 1 2"/>
                  <a:gd name="G8" fmla="+- 21600 0 G7"/>
                  <a:gd name="G9" fmla="*/ 21600 1 2"/>
                  <a:gd name="G10" fmla="+- 1172 0 G9"/>
                  <a:gd name="G11" fmla="?: G10 G8 0"/>
                  <a:gd name="G12" fmla="?: G10 G7 21600"/>
                  <a:gd name="T0" fmla="*/ 21014 w 21600"/>
                  <a:gd name="T1" fmla="*/ 10800 h 21600"/>
                  <a:gd name="T2" fmla="*/ 10800 w 21600"/>
                  <a:gd name="T3" fmla="*/ 21600 h 21600"/>
                  <a:gd name="T4" fmla="*/ 586 w 21600"/>
                  <a:gd name="T5" fmla="*/ 10800 h 21600"/>
                  <a:gd name="T6" fmla="*/ 10800 w 21600"/>
                  <a:gd name="T7" fmla="*/ 0 h 21600"/>
                  <a:gd name="T8" fmla="*/ 2386 w 21600"/>
                  <a:gd name="T9" fmla="*/ 2386 h 21600"/>
                  <a:gd name="T10" fmla="*/ 19214 w 21600"/>
                  <a:gd name="T11" fmla="*/ 19214 h 21600"/>
                </a:gdLst>
                <a:ahLst/>
                <a:cxnLst>
                  <a:cxn ang="0">
                    <a:pos x="T0" y="T1"/>
                  </a:cxn>
                  <a:cxn ang="0">
                    <a:pos x="T2" y="T3"/>
                  </a:cxn>
                  <a:cxn ang="0">
                    <a:pos x="T4" y="T5"/>
                  </a:cxn>
                  <a:cxn ang="0">
                    <a:pos x="T6" y="T7"/>
                  </a:cxn>
                </a:cxnLst>
                <a:rect l="T8" t="T9" r="T10" b="T11"/>
                <a:pathLst>
                  <a:path w="21600" h="21600">
                    <a:moveTo>
                      <a:pt x="0" y="0"/>
                    </a:moveTo>
                    <a:lnTo>
                      <a:pt x="1172" y="21600"/>
                    </a:lnTo>
                    <a:lnTo>
                      <a:pt x="20428" y="21600"/>
                    </a:lnTo>
                    <a:lnTo>
                      <a:pt x="21600" y="0"/>
                    </a:lnTo>
                    <a:close/>
                  </a:path>
                </a:pathLst>
              </a:cu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a:p>
            </p:txBody>
          </p:sp>
          <p:grpSp>
            <p:nvGrpSpPr>
              <p:cNvPr id="2813123" name="Group 241"/>
              <p:cNvGrpSpPr>
                <a:grpSpLocks noChangeAspect="1"/>
              </p:cNvGrpSpPr>
              <p:nvPr/>
            </p:nvGrpSpPr>
            <p:grpSpPr bwMode="auto">
              <a:xfrm>
                <a:off x="364" y="962"/>
                <a:ext cx="46" cy="32"/>
                <a:chOff x="341" y="824"/>
                <a:chExt cx="46" cy="32"/>
              </a:xfrm>
            </p:grpSpPr>
            <p:sp>
              <p:nvSpPr>
                <p:cNvPr id="2813170" name="Rectangle 242"/>
                <p:cNvSpPr>
                  <a:spLocks noChangeAspect="1" noChangeArrowheads="1"/>
                </p:cNvSpPr>
                <p:nvPr/>
              </p:nvSpPr>
              <p:spPr bwMode="auto">
                <a:xfrm>
                  <a:off x="341" y="832"/>
                  <a:ext cx="30" cy="8"/>
                </a:xfrm>
                <a:prstGeom prst="rect">
                  <a:avLst/>
                </a:prstGeom>
                <a:noFill/>
                <a:ln w="9525">
                  <a:solidFill>
                    <a:srgbClr val="000000"/>
                  </a:solidFill>
                  <a:miter lim="800000"/>
                  <a:headEnd/>
                  <a:tailEnd/>
                </a:ln>
              </p:spPr>
              <p:txBody>
                <a:bodyPr/>
                <a:lstStyle/>
                <a:p>
                  <a:endParaRPr lang="en-US"/>
                </a:p>
              </p:txBody>
            </p:sp>
            <p:sp>
              <p:nvSpPr>
                <p:cNvPr id="2813171" name="Rectangle 243"/>
                <p:cNvSpPr>
                  <a:spLocks noChangeAspect="1" noChangeArrowheads="1"/>
                </p:cNvSpPr>
                <p:nvPr/>
              </p:nvSpPr>
              <p:spPr bwMode="auto">
                <a:xfrm>
                  <a:off x="357" y="840"/>
                  <a:ext cx="30" cy="8"/>
                </a:xfrm>
                <a:prstGeom prst="rect">
                  <a:avLst/>
                </a:prstGeom>
                <a:noFill/>
                <a:ln w="9525">
                  <a:solidFill>
                    <a:srgbClr val="000000"/>
                  </a:solidFill>
                  <a:miter lim="800000"/>
                  <a:headEnd/>
                  <a:tailEnd/>
                </a:ln>
              </p:spPr>
              <p:txBody>
                <a:bodyPr/>
                <a:lstStyle/>
                <a:p>
                  <a:endParaRPr lang="en-US"/>
                </a:p>
              </p:txBody>
            </p:sp>
            <p:sp>
              <p:nvSpPr>
                <p:cNvPr id="2813172" name="Rectangle 244"/>
                <p:cNvSpPr>
                  <a:spLocks noChangeAspect="1" noChangeArrowheads="1"/>
                </p:cNvSpPr>
                <p:nvPr/>
              </p:nvSpPr>
              <p:spPr bwMode="auto">
                <a:xfrm>
                  <a:off x="341" y="848"/>
                  <a:ext cx="30" cy="8"/>
                </a:xfrm>
                <a:prstGeom prst="rect">
                  <a:avLst/>
                </a:prstGeom>
                <a:noFill/>
                <a:ln w="9525">
                  <a:solidFill>
                    <a:srgbClr val="000000"/>
                  </a:solidFill>
                  <a:miter lim="800000"/>
                  <a:headEnd/>
                  <a:tailEnd/>
                </a:ln>
              </p:spPr>
              <p:txBody>
                <a:bodyPr/>
                <a:lstStyle/>
                <a:p>
                  <a:endParaRPr lang="en-US"/>
                </a:p>
              </p:txBody>
            </p:sp>
            <p:sp>
              <p:nvSpPr>
                <p:cNvPr id="2813173" name="Rectangle 245"/>
                <p:cNvSpPr>
                  <a:spLocks noChangeAspect="1" noChangeArrowheads="1"/>
                </p:cNvSpPr>
                <p:nvPr/>
              </p:nvSpPr>
              <p:spPr bwMode="auto">
                <a:xfrm>
                  <a:off x="357" y="824"/>
                  <a:ext cx="30" cy="8"/>
                </a:xfrm>
                <a:prstGeom prst="rect">
                  <a:avLst/>
                </a:prstGeom>
                <a:noFill/>
                <a:ln w="9525">
                  <a:solidFill>
                    <a:srgbClr val="000000"/>
                  </a:solidFill>
                  <a:miter lim="800000"/>
                  <a:headEnd/>
                  <a:tailEnd/>
                </a:ln>
              </p:spPr>
              <p:txBody>
                <a:bodyPr/>
                <a:lstStyle/>
                <a:p>
                  <a:endParaRPr lang="en-US"/>
                </a:p>
              </p:txBody>
            </p:sp>
          </p:grpSp>
          <p:grpSp>
            <p:nvGrpSpPr>
              <p:cNvPr id="2813125" name="Group 246"/>
              <p:cNvGrpSpPr>
                <a:grpSpLocks noChangeAspect="1"/>
              </p:cNvGrpSpPr>
              <p:nvPr/>
            </p:nvGrpSpPr>
            <p:grpSpPr bwMode="auto">
              <a:xfrm>
                <a:off x="376" y="1014"/>
                <a:ext cx="21" cy="18"/>
                <a:chOff x="1171" y="483"/>
                <a:chExt cx="34" cy="30"/>
              </a:xfrm>
            </p:grpSpPr>
            <p:grpSp>
              <p:nvGrpSpPr>
                <p:cNvPr id="2813126" name="Group 247"/>
                <p:cNvGrpSpPr>
                  <a:grpSpLocks noChangeAspect="1"/>
                </p:cNvGrpSpPr>
                <p:nvPr/>
              </p:nvGrpSpPr>
              <p:grpSpPr bwMode="auto">
                <a:xfrm>
                  <a:off x="1171" y="483"/>
                  <a:ext cx="34" cy="30"/>
                  <a:chOff x="1171" y="483"/>
                  <a:chExt cx="34" cy="30"/>
                </a:xfrm>
              </p:grpSpPr>
              <p:sp>
                <p:nvSpPr>
                  <p:cNvPr id="2813176" name="Oval 248"/>
                  <p:cNvSpPr>
                    <a:spLocks noChangeAspect="1" noChangeArrowheads="1"/>
                  </p:cNvSpPr>
                  <p:nvPr/>
                </p:nvSpPr>
                <p:spPr bwMode="auto">
                  <a:xfrm>
                    <a:off x="1171" y="483"/>
                    <a:ext cx="34" cy="30"/>
                  </a:xfrm>
                  <a:prstGeom prst="ellipse">
                    <a:avLst/>
                  </a:prstGeom>
                  <a:gradFill rotWithShape="0">
                    <a:gsLst>
                      <a:gs pos="0">
                        <a:srgbClr val="FFFFFF"/>
                      </a:gs>
                      <a:gs pos="100000">
                        <a:srgbClr val="969696"/>
                      </a:gs>
                    </a:gsLst>
                    <a:path path="shape">
                      <a:fillToRect l="50000" t="50000" r="50000" b="50000"/>
                    </a:path>
                  </a:gradFill>
                  <a:ln w="38100" cmpd="dbl">
                    <a:solidFill>
                      <a:srgbClr val="000000"/>
                    </a:solidFill>
                    <a:round/>
                    <a:headEnd/>
                    <a:tailEnd/>
                  </a:ln>
                </p:spPr>
                <p:txBody>
                  <a:bodyPr/>
                  <a:lstStyle/>
                  <a:p>
                    <a:endParaRPr lang="en-US"/>
                  </a:p>
                </p:txBody>
              </p:sp>
              <p:sp>
                <p:nvSpPr>
                  <p:cNvPr id="2813177" name="Oval 249"/>
                  <p:cNvSpPr>
                    <a:spLocks noChangeAspect="1" noChangeArrowheads="1"/>
                  </p:cNvSpPr>
                  <p:nvPr/>
                </p:nvSpPr>
                <p:spPr bwMode="auto">
                  <a:xfrm>
                    <a:off x="1186" y="486"/>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178" name="Oval 250"/>
                  <p:cNvSpPr>
                    <a:spLocks noChangeAspect="1" noChangeArrowheads="1"/>
                  </p:cNvSpPr>
                  <p:nvPr/>
                </p:nvSpPr>
                <p:spPr bwMode="auto">
                  <a:xfrm>
                    <a:off x="1186" y="50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179" name="Oval 251"/>
                  <p:cNvSpPr>
                    <a:spLocks noChangeAspect="1" noChangeArrowheads="1"/>
                  </p:cNvSpPr>
                  <p:nvPr/>
                </p:nvSpPr>
                <p:spPr bwMode="auto">
                  <a:xfrm>
                    <a:off x="1193"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180" name="Oval 252"/>
                  <p:cNvSpPr>
                    <a:spLocks noChangeAspect="1" noChangeArrowheads="1"/>
                  </p:cNvSpPr>
                  <p:nvPr/>
                </p:nvSpPr>
                <p:spPr bwMode="auto">
                  <a:xfrm>
                    <a:off x="1178"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181" name="Oval 253"/>
                  <p:cNvSpPr>
                    <a:spLocks noChangeAspect="1" noChangeArrowheads="1"/>
                  </p:cNvSpPr>
                  <p:nvPr/>
                </p:nvSpPr>
                <p:spPr bwMode="auto">
                  <a:xfrm>
                    <a:off x="1175"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182" name="Oval 254"/>
                  <p:cNvSpPr>
                    <a:spLocks noChangeAspect="1" noChangeArrowheads="1"/>
                  </p:cNvSpPr>
                  <p:nvPr/>
                </p:nvSpPr>
                <p:spPr bwMode="auto">
                  <a:xfrm>
                    <a:off x="1193"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183" name="Oval 255"/>
                  <p:cNvSpPr>
                    <a:spLocks noChangeAspect="1" noChangeArrowheads="1"/>
                  </p:cNvSpPr>
                  <p:nvPr/>
                </p:nvSpPr>
                <p:spPr bwMode="auto">
                  <a:xfrm>
                    <a:off x="1178"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sp>
              <p:nvSpPr>
                <p:cNvPr id="2813184" name="Oval 256"/>
                <p:cNvSpPr>
                  <a:spLocks noChangeAspect="1" noChangeArrowheads="1"/>
                </p:cNvSpPr>
                <p:nvPr/>
              </p:nvSpPr>
              <p:spPr bwMode="auto">
                <a:xfrm>
                  <a:off x="1182" y="493"/>
                  <a:ext cx="12" cy="10"/>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185" name="Oval 257"/>
                <p:cNvSpPr>
                  <a:spLocks noChangeAspect="1" noChangeArrowheads="1"/>
                </p:cNvSpPr>
                <p:nvPr/>
              </p:nvSpPr>
              <p:spPr bwMode="auto">
                <a:xfrm>
                  <a:off x="1196"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grpSp>
        <p:grpSp>
          <p:nvGrpSpPr>
            <p:cNvPr id="2813128" name="Group 258"/>
            <p:cNvGrpSpPr>
              <a:grpSpLocks noChangeAspect="1"/>
            </p:cNvGrpSpPr>
            <p:nvPr/>
          </p:nvGrpSpPr>
          <p:grpSpPr bwMode="auto">
            <a:xfrm>
              <a:off x="4020" y="1839"/>
              <a:ext cx="1358" cy="598"/>
              <a:chOff x="770" y="399"/>
              <a:chExt cx="209" cy="89"/>
            </a:xfrm>
          </p:grpSpPr>
          <p:grpSp>
            <p:nvGrpSpPr>
              <p:cNvPr id="2813132" name="Group 259"/>
              <p:cNvGrpSpPr>
                <a:grpSpLocks noChangeAspect="1"/>
              </p:cNvGrpSpPr>
              <p:nvPr/>
            </p:nvGrpSpPr>
            <p:grpSpPr bwMode="auto">
              <a:xfrm>
                <a:off x="770" y="423"/>
                <a:ext cx="77" cy="35"/>
                <a:chOff x="283" y="766"/>
                <a:chExt cx="77" cy="42"/>
              </a:xfrm>
            </p:grpSpPr>
            <p:grpSp>
              <p:nvGrpSpPr>
                <p:cNvPr id="2813134" name="Group 260"/>
                <p:cNvGrpSpPr>
                  <a:grpSpLocks noChangeAspect="1"/>
                </p:cNvGrpSpPr>
                <p:nvPr/>
              </p:nvGrpSpPr>
              <p:grpSpPr bwMode="auto">
                <a:xfrm>
                  <a:off x="283" y="772"/>
                  <a:ext cx="77" cy="30"/>
                  <a:chOff x="598" y="1010"/>
                  <a:chExt cx="77" cy="30"/>
                </a:xfrm>
              </p:grpSpPr>
              <p:sp>
                <p:nvSpPr>
                  <p:cNvPr id="2813189" name="AutoShape 261"/>
                  <p:cNvSpPr>
                    <a:spLocks noChangeAspect="1" noChangeArrowheads="1"/>
                  </p:cNvSpPr>
                  <p:nvPr/>
                </p:nvSpPr>
                <p:spPr bwMode="auto">
                  <a:xfrm>
                    <a:off x="606" y="1010"/>
                    <a:ext cx="61" cy="30"/>
                  </a:xfrm>
                  <a:prstGeom prst="plus">
                    <a:avLst>
                      <a:gd name="adj" fmla="val 21875"/>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190" name="Rectangle 262"/>
                  <p:cNvSpPr>
                    <a:spLocks noChangeAspect="1" noChangeArrowheads="1"/>
                  </p:cNvSpPr>
                  <p:nvPr/>
                </p:nvSpPr>
                <p:spPr bwMode="auto">
                  <a:xfrm>
                    <a:off x="598"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191" name="Rectangle 263"/>
                  <p:cNvSpPr>
                    <a:spLocks noChangeAspect="1" noChangeArrowheads="1"/>
                  </p:cNvSpPr>
                  <p:nvPr/>
                </p:nvSpPr>
                <p:spPr bwMode="auto">
                  <a:xfrm>
                    <a:off x="667"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sp>
              <p:nvSpPr>
                <p:cNvPr id="2813192" name="AutoShape 264"/>
                <p:cNvSpPr>
                  <a:spLocks noChangeAspect="1" noChangeArrowheads="1"/>
                </p:cNvSpPr>
                <p:nvPr/>
              </p:nvSpPr>
              <p:spPr bwMode="auto">
                <a:xfrm>
                  <a:off x="299" y="766"/>
                  <a:ext cx="44" cy="42"/>
                </a:xfrm>
                <a:prstGeom prst="flowChartOr">
                  <a:avLst/>
                </a:prstGeom>
                <a:noFill/>
                <a:ln w="12700">
                  <a:solidFill>
                    <a:srgbClr val="000000"/>
                  </a:solidFill>
                  <a:round/>
                  <a:headEnd/>
                  <a:tailEnd/>
                </a:ln>
              </p:spPr>
              <p:txBody>
                <a:bodyPr/>
                <a:lstStyle/>
                <a:p>
                  <a:endParaRPr lang="en-US"/>
                </a:p>
              </p:txBody>
            </p:sp>
            <p:grpSp>
              <p:nvGrpSpPr>
                <p:cNvPr id="2813138" name="Group 265"/>
                <p:cNvGrpSpPr>
                  <a:grpSpLocks noChangeAspect="1"/>
                </p:cNvGrpSpPr>
                <p:nvPr/>
              </p:nvGrpSpPr>
              <p:grpSpPr bwMode="auto">
                <a:xfrm>
                  <a:off x="347" y="775"/>
                  <a:ext cx="5" cy="24"/>
                  <a:chOff x="712" y="589"/>
                  <a:chExt cx="7" cy="28"/>
                </a:xfrm>
              </p:grpSpPr>
              <p:grpSp>
                <p:nvGrpSpPr>
                  <p:cNvPr id="2813140" name="Group 266"/>
                  <p:cNvGrpSpPr>
                    <a:grpSpLocks noChangeAspect="1"/>
                  </p:cNvGrpSpPr>
                  <p:nvPr/>
                </p:nvGrpSpPr>
                <p:grpSpPr bwMode="auto">
                  <a:xfrm>
                    <a:off x="712" y="589"/>
                    <a:ext cx="7" cy="8"/>
                    <a:chOff x="681" y="538"/>
                    <a:chExt cx="39" cy="59"/>
                  </a:xfrm>
                </p:grpSpPr>
                <p:sp>
                  <p:nvSpPr>
                    <p:cNvPr id="2813195" name="Rectangle 267"/>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196" name="Line 268"/>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197" name="Line 269"/>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44" name="Group 270"/>
                  <p:cNvGrpSpPr>
                    <a:grpSpLocks noChangeAspect="1"/>
                  </p:cNvGrpSpPr>
                  <p:nvPr/>
                </p:nvGrpSpPr>
                <p:grpSpPr bwMode="auto">
                  <a:xfrm>
                    <a:off x="712" y="609"/>
                    <a:ext cx="7" cy="8"/>
                    <a:chOff x="681" y="538"/>
                    <a:chExt cx="39" cy="59"/>
                  </a:xfrm>
                </p:grpSpPr>
                <p:sp>
                  <p:nvSpPr>
                    <p:cNvPr id="2813199" name="Rectangle 271"/>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00" name="Line 272"/>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01" name="Line 273"/>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46" name="Group 274"/>
                  <p:cNvGrpSpPr>
                    <a:grpSpLocks noChangeAspect="1"/>
                  </p:cNvGrpSpPr>
                  <p:nvPr/>
                </p:nvGrpSpPr>
                <p:grpSpPr bwMode="auto">
                  <a:xfrm>
                    <a:off x="712" y="599"/>
                    <a:ext cx="7" cy="8"/>
                    <a:chOff x="681" y="538"/>
                    <a:chExt cx="39" cy="59"/>
                  </a:xfrm>
                </p:grpSpPr>
                <p:sp>
                  <p:nvSpPr>
                    <p:cNvPr id="2813203" name="Rectangle 275"/>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04" name="Line 276"/>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05" name="Line 277"/>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813150" name="Group 278"/>
                <p:cNvGrpSpPr>
                  <a:grpSpLocks noChangeAspect="1"/>
                </p:cNvGrpSpPr>
                <p:nvPr/>
              </p:nvGrpSpPr>
              <p:grpSpPr bwMode="auto">
                <a:xfrm>
                  <a:off x="291" y="775"/>
                  <a:ext cx="5" cy="24"/>
                  <a:chOff x="712" y="589"/>
                  <a:chExt cx="7" cy="28"/>
                </a:xfrm>
              </p:grpSpPr>
              <p:grpSp>
                <p:nvGrpSpPr>
                  <p:cNvPr id="2813152" name="Group 279"/>
                  <p:cNvGrpSpPr>
                    <a:grpSpLocks noChangeAspect="1"/>
                  </p:cNvGrpSpPr>
                  <p:nvPr/>
                </p:nvGrpSpPr>
                <p:grpSpPr bwMode="auto">
                  <a:xfrm>
                    <a:off x="712" y="589"/>
                    <a:ext cx="7" cy="8"/>
                    <a:chOff x="681" y="538"/>
                    <a:chExt cx="39" cy="59"/>
                  </a:xfrm>
                </p:grpSpPr>
                <p:sp>
                  <p:nvSpPr>
                    <p:cNvPr id="2813208" name="Rectangle 280"/>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09" name="Line 28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10" name="Line 28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56" name="Group 283"/>
                  <p:cNvGrpSpPr>
                    <a:grpSpLocks noChangeAspect="1"/>
                  </p:cNvGrpSpPr>
                  <p:nvPr/>
                </p:nvGrpSpPr>
                <p:grpSpPr bwMode="auto">
                  <a:xfrm>
                    <a:off x="712" y="609"/>
                    <a:ext cx="7" cy="8"/>
                    <a:chOff x="681" y="538"/>
                    <a:chExt cx="39" cy="59"/>
                  </a:xfrm>
                </p:grpSpPr>
                <p:sp>
                  <p:nvSpPr>
                    <p:cNvPr id="2813212" name="Rectangle 284"/>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13" name="Line 28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14" name="Line 28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58" name="Group 287"/>
                  <p:cNvGrpSpPr>
                    <a:grpSpLocks noChangeAspect="1"/>
                  </p:cNvGrpSpPr>
                  <p:nvPr/>
                </p:nvGrpSpPr>
                <p:grpSpPr bwMode="auto">
                  <a:xfrm>
                    <a:off x="712" y="599"/>
                    <a:ext cx="7" cy="8"/>
                    <a:chOff x="681" y="538"/>
                    <a:chExt cx="39" cy="59"/>
                  </a:xfrm>
                </p:grpSpPr>
                <p:sp>
                  <p:nvSpPr>
                    <p:cNvPr id="2813216" name="Rectangle 288"/>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17" name="Line 28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18" name="Line 29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grpSp>
            <p:nvGrpSpPr>
              <p:cNvPr id="2813162" name="Group 291"/>
              <p:cNvGrpSpPr>
                <a:grpSpLocks noChangeAspect="1"/>
              </p:cNvGrpSpPr>
              <p:nvPr/>
            </p:nvGrpSpPr>
            <p:grpSpPr bwMode="auto">
              <a:xfrm>
                <a:off x="902" y="423"/>
                <a:ext cx="77" cy="35"/>
                <a:chOff x="283" y="766"/>
                <a:chExt cx="77" cy="42"/>
              </a:xfrm>
            </p:grpSpPr>
            <p:grpSp>
              <p:nvGrpSpPr>
                <p:cNvPr id="2813165" name="Group 292"/>
                <p:cNvGrpSpPr>
                  <a:grpSpLocks noChangeAspect="1"/>
                </p:cNvGrpSpPr>
                <p:nvPr/>
              </p:nvGrpSpPr>
              <p:grpSpPr bwMode="auto">
                <a:xfrm>
                  <a:off x="283" y="772"/>
                  <a:ext cx="77" cy="30"/>
                  <a:chOff x="598" y="1010"/>
                  <a:chExt cx="77" cy="30"/>
                </a:xfrm>
              </p:grpSpPr>
              <p:sp>
                <p:nvSpPr>
                  <p:cNvPr id="2813221" name="AutoShape 293"/>
                  <p:cNvSpPr>
                    <a:spLocks noChangeAspect="1" noChangeArrowheads="1"/>
                  </p:cNvSpPr>
                  <p:nvPr/>
                </p:nvSpPr>
                <p:spPr bwMode="auto">
                  <a:xfrm>
                    <a:off x="606" y="1010"/>
                    <a:ext cx="61" cy="30"/>
                  </a:xfrm>
                  <a:prstGeom prst="plus">
                    <a:avLst>
                      <a:gd name="adj" fmla="val 21875"/>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22" name="Rectangle 294"/>
                  <p:cNvSpPr>
                    <a:spLocks noChangeAspect="1" noChangeArrowheads="1"/>
                  </p:cNvSpPr>
                  <p:nvPr/>
                </p:nvSpPr>
                <p:spPr bwMode="auto">
                  <a:xfrm>
                    <a:off x="598"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23" name="Rectangle 295"/>
                  <p:cNvSpPr>
                    <a:spLocks noChangeAspect="1" noChangeArrowheads="1"/>
                  </p:cNvSpPr>
                  <p:nvPr/>
                </p:nvSpPr>
                <p:spPr bwMode="auto">
                  <a:xfrm>
                    <a:off x="667" y="1011"/>
                    <a:ext cx="8" cy="28"/>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sp>
              <p:nvSpPr>
                <p:cNvPr id="2813224" name="AutoShape 296"/>
                <p:cNvSpPr>
                  <a:spLocks noChangeAspect="1" noChangeArrowheads="1"/>
                </p:cNvSpPr>
                <p:nvPr/>
              </p:nvSpPr>
              <p:spPr bwMode="auto">
                <a:xfrm>
                  <a:off x="299" y="766"/>
                  <a:ext cx="44" cy="42"/>
                </a:xfrm>
                <a:prstGeom prst="flowChartOr">
                  <a:avLst/>
                </a:prstGeom>
                <a:noFill/>
                <a:ln w="12700">
                  <a:solidFill>
                    <a:srgbClr val="000000"/>
                  </a:solidFill>
                  <a:round/>
                  <a:headEnd/>
                  <a:tailEnd/>
                </a:ln>
              </p:spPr>
              <p:txBody>
                <a:bodyPr/>
                <a:lstStyle/>
                <a:p>
                  <a:endParaRPr lang="en-US"/>
                </a:p>
              </p:txBody>
            </p:sp>
            <p:grpSp>
              <p:nvGrpSpPr>
                <p:cNvPr id="2813169" name="Group 297"/>
                <p:cNvGrpSpPr>
                  <a:grpSpLocks noChangeAspect="1"/>
                </p:cNvGrpSpPr>
                <p:nvPr/>
              </p:nvGrpSpPr>
              <p:grpSpPr bwMode="auto">
                <a:xfrm>
                  <a:off x="347" y="775"/>
                  <a:ext cx="5" cy="24"/>
                  <a:chOff x="712" y="589"/>
                  <a:chExt cx="7" cy="28"/>
                </a:xfrm>
              </p:grpSpPr>
              <p:grpSp>
                <p:nvGrpSpPr>
                  <p:cNvPr id="2813174" name="Group 298"/>
                  <p:cNvGrpSpPr>
                    <a:grpSpLocks noChangeAspect="1"/>
                  </p:cNvGrpSpPr>
                  <p:nvPr/>
                </p:nvGrpSpPr>
                <p:grpSpPr bwMode="auto">
                  <a:xfrm>
                    <a:off x="712" y="589"/>
                    <a:ext cx="7" cy="8"/>
                    <a:chOff x="681" y="538"/>
                    <a:chExt cx="39" cy="59"/>
                  </a:xfrm>
                </p:grpSpPr>
                <p:sp>
                  <p:nvSpPr>
                    <p:cNvPr id="2813227" name="Rectangle 299"/>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28" name="Line 300"/>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29" name="Line 301"/>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75" name="Group 302"/>
                  <p:cNvGrpSpPr>
                    <a:grpSpLocks noChangeAspect="1"/>
                  </p:cNvGrpSpPr>
                  <p:nvPr/>
                </p:nvGrpSpPr>
                <p:grpSpPr bwMode="auto">
                  <a:xfrm>
                    <a:off x="712" y="609"/>
                    <a:ext cx="7" cy="8"/>
                    <a:chOff x="681" y="538"/>
                    <a:chExt cx="39" cy="59"/>
                  </a:xfrm>
                </p:grpSpPr>
                <p:sp>
                  <p:nvSpPr>
                    <p:cNvPr id="2813231" name="Rectangle 303"/>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32" name="Line 304"/>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33" name="Line 305"/>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86" name="Group 306"/>
                  <p:cNvGrpSpPr>
                    <a:grpSpLocks noChangeAspect="1"/>
                  </p:cNvGrpSpPr>
                  <p:nvPr/>
                </p:nvGrpSpPr>
                <p:grpSpPr bwMode="auto">
                  <a:xfrm>
                    <a:off x="712" y="599"/>
                    <a:ext cx="7" cy="8"/>
                    <a:chOff x="681" y="538"/>
                    <a:chExt cx="39" cy="59"/>
                  </a:xfrm>
                </p:grpSpPr>
                <p:sp>
                  <p:nvSpPr>
                    <p:cNvPr id="2813235" name="Rectangle 307"/>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36" name="Line 308"/>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37" name="Line 309"/>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813187" name="Group 310"/>
                <p:cNvGrpSpPr>
                  <a:grpSpLocks noChangeAspect="1"/>
                </p:cNvGrpSpPr>
                <p:nvPr/>
              </p:nvGrpSpPr>
              <p:grpSpPr bwMode="auto">
                <a:xfrm>
                  <a:off x="291" y="775"/>
                  <a:ext cx="5" cy="24"/>
                  <a:chOff x="712" y="589"/>
                  <a:chExt cx="7" cy="28"/>
                </a:xfrm>
              </p:grpSpPr>
              <p:grpSp>
                <p:nvGrpSpPr>
                  <p:cNvPr id="2813188" name="Group 311"/>
                  <p:cNvGrpSpPr>
                    <a:grpSpLocks noChangeAspect="1"/>
                  </p:cNvGrpSpPr>
                  <p:nvPr/>
                </p:nvGrpSpPr>
                <p:grpSpPr bwMode="auto">
                  <a:xfrm>
                    <a:off x="712" y="589"/>
                    <a:ext cx="7" cy="8"/>
                    <a:chOff x="681" y="538"/>
                    <a:chExt cx="39" cy="59"/>
                  </a:xfrm>
                </p:grpSpPr>
                <p:sp>
                  <p:nvSpPr>
                    <p:cNvPr id="2813240" name="Rectangle 312"/>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41" name="Line 31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42" name="Line 31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93" name="Group 315"/>
                  <p:cNvGrpSpPr>
                    <a:grpSpLocks noChangeAspect="1"/>
                  </p:cNvGrpSpPr>
                  <p:nvPr/>
                </p:nvGrpSpPr>
                <p:grpSpPr bwMode="auto">
                  <a:xfrm>
                    <a:off x="712" y="609"/>
                    <a:ext cx="7" cy="8"/>
                    <a:chOff x="681" y="538"/>
                    <a:chExt cx="39" cy="59"/>
                  </a:xfrm>
                </p:grpSpPr>
                <p:sp>
                  <p:nvSpPr>
                    <p:cNvPr id="2813244" name="Rectangle 316"/>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45" name="Line 31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46" name="Line 31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194" name="Group 319"/>
                  <p:cNvGrpSpPr>
                    <a:grpSpLocks noChangeAspect="1"/>
                  </p:cNvGrpSpPr>
                  <p:nvPr/>
                </p:nvGrpSpPr>
                <p:grpSpPr bwMode="auto">
                  <a:xfrm>
                    <a:off x="712" y="599"/>
                    <a:ext cx="7" cy="8"/>
                    <a:chOff x="681" y="538"/>
                    <a:chExt cx="39" cy="59"/>
                  </a:xfrm>
                </p:grpSpPr>
                <p:sp>
                  <p:nvSpPr>
                    <p:cNvPr id="2813248" name="Rectangle 320"/>
                    <p:cNvSpPr>
                      <a:spLocks noChangeAspect="1" noChangeArrowheads="1"/>
                    </p:cNvSpPr>
                    <p:nvPr/>
                  </p:nvSpPr>
                  <p:spPr bwMode="auto">
                    <a:xfrm>
                      <a:off x="681" y="538"/>
                      <a:ext cx="38" cy="59"/>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249" name="Line 32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250" name="Line 32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sp>
            <p:nvSpPr>
              <p:cNvPr id="2813251" name="Freeform 323"/>
              <p:cNvSpPr>
                <a:spLocks noChangeAspect="1"/>
              </p:cNvSpPr>
              <p:nvPr/>
            </p:nvSpPr>
            <p:spPr bwMode="auto">
              <a:xfrm>
                <a:off x="834" y="417"/>
                <a:ext cx="80" cy="53"/>
              </a:xfrm>
              <a:custGeom>
                <a:avLst/>
                <a:gdLst/>
                <a:ahLst/>
                <a:cxnLst>
                  <a:cxn ang="0">
                    <a:pos x="8" y="10"/>
                  </a:cxn>
                  <a:cxn ang="0">
                    <a:pos x="8" y="0"/>
                  </a:cxn>
                  <a:cxn ang="0">
                    <a:pos x="61" y="0"/>
                  </a:cxn>
                  <a:cxn ang="0">
                    <a:pos x="61" y="10"/>
                  </a:cxn>
                  <a:cxn ang="0">
                    <a:pos x="61" y="22"/>
                  </a:cxn>
                  <a:cxn ang="0">
                    <a:pos x="68" y="35"/>
                  </a:cxn>
                  <a:cxn ang="0">
                    <a:pos x="0" y="35"/>
                  </a:cxn>
                  <a:cxn ang="0">
                    <a:pos x="8" y="22"/>
                  </a:cxn>
                  <a:cxn ang="0">
                    <a:pos x="8" y="10"/>
                  </a:cxn>
                </a:cxnLst>
                <a:rect l="0" t="0" r="r" b="b"/>
                <a:pathLst>
                  <a:path w="68" h="35">
                    <a:moveTo>
                      <a:pt x="8" y="10"/>
                    </a:moveTo>
                    <a:lnTo>
                      <a:pt x="8" y="0"/>
                    </a:lnTo>
                    <a:lnTo>
                      <a:pt x="61" y="0"/>
                    </a:lnTo>
                    <a:lnTo>
                      <a:pt x="61" y="10"/>
                    </a:lnTo>
                    <a:lnTo>
                      <a:pt x="61" y="22"/>
                    </a:lnTo>
                    <a:lnTo>
                      <a:pt x="68" y="35"/>
                    </a:lnTo>
                    <a:lnTo>
                      <a:pt x="0" y="35"/>
                    </a:lnTo>
                    <a:lnTo>
                      <a:pt x="8" y="22"/>
                    </a:lnTo>
                    <a:lnTo>
                      <a:pt x="8" y="10"/>
                    </a:lnTo>
                    <a:close/>
                  </a:path>
                </a:pathLst>
              </a:custGeom>
              <a:gradFill rotWithShape="0">
                <a:gsLst>
                  <a:gs pos="0">
                    <a:srgbClr val="C0C0C0"/>
                  </a:gs>
                  <a:gs pos="50000">
                    <a:srgbClr val="FFFFFF"/>
                  </a:gs>
                  <a:gs pos="100000">
                    <a:srgbClr val="C0C0C0"/>
                  </a:gs>
                </a:gsLst>
                <a:lin ang="0" scaled="1"/>
              </a:gradFill>
              <a:ln w="9525" cap="flat" cmpd="sng">
                <a:solidFill>
                  <a:srgbClr val="000000"/>
                </a:solidFill>
                <a:prstDash val="solid"/>
                <a:round/>
                <a:headEnd/>
                <a:tailEnd/>
              </a:ln>
            </p:spPr>
            <p:txBody>
              <a:bodyPr/>
              <a:lstStyle/>
              <a:p>
                <a:endParaRPr lang="en-US"/>
              </a:p>
            </p:txBody>
          </p:sp>
          <p:grpSp>
            <p:nvGrpSpPr>
              <p:cNvPr id="2813198" name="Group 324"/>
              <p:cNvGrpSpPr>
                <a:grpSpLocks noChangeAspect="1"/>
              </p:cNvGrpSpPr>
              <p:nvPr/>
            </p:nvGrpSpPr>
            <p:grpSpPr bwMode="auto">
              <a:xfrm flipV="1">
                <a:off x="832" y="399"/>
                <a:ext cx="86" cy="25"/>
                <a:chOff x="334" y="217"/>
                <a:chExt cx="86" cy="25"/>
              </a:xfrm>
            </p:grpSpPr>
            <p:grpSp>
              <p:nvGrpSpPr>
                <p:cNvPr id="2813202" name="Group 325"/>
                <p:cNvGrpSpPr>
                  <a:grpSpLocks noChangeAspect="1"/>
                </p:cNvGrpSpPr>
                <p:nvPr/>
              </p:nvGrpSpPr>
              <p:grpSpPr bwMode="auto">
                <a:xfrm>
                  <a:off x="338" y="217"/>
                  <a:ext cx="78" cy="7"/>
                  <a:chOff x="619" y="432"/>
                  <a:chExt cx="75" cy="7"/>
                </a:xfrm>
              </p:grpSpPr>
              <p:grpSp>
                <p:nvGrpSpPr>
                  <p:cNvPr id="2813206" name="Group 326"/>
                  <p:cNvGrpSpPr>
                    <a:grpSpLocks noChangeAspect="1"/>
                  </p:cNvGrpSpPr>
                  <p:nvPr/>
                </p:nvGrpSpPr>
                <p:grpSpPr bwMode="auto">
                  <a:xfrm>
                    <a:off x="619" y="432"/>
                    <a:ext cx="11" cy="7"/>
                    <a:chOff x="625" y="307"/>
                    <a:chExt cx="11" cy="7"/>
                  </a:xfrm>
                </p:grpSpPr>
                <p:sp>
                  <p:nvSpPr>
                    <p:cNvPr id="2813255" name="Rectangle 32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07" name="Group 328"/>
                    <p:cNvGrpSpPr>
                      <a:grpSpLocks noChangeAspect="1"/>
                    </p:cNvGrpSpPr>
                    <p:nvPr/>
                  </p:nvGrpSpPr>
                  <p:grpSpPr bwMode="auto">
                    <a:xfrm>
                      <a:off x="625" y="309"/>
                      <a:ext cx="11" cy="5"/>
                      <a:chOff x="699" y="928"/>
                      <a:chExt cx="45" cy="27"/>
                    </a:xfrm>
                  </p:grpSpPr>
                  <p:sp>
                    <p:nvSpPr>
                      <p:cNvPr id="2813257" name="Rectangle 32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258" name="Line 33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259" name="Line 33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11" name="Group 332"/>
                  <p:cNvGrpSpPr>
                    <a:grpSpLocks noChangeAspect="1"/>
                  </p:cNvGrpSpPr>
                  <p:nvPr/>
                </p:nvGrpSpPr>
                <p:grpSpPr bwMode="auto">
                  <a:xfrm>
                    <a:off x="635" y="432"/>
                    <a:ext cx="11" cy="7"/>
                    <a:chOff x="625" y="307"/>
                    <a:chExt cx="11" cy="7"/>
                  </a:xfrm>
                </p:grpSpPr>
                <p:sp>
                  <p:nvSpPr>
                    <p:cNvPr id="2813261" name="Rectangle 33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15" name="Group 334"/>
                    <p:cNvGrpSpPr>
                      <a:grpSpLocks noChangeAspect="1"/>
                    </p:cNvGrpSpPr>
                    <p:nvPr/>
                  </p:nvGrpSpPr>
                  <p:grpSpPr bwMode="auto">
                    <a:xfrm>
                      <a:off x="625" y="309"/>
                      <a:ext cx="11" cy="5"/>
                      <a:chOff x="699" y="928"/>
                      <a:chExt cx="45" cy="27"/>
                    </a:xfrm>
                  </p:grpSpPr>
                  <p:sp>
                    <p:nvSpPr>
                      <p:cNvPr id="2813263" name="Rectangle 33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264" name="Line 33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265" name="Line 33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19" name="Group 338"/>
                  <p:cNvGrpSpPr>
                    <a:grpSpLocks noChangeAspect="1"/>
                  </p:cNvGrpSpPr>
                  <p:nvPr/>
                </p:nvGrpSpPr>
                <p:grpSpPr bwMode="auto">
                  <a:xfrm>
                    <a:off x="651" y="432"/>
                    <a:ext cx="11" cy="7"/>
                    <a:chOff x="625" y="307"/>
                    <a:chExt cx="11" cy="7"/>
                  </a:xfrm>
                </p:grpSpPr>
                <p:sp>
                  <p:nvSpPr>
                    <p:cNvPr id="2813267" name="Rectangle 33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20" name="Group 340"/>
                    <p:cNvGrpSpPr>
                      <a:grpSpLocks noChangeAspect="1"/>
                    </p:cNvGrpSpPr>
                    <p:nvPr/>
                  </p:nvGrpSpPr>
                  <p:grpSpPr bwMode="auto">
                    <a:xfrm>
                      <a:off x="625" y="309"/>
                      <a:ext cx="11" cy="5"/>
                      <a:chOff x="699" y="928"/>
                      <a:chExt cx="45" cy="27"/>
                    </a:xfrm>
                  </p:grpSpPr>
                  <p:sp>
                    <p:nvSpPr>
                      <p:cNvPr id="2813269" name="Rectangle 34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270" name="Line 34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271" name="Line 34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25" name="Group 344"/>
                  <p:cNvGrpSpPr>
                    <a:grpSpLocks noChangeAspect="1"/>
                  </p:cNvGrpSpPr>
                  <p:nvPr/>
                </p:nvGrpSpPr>
                <p:grpSpPr bwMode="auto">
                  <a:xfrm>
                    <a:off x="667" y="432"/>
                    <a:ext cx="11" cy="7"/>
                    <a:chOff x="625" y="307"/>
                    <a:chExt cx="11" cy="7"/>
                  </a:xfrm>
                </p:grpSpPr>
                <p:sp>
                  <p:nvSpPr>
                    <p:cNvPr id="2813273" name="Rectangle 34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26" name="Group 346"/>
                    <p:cNvGrpSpPr>
                      <a:grpSpLocks noChangeAspect="1"/>
                    </p:cNvGrpSpPr>
                    <p:nvPr/>
                  </p:nvGrpSpPr>
                  <p:grpSpPr bwMode="auto">
                    <a:xfrm>
                      <a:off x="625" y="309"/>
                      <a:ext cx="11" cy="5"/>
                      <a:chOff x="699" y="928"/>
                      <a:chExt cx="45" cy="27"/>
                    </a:xfrm>
                  </p:grpSpPr>
                  <p:sp>
                    <p:nvSpPr>
                      <p:cNvPr id="2813275" name="Rectangle 34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276" name="Line 34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277" name="Line 34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30" name="Group 350"/>
                  <p:cNvGrpSpPr>
                    <a:grpSpLocks noChangeAspect="1"/>
                  </p:cNvGrpSpPr>
                  <p:nvPr/>
                </p:nvGrpSpPr>
                <p:grpSpPr bwMode="auto">
                  <a:xfrm>
                    <a:off x="683" y="432"/>
                    <a:ext cx="11" cy="7"/>
                    <a:chOff x="625" y="307"/>
                    <a:chExt cx="11" cy="7"/>
                  </a:xfrm>
                </p:grpSpPr>
                <p:sp>
                  <p:nvSpPr>
                    <p:cNvPr id="2813279" name="Rectangle 35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34" name="Group 352"/>
                    <p:cNvGrpSpPr>
                      <a:grpSpLocks noChangeAspect="1"/>
                    </p:cNvGrpSpPr>
                    <p:nvPr/>
                  </p:nvGrpSpPr>
                  <p:grpSpPr bwMode="auto">
                    <a:xfrm>
                      <a:off x="625" y="309"/>
                      <a:ext cx="11" cy="5"/>
                      <a:chOff x="699" y="928"/>
                      <a:chExt cx="45" cy="27"/>
                    </a:xfrm>
                  </p:grpSpPr>
                  <p:sp>
                    <p:nvSpPr>
                      <p:cNvPr id="2813281" name="Rectangle 35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282" name="Line 35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283" name="Line 35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sp>
              <p:nvSpPr>
                <p:cNvPr id="2813284" name="Rectangle 356"/>
                <p:cNvSpPr>
                  <a:spLocks noChangeAspect="1" noChangeArrowheads="1"/>
                </p:cNvSpPr>
                <p:nvPr/>
              </p:nvSpPr>
              <p:spPr bwMode="auto">
                <a:xfrm>
                  <a:off x="334" y="224"/>
                  <a:ext cx="86"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rot="10800000"/>
                <a:lstStyle/>
                <a:p>
                  <a:endParaRPr lang="en-US" sz="2400" b="0">
                    <a:latin typeface="Times New Roman" pitchFamily="18" charset="0"/>
                  </a:endParaRPr>
                </a:p>
              </p:txBody>
            </p:sp>
          </p:grpSp>
          <p:grpSp>
            <p:nvGrpSpPr>
              <p:cNvPr id="2813238" name="Group 357"/>
              <p:cNvGrpSpPr>
                <a:grpSpLocks noChangeAspect="1"/>
              </p:cNvGrpSpPr>
              <p:nvPr/>
            </p:nvGrpSpPr>
            <p:grpSpPr bwMode="auto">
              <a:xfrm>
                <a:off x="823" y="464"/>
                <a:ext cx="103" cy="24"/>
                <a:chOff x="527" y="713"/>
                <a:chExt cx="103" cy="24"/>
              </a:xfrm>
            </p:grpSpPr>
            <p:sp>
              <p:nvSpPr>
                <p:cNvPr id="2813286" name="Rectangle 358"/>
                <p:cNvSpPr>
                  <a:spLocks noChangeAspect="1" noChangeArrowheads="1"/>
                </p:cNvSpPr>
                <p:nvPr/>
              </p:nvSpPr>
              <p:spPr bwMode="auto">
                <a:xfrm>
                  <a:off x="527" y="719"/>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13239" name="Group 359"/>
                <p:cNvGrpSpPr>
                  <a:grpSpLocks noChangeAspect="1"/>
                </p:cNvGrpSpPr>
                <p:nvPr/>
              </p:nvGrpSpPr>
              <p:grpSpPr bwMode="auto">
                <a:xfrm>
                  <a:off x="530" y="713"/>
                  <a:ext cx="97" cy="6"/>
                  <a:chOff x="609" y="94"/>
                  <a:chExt cx="97" cy="6"/>
                </a:xfrm>
              </p:grpSpPr>
              <p:grpSp>
                <p:nvGrpSpPr>
                  <p:cNvPr id="2813243" name="Group 360"/>
                  <p:cNvGrpSpPr>
                    <a:grpSpLocks noChangeAspect="1"/>
                  </p:cNvGrpSpPr>
                  <p:nvPr/>
                </p:nvGrpSpPr>
                <p:grpSpPr bwMode="auto">
                  <a:xfrm>
                    <a:off x="609" y="94"/>
                    <a:ext cx="12" cy="6"/>
                    <a:chOff x="625" y="307"/>
                    <a:chExt cx="11" cy="7"/>
                  </a:xfrm>
                </p:grpSpPr>
                <p:sp>
                  <p:nvSpPr>
                    <p:cNvPr id="2813289" name="Rectangle 36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47" name="Group 362"/>
                    <p:cNvGrpSpPr>
                      <a:grpSpLocks noChangeAspect="1"/>
                    </p:cNvGrpSpPr>
                    <p:nvPr/>
                  </p:nvGrpSpPr>
                  <p:grpSpPr bwMode="auto">
                    <a:xfrm>
                      <a:off x="625" y="309"/>
                      <a:ext cx="11" cy="5"/>
                      <a:chOff x="699" y="928"/>
                      <a:chExt cx="45" cy="27"/>
                    </a:xfrm>
                  </p:grpSpPr>
                  <p:sp>
                    <p:nvSpPr>
                      <p:cNvPr id="2813291" name="Rectangle 36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292" name="Line 36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293" name="Line 36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52" name="Group 366"/>
                  <p:cNvGrpSpPr>
                    <a:grpSpLocks noChangeAspect="1"/>
                  </p:cNvGrpSpPr>
                  <p:nvPr/>
                </p:nvGrpSpPr>
                <p:grpSpPr bwMode="auto">
                  <a:xfrm>
                    <a:off x="625" y="94"/>
                    <a:ext cx="12" cy="6"/>
                    <a:chOff x="625" y="307"/>
                    <a:chExt cx="11" cy="7"/>
                  </a:xfrm>
                </p:grpSpPr>
                <p:sp>
                  <p:nvSpPr>
                    <p:cNvPr id="2813295" name="Rectangle 36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53" name="Group 368"/>
                    <p:cNvGrpSpPr>
                      <a:grpSpLocks noChangeAspect="1"/>
                    </p:cNvGrpSpPr>
                    <p:nvPr/>
                  </p:nvGrpSpPr>
                  <p:grpSpPr bwMode="auto">
                    <a:xfrm>
                      <a:off x="625" y="309"/>
                      <a:ext cx="11" cy="5"/>
                      <a:chOff x="699" y="928"/>
                      <a:chExt cx="45" cy="27"/>
                    </a:xfrm>
                  </p:grpSpPr>
                  <p:sp>
                    <p:nvSpPr>
                      <p:cNvPr id="2813297" name="Rectangle 36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298" name="Line 37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299" name="Line 37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54" name="Group 372"/>
                  <p:cNvGrpSpPr>
                    <a:grpSpLocks noChangeAspect="1"/>
                  </p:cNvGrpSpPr>
                  <p:nvPr/>
                </p:nvGrpSpPr>
                <p:grpSpPr bwMode="auto">
                  <a:xfrm>
                    <a:off x="643" y="94"/>
                    <a:ext cx="12" cy="6"/>
                    <a:chOff x="625" y="307"/>
                    <a:chExt cx="11" cy="7"/>
                  </a:xfrm>
                </p:grpSpPr>
                <p:sp>
                  <p:nvSpPr>
                    <p:cNvPr id="2813301" name="Rectangle 37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56" name="Group 374"/>
                    <p:cNvGrpSpPr>
                      <a:grpSpLocks noChangeAspect="1"/>
                    </p:cNvGrpSpPr>
                    <p:nvPr/>
                  </p:nvGrpSpPr>
                  <p:grpSpPr bwMode="auto">
                    <a:xfrm>
                      <a:off x="625" y="309"/>
                      <a:ext cx="11" cy="5"/>
                      <a:chOff x="699" y="928"/>
                      <a:chExt cx="45" cy="27"/>
                    </a:xfrm>
                  </p:grpSpPr>
                  <p:sp>
                    <p:nvSpPr>
                      <p:cNvPr id="2813303" name="Rectangle 37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04" name="Line 37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05" name="Line 37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60" name="Group 378"/>
                  <p:cNvGrpSpPr>
                    <a:grpSpLocks noChangeAspect="1"/>
                  </p:cNvGrpSpPr>
                  <p:nvPr/>
                </p:nvGrpSpPr>
                <p:grpSpPr bwMode="auto">
                  <a:xfrm>
                    <a:off x="660" y="94"/>
                    <a:ext cx="12" cy="6"/>
                    <a:chOff x="625" y="307"/>
                    <a:chExt cx="11" cy="7"/>
                  </a:xfrm>
                </p:grpSpPr>
                <p:sp>
                  <p:nvSpPr>
                    <p:cNvPr id="2813307" name="Rectangle 37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62" name="Group 380"/>
                    <p:cNvGrpSpPr>
                      <a:grpSpLocks noChangeAspect="1"/>
                    </p:cNvGrpSpPr>
                    <p:nvPr/>
                  </p:nvGrpSpPr>
                  <p:grpSpPr bwMode="auto">
                    <a:xfrm>
                      <a:off x="625" y="309"/>
                      <a:ext cx="11" cy="5"/>
                      <a:chOff x="699" y="928"/>
                      <a:chExt cx="45" cy="27"/>
                    </a:xfrm>
                  </p:grpSpPr>
                  <p:sp>
                    <p:nvSpPr>
                      <p:cNvPr id="2813309" name="Rectangle 38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10" name="Line 38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11" name="Line 38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66" name="Group 384"/>
                  <p:cNvGrpSpPr>
                    <a:grpSpLocks noChangeAspect="1"/>
                  </p:cNvGrpSpPr>
                  <p:nvPr/>
                </p:nvGrpSpPr>
                <p:grpSpPr bwMode="auto">
                  <a:xfrm>
                    <a:off x="678" y="94"/>
                    <a:ext cx="12" cy="6"/>
                    <a:chOff x="625" y="307"/>
                    <a:chExt cx="11" cy="7"/>
                  </a:xfrm>
                </p:grpSpPr>
                <p:sp>
                  <p:nvSpPr>
                    <p:cNvPr id="2813313" name="Rectangle 38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68" name="Group 386"/>
                    <p:cNvGrpSpPr>
                      <a:grpSpLocks noChangeAspect="1"/>
                    </p:cNvGrpSpPr>
                    <p:nvPr/>
                  </p:nvGrpSpPr>
                  <p:grpSpPr bwMode="auto">
                    <a:xfrm>
                      <a:off x="625" y="309"/>
                      <a:ext cx="11" cy="5"/>
                      <a:chOff x="699" y="928"/>
                      <a:chExt cx="45" cy="27"/>
                    </a:xfrm>
                  </p:grpSpPr>
                  <p:sp>
                    <p:nvSpPr>
                      <p:cNvPr id="2813315" name="Rectangle 38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16" name="Line 38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17" name="Line 38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72" name="Group 390"/>
                  <p:cNvGrpSpPr>
                    <a:grpSpLocks noChangeAspect="1"/>
                  </p:cNvGrpSpPr>
                  <p:nvPr/>
                </p:nvGrpSpPr>
                <p:grpSpPr bwMode="auto">
                  <a:xfrm>
                    <a:off x="694" y="94"/>
                    <a:ext cx="12" cy="6"/>
                    <a:chOff x="625" y="307"/>
                    <a:chExt cx="11" cy="7"/>
                  </a:xfrm>
                </p:grpSpPr>
                <p:sp>
                  <p:nvSpPr>
                    <p:cNvPr id="2813319" name="Rectangle 39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74" name="Group 392"/>
                    <p:cNvGrpSpPr>
                      <a:grpSpLocks noChangeAspect="1"/>
                    </p:cNvGrpSpPr>
                    <p:nvPr/>
                  </p:nvGrpSpPr>
                  <p:grpSpPr bwMode="auto">
                    <a:xfrm>
                      <a:off x="625" y="309"/>
                      <a:ext cx="11" cy="5"/>
                      <a:chOff x="699" y="928"/>
                      <a:chExt cx="45" cy="27"/>
                    </a:xfrm>
                  </p:grpSpPr>
                  <p:sp>
                    <p:nvSpPr>
                      <p:cNvPr id="2813321" name="Rectangle 39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22" name="Line 39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23" name="Line 39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sp>
          <p:nvSpPr>
            <p:cNvPr id="2813324" name="Line 396"/>
            <p:cNvSpPr>
              <a:spLocks noChangeAspect="1" noChangeShapeType="1"/>
            </p:cNvSpPr>
            <p:nvPr/>
          </p:nvSpPr>
          <p:spPr bwMode="auto">
            <a:xfrm>
              <a:off x="4592" y="3099"/>
              <a:ext cx="3" cy="924"/>
            </a:xfrm>
            <a:prstGeom prst="line">
              <a:avLst/>
            </a:prstGeom>
            <a:noFill/>
            <a:ln w="38100">
              <a:solidFill>
                <a:srgbClr val="000000"/>
              </a:solidFill>
              <a:round/>
              <a:headEnd/>
              <a:tailEnd/>
            </a:ln>
          </p:spPr>
          <p:txBody>
            <a:bodyPr/>
            <a:lstStyle/>
            <a:p>
              <a:endParaRPr lang="en-US"/>
            </a:p>
          </p:txBody>
        </p:sp>
        <p:sp>
          <p:nvSpPr>
            <p:cNvPr id="2813325" name="Line 397"/>
            <p:cNvSpPr>
              <a:spLocks noChangeAspect="1" noChangeShapeType="1"/>
            </p:cNvSpPr>
            <p:nvPr/>
          </p:nvSpPr>
          <p:spPr bwMode="auto">
            <a:xfrm>
              <a:off x="4807" y="3099"/>
              <a:ext cx="1" cy="918"/>
            </a:xfrm>
            <a:prstGeom prst="line">
              <a:avLst/>
            </a:prstGeom>
            <a:noFill/>
            <a:ln w="38100">
              <a:solidFill>
                <a:srgbClr val="000000"/>
              </a:solidFill>
              <a:round/>
              <a:headEnd/>
              <a:tailEnd/>
            </a:ln>
          </p:spPr>
          <p:txBody>
            <a:bodyPr/>
            <a:lstStyle/>
            <a:p>
              <a:endParaRPr lang="en-US"/>
            </a:p>
          </p:txBody>
        </p:sp>
        <p:grpSp>
          <p:nvGrpSpPr>
            <p:cNvPr id="2813278" name="Group 398"/>
            <p:cNvGrpSpPr>
              <a:grpSpLocks noChangeAspect="1"/>
            </p:cNvGrpSpPr>
            <p:nvPr/>
          </p:nvGrpSpPr>
          <p:grpSpPr bwMode="auto">
            <a:xfrm>
              <a:off x="4361" y="2440"/>
              <a:ext cx="681" cy="369"/>
              <a:chOff x="349" y="1073"/>
              <a:chExt cx="103" cy="72"/>
            </a:xfrm>
          </p:grpSpPr>
          <p:sp>
            <p:nvSpPr>
              <p:cNvPr id="2813327" name="Freeform 399"/>
              <p:cNvSpPr>
                <a:spLocks noChangeAspect="1"/>
              </p:cNvSpPr>
              <p:nvPr/>
            </p:nvSpPr>
            <p:spPr bwMode="auto">
              <a:xfrm>
                <a:off x="365" y="1091"/>
                <a:ext cx="71" cy="36"/>
              </a:xfrm>
              <a:custGeom>
                <a:avLst/>
                <a:gdLst/>
                <a:ahLst/>
                <a:cxnLst>
                  <a:cxn ang="0">
                    <a:pos x="0" y="0"/>
                  </a:cxn>
                  <a:cxn ang="0">
                    <a:pos x="5" y="13"/>
                  </a:cxn>
                  <a:cxn ang="0">
                    <a:pos x="5" y="37"/>
                  </a:cxn>
                  <a:cxn ang="0">
                    <a:pos x="0" y="49"/>
                  </a:cxn>
                  <a:cxn ang="0">
                    <a:pos x="170" y="49"/>
                  </a:cxn>
                  <a:cxn ang="0">
                    <a:pos x="165" y="38"/>
                  </a:cxn>
                  <a:cxn ang="0">
                    <a:pos x="165" y="13"/>
                  </a:cxn>
                  <a:cxn ang="0">
                    <a:pos x="170" y="0"/>
                  </a:cxn>
                  <a:cxn ang="0">
                    <a:pos x="0" y="0"/>
                  </a:cxn>
                </a:cxnLst>
                <a:rect l="0" t="0" r="r" b="b"/>
                <a:pathLst>
                  <a:path w="170" h="49">
                    <a:moveTo>
                      <a:pt x="0" y="0"/>
                    </a:moveTo>
                    <a:lnTo>
                      <a:pt x="5" y="13"/>
                    </a:lnTo>
                    <a:lnTo>
                      <a:pt x="5" y="37"/>
                    </a:lnTo>
                    <a:lnTo>
                      <a:pt x="0" y="49"/>
                    </a:lnTo>
                    <a:lnTo>
                      <a:pt x="170" y="49"/>
                    </a:lnTo>
                    <a:lnTo>
                      <a:pt x="165" y="38"/>
                    </a:lnTo>
                    <a:lnTo>
                      <a:pt x="165" y="13"/>
                    </a:lnTo>
                    <a:lnTo>
                      <a:pt x="170" y="0"/>
                    </a:lnTo>
                    <a:lnTo>
                      <a:pt x="0" y="0"/>
                    </a:lnTo>
                    <a:close/>
                  </a:path>
                </a:pathLst>
              </a:custGeom>
              <a:gradFill rotWithShape="0">
                <a:gsLst>
                  <a:gs pos="0">
                    <a:srgbClr val="C0C0C0"/>
                  </a:gs>
                  <a:gs pos="50000">
                    <a:srgbClr val="FFFFFF"/>
                  </a:gs>
                  <a:gs pos="100000">
                    <a:srgbClr val="C0C0C0"/>
                  </a:gs>
                </a:gsLst>
                <a:lin ang="0" scaled="1"/>
              </a:gradFill>
              <a:ln w="9525" cap="flat" cmpd="sng">
                <a:solidFill>
                  <a:srgbClr val="000000"/>
                </a:solidFill>
                <a:prstDash val="solid"/>
                <a:round/>
                <a:headEnd/>
                <a:tailEnd/>
              </a:ln>
            </p:spPr>
            <p:txBody>
              <a:bodyPr/>
              <a:lstStyle/>
              <a:p>
                <a:endParaRPr lang="en-US"/>
              </a:p>
            </p:txBody>
          </p:sp>
          <p:grpSp>
            <p:nvGrpSpPr>
              <p:cNvPr id="2813280" name="Group 400"/>
              <p:cNvGrpSpPr>
                <a:grpSpLocks noChangeAspect="1"/>
              </p:cNvGrpSpPr>
              <p:nvPr/>
            </p:nvGrpSpPr>
            <p:grpSpPr bwMode="auto">
              <a:xfrm>
                <a:off x="349" y="1121"/>
                <a:ext cx="103" cy="24"/>
                <a:chOff x="879" y="615"/>
                <a:chExt cx="103" cy="24"/>
              </a:xfrm>
            </p:grpSpPr>
            <p:sp>
              <p:nvSpPr>
                <p:cNvPr id="2813329" name="Rectangle 401"/>
                <p:cNvSpPr>
                  <a:spLocks noChangeAspect="1" noChangeArrowheads="1"/>
                </p:cNvSpPr>
                <p:nvPr/>
              </p:nvSpPr>
              <p:spPr bwMode="auto">
                <a:xfrm>
                  <a:off x="879" y="621"/>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a:lstStyle/>
                <a:p>
                  <a:endParaRPr lang="en-US" sz="2400" b="0">
                    <a:latin typeface="Times New Roman" pitchFamily="18" charset="0"/>
                  </a:endParaRPr>
                </a:p>
              </p:txBody>
            </p:sp>
            <p:grpSp>
              <p:nvGrpSpPr>
                <p:cNvPr id="2813285" name="Group 402"/>
                <p:cNvGrpSpPr>
                  <a:grpSpLocks noChangeAspect="1"/>
                </p:cNvGrpSpPr>
                <p:nvPr/>
              </p:nvGrpSpPr>
              <p:grpSpPr bwMode="auto">
                <a:xfrm>
                  <a:off x="882" y="615"/>
                  <a:ext cx="97" cy="6"/>
                  <a:chOff x="609" y="94"/>
                  <a:chExt cx="97" cy="6"/>
                </a:xfrm>
              </p:grpSpPr>
              <p:grpSp>
                <p:nvGrpSpPr>
                  <p:cNvPr id="2813287" name="Group 403"/>
                  <p:cNvGrpSpPr>
                    <a:grpSpLocks noChangeAspect="1"/>
                  </p:cNvGrpSpPr>
                  <p:nvPr/>
                </p:nvGrpSpPr>
                <p:grpSpPr bwMode="auto">
                  <a:xfrm>
                    <a:off x="609" y="94"/>
                    <a:ext cx="12" cy="6"/>
                    <a:chOff x="625" y="307"/>
                    <a:chExt cx="11" cy="7"/>
                  </a:xfrm>
                </p:grpSpPr>
                <p:sp>
                  <p:nvSpPr>
                    <p:cNvPr id="2813332" name="Rectangle 404"/>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88" name="Group 405"/>
                    <p:cNvGrpSpPr>
                      <a:grpSpLocks noChangeAspect="1"/>
                    </p:cNvGrpSpPr>
                    <p:nvPr/>
                  </p:nvGrpSpPr>
                  <p:grpSpPr bwMode="auto">
                    <a:xfrm>
                      <a:off x="625" y="309"/>
                      <a:ext cx="11" cy="5"/>
                      <a:chOff x="699" y="928"/>
                      <a:chExt cx="45" cy="27"/>
                    </a:xfrm>
                  </p:grpSpPr>
                  <p:sp>
                    <p:nvSpPr>
                      <p:cNvPr id="2813334" name="Rectangle 406"/>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35" name="Line 407"/>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36" name="Line 408"/>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90" name="Group 409"/>
                  <p:cNvGrpSpPr>
                    <a:grpSpLocks noChangeAspect="1"/>
                  </p:cNvGrpSpPr>
                  <p:nvPr/>
                </p:nvGrpSpPr>
                <p:grpSpPr bwMode="auto">
                  <a:xfrm>
                    <a:off x="625" y="94"/>
                    <a:ext cx="12" cy="6"/>
                    <a:chOff x="625" y="307"/>
                    <a:chExt cx="11" cy="7"/>
                  </a:xfrm>
                </p:grpSpPr>
                <p:sp>
                  <p:nvSpPr>
                    <p:cNvPr id="2813338" name="Rectangle 410"/>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294" name="Group 411"/>
                    <p:cNvGrpSpPr>
                      <a:grpSpLocks noChangeAspect="1"/>
                    </p:cNvGrpSpPr>
                    <p:nvPr/>
                  </p:nvGrpSpPr>
                  <p:grpSpPr bwMode="auto">
                    <a:xfrm>
                      <a:off x="625" y="309"/>
                      <a:ext cx="11" cy="5"/>
                      <a:chOff x="699" y="928"/>
                      <a:chExt cx="45" cy="27"/>
                    </a:xfrm>
                  </p:grpSpPr>
                  <p:sp>
                    <p:nvSpPr>
                      <p:cNvPr id="2813340" name="Rectangle 412"/>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41" name="Line 413"/>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42" name="Line 414"/>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296" name="Group 415"/>
                  <p:cNvGrpSpPr>
                    <a:grpSpLocks noChangeAspect="1"/>
                  </p:cNvGrpSpPr>
                  <p:nvPr/>
                </p:nvGrpSpPr>
                <p:grpSpPr bwMode="auto">
                  <a:xfrm>
                    <a:off x="643" y="94"/>
                    <a:ext cx="12" cy="6"/>
                    <a:chOff x="625" y="307"/>
                    <a:chExt cx="11" cy="7"/>
                  </a:xfrm>
                </p:grpSpPr>
                <p:sp>
                  <p:nvSpPr>
                    <p:cNvPr id="2813344" name="Rectangle 416"/>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00" name="Group 417"/>
                    <p:cNvGrpSpPr>
                      <a:grpSpLocks noChangeAspect="1"/>
                    </p:cNvGrpSpPr>
                    <p:nvPr/>
                  </p:nvGrpSpPr>
                  <p:grpSpPr bwMode="auto">
                    <a:xfrm>
                      <a:off x="625" y="309"/>
                      <a:ext cx="11" cy="5"/>
                      <a:chOff x="699" y="928"/>
                      <a:chExt cx="45" cy="27"/>
                    </a:xfrm>
                  </p:grpSpPr>
                  <p:sp>
                    <p:nvSpPr>
                      <p:cNvPr id="2813346" name="Rectangle 418"/>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47" name="Line 419"/>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48" name="Line 420"/>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02" name="Group 421"/>
                  <p:cNvGrpSpPr>
                    <a:grpSpLocks noChangeAspect="1"/>
                  </p:cNvGrpSpPr>
                  <p:nvPr/>
                </p:nvGrpSpPr>
                <p:grpSpPr bwMode="auto">
                  <a:xfrm>
                    <a:off x="660" y="94"/>
                    <a:ext cx="12" cy="6"/>
                    <a:chOff x="625" y="307"/>
                    <a:chExt cx="11" cy="7"/>
                  </a:xfrm>
                </p:grpSpPr>
                <p:sp>
                  <p:nvSpPr>
                    <p:cNvPr id="2813350" name="Rectangle 422"/>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06" name="Group 423"/>
                    <p:cNvGrpSpPr>
                      <a:grpSpLocks noChangeAspect="1"/>
                    </p:cNvGrpSpPr>
                    <p:nvPr/>
                  </p:nvGrpSpPr>
                  <p:grpSpPr bwMode="auto">
                    <a:xfrm>
                      <a:off x="625" y="309"/>
                      <a:ext cx="11" cy="5"/>
                      <a:chOff x="699" y="928"/>
                      <a:chExt cx="45" cy="27"/>
                    </a:xfrm>
                  </p:grpSpPr>
                  <p:sp>
                    <p:nvSpPr>
                      <p:cNvPr id="2813352" name="Rectangle 424"/>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53" name="Line 425"/>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54" name="Line 426"/>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08" name="Group 427"/>
                  <p:cNvGrpSpPr>
                    <a:grpSpLocks noChangeAspect="1"/>
                  </p:cNvGrpSpPr>
                  <p:nvPr/>
                </p:nvGrpSpPr>
                <p:grpSpPr bwMode="auto">
                  <a:xfrm>
                    <a:off x="678" y="94"/>
                    <a:ext cx="12" cy="6"/>
                    <a:chOff x="625" y="307"/>
                    <a:chExt cx="11" cy="7"/>
                  </a:xfrm>
                </p:grpSpPr>
                <p:sp>
                  <p:nvSpPr>
                    <p:cNvPr id="2813356" name="Rectangle 428"/>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12" name="Group 429"/>
                    <p:cNvGrpSpPr>
                      <a:grpSpLocks noChangeAspect="1"/>
                    </p:cNvGrpSpPr>
                    <p:nvPr/>
                  </p:nvGrpSpPr>
                  <p:grpSpPr bwMode="auto">
                    <a:xfrm>
                      <a:off x="625" y="309"/>
                      <a:ext cx="11" cy="5"/>
                      <a:chOff x="699" y="928"/>
                      <a:chExt cx="45" cy="27"/>
                    </a:xfrm>
                  </p:grpSpPr>
                  <p:sp>
                    <p:nvSpPr>
                      <p:cNvPr id="2813358" name="Rectangle 430"/>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59" name="Line 431"/>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60" name="Line 432"/>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14" name="Group 433"/>
                  <p:cNvGrpSpPr>
                    <a:grpSpLocks noChangeAspect="1"/>
                  </p:cNvGrpSpPr>
                  <p:nvPr/>
                </p:nvGrpSpPr>
                <p:grpSpPr bwMode="auto">
                  <a:xfrm>
                    <a:off x="694" y="94"/>
                    <a:ext cx="12" cy="6"/>
                    <a:chOff x="625" y="307"/>
                    <a:chExt cx="11" cy="7"/>
                  </a:xfrm>
                </p:grpSpPr>
                <p:sp>
                  <p:nvSpPr>
                    <p:cNvPr id="2813362" name="Rectangle 434"/>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18" name="Group 435"/>
                    <p:cNvGrpSpPr>
                      <a:grpSpLocks noChangeAspect="1"/>
                    </p:cNvGrpSpPr>
                    <p:nvPr/>
                  </p:nvGrpSpPr>
                  <p:grpSpPr bwMode="auto">
                    <a:xfrm>
                      <a:off x="625" y="309"/>
                      <a:ext cx="11" cy="5"/>
                      <a:chOff x="699" y="928"/>
                      <a:chExt cx="45" cy="27"/>
                    </a:xfrm>
                  </p:grpSpPr>
                  <p:sp>
                    <p:nvSpPr>
                      <p:cNvPr id="2813364" name="Rectangle 436"/>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65" name="Line 437"/>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66" name="Line 438"/>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nvGrpSpPr>
              <p:cNvPr id="2813320" name="Group 439"/>
              <p:cNvGrpSpPr>
                <a:grpSpLocks noChangeAspect="1"/>
              </p:cNvGrpSpPr>
              <p:nvPr/>
            </p:nvGrpSpPr>
            <p:grpSpPr bwMode="auto">
              <a:xfrm>
                <a:off x="349" y="1073"/>
                <a:ext cx="103" cy="24"/>
                <a:chOff x="527" y="740"/>
                <a:chExt cx="103" cy="24"/>
              </a:xfrm>
            </p:grpSpPr>
            <p:sp>
              <p:nvSpPr>
                <p:cNvPr id="2813368" name="Rectangle 440"/>
                <p:cNvSpPr>
                  <a:spLocks noChangeAspect="1" noChangeArrowheads="1"/>
                </p:cNvSpPr>
                <p:nvPr/>
              </p:nvSpPr>
              <p:spPr bwMode="auto">
                <a:xfrm flipV="1">
                  <a:off x="527" y="740"/>
                  <a:ext cx="103" cy="18"/>
                </a:xfrm>
                <a:prstGeom prst="rect">
                  <a:avLst/>
                </a:prstGeom>
                <a:gradFill rotWithShape="0">
                  <a:gsLst>
                    <a:gs pos="0">
                      <a:srgbClr val="C0C0C0"/>
                    </a:gs>
                    <a:gs pos="50000">
                      <a:srgbClr val="FFFFFF"/>
                    </a:gs>
                    <a:gs pos="100000">
                      <a:srgbClr val="C0C0C0"/>
                    </a:gs>
                  </a:gsLst>
                  <a:lin ang="0" scaled="1"/>
                </a:gradFill>
                <a:ln w="9525">
                  <a:solidFill>
                    <a:srgbClr val="000000"/>
                  </a:solidFill>
                  <a:miter lim="800000"/>
                  <a:headEnd/>
                  <a:tailEnd/>
                </a:ln>
              </p:spPr>
              <p:txBody>
                <a:bodyPr rot="10800000"/>
                <a:lstStyle/>
                <a:p>
                  <a:endParaRPr lang="en-US" sz="2400" b="0">
                    <a:latin typeface="Times New Roman" pitchFamily="18" charset="0"/>
                  </a:endParaRPr>
                </a:p>
              </p:txBody>
            </p:sp>
            <p:grpSp>
              <p:nvGrpSpPr>
                <p:cNvPr id="2813326" name="Group 441"/>
                <p:cNvGrpSpPr>
                  <a:grpSpLocks noChangeAspect="1"/>
                </p:cNvGrpSpPr>
                <p:nvPr/>
              </p:nvGrpSpPr>
              <p:grpSpPr bwMode="auto">
                <a:xfrm flipV="1">
                  <a:off x="530" y="758"/>
                  <a:ext cx="97" cy="6"/>
                  <a:chOff x="609" y="94"/>
                  <a:chExt cx="97" cy="6"/>
                </a:xfrm>
              </p:grpSpPr>
              <p:grpSp>
                <p:nvGrpSpPr>
                  <p:cNvPr id="2813328" name="Group 442"/>
                  <p:cNvGrpSpPr>
                    <a:grpSpLocks noChangeAspect="1"/>
                  </p:cNvGrpSpPr>
                  <p:nvPr/>
                </p:nvGrpSpPr>
                <p:grpSpPr bwMode="auto">
                  <a:xfrm>
                    <a:off x="609" y="94"/>
                    <a:ext cx="12" cy="6"/>
                    <a:chOff x="625" y="307"/>
                    <a:chExt cx="11" cy="7"/>
                  </a:xfrm>
                </p:grpSpPr>
                <p:sp>
                  <p:nvSpPr>
                    <p:cNvPr id="2813371" name="Rectangle 44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30" name="Group 444"/>
                    <p:cNvGrpSpPr>
                      <a:grpSpLocks noChangeAspect="1"/>
                    </p:cNvGrpSpPr>
                    <p:nvPr/>
                  </p:nvGrpSpPr>
                  <p:grpSpPr bwMode="auto">
                    <a:xfrm>
                      <a:off x="625" y="309"/>
                      <a:ext cx="11" cy="5"/>
                      <a:chOff x="699" y="928"/>
                      <a:chExt cx="45" cy="27"/>
                    </a:xfrm>
                  </p:grpSpPr>
                  <p:sp>
                    <p:nvSpPr>
                      <p:cNvPr id="2813373" name="Rectangle 44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74" name="Line 44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75" name="Line 44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31" name="Group 448"/>
                  <p:cNvGrpSpPr>
                    <a:grpSpLocks noChangeAspect="1"/>
                  </p:cNvGrpSpPr>
                  <p:nvPr/>
                </p:nvGrpSpPr>
                <p:grpSpPr bwMode="auto">
                  <a:xfrm>
                    <a:off x="625" y="94"/>
                    <a:ext cx="12" cy="6"/>
                    <a:chOff x="625" y="307"/>
                    <a:chExt cx="11" cy="7"/>
                  </a:xfrm>
                </p:grpSpPr>
                <p:sp>
                  <p:nvSpPr>
                    <p:cNvPr id="2813377" name="Rectangle 449"/>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33" name="Group 450"/>
                    <p:cNvGrpSpPr>
                      <a:grpSpLocks noChangeAspect="1"/>
                    </p:cNvGrpSpPr>
                    <p:nvPr/>
                  </p:nvGrpSpPr>
                  <p:grpSpPr bwMode="auto">
                    <a:xfrm>
                      <a:off x="625" y="309"/>
                      <a:ext cx="11" cy="5"/>
                      <a:chOff x="699" y="928"/>
                      <a:chExt cx="45" cy="27"/>
                    </a:xfrm>
                  </p:grpSpPr>
                  <p:sp>
                    <p:nvSpPr>
                      <p:cNvPr id="2813379" name="Rectangle 451"/>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80" name="Line 452"/>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81" name="Line 453"/>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37" name="Group 454"/>
                  <p:cNvGrpSpPr>
                    <a:grpSpLocks noChangeAspect="1"/>
                  </p:cNvGrpSpPr>
                  <p:nvPr/>
                </p:nvGrpSpPr>
                <p:grpSpPr bwMode="auto">
                  <a:xfrm>
                    <a:off x="643" y="94"/>
                    <a:ext cx="12" cy="6"/>
                    <a:chOff x="625" y="307"/>
                    <a:chExt cx="11" cy="7"/>
                  </a:xfrm>
                </p:grpSpPr>
                <p:sp>
                  <p:nvSpPr>
                    <p:cNvPr id="2813383" name="Rectangle 455"/>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39" name="Group 456"/>
                    <p:cNvGrpSpPr>
                      <a:grpSpLocks noChangeAspect="1"/>
                    </p:cNvGrpSpPr>
                    <p:nvPr/>
                  </p:nvGrpSpPr>
                  <p:grpSpPr bwMode="auto">
                    <a:xfrm>
                      <a:off x="625" y="309"/>
                      <a:ext cx="11" cy="5"/>
                      <a:chOff x="699" y="928"/>
                      <a:chExt cx="45" cy="27"/>
                    </a:xfrm>
                  </p:grpSpPr>
                  <p:sp>
                    <p:nvSpPr>
                      <p:cNvPr id="2813385" name="Rectangle 457"/>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86" name="Line 458"/>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87" name="Line 459"/>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43" name="Group 460"/>
                  <p:cNvGrpSpPr>
                    <a:grpSpLocks noChangeAspect="1"/>
                  </p:cNvGrpSpPr>
                  <p:nvPr/>
                </p:nvGrpSpPr>
                <p:grpSpPr bwMode="auto">
                  <a:xfrm>
                    <a:off x="660" y="94"/>
                    <a:ext cx="12" cy="6"/>
                    <a:chOff x="625" y="307"/>
                    <a:chExt cx="11" cy="7"/>
                  </a:xfrm>
                </p:grpSpPr>
                <p:sp>
                  <p:nvSpPr>
                    <p:cNvPr id="2813389" name="Rectangle 461"/>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45" name="Group 462"/>
                    <p:cNvGrpSpPr>
                      <a:grpSpLocks noChangeAspect="1"/>
                    </p:cNvGrpSpPr>
                    <p:nvPr/>
                  </p:nvGrpSpPr>
                  <p:grpSpPr bwMode="auto">
                    <a:xfrm>
                      <a:off x="625" y="309"/>
                      <a:ext cx="11" cy="5"/>
                      <a:chOff x="699" y="928"/>
                      <a:chExt cx="45" cy="27"/>
                    </a:xfrm>
                  </p:grpSpPr>
                  <p:sp>
                    <p:nvSpPr>
                      <p:cNvPr id="2813391" name="Rectangle 463"/>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92" name="Line 464"/>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93" name="Line 465"/>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49" name="Group 466"/>
                  <p:cNvGrpSpPr>
                    <a:grpSpLocks noChangeAspect="1"/>
                  </p:cNvGrpSpPr>
                  <p:nvPr/>
                </p:nvGrpSpPr>
                <p:grpSpPr bwMode="auto">
                  <a:xfrm>
                    <a:off x="678" y="94"/>
                    <a:ext cx="12" cy="6"/>
                    <a:chOff x="625" y="307"/>
                    <a:chExt cx="11" cy="7"/>
                  </a:xfrm>
                </p:grpSpPr>
                <p:sp>
                  <p:nvSpPr>
                    <p:cNvPr id="2813395" name="Rectangle 467"/>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51" name="Group 468"/>
                    <p:cNvGrpSpPr>
                      <a:grpSpLocks noChangeAspect="1"/>
                    </p:cNvGrpSpPr>
                    <p:nvPr/>
                  </p:nvGrpSpPr>
                  <p:grpSpPr bwMode="auto">
                    <a:xfrm>
                      <a:off x="625" y="309"/>
                      <a:ext cx="11" cy="5"/>
                      <a:chOff x="699" y="928"/>
                      <a:chExt cx="45" cy="27"/>
                    </a:xfrm>
                  </p:grpSpPr>
                  <p:sp>
                    <p:nvSpPr>
                      <p:cNvPr id="2813397" name="Rectangle 469"/>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398" name="Line 470"/>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399" name="Line 471"/>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nvGrpSpPr>
                  <p:cNvPr id="2813355" name="Group 472"/>
                  <p:cNvGrpSpPr>
                    <a:grpSpLocks noChangeAspect="1"/>
                  </p:cNvGrpSpPr>
                  <p:nvPr/>
                </p:nvGrpSpPr>
                <p:grpSpPr bwMode="auto">
                  <a:xfrm>
                    <a:off x="694" y="94"/>
                    <a:ext cx="12" cy="6"/>
                    <a:chOff x="625" y="307"/>
                    <a:chExt cx="11" cy="7"/>
                  </a:xfrm>
                </p:grpSpPr>
                <p:sp>
                  <p:nvSpPr>
                    <p:cNvPr id="2813401" name="Rectangle 473"/>
                    <p:cNvSpPr>
                      <a:spLocks noChangeAspect="1" noChangeArrowheads="1"/>
                    </p:cNvSpPr>
                    <p:nvPr/>
                  </p:nvSpPr>
                  <p:spPr bwMode="auto">
                    <a:xfrm flipV="1">
                      <a:off x="627" y="307"/>
                      <a:ext cx="7" cy="5"/>
                    </a:xfrm>
                    <a:prstGeom prst="rect">
                      <a:avLst/>
                    </a:prstGeom>
                    <a:solidFill>
                      <a:srgbClr val="969696"/>
                    </a:solidFill>
                    <a:ln w="9525">
                      <a:solidFill>
                        <a:srgbClr val="000000"/>
                      </a:solidFill>
                      <a:miter lim="800000"/>
                      <a:headEnd/>
                      <a:tailEnd/>
                    </a:ln>
                  </p:spPr>
                  <p:txBody>
                    <a:bodyPr/>
                    <a:lstStyle/>
                    <a:p>
                      <a:endParaRPr lang="en-US"/>
                    </a:p>
                  </p:txBody>
                </p:sp>
                <p:grpSp>
                  <p:nvGrpSpPr>
                    <p:cNvPr id="2813357" name="Group 474"/>
                    <p:cNvGrpSpPr>
                      <a:grpSpLocks noChangeAspect="1"/>
                    </p:cNvGrpSpPr>
                    <p:nvPr/>
                  </p:nvGrpSpPr>
                  <p:grpSpPr bwMode="auto">
                    <a:xfrm>
                      <a:off x="625" y="309"/>
                      <a:ext cx="11" cy="5"/>
                      <a:chOff x="699" y="928"/>
                      <a:chExt cx="45" cy="27"/>
                    </a:xfrm>
                  </p:grpSpPr>
                  <p:sp>
                    <p:nvSpPr>
                      <p:cNvPr id="2813403" name="Rectangle 475"/>
                      <p:cNvSpPr>
                        <a:spLocks noChangeAspect="1" noChangeArrowheads="1"/>
                      </p:cNvSpPr>
                      <p:nvPr/>
                    </p:nvSpPr>
                    <p:spPr bwMode="auto">
                      <a:xfrm rot="16200000" flipH="1">
                        <a:off x="708" y="919"/>
                        <a:ext cx="27" cy="45"/>
                      </a:xfrm>
                      <a:prstGeom prst="rect">
                        <a:avLst/>
                      </a:prstGeom>
                      <a:solidFill>
                        <a:srgbClr val="969696"/>
                      </a:solidFill>
                      <a:ln w="9525">
                        <a:solidFill>
                          <a:srgbClr val="000000"/>
                        </a:solidFill>
                        <a:miter lim="800000"/>
                        <a:headEnd/>
                        <a:tailEnd/>
                      </a:ln>
                    </p:spPr>
                    <p:txBody>
                      <a:bodyPr/>
                      <a:lstStyle/>
                      <a:p>
                        <a:endParaRPr lang="en-US"/>
                      </a:p>
                    </p:txBody>
                  </p:sp>
                  <p:sp>
                    <p:nvSpPr>
                      <p:cNvPr id="2813404" name="Line 476"/>
                      <p:cNvSpPr>
                        <a:spLocks noChangeAspect="1" noChangeShapeType="1"/>
                      </p:cNvSpPr>
                      <p:nvPr/>
                    </p:nvSpPr>
                    <p:spPr bwMode="auto">
                      <a:xfrm>
                        <a:off x="730" y="928"/>
                        <a:ext cx="0" cy="27"/>
                      </a:xfrm>
                      <a:prstGeom prst="line">
                        <a:avLst/>
                      </a:prstGeom>
                      <a:noFill/>
                      <a:ln w="9525">
                        <a:solidFill>
                          <a:srgbClr val="000000"/>
                        </a:solidFill>
                        <a:round/>
                        <a:headEnd/>
                        <a:tailEnd/>
                      </a:ln>
                    </p:spPr>
                    <p:txBody>
                      <a:bodyPr/>
                      <a:lstStyle/>
                      <a:p>
                        <a:endParaRPr lang="en-US"/>
                      </a:p>
                    </p:txBody>
                  </p:sp>
                  <p:sp>
                    <p:nvSpPr>
                      <p:cNvPr id="2813405" name="Line 477"/>
                      <p:cNvSpPr>
                        <a:spLocks noChangeAspect="1" noChangeShapeType="1"/>
                      </p:cNvSpPr>
                      <p:nvPr/>
                    </p:nvSpPr>
                    <p:spPr bwMode="auto">
                      <a:xfrm>
                        <a:off x="713" y="928"/>
                        <a:ext cx="0" cy="27"/>
                      </a:xfrm>
                      <a:prstGeom prst="line">
                        <a:avLst/>
                      </a:prstGeom>
                      <a:noFill/>
                      <a:ln w="9525">
                        <a:solidFill>
                          <a:srgbClr val="000000"/>
                        </a:solidFill>
                        <a:round/>
                        <a:headEnd/>
                        <a:tailEnd/>
                      </a:ln>
                    </p:spPr>
                    <p:txBody>
                      <a:bodyPr/>
                      <a:lstStyle/>
                      <a:p>
                        <a:endParaRPr lang="en-US"/>
                      </a:p>
                    </p:txBody>
                  </p:sp>
                </p:grpSp>
              </p:grpSp>
            </p:grpSp>
          </p:grpSp>
        </p:grpSp>
        <p:sp>
          <p:nvSpPr>
            <p:cNvPr id="2813406" name="Line 478"/>
            <p:cNvSpPr>
              <a:spLocks noChangeAspect="1" noChangeShapeType="1"/>
            </p:cNvSpPr>
            <p:nvPr/>
          </p:nvSpPr>
          <p:spPr bwMode="auto">
            <a:xfrm>
              <a:off x="4588" y="1970"/>
              <a:ext cx="1" cy="842"/>
            </a:xfrm>
            <a:prstGeom prst="line">
              <a:avLst/>
            </a:prstGeom>
            <a:noFill/>
            <a:ln w="38100">
              <a:solidFill>
                <a:srgbClr val="000000"/>
              </a:solidFill>
              <a:prstDash val="sysDot"/>
              <a:round/>
              <a:headEnd/>
              <a:tailEnd/>
            </a:ln>
            <a:effectLst/>
          </p:spPr>
          <p:txBody>
            <a:bodyPr/>
            <a:lstStyle/>
            <a:p>
              <a:endParaRPr lang="en-US"/>
            </a:p>
          </p:txBody>
        </p:sp>
        <p:sp>
          <p:nvSpPr>
            <p:cNvPr id="2813407" name="Line 479"/>
            <p:cNvSpPr>
              <a:spLocks noChangeAspect="1" noChangeShapeType="1"/>
            </p:cNvSpPr>
            <p:nvPr/>
          </p:nvSpPr>
          <p:spPr bwMode="auto">
            <a:xfrm>
              <a:off x="4800" y="1974"/>
              <a:ext cx="1" cy="855"/>
            </a:xfrm>
            <a:prstGeom prst="line">
              <a:avLst/>
            </a:prstGeom>
            <a:noFill/>
            <a:ln w="38100">
              <a:solidFill>
                <a:srgbClr val="000000"/>
              </a:solidFill>
              <a:prstDash val="sysDot"/>
              <a:round/>
              <a:headEnd/>
              <a:tailEnd/>
            </a:ln>
            <a:effectLst/>
          </p:spPr>
          <p:txBody>
            <a:bodyPr/>
            <a:lstStyle/>
            <a:p>
              <a:endParaRPr lang="en-US"/>
            </a:p>
          </p:txBody>
        </p:sp>
        <p:sp>
          <p:nvSpPr>
            <p:cNvPr id="2813408" name="Line 480"/>
            <p:cNvSpPr>
              <a:spLocks noChangeAspect="1" noChangeShapeType="1"/>
            </p:cNvSpPr>
            <p:nvPr/>
          </p:nvSpPr>
          <p:spPr bwMode="auto">
            <a:xfrm>
              <a:off x="4496" y="2812"/>
              <a:ext cx="92" cy="1"/>
            </a:xfrm>
            <a:prstGeom prst="line">
              <a:avLst/>
            </a:prstGeom>
            <a:noFill/>
            <a:ln w="38100">
              <a:solidFill>
                <a:srgbClr val="000000"/>
              </a:solidFill>
              <a:round/>
              <a:headEnd/>
              <a:tailEnd/>
            </a:ln>
          </p:spPr>
          <p:txBody>
            <a:bodyPr/>
            <a:lstStyle/>
            <a:p>
              <a:endParaRPr lang="en-US"/>
            </a:p>
          </p:txBody>
        </p:sp>
        <p:sp>
          <p:nvSpPr>
            <p:cNvPr id="2813409" name="Line 481"/>
            <p:cNvSpPr>
              <a:spLocks noChangeAspect="1" noChangeShapeType="1"/>
            </p:cNvSpPr>
            <p:nvPr/>
          </p:nvSpPr>
          <p:spPr bwMode="auto">
            <a:xfrm flipH="1">
              <a:off x="4800" y="2812"/>
              <a:ext cx="99" cy="1"/>
            </a:xfrm>
            <a:prstGeom prst="line">
              <a:avLst/>
            </a:prstGeom>
            <a:noFill/>
            <a:ln w="38100">
              <a:solidFill>
                <a:srgbClr val="000000"/>
              </a:solidFill>
              <a:round/>
              <a:headEnd/>
              <a:tailEnd/>
            </a:ln>
          </p:spPr>
          <p:txBody>
            <a:bodyPr/>
            <a:lstStyle/>
            <a:p>
              <a:endParaRPr lang="en-US"/>
            </a:p>
          </p:txBody>
        </p:sp>
        <p:sp>
          <p:nvSpPr>
            <p:cNvPr id="2813410" name="Line 482"/>
            <p:cNvSpPr>
              <a:spLocks noChangeAspect="1" noChangeShapeType="1"/>
            </p:cNvSpPr>
            <p:nvPr/>
          </p:nvSpPr>
          <p:spPr bwMode="auto">
            <a:xfrm flipH="1">
              <a:off x="4497" y="2809"/>
              <a:ext cx="1" cy="250"/>
            </a:xfrm>
            <a:prstGeom prst="line">
              <a:avLst/>
            </a:prstGeom>
            <a:noFill/>
            <a:ln w="38100">
              <a:solidFill>
                <a:srgbClr val="000000"/>
              </a:solidFill>
              <a:round/>
              <a:headEnd/>
              <a:tailEnd/>
            </a:ln>
          </p:spPr>
          <p:txBody>
            <a:bodyPr/>
            <a:lstStyle/>
            <a:p>
              <a:endParaRPr lang="en-US"/>
            </a:p>
          </p:txBody>
        </p:sp>
        <p:sp>
          <p:nvSpPr>
            <p:cNvPr id="2813411" name="Freeform 483"/>
            <p:cNvSpPr>
              <a:spLocks noChangeAspect="1"/>
            </p:cNvSpPr>
            <p:nvPr/>
          </p:nvSpPr>
          <p:spPr bwMode="auto">
            <a:xfrm>
              <a:off x="4312" y="2954"/>
              <a:ext cx="680" cy="168"/>
            </a:xfrm>
            <a:custGeom>
              <a:avLst/>
              <a:gdLst/>
              <a:ahLst/>
              <a:cxnLst>
                <a:cxn ang="0">
                  <a:pos x="0" y="51"/>
                </a:cxn>
                <a:cxn ang="0">
                  <a:pos x="104" y="17"/>
                </a:cxn>
                <a:cxn ang="0">
                  <a:pos x="107" y="50"/>
                </a:cxn>
                <a:cxn ang="0">
                  <a:pos x="206" y="0"/>
                </a:cxn>
              </a:cxnLst>
              <a:rect l="0" t="0" r="r" b="b"/>
              <a:pathLst>
                <a:path w="206" h="51">
                  <a:moveTo>
                    <a:pt x="0" y="51"/>
                  </a:moveTo>
                  <a:lnTo>
                    <a:pt x="104" y="17"/>
                  </a:lnTo>
                  <a:lnTo>
                    <a:pt x="107" y="50"/>
                  </a:lnTo>
                  <a:lnTo>
                    <a:pt x="206" y="0"/>
                  </a:lnTo>
                </a:path>
              </a:pathLst>
            </a:custGeom>
            <a:noFill/>
            <a:ln w="28575" cap="flat" cmpd="sng">
              <a:solidFill>
                <a:srgbClr val="000000"/>
              </a:solidFill>
              <a:prstDash val="solid"/>
              <a:round/>
              <a:headEnd/>
              <a:tailEnd/>
            </a:ln>
            <a:effectLst/>
          </p:spPr>
          <p:txBody>
            <a:bodyPr/>
            <a:lstStyle/>
            <a:p>
              <a:endParaRPr lang="en-US"/>
            </a:p>
          </p:txBody>
        </p:sp>
        <p:sp>
          <p:nvSpPr>
            <p:cNvPr id="2813412" name="Freeform 484"/>
            <p:cNvSpPr>
              <a:spLocks noChangeAspect="1"/>
            </p:cNvSpPr>
            <p:nvPr/>
          </p:nvSpPr>
          <p:spPr bwMode="auto">
            <a:xfrm>
              <a:off x="4269" y="3014"/>
              <a:ext cx="706" cy="181"/>
            </a:xfrm>
            <a:custGeom>
              <a:avLst/>
              <a:gdLst/>
              <a:ahLst/>
              <a:cxnLst>
                <a:cxn ang="0">
                  <a:pos x="0" y="55"/>
                </a:cxn>
                <a:cxn ang="0">
                  <a:pos x="104" y="21"/>
                </a:cxn>
                <a:cxn ang="0">
                  <a:pos x="105" y="55"/>
                </a:cxn>
                <a:cxn ang="0">
                  <a:pos x="214" y="0"/>
                </a:cxn>
              </a:cxnLst>
              <a:rect l="0" t="0" r="r" b="b"/>
              <a:pathLst>
                <a:path w="214" h="55">
                  <a:moveTo>
                    <a:pt x="0" y="55"/>
                  </a:moveTo>
                  <a:lnTo>
                    <a:pt x="104" y="21"/>
                  </a:lnTo>
                  <a:lnTo>
                    <a:pt x="105" y="55"/>
                  </a:lnTo>
                  <a:lnTo>
                    <a:pt x="214" y="0"/>
                  </a:lnTo>
                </a:path>
              </a:pathLst>
            </a:custGeom>
            <a:noFill/>
            <a:ln w="28575" cap="flat" cmpd="sng">
              <a:solidFill>
                <a:srgbClr val="000000"/>
              </a:solidFill>
              <a:prstDash val="solid"/>
              <a:round/>
              <a:headEnd/>
              <a:tailEnd/>
            </a:ln>
            <a:effectLst/>
          </p:spPr>
          <p:txBody>
            <a:bodyPr/>
            <a:lstStyle/>
            <a:p>
              <a:endParaRPr lang="en-US"/>
            </a:p>
          </p:txBody>
        </p:sp>
        <p:sp>
          <p:nvSpPr>
            <p:cNvPr id="2813413" name="Line 485"/>
            <p:cNvSpPr>
              <a:spLocks noChangeAspect="1" noChangeShapeType="1"/>
            </p:cNvSpPr>
            <p:nvPr/>
          </p:nvSpPr>
          <p:spPr bwMode="auto">
            <a:xfrm flipH="1">
              <a:off x="4780" y="3628"/>
              <a:ext cx="60" cy="1"/>
            </a:xfrm>
            <a:prstGeom prst="line">
              <a:avLst/>
            </a:prstGeom>
            <a:noFill/>
            <a:ln w="38100">
              <a:solidFill>
                <a:srgbClr val="FFFFFF"/>
              </a:solidFill>
              <a:round/>
              <a:headEnd/>
              <a:tailEnd/>
            </a:ln>
          </p:spPr>
          <p:txBody>
            <a:bodyPr/>
            <a:lstStyle/>
            <a:p>
              <a:endParaRPr lang="en-US"/>
            </a:p>
          </p:txBody>
        </p:sp>
        <p:grpSp>
          <p:nvGrpSpPr>
            <p:cNvPr id="2813361" name="Group 486"/>
            <p:cNvGrpSpPr>
              <a:grpSpLocks noChangeAspect="1"/>
            </p:cNvGrpSpPr>
            <p:nvPr/>
          </p:nvGrpSpPr>
          <p:grpSpPr bwMode="auto">
            <a:xfrm>
              <a:off x="4050" y="1166"/>
              <a:ext cx="1307" cy="346"/>
              <a:chOff x="370" y="243"/>
              <a:chExt cx="261" cy="71"/>
            </a:xfrm>
          </p:grpSpPr>
          <p:grpSp>
            <p:nvGrpSpPr>
              <p:cNvPr id="2813363" name="Group 487"/>
              <p:cNvGrpSpPr>
                <a:grpSpLocks noChangeAspect="1"/>
              </p:cNvGrpSpPr>
              <p:nvPr/>
            </p:nvGrpSpPr>
            <p:grpSpPr bwMode="auto">
              <a:xfrm>
                <a:off x="451" y="243"/>
                <a:ext cx="99" cy="71"/>
                <a:chOff x="451" y="243"/>
                <a:chExt cx="99" cy="71"/>
              </a:xfrm>
            </p:grpSpPr>
            <p:sp>
              <p:nvSpPr>
                <p:cNvPr id="2813416" name="AutoShape 488"/>
                <p:cNvSpPr>
                  <a:spLocks noChangeAspect="1" noChangeArrowheads="1"/>
                </p:cNvSpPr>
                <p:nvPr/>
              </p:nvSpPr>
              <p:spPr bwMode="auto">
                <a:xfrm>
                  <a:off x="451"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3417" name="AutoShape 489"/>
                <p:cNvSpPr>
                  <a:spLocks noChangeAspect="1" noChangeArrowheads="1"/>
                </p:cNvSpPr>
                <p:nvPr/>
              </p:nvSpPr>
              <p:spPr bwMode="auto">
                <a:xfrm>
                  <a:off x="523" y="247"/>
                  <a:ext cx="27" cy="63"/>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3418" name="AutoShape 490"/>
                <p:cNvSpPr>
                  <a:spLocks noChangeAspect="1" noChangeArrowheads="1"/>
                </p:cNvSpPr>
                <p:nvPr/>
              </p:nvSpPr>
              <p:spPr bwMode="auto">
                <a:xfrm>
                  <a:off x="462" y="247"/>
                  <a:ext cx="77" cy="63"/>
                </a:xfrm>
                <a:prstGeom prst="roundRect">
                  <a:avLst>
                    <a:gd name="adj" fmla="val 447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sz="2400" b="0">
                    <a:latin typeface="Times New Roman" pitchFamily="18" charset="0"/>
                  </a:endParaRPr>
                </a:p>
              </p:txBody>
            </p:sp>
            <p:sp>
              <p:nvSpPr>
                <p:cNvPr id="2813419" name="Rectangle 491"/>
                <p:cNvSpPr>
                  <a:spLocks noChangeAspect="1" noChangeArrowheads="1"/>
                </p:cNvSpPr>
                <p:nvPr/>
              </p:nvSpPr>
              <p:spPr bwMode="auto">
                <a:xfrm>
                  <a:off x="466" y="243"/>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420" name="Rectangle 492"/>
                <p:cNvSpPr>
                  <a:spLocks noChangeAspect="1" noChangeArrowheads="1"/>
                </p:cNvSpPr>
                <p:nvPr/>
              </p:nvSpPr>
              <p:spPr bwMode="auto">
                <a:xfrm>
                  <a:off x="466" y="310"/>
                  <a:ext cx="69" cy="4"/>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2813367" name="Group 493"/>
                <p:cNvGrpSpPr>
                  <a:grpSpLocks noChangeAspect="1"/>
                </p:cNvGrpSpPr>
                <p:nvPr/>
              </p:nvGrpSpPr>
              <p:grpSpPr bwMode="auto">
                <a:xfrm>
                  <a:off x="490" y="289"/>
                  <a:ext cx="20" cy="19"/>
                  <a:chOff x="1171" y="483"/>
                  <a:chExt cx="34" cy="30"/>
                </a:xfrm>
              </p:grpSpPr>
              <p:grpSp>
                <p:nvGrpSpPr>
                  <p:cNvPr id="2813369" name="Group 494"/>
                  <p:cNvGrpSpPr>
                    <a:grpSpLocks noChangeAspect="1"/>
                  </p:cNvGrpSpPr>
                  <p:nvPr/>
                </p:nvGrpSpPr>
                <p:grpSpPr bwMode="auto">
                  <a:xfrm>
                    <a:off x="1171" y="483"/>
                    <a:ext cx="34" cy="30"/>
                    <a:chOff x="1171" y="483"/>
                    <a:chExt cx="34" cy="30"/>
                  </a:xfrm>
                </p:grpSpPr>
                <p:sp>
                  <p:nvSpPr>
                    <p:cNvPr id="2813423" name="Oval 495"/>
                    <p:cNvSpPr>
                      <a:spLocks noChangeAspect="1" noChangeArrowheads="1"/>
                    </p:cNvSpPr>
                    <p:nvPr/>
                  </p:nvSpPr>
                  <p:spPr bwMode="auto">
                    <a:xfrm>
                      <a:off x="1171" y="483"/>
                      <a:ext cx="34" cy="30"/>
                    </a:xfrm>
                    <a:prstGeom prst="ellipse">
                      <a:avLst/>
                    </a:prstGeom>
                    <a:gradFill rotWithShape="0">
                      <a:gsLst>
                        <a:gs pos="0">
                          <a:srgbClr val="FFFFFF"/>
                        </a:gs>
                        <a:gs pos="100000">
                          <a:srgbClr val="969696"/>
                        </a:gs>
                      </a:gsLst>
                      <a:path path="shape">
                        <a:fillToRect l="50000" t="50000" r="50000" b="50000"/>
                      </a:path>
                    </a:gradFill>
                    <a:ln w="38100" cmpd="dbl">
                      <a:solidFill>
                        <a:srgbClr val="000000"/>
                      </a:solidFill>
                      <a:round/>
                      <a:headEnd/>
                      <a:tailEnd/>
                    </a:ln>
                  </p:spPr>
                  <p:txBody>
                    <a:bodyPr/>
                    <a:lstStyle/>
                    <a:p>
                      <a:endParaRPr lang="en-US"/>
                    </a:p>
                  </p:txBody>
                </p:sp>
                <p:sp>
                  <p:nvSpPr>
                    <p:cNvPr id="2813424" name="Oval 496"/>
                    <p:cNvSpPr>
                      <a:spLocks noChangeAspect="1" noChangeArrowheads="1"/>
                    </p:cNvSpPr>
                    <p:nvPr/>
                  </p:nvSpPr>
                  <p:spPr bwMode="auto">
                    <a:xfrm>
                      <a:off x="1186" y="486"/>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425" name="Oval 497"/>
                    <p:cNvSpPr>
                      <a:spLocks noChangeAspect="1" noChangeArrowheads="1"/>
                    </p:cNvSpPr>
                    <p:nvPr/>
                  </p:nvSpPr>
                  <p:spPr bwMode="auto">
                    <a:xfrm>
                      <a:off x="1186" y="50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426" name="Oval 498"/>
                    <p:cNvSpPr>
                      <a:spLocks noChangeAspect="1" noChangeArrowheads="1"/>
                    </p:cNvSpPr>
                    <p:nvPr/>
                  </p:nvSpPr>
                  <p:spPr bwMode="auto">
                    <a:xfrm>
                      <a:off x="1193"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427" name="Oval 499"/>
                    <p:cNvSpPr>
                      <a:spLocks noChangeAspect="1" noChangeArrowheads="1"/>
                    </p:cNvSpPr>
                    <p:nvPr/>
                  </p:nvSpPr>
                  <p:spPr bwMode="auto">
                    <a:xfrm>
                      <a:off x="1178" y="502"/>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428" name="Oval 500"/>
                    <p:cNvSpPr>
                      <a:spLocks noChangeAspect="1" noChangeArrowheads="1"/>
                    </p:cNvSpPr>
                    <p:nvPr/>
                  </p:nvSpPr>
                  <p:spPr bwMode="auto">
                    <a:xfrm>
                      <a:off x="1175"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429" name="Oval 501"/>
                    <p:cNvSpPr>
                      <a:spLocks noChangeAspect="1" noChangeArrowheads="1"/>
                    </p:cNvSpPr>
                    <p:nvPr/>
                  </p:nvSpPr>
                  <p:spPr bwMode="auto">
                    <a:xfrm>
                      <a:off x="1193"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430" name="Oval 502"/>
                    <p:cNvSpPr>
                      <a:spLocks noChangeAspect="1" noChangeArrowheads="1"/>
                    </p:cNvSpPr>
                    <p:nvPr/>
                  </p:nvSpPr>
                  <p:spPr bwMode="auto">
                    <a:xfrm>
                      <a:off x="1178" y="489"/>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sp>
                <p:nvSpPr>
                  <p:cNvPr id="2813431" name="Oval 503"/>
                  <p:cNvSpPr>
                    <a:spLocks noChangeAspect="1" noChangeArrowheads="1"/>
                  </p:cNvSpPr>
                  <p:nvPr/>
                </p:nvSpPr>
                <p:spPr bwMode="auto">
                  <a:xfrm>
                    <a:off x="1182" y="493"/>
                    <a:ext cx="12" cy="10"/>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sp>
                <p:nvSpPr>
                  <p:cNvPr id="2813432" name="Oval 504"/>
                  <p:cNvSpPr>
                    <a:spLocks noChangeAspect="1" noChangeArrowheads="1"/>
                  </p:cNvSpPr>
                  <p:nvPr/>
                </p:nvSpPr>
                <p:spPr bwMode="auto">
                  <a:xfrm>
                    <a:off x="1196" y="495"/>
                    <a:ext cx="5" cy="5"/>
                  </a:xfrm>
                  <a:prstGeom prst="ellipse">
                    <a:avLst/>
                  </a:prstGeom>
                  <a:gradFill rotWithShape="0">
                    <a:gsLst>
                      <a:gs pos="0">
                        <a:srgbClr val="FFFFFF"/>
                      </a:gs>
                      <a:gs pos="100000">
                        <a:srgbClr val="969696"/>
                      </a:gs>
                    </a:gsLst>
                    <a:path path="shape">
                      <a:fillToRect l="50000" t="50000" r="50000" b="50000"/>
                    </a:path>
                  </a:gradFill>
                  <a:ln w="9525">
                    <a:solidFill>
                      <a:srgbClr val="000000"/>
                    </a:solidFill>
                    <a:round/>
                    <a:headEnd/>
                    <a:tailEnd/>
                  </a:ln>
                </p:spPr>
                <p:txBody>
                  <a:bodyPr/>
                  <a:lstStyle/>
                  <a:p>
                    <a:endParaRPr lang="en-US"/>
                  </a:p>
                </p:txBody>
              </p:sp>
            </p:grpSp>
          </p:grpSp>
          <p:grpSp>
            <p:nvGrpSpPr>
              <p:cNvPr id="2813370" name="Group 505"/>
              <p:cNvGrpSpPr>
                <a:grpSpLocks noChangeAspect="1"/>
              </p:cNvGrpSpPr>
              <p:nvPr/>
            </p:nvGrpSpPr>
            <p:grpSpPr bwMode="auto">
              <a:xfrm>
                <a:off x="370" y="258"/>
                <a:ext cx="81" cy="45"/>
                <a:chOff x="300" y="731"/>
                <a:chExt cx="122" cy="56"/>
              </a:xfrm>
            </p:grpSpPr>
            <p:grpSp>
              <p:nvGrpSpPr>
                <p:cNvPr id="2813372" name="Group 506"/>
                <p:cNvGrpSpPr>
                  <a:grpSpLocks noChangeAspect="1"/>
                </p:cNvGrpSpPr>
                <p:nvPr/>
              </p:nvGrpSpPr>
              <p:grpSpPr bwMode="auto">
                <a:xfrm flipH="1">
                  <a:off x="300" y="746"/>
                  <a:ext cx="70" cy="26"/>
                  <a:chOff x="623" y="744"/>
                  <a:chExt cx="70" cy="26"/>
                </a:xfrm>
              </p:grpSpPr>
              <p:sp>
                <p:nvSpPr>
                  <p:cNvPr id="2813435" name="AutoShape 507"/>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2813376" name="Group 508"/>
                  <p:cNvGrpSpPr>
                    <a:grpSpLocks noChangeAspect="1"/>
                  </p:cNvGrpSpPr>
                  <p:nvPr/>
                </p:nvGrpSpPr>
                <p:grpSpPr bwMode="auto">
                  <a:xfrm>
                    <a:off x="658" y="750"/>
                    <a:ext cx="35" cy="13"/>
                    <a:chOff x="646" y="750"/>
                    <a:chExt cx="35" cy="13"/>
                  </a:xfrm>
                </p:grpSpPr>
                <p:sp>
                  <p:nvSpPr>
                    <p:cNvPr id="2813437" name="Rectangle 509"/>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438" name="AutoShape 510"/>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13439" name="AutoShape 511"/>
                <p:cNvSpPr>
                  <a:spLocks noChangeAspect="1" noChangeArrowheads="1"/>
                </p:cNvSpPr>
                <p:nvPr/>
              </p:nvSpPr>
              <p:spPr bwMode="auto">
                <a:xfrm rot="5400000" flipH="1">
                  <a:off x="371" y="736"/>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13440" name="AutoShape 512"/>
                <p:cNvSpPr>
                  <a:spLocks noChangeAspect="1" noChangeArrowheads="1"/>
                </p:cNvSpPr>
                <p:nvPr/>
              </p:nvSpPr>
              <p:spPr bwMode="auto">
                <a:xfrm rot="10800000" flipH="1">
                  <a:off x="376" y="750"/>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3441" name="Rectangle 513"/>
                <p:cNvSpPr>
                  <a:spLocks noChangeAspect="1" noChangeArrowheads="1"/>
                </p:cNvSpPr>
                <p:nvPr/>
              </p:nvSpPr>
              <p:spPr bwMode="auto">
                <a:xfrm rot="-10800000">
                  <a:off x="367" y="734"/>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2813378" name="Group 514"/>
                <p:cNvGrpSpPr>
                  <a:grpSpLocks noChangeAspect="1"/>
                </p:cNvGrpSpPr>
                <p:nvPr/>
              </p:nvGrpSpPr>
              <p:grpSpPr bwMode="auto">
                <a:xfrm>
                  <a:off x="414" y="734"/>
                  <a:ext cx="8" cy="50"/>
                  <a:chOff x="159" y="425"/>
                  <a:chExt cx="6" cy="56"/>
                </a:xfrm>
              </p:grpSpPr>
              <p:grpSp>
                <p:nvGrpSpPr>
                  <p:cNvPr id="2813382" name="Group 515"/>
                  <p:cNvGrpSpPr>
                    <a:grpSpLocks noChangeAspect="1"/>
                  </p:cNvGrpSpPr>
                  <p:nvPr/>
                </p:nvGrpSpPr>
                <p:grpSpPr bwMode="auto">
                  <a:xfrm>
                    <a:off x="159" y="425"/>
                    <a:ext cx="6" cy="12"/>
                    <a:chOff x="681" y="538"/>
                    <a:chExt cx="39" cy="59"/>
                  </a:xfrm>
                </p:grpSpPr>
                <p:sp>
                  <p:nvSpPr>
                    <p:cNvPr id="2813444" name="Rectangle 516"/>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45" name="Line 51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46" name="Line 51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384" name="Group 519"/>
                  <p:cNvGrpSpPr>
                    <a:grpSpLocks noChangeAspect="1"/>
                  </p:cNvGrpSpPr>
                  <p:nvPr/>
                </p:nvGrpSpPr>
                <p:grpSpPr bwMode="auto">
                  <a:xfrm>
                    <a:off x="159" y="447"/>
                    <a:ext cx="6" cy="12"/>
                    <a:chOff x="681" y="538"/>
                    <a:chExt cx="39" cy="59"/>
                  </a:xfrm>
                </p:grpSpPr>
                <p:sp>
                  <p:nvSpPr>
                    <p:cNvPr id="2813448" name="Rectangle 520"/>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49" name="Line 52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50" name="Line 52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388" name="Group 523"/>
                  <p:cNvGrpSpPr>
                    <a:grpSpLocks noChangeAspect="1"/>
                  </p:cNvGrpSpPr>
                  <p:nvPr/>
                </p:nvGrpSpPr>
                <p:grpSpPr bwMode="auto">
                  <a:xfrm>
                    <a:off x="159" y="469"/>
                    <a:ext cx="6" cy="12"/>
                    <a:chOff x="681" y="538"/>
                    <a:chExt cx="39" cy="59"/>
                  </a:xfrm>
                </p:grpSpPr>
                <p:sp>
                  <p:nvSpPr>
                    <p:cNvPr id="2813452" name="Rectangle 524"/>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53" name="Line 52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54" name="Line 52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813390" name="Group 527"/>
                <p:cNvGrpSpPr>
                  <a:grpSpLocks noChangeAspect="1"/>
                </p:cNvGrpSpPr>
                <p:nvPr/>
              </p:nvGrpSpPr>
              <p:grpSpPr bwMode="auto">
                <a:xfrm flipH="1">
                  <a:off x="362" y="735"/>
                  <a:ext cx="5" cy="9"/>
                  <a:chOff x="681" y="538"/>
                  <a:chExt cx="39" cy="59"/>
                </a:xfrm>
              </p:grpSpPr>
              <p:sp>
                <p:nvSpPr>
                  <p:cNvPr id="2813456" name="Rectangle 528"/>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57" name="Line 52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58" name="Line 53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394" name="Group 531"/>
                <p:cNvGrpSpPr>
                  <a:grpSpLocks noChangeAspect="1"/>
                </p:cNvGrpSpPr>
                <p:nvPr/>
              </p:nvGrpSpPr>
              <p:grpSpPr bwMode="auto">
                <a:xfrm flipH="1">
                  <a:off x="362" y="774"/>
                  <a:ext cx="5" cy="9"/>
                  <a:chOff x="681" y="538"/>
                  <a:chExt cx="39" cy="59"/>
                </a:xfrm>
              </p:grpSpPr>
              <p:sp>
                <p:nvSpPr>
                  <p:cNvPr id="2813460" name="Rectangle 532"/>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61" name="Line 53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62" name="Line 53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813396" name="Group 535"/>
              <p:cNvGrpSpPr>
                <a:grpSpLocks noChangeAspect="1"/>
              </p:cNvGrpSpPr>
              <p:nvPr/>
            </p:nvGrpSpPr>
            <p:grpSpPr bwMode="auto">
              <a:xfrm>
                <a:off x="550" y="256"/>
                <a:ext cx="81" cy="45"/>
                <a:chOff x="571" y="729"/>
                <a:chExt cx="122" cy="56"/>
              </a:xfrm>
            </p:grpSpPr>
            <p:grpSp>
              <p:nvGrpSpPr>
                <p:cNvPr id="2813400" name="Group 536"/>
                <p:cNvGrpSpPr>
                  <a:grpSpLocks noChangeAspect="1"/>
                </p:cNvGrpSpPr>
                <p:nvPr/>
              </p:nvGrpSpPr>
              <p:grpSpPr bwMode="auto">
                <a:xfrm>
                  <a:off x="623" y="744"/>
                  <a:ext cx="70" cy="26"/>
                  <a:chOff x="623" y="744"/>
                  <a:chExt cx="70" cy="26"/>
                </a:xfrm>
              </p:grpSpPr>
              <p:sp>
                <p:nvSpPr>
                  <p:cNvPr id="2813465" name="AutoShape 537"/>
                  <p:cNvSpPr>
                    <a:spLocks noChangeAspect="1" noChangeArrowheads="1"/>
                  </p:cNvSpPr>
                  <p:nvPr/>
                </p:nvSpPr>
                <p:spPr bwMode="auto">
                  <a:xfrm rot="-10800000">
                    <a:off x="623" y="744"/>
                    <a:ext cx="35" cy="26"/>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grpSp>
                <p:nvGrpSpPr>
                  <p:cNvPr id="2813402" name="Group 538"/>
                  <p:cNvGrpSpPr>
                    <a:grpSpLocks noChangeAspect="1"/>
                  </p:cNvGrpSpPr>
                  <p:nvPr/>
                </p:nvGrpSpPr>
                <p:grpSpPr bwMode="auto">
                  <a:xfrm>
                    <a:off x="658" y="750"/>
                    <a:ext cx="35" cy="13"/>
                    <a:chOff x="646" y="750"/>
                    <a:chExt cx="35" cy="13"/>
                  </a:xfrm>
                </p:grpSpPr>
                <p:sp>
                  <p:nvSpPr>
                    <p:cNvPr id="2813467" name="Rectangle 539"/>
                    <p:cNvSpPr>
                      <a:spLocks noChangeAspect="1" noChangeArrowheads="1"/>
                    </p:cNvSpPr>
                    <p:nvPr/>
                  </p:nvSpPr>
                  <p:spPr bwMode="auto">
                    <a:xfrm flipH="1">
                      <a:off x="646" y="750"/>
                      <a:ext cx="35" cy="13"/>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sp>
                  <p:nvSpPr>
                    <p:cNvPr id="2813468" name="AutoShape 540"/>
                    <p:cNvSpPr>
                      <a:spLocks noChangeAspect="1" noChangeArrowheads="1"/>
                    </p:cNvSpPr>
                    <p:nvPr/>
                  </p:nvSpPr>
                  <p:spPr bwMode="auto">
                    <a:xfrm flipH="1">
                      <a:off x="653" y="754"/>
                      <a:ext cx="23" cy="5"/>
                    </a:xfrm>
                    <a:prstGeom prst="roundRect">
                      <a:avLst>
                        <a:gd name="adj" fmla="val 50000"/>
                      </a:avLst>
                    </a:prstGeom>
                    <a:solidFill>
                      <a:srgbClr val="808080"/>
                    </a:solidFill>
                    <a:ln w="9525">
                      <a:solidFill>
                        <a:srgbClr val="000000"/>
                      </a:solidFill>
                      <a:round/>
                      <a:headEnd/>
                      <a:tailEnd/>
                    </a:ln>
                  </p:spPr>
                  <p:txBody>
                    <a:bodyPr/>
                    <a:lstStyle/>
                    <a:p>
                      <a:endParaRPr lang="en-US"/>
                    </a:p>
                  </p:txBody>
                </p:sp>
              </p:grpSp>
            </p:grpSp>
            <p:sp>
              <p:nvSpPr>
                <p:cNvPr id="2813469" name="AutoShape 541"/>
                <p:cNvSpPr>
                  <a:spLocks noChangeAspect="1" noChangeArrowheads="1"/>
                </p:cNvSpPr>
                <p:nvPr/>
              </p:nvSpPr>
              <p:spPr bwMode="auto">
                <a:xfrm rot="-5400000">
                  <a:off x="566" y="734"/>
                  <a:ext cx="56" cy="46"/>
                </a:xfrm>
                <a:custGeom>
                  <a:avLst/>
                  <a:gdLst>
                    <a:gd name="G0" fmla="+- 1098 0 0"/>
                    <a:gd name="G1" fmla="+- 21600 0 1098"/>
                    <a:gd name="G2" fmla="*/ 1098 1 2"/>
                    <a:gd name="G3" fmla="+- 21600 0 G2"/>
                    <a:gd name="G4" fmla="+/ 1098 21600 2"/>
                    <a:gd name="G5" fmla="+/ G1 0 2"/>
                    <a:gd name="G6" fmla="*/ 21600 21600 1098"/>
                    <a:gd name="G7" fmla="*/ G6 1 2"/>
                    <a:gd name="G8" fmla="+- 21600 0 G7"/>
                    <a:gd name="G9" fmla="*/ 21600 1 2"/>
                    <a:gd name="G10" fmla="+- 1098 0 G9"/>
                    <a:gd name="G11" fmla="?: G10 G8 0"/>
                    <a:gd name="G12" fmla="?: G10 G7 21600"/>
                    <a:gd name="T0" fmla="*/ 21051 w 21600"/>
                    <a:gd name="T1" fmla="*/ 10800 h 21600"/>
                    <a:gd name="T2" fmla="*/ 10800 w 21600"/>
                    <a:gd name="T3" fmla="*/ 21600 h 21600"/>
                    <a:gd name="T4" fmla="*/ 549 w 21600"/>
                    <a:gd name="T5" fmla="*/ 10800 h 21600"/>
                    <a:gd name="T6" fmla="*/ 10800 w 21600"/>
                    <a:gd name="T7" fmla="*/ 0 h 21600"/>
                    <a:gd name="T8" fmla="*/ 2349 w 21600"/>
                    <a:gd name="T9" fmla="*/ 2349 h 21600"/>
                    <a:gd name="T10" fmla="*/ 19251 w 21600"/>
                    <a:gd name="T11" fmla="*/ 19251 h 21600"/>
                  </a:gdLst>
                  <a:ahLst/>
                  <a:cxnLst>
                    <a:cxn ang="0">
                      <a:pos x="T0" y="T1"/>
                    </a:cxn>
                    <a:cxn ang="0">
                      <a:pos x="T2" y="T3"/>
                    </a:cxn>
                    <a:cxn ang="0">
                      <a:pos x="T4" y="T5"/>
                    </a:cxn>
                    <a:cxn ang="0">
                      <a:pos x="T6" y="T7"/>
                    </a:cxn>
                  </a:cxnLst>
                  <a:rect l="T8" t="T9" r="T10" b="T11"/>
                  <a:pathLst>
                    <a:path w="21600" h="21600">
                      <a:moveTo>
                        <a:pt x="0" y="0"/>
                      </a:moveTo>
                      <a:lnTo>
                        <a:pt x="1098" y="21600"/>
                      </a:lnTo>
                      <a:lnTo>
                        <a:pt x="20502" y="21600"/>
                      </a:lnTo>
                      <a:lnTo>
                        <a:pt x="21600" y="0"/>
                      </a:lnTo>
                      <a:close/>
                    </a:path>
                  </a:pathLst>
                </a:custGeom>
                <a:gradFill rotWithShape="0">
                  <a:gsLst>
                    <a:gs pos="0">
                      <a:srgbClr val="969696"/>
                    </a:gs>
                    <a:gs pos="50000">
                      <a:srgbClr val="FFFFFF"/>
                    </a:gs>
                    <a:gs pos="100000">
                      <a:srgbClr val="969696"/>
                    </a:gs>
                  </a:gsLst>
                  <a:lin ang="5400000" scaled="1"/>
                </a:gradFill>
                <a:ln w="9525">
                  <a:solidFill>
                    <a:srgbClr val="000000"/>
                  </a:solidFill>
                  <a:miter lim="800000"/>
                  <a:headEnd/>
                  <a:tailEnd/>
                </a:ln>
              </p:spPr>
              <p:txBody>
                <a:bodyPr/>
                <a:lstStyle/>
                <a:p>
                  <a:endParaRPr lang="en-US"/>
                </a:p>
              </p:txBody>
            </p:sp>
            <p:sp>
              <p:nvSpPr>
                <p:cNvPr id="2813470" name="AutoShape 542"/>
                <p:cNvSpPr>
                  <a:spLocks noChangeAspect="1" noChangeArrowheads="1"/>
                </p:cNvSpPr>
                <p:nvPr/>
              </p:nvSpPr>
              <p:spPr bwMode="auto">
                <a:xfrm rot="-10800000">
                  <a:off x="571" y="748"/>
                  <a:ext cx="46" cy="18"/>
                </a:xfrm>
                <a:prstGeom prst="roundRect">
                  <a:avLst>
                    <a:gd name="adj" fmla="val 16667"/>
                  </a:avLst>
                </a:prstGeom>
                <a:gradFill rotWithShape="0">
                  <a:gsLst>
                    <a:gs pos="0">
                      <a:srgbClr val="C0C0C0"/>
                    </a:gs>
                    <a:gs pos="50000">
                      <a:srgbClr val="FFFFFF"/>
                    </a:gs>
                    <a:gs pos="100000">
                      <a:srgbClr val="C0C0C0"/>
                    </a:gs>
                  </a:gsLst>
                  <a:lin ang="5400000" scaled="1"/>
                </a:gradFill>
                <a:ln w="9525">
                  <a:solidFill>
                    <a:srgbClr val="000000"/>
                  </a:solidFill>
                  <a:round/>
                  <a:headEnd/>
                  <a:tailEnd/>
                </a:ln>
              </p:spPr>
              <p:txBody>
                <a:bodyPr/>
                <a:lstStyle/>
                <a:p>
                  <a:endParaRPr lang="en-US"/>
                </a:p>
              </p:txBody>
            </p:sp>
            <p:sp>
              <p:nvSpPr>
                <p:cNvPr id="2813471" name="Rectangle 543"/>
                <p:cNvSpPr>
                  <a:spLocks noChangeAspect="1" noChangeArrowheads="1"/>
                </p:cNvSpPr>
                <p:nvPr/>
              </p:nvSpPr>
              <p:spPr bwMode="auto">
                <a:xfrm rot="10800000" flipH="1">
                  <a:off x="617" y="732"/>
                  <a:ext cx="9" cy="50"/>
                </a:xfrm>
                <a:prstGeom prst="rect">
                  <a:avLst/>
                </a:prstGeom>
                <a:gradFill rotWithShape="0">
                  <a:gsLst>
                    <a:gs pos="0">
                      <a:srgbClr val="C0C0C0"/>
                    </a:gs>
                    <a:gs pos="50000">
                      <a:srgbClr val="FFFFFF"/>
                    </a:gs>
                    <a:gs pos="100000">
                      <a:srgbClr val="C0C0C0"/>
                    </a:gs>
                  </a:gsLst>
                  <a:lin ang="5400000" scaled="1"/>
                </a:gradFill>
                <a:ln w="9525">
                  <a:solidFill>
                    <a:srgbClr val="000000"/>
                  </a:solidFill>
                  <a:miter lim="800000"/>
                  <a:headEnd/>
                  <a:tailEnd/>
                </a:ln>
              </p:spPr>
              <p:txBody>
                <a:bodyPr/>
                <a:lstStyle/>
                <a:p>
                  <a:endParaRPr lang="en-US"/>
                </a:p>
              </p:txBody>
            </p:sp>
            <p:grpSp>
              <p:nvGrpSpPr>
                <p:cNvPr id="2813414" name="Group 544"/>
                <p:cNvGrpSpPr>
                  <a:grpSpLocks noChangeAspect="1"/>
                </p:cNvGrpSpPr>
                <p:nvPr/>
              </p:nvGrpSpPr>
              <p:grpSpPr bwMode="auto">
                <a:xfrm flipH="1">
                  <a:off x="571" y="732"/>
                  <a:ext cx="8" cy="50"/>
                  <a:chOff x="159" y="425"/>
                  <a:chExt cx="6" cy="56"/>
                </a:xfrm>
              </p:grpSpPr>
              <p:grpSp>
                <p:nvGrpSpPr>
                  <p:cNvPr id="2813415" name="Group 545"/>
                  <p:cNvGrpSpPr>
                    <a:grpSpLocks noChangeAspect="1"/>
                  </p:cNvGrpSpPr>
                  <p:nvPr/>
                </p:nvGrpSpPr>
                <p:grpSpPr bwMode="auto">
                  <a:xfrm>
                    <a:off x="159" y="425"/>
                    <a:ext cx="6" cy="12"/>
                    <a:chOff x="681" y="538"/>
                    <a:chExt cx="39" cy="59"/>
                  </a:xfrm>
                </p:grpSpPr>
                <p:sp>
                  <p:nvSpPr>
                    <p:cNvPr id="2813474" name="Rectangle 546"/>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75" name="Line 547"/>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76" name="Line 548"/>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421" name="Group 549"/>
                  <p:cNvGrpSpPr>
                    <a:grpSpLocks noChangeAspect="1"/>
                  </p:cNvGrpSpPr>
                  <p:nvPr/>
                </p:nvGrpSpPr>
                <p:grpSpPr bwMode="auto">
                  <a:xfrm>
                    <a:off x="159" y="447"/>
                    <a:ext cx="6" cy="12"/>
                    <a:chOff x="681" y="538"/>
                    <a:chExt cx="39" cy="59"/>
                  </a:xfrm>
                </p:grpSpPr>
                <p:sp>
                  <p:nvSpPr>
                    <p:cNvPr id="2813478" name="Rectangle 550"/>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79" name="Line 551"/>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80" name="Line 552"/>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422" name="Group 553"/>
                  <p:cNvGrpSpPr>
                    <a:grpSpLocks noChangeAspect="1"/>
                  </p:cNvGrpSpPr>
                  <p:nvPr/>
                </p:nvGrpSpPr>
                <p:grpSpPr bwMode="auto">
                  <a:xfrm>
                    <a:off x="159" y="469"/>
                    <a:ext cx="6" cy="12"/>
                    <a:chOff x="681" y="538"/>
                    <a:chExt cx="39" cy="59"/>
                  </a:xfrm>
                </p:grpSpPr>
                <p:sp>
                  <p:nvSpPr>
                    <p:cNvPr id="2813482" name="Rectangle 554"/>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83" name="Line 555"/>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84" name="Line 556"/>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nvGrpSpPr>
                <p:cNvPr id="2813433" name="Group 557"/>
                <p:cNvGrpSpPr>
                  <a:grpSpLocks noChangeAspect="1"/>
                </p:cNvGrpSpPr>
                <p:nvPr/>
              </p:nvGrpSpPr>
              <p:grpSpPr bwMode="auto">
                <a:xfrm>
                  <a:off x="626" y="733"/>
                  <a:ext cx="5" cy="9"/>
                  <a:chOff x="681" y="538"/>
                  <a:chExt cx="39" cy="59"/>
                </a:xfrm>
              </p:grpSpPr>
              <p:sp>
                <p:nvSpPr>
                  <p:cNvPr id="2813486" name="Rectangle 558"/>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87" name="Line 559"/>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88" name="Line 560"/>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nvGrpSpPr>
                <p:cNvPr id="2813434" name="Group 561"/>
                <p:cNvGrpSpPr>
                  <a:grpSpLocks noChangeAspect="1"/>
                </p:cNvGrpSpPr>
                <p:nvPr/>
              </p:nvGrpSpPr>
              <p:grpSpPr bwMode="auto">
                <a:xfrm>
                  <a:off x="626" y="772"/>
                  <a:ext cx="5" cy="9"/>
                  <a:chOff x="681" y="538"/>
                  <a:chExt cx="39" cy="59"/>
                </a:xfrm>
              </p:grpSpPr>
              <p:sp>
                <p:nvSpPr>
                  <p:cNvPr id="2813490" name="Rectangle 562"/>
                  <p:cNvSpPr>
                    <a:spLocks noChangeAspect="1" noChangeArrowheads="1"/>
                  </p:cNvSpPr>
                  <p:nvPr/>
                </p:nvSpPr>
                <p:spPr bwMode="auto">
                  <a:xfrm>
                    <a:off x="681" y="538"/>
                    <a:ext cx="38" cy="59"/>
                  </a:xfrm>
                  <a:prstGeom prst="rect">
                    <a:avLst/>
                  </a:prstGeom>
                  <a:gradFill rotWithShape="0">
                    <a:gsLst>
                      <a:gs pos="0">
                        <a:srgbClr val="000000"/>
                      </a:gs>
                      <a:gs pos="50000">
                        <a:srgbClr val="969696"/>
                      </a:gs>
                      <a:gs pos="100000">
                        <a:srgbClr val="000000"/>
                      </a:gs>
                    </a:gsLst>
                    <a:lin ang="5400000" scaled="1"/>
                  </a:gradFill>
                  <a:ln w="9525">
                    <a:solidFill>
                      <a:srgbClr val="000000"/>
                    </a:solidFill>
                    <a:miter lim="800000"/>
                    <a:headEnd/>
                    <a:tailEnd/>
                  </a:ln>
                </p:spPr>
                <p:txBody>
                  <a:bodyPr/>
                  <a:lstStyle/>
                  <a:p>
                    <a:endParaRPr lang="en-US"/>
                  </a:p>
                </p:txBody>
              </p:sp>
              <p:sp>
                <p:nvSpPr>
                  <p:cNvPr id="2813491" name="Line 563"/>
                  <p:cNvSpPr>
                    <a:spLocks noChangeAspect="1" noChangeShapeType="1"/>
                  </p:cNvSpPr>
                  <p:nvPr/>
                </p:nvSpPr>
                <p:spPr bwMode="auto">
                  <a:xfrm>
                    <a:off x="681" y="556"/>
                    <a:ext cx="39" cy="0"/>
                  </a:xfrm>
                  <a:prstGeom prst="line">
                    <a:avLst/>
                  </a:prstGeom>
                  <a:noFill/>
                  <a:ln w="9525">
                    <a:solidFill>
                      <a:srgbClr val="000000"/>
                    </a:solidFill>
                    <a:round/>
                    <a:headEnd/>
                    <a:tailEnd/>
                  </a:ln>
                </p:spPr>
                <p:txBody>
                  <a:bodyPr/>
                  <a:lstStyle/>
                  <a:p>
                    <a:endParaRPr lang="en-US"/>
                  </a:p>
                </p:txBody>
              </p:sp>
              <p:sp>
                <p:nvSpPr>
                  <p:cNvPr id="2813492" name="Line 564"/>
                  <p:cNvSpPr>
                    <a:spLocks noChangeAspect="1" noChangeShapeType="1"/>
                  </p:cNvSpPr>
                  <p:nvPr/>
                </p:nvSpPr>
                <p:spPr bwMode="auto">
                  <a:xfrm>
                    <a:off x="681" y="576"/>
                    <a:ext cx="39" cy="0"/>
                  </a:xfrm>
                  <a:prstGeom prst="line">
                    <a:avLst/>
                  </a:prstGeom>
                  <a:noFill/>
                  <a:ln w="9525">
                    <a:solidFill>
                      <a:srgbClr val="000000"/>
                    </a:solidFill>
                    <a:round/>
                    <a:headEnd/>
                    <a:tailEnd/>
                  </a:ln>
                </p:spPr>
                <p:txBody>
                  <a:bodyPr/>
                  <a:lstStyle/>
                  <a:p>
                    <a:endParaRPr lang="en-US"/>
                  </a:p>
                </p:txBody>
              </p:sp>
            </p:grpSp>
          </p:grpSp>
        </p:grpSp>
        <p:sp>
          <p:nvSpPr>
            <p:cNvPr id="2813493" name="Freeform 565"/>
            <p:cNvSpPr>
              <a:spLocks/>
            </p:cNvSpPr>
            <p:nvPr/>
          </p:nvSpPr>
          <p:spPr bwMode="auto">
            <a:xfrm>
              <a:off x="4800" y="2106"/>
              <a:ext cx="126" cy="1524"/>
            </a:xfrm>
            <a:custGeom>
              <a:avLst/>
              <a:gdLst/>
              <a:ahLst/>
              <a:cxnLst>
                <a:cxn ang="0">
                  <a:pos x="0" y="1524"/>
                </a:cxn>
                <a:cxn ang="0">
                  <a:pos x="42" y="1524"/>
                </a:cxn>
                <a:cxn ang="0">
                  <a:pos x="42" y="0"/>
                </a:cxn>
                <a:cxn ang="0">
                  <a:pos x="102" y="0"/>
                </a:cxn>
              </a:cxnLst>
              <a:rect l="0" t="0" r="r" b="b"/>
              <a:pathLst>
                <a:path w="102" h="1524">
                  <a:moveTo>
                    <a:pt x="0" y="1524"/>
                  </a:moveTo>
                  <a:lnTo>
                    <a:pt x="42" y="1524"/>
                  </a:lnTo>
                  <a:lnTo>
                    <a:pt x="42" y="0"/>
                  </a:lnTo>
                  <a:lnTo>
                    <a:pt x="102" y="0"/>
                  </a:lnTo>
                </a:path>
              </a:pathLst>
            </a:custGeom>
            <a:noFill/>
            <a:ln w="57150" cmpd="sng">
              <a:solidFill>
                <a:srgbClr val="FF9933"/>
              </a:solidFill>
              <a:round/>
              <a:headEnd/>
              <a:tailEnd/>
            </a:ln>
            <a:effectLst/>
          </p:spPr>
          <p:txBody>
            <a:bodyPr/>
            <a:lstStyle/>
            <a:p>
              <a:endParaRPr lang="en-US"/>
            </a:p>
          </p:txBody>
        </p:sp>
      </p:grpSp>
      <p:sp>
        <p:nvSpPr>
          <p:cNvPr id="2813494" name="Rectangle 566"/>
          <p:cNvSpPr>
            <a:spLocks noChangeArrowheads="1"/>
          </p:cNvSpPr>
          <p:nvPr/>
        </p:nvSpPr>
        <p:spPr bwMode="auto">
          <a:xfrm>
            <a:off x="528638" y="1192213"/>
            <a:ext cx="6148387" cy="2552700"/>
          </a:xfrm>
          <a:prstGeom prst="rect">
            <a:avLst/>
          </a:prstGeom>
          <a:noFill/>
          <a:ln w="9525">
            <a:noFill/>
            <a:miter lim="800000"/>
            <a:headEnd/>
            <a:tailEnd/>
          </a:ln>
          <a:effectLst/>
        </p:spPr>
        <p:txBody>
          <a:bodyPr/>
          <a:lstStyle/>
          <a:p>
            <a:pPr marL="231775" indent="-231775">
              <a:spcBef>
                <a:spcPct val="30000"/>
              </a:spcBef>
              <a:spcAft>
                <a:spcPct val="30000"/>
              </a:spcAft>
              <a:buClr>
                <a:srgbClr val="B61131"/>
              </a:buClr>
              <a:buFontTx/>
              <a:buChar char="•"/>
            </a:pPr>
            <a:r>
              <a:rPr lang="en-GB" sz="2000" b="0" dirty="0">
                <a:latin typeface="+mn-lt"/>
              </a:rPr>
              <a:t>Advantages</a:t>
            </a:r>
          </a:p>
          <a:p>
            <a:pPr marL="742950" lvl="1" indent="-285750">
              <a:spcBef>
                <a:spcPct val="30000"/>
              </a:spcBef>
              <a:spcAft>
                <a:spcPct val="30000"/>
              </a:spcAft>
              <a:buClr>
                <a:srgbClr val="B61131"/>
              </a:buClr>
              <a:buFontTx/>
              <a:buChar char="–"/>
            </a:pPr>
            <a:r>
              <a:rPr lang="en-GB" sz="2000" b="0" dirty="0">
                <a:solidFill>
                  <a:schemeClr val="hlink"/>
                </a:solidFill>
                <a:latin typeface="+mn-lt"/>
              </a:rPr>
              <a:t>Continue injection during connections &amp; trips</a:t>
            </a:r>
          </a:p>
          <a:p>
            <a:pPr marL="742950" lvl="1" indent="-285750">
              <a:spcBef>
                <a:spcPct val="30000"/>
              </a:spcBef>
              <a:spcAft>
                <a:spcPct val="30000"/>
              </a:spcAft>
              <a:buClr>
                <a:srgbClr val="B61131"/>
              </a:buClr>
              <a:buFontTx/>
              <a:buChar char="–"/>
            </a:pPr>
            <a:r>
              <a:rPr lang="en-GB" sz="2000" b="0" dirty="0">
                <a:solidFill>
                  <a:schemeClr val="hlink"/>
                </a:solidFill>
                <a:latin typeface="+mn-lt"/>
              </a:rPr>
              <a:t>Mud down the </a:t>
            </a:r>
            <a:r>
              <a:rPr lang="en-GB" sz="2000" b="0" dirty="0" err="1">
                <a:solidFill>
                  <a:schemeClr val="hlink"/>
                </a:solidFill>
                <a:latin typeface="+mn-lt"/>
              </a:rPr>
              <a:t>drillstring</a:t>
            </a:r>
            <a:endParaRPr lang="en-GB" sz="2000" b="0" dirty="0">
              <a:solidFill>
                <a:schemeClr val="hlink"/>
              </a:solidFill>
              <a:latin typeface="+mn-lt"/>
            </a:endParaRPr>
          </a:p>
          <a:p>
            <a:pPr marL="742950" lvl="1" indent="-285750">
              <a:spcBef>
                <a:spcPct val="30000"/>
              </a:spcBef>
              <a:spcAft>
                <a:spcPct val="30000"/>
              </a:spcAft>
              <a:buClr>
                <a:srgbClr val="B61131"/>
              </a:buClr>
              <a:buFontTx/>
              <a:buChar char="–"/>
            </a:pPr>
            <a:r>
              <a:rPr lang="en-GB" sz="2000" b="0" dirty="0" smtClean="0">
                <a:solidFill>
                  <a:schemeClr val="hlink"/>
                </a:solidFill>
                <a:latin typeface="+mn-lt"/>
              </a:rPr>
              <a:t>Mud </a:t>
            </a:r>
            <a:r>
              <a:rPr lang="en-GB" sz="2000" b="0" dirty="0">
                <a:solidFill>
                  <a:schemeClr val="hlink"/>
                </a:solidFill>
                <a:latin typeface="+mn-lt"/>
              </a:rPr>
              <a:t>pulse tools work</a:t>
            </a:r>
          </a:p>
          <a:p>
            <a:pPr marL="742950" lvl="1" indent="-285750">
              <a:spcBef>
                <a:spcPct val="30000"/>
              </a:spcBef>
              <a:spcAft>
                <a:spcPct val="30000"/>
              </a:spcAft>
              <a:buClr>
                <a:srgbClr val="B61131"/>
              </a:buClr>
              <a:buFontTx/>
              <a:buChar char="–"/>
            </a:pPr>
            <a:r>
              <a:rPr lang="en-GB" sz="2000" b="0" dirty="0">
                <a:solidFill>
                  <a:schemeClr val="hlink"/>
                </a:solidFill>
                <a:latin typeface="+mn-lt"/>
              </a:rPr>
              <a:t>No accumulator effect </a:t>
            </a:r>
            <a:endParaRPr lang="en-US" sz="2000" b="0" dirty="0">
              <a:solidFill>
                <a:schemeClr val="hlink"/>
              </a:solidFill>
              <a:latin typeface="+mn-lt"/>
            </a:endParaRPr>
          </a:p>
        </p:txBody>
      </p:sp>
      <p:sp>
        <p:nvSpPr>
          <p:cNvPr id="2813495" name="Rectangle 567"/>
          <p:cNvSpPr>
            <a:spLocks noChangeArrowheads="1"/>
          </p:cNvSpPr>
          <p:nvPr/>
        </p:nvSpPr>
        <p:spPr bwMode="auto">
          <a:xfrm>
            <a:off x="573088" y="3709988"/>
            <a:ext cx="6276975" cy="2806700"/>
          </a:xfrm>
          <a:prstGeom prst="rect">
            <a:avLst/>
          </a:prstGeom>
          <a:noFill/>
          <a:ln w="9525">
            <a:noFill/>
            <a:miter lim="800000"/>
            <a:headEnd/>
            <a:tailEnd/>
          </a:ln>
          <a:effectLst/>
        </p:spPr>
        <p:txBody>
          <a:bodyPr/>
          <a:lstStyle/>
          <a:p>
            <a:pPr marL="231775" indent="-231775">
              <a:spcBef>
                <a:spcPct val="30000"/>
              </a:spcBef>
              <a:spcAft>
                <a:spcPct val="30000"/>
              </a:spcAft>
              <a:buClr>
                <a:srgbClr val="B61131"/>
              </a:buClr>
              <a:buFontTx/>
              <a:buChar char="•"/>
            </a:pPr>
            <a:r>
              <a:rPr lang="en-GB" sz="2000" b="0" dirty="0">
                <a:latin typeface="+mn-lt"/>
              </a:rPr>
              <a:t>Drawbacks</a:t>
            </a:r>
          </a:p>
          <a:p>
            <a:pPr marL="742950" lvl="1" indent="-285750">
              <a:spcBef>
                <a:spcPct val="30000"/>
              </a:spcBef>
              <a:spcAft>
                <a:spcPct val="30000"/>
              </a:spcAft>
              <a:buClr>
                <a:srgbClr val="B61131"/>
              </a:buClr>
              <a:buFontTx/>
              <a:buChar char="–"/>
            </a:pPr>
            <a:r>
              <a:rPr lang="en-GB" sz="2000" b="0" dirty="0">
                <a:solidFill>
                  <a:schemeClr val="hlink"/>
                </a:solidFill>
                <a:latin typeface="+mn-lt"/>
              </a:rPr>
              <a:t>Cannot be retrofitted in existing wells</a:t>
            </a:r>
          </a:p>
          <a:p>
            <a:pPr marL="742950" lvl="1" indent="-285750">
              <a:spcBef>
                <a:spcPct val="30000"/>
              </a:spcBef>
              <a:spcAft>
                <a:spcPct val="30000"/>
              </a:spcAft>
              <a:buClr>
                <a:srgbClr val="B61131"/>
              </a:buClr>
              <a:buFontTx/>
              <a:buChar char="–"/>
            </a:pPr>
            <a:r>
              <a:rPr lang="en-GB" sz="2000" b="0" dirty="0">
                <a:solidFill>
                  <a:schemeClr val="hlink"/>
                </a:solidFill>
                <a:latin typeface="+mn-lt"/>
              </a:rPr>
              <a:t>Weak point in casing</a:t>
            </a:r>
          </a:p>
          <a:p>
            <a:pPr marL="742950" lvl="1" indent="-285750">
              <a:spcBef>
                <a:spcPct val="30000"/>
              </a:spcBef>
              <a:spcAft>
                <a:spcPct val="30000"/>
              </a:spcAft>
              <a:buClr>
                <a:srgbClr val="B61131"/>
              </a:buClr>
              <a:buFontTx/>
              <a:buChar char="–"/>
            </a:pPr>
            <a:r>
              <a:rPr lang="en-GB" sz="2000" b="0" dirty="0">
                <a:solidFill>
                  <a:schemeClr val="hlink"/>
                </a:solidFill>
                <a:latin typeface="+mn-lt"/>
              </a:rPr>
              <a:t>Wellhead modification, Injection Pressure</a:t>
            </a:r>
          </a:p>
          <a:p>
            <a:pPr marL="742950" lvl="1" indent="-285750">
              <a:spcBef>
                <a:spcPct val="30000"/>
              </a:spcBef>
              <a:spcAft>
                <a:spcPct val="30000"/>
              </a:spcAft>
              <a:buClr>
                <a:srgbClr val="B61131"/>
              </a:buClr>
              <a:buFontTx/>
              <a:buChar char="–"/>
            </a:pPr>
            <a:r>
              <a:rPr lang="en-GB" sz="2000" b="0" dirty="0">
                <a:solidFill>
                  <a:schemeClr val="hlink"/>
                </a:solidFill>
                <a:latin typeface="+mn-lt"/>
              </a:rPr>
              <a:t>Only in</a:t>
            </a:r>
            <a:r>
              <a:rPr lang="en-GB" sz="2000" b="0" dirty="0">
                <a:solidFill>
                  <a:srgbClr val="000066"/>
                </a:solidFill>
                <a:latin typeface="+mn-lt"/>
              </a:rPr>
              <a:t> </a:t>
            </a:r>
            <a:r>
              <a:rPr lang="en-GB" sz="2000" b="0" u="sng" dirty="0">
                <a:solidFill>
                  <a:srgbClr val="000066"/>
                </a:solidFill>
                <a:latin typeface="+mn-lt"/>
              </a:rPr>
              <a:t>vertical wells</a:t>
            </a:r>
            <a:r>
              <a:rPr lang="en-GB" sz="2000" b="0" dirty="0">
                <a:solidFill>
                  <a:schemeClr val="hlink"/>
                </a:solidFill>
                <a:latin typeface="+mn-lt"/>
              </a:rPr>
              <a:t>,</a:t>
            </a:r>
            <a:r>
              <a:rPr lang="en-GB" sz="2000" b="0" dirty="0">
                <a:latin typeface="+mn-lt"/>
              </a:rPr>
              <a:t> </a:t>
            </a:r>
            <a:r>
              <a:rPr lang="en-GB" sz="2000" b="0" dirty="0">
                <a:solidFill>
                  <a:schemeClr val="hlink"/>
                </a:solidFill>
                <a:latin typeface="+mn-lt"/>
              </a:rPr>
              <a:t>do not </a:t>
            </a:r>
            <a:r>
              <a:rPr lang="en-GB" sz="2000" b="0" dirty="0" smtClean="0">
                <a:solidFill>
                  <a:schemeClr val="hlink"/>
                </a:solidFill>
                <a:latin typeface="+mn-lt"/>
              </a:rPr>
              <a:t>rotate</a:t>
            </a:r>
            <a:endParaRPr lang="en-GB" sz="2000" b="0" dirty="0">
              <a:solidFill>
                <a:schemeClr val="hlink"/>
              </a:solidFill>
              <a:latin typeface="+mn-lt"/>
            </a:endParaRPr>
          </a:p>
        </p:txBody>
      </p:sp>
    </p:spTree>
    <p:extLst>
      <p:ext uri="{BB962C8B-B14F-4D97-AF65-F5344CB8AC3E}">
        <p14:creationId xmlns:p14="http://schemas.microsoft.com/office/powerpoint/2010/main" val="247767964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DG Gas Injection – Offshore Approach</a:t>
            </a: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21</a:t>
            </a:fld>
            <a:endParaRPr lang="en-US" dirty="0">
              <a:solidFill>
                <a:srgbClr val="808080"/>
              </a:solidFill>
            </a:endParaRPr>
          </a:p>
        </p:txBody>
      </p:sp>
      <p:pic>
        <p:nvPicPr>
          <p:cNvPr id="5122" name="Picture 2">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96407" y="1566960"/>
            <a:ext cx="6098824" cy="45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44250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DG Gas Injection – Offshore Approach</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22</a:t>
            </a:fld>
            <a:endParaRPr lang="en-US" dirty="0">
              <a:solidFill>
                <a:srgbClr val="80808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1371600"/>
            <a:ext cx="6627813"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44250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DG Gas Injection – Offshore Approach</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23</a:t>
            </a:fld>
            <a:endParaRPr lang="en-US" dirty="0">
              <a:solidFill>
                <a:srgbClr val="808080"/>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371600"/>
            <a:ext cx="6094413"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44250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pPr algn="just"/>
            <a:r>
              <a:rPr lang="en-US" dirty="0" err="1" smtClean="0"/>
              <a:t>MPD</a:t>
            </a:r>
            <a:r>
              <a:rPr lang="en-US" dirty="0" smtClean="0"/>
              <a:t> DG Technique of Injecting a gas phase through a  concentric casing or parasite string will allow to:</a:t>
            </a:r>
          </a:p>
          <a:p>
            <a:pPr lvl="1" algn="just"/>
            <a:r>
              <a:rPr lang="en-US" dirty="0" smtClean="0"/>
              <a:t>Drill depleted formations, avoiding circulation losses and reducing reservoir damage.</a:t>
            </a:r>
          </a:p>
          <a:p>
            <a:pPr lvl="1" algn="just"/>
            <a:r>
              <a:rPr lang="en-US" dirty="0" smtClean="0"/>
              <a:t>Drill with higher density in environments where the </a:t>
            </a:r>
            <a:r>
              <a:rPr lang="en-US" dirty="0" err="1" smtClean="0"/>
              <a:t>bottomhole</a:t>
            </a:r>
            <a:r>
              <a:rPr lang="en-US" dirty="0" smtClean="0"/>
              <a:t> is requiring it but where the shoe or shallower formation represents the weakest point.</a:t>
            </a:r>
          </a:p>
          <a:p>
            <a:pPr algn="just"/>
            <a:r>
              <a:rPr lang="en-US" dirty="0" smtClean="0"/>
              <a:t>More than “Dilution”, the dual gradient effect is obtained by gas bubble expansion in the annulus occupying the liquid space and </a:t>
            </a:r>
            <a:r>
              <a:rPr lang="en-US" smtClean="0"/>
              <a:t>reducing hydrostatic.</a:t>
            </a:r>
            <a:endParaRPr lang="en-US" dirty="0" smtClean="0"/>
          </a:p>
          <a:p>
            <a:pPr algn="just"/>
            <a:r>
              <a:rPr lang="en-US" dirty="0" smtClean="0"/>
              <a:t>The applicability of this technique in offshore environments remains function of equipment space constraints.</a:t>
            </a: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24</a:t>
            </a:fld>
            <a:endParaRPr lang="en-US" dirty="0">
              <a:solidFill>
                <a:srgbClr val="808080"/>
              </a:solidFill>
            </a:endParaRPr>
          </a:p>
        </p:txBody>
      </p:sp>
    </p:spTree>
    <p:extLst>
      <p:ext uri="{BB962C8B-B14F-4D97-AF65-F5344CB8AC3E}">
        <p14:creationId xmlns:p14="http://schemas.microsoft.com/office/powerpoint/2010/main" val="100822000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0"/>
          </p:nvPr>
        </p:nvSpPr>
        <p:spPr>
          <a:noFill/>
        </p:spPr>
        <p:txBody>
          <a:bodyPr/>
          <a:lstStyle/>
          <a:p>
            <a:fld id="{546E0D6A-026E-467F-8907-0534DB58F51D}" type="slidenum">
              <a:rPr lang="en-US" smtClean="0">
                <a:solidFill>
                  <a:srgbClr val="808080"/>
                </a:solidFill>
              </a:rPr>
              <a:pPr/>
              <a:t>25</a:t>
            </a:fld>
            <a:endParaRPr lang="en-US" dirty="0" smtClean="0">
              <a:solidFill>
                <a:srgbClr val="808080"/>
              </a:solidFill>
            </a:endParaRPr>
          </a:p>
        </p:txBody>
      </p:sp>
      <p:sp>
        <p:nvSpPr>
          <p:cNvPr id="4099" name="Rectangle 4"/>
          <p:cNvSpPr>
            <a:spLocks noGrp="1" noChangeArrowheads="1"/>
          </p:cNvSpPr>
          <p:nvPr>
            <p:ph type="ctrTitle"/>
          </p:nvPr>
        </p:nvSpPr>
        <p:spPr>
          <a:xfrm>
            <a:off x="929782" y="1977110"/>
            <a:ext cx="7757016" cy="661201"/>
          </a:xfrm>
        </p:spPr>
        <p:txBody>
          <a:bodyPr/>
          <a:lstStyle/>
          <a:p>
            <a:r>
              <a:rPr lang="en-US" sz="4000" dirty="0" smtClean="0"/>
              <a:t>QUESTIONS AND </a:t>
            </a:r>
            <a:r>
              <a:rPr lang="en-US" sz="4000" cap="all" dirty="0" smtClean="0"/>
              <a:t>answers</a:t>
            </a:r>
            <a:endParaRPr lang="en-US" sz="4000" cap="all"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04" y="219603"/>
            <a:ext cx="2066925" cy="847725"/>
          </a:xfrm>
          <a:prstGeom prst="rect">
            <a:avLst/>
          </a:prstGeom>
        </p:spPr>
      </p:pic>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5183757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0"/>
          </p:nvPr>
        </p:nvSpPr>
        <p:spPr>
          <a:noFill/>
        </p:spPr>
        <p:txBody>
          <a:bodyPr/>
          <a:lstStyle/>
          <a:p>
            <a:fld id="{546E0D6A-026E-467F-8907-0534DB58F51D}" type="slidenum">
              <a:rPr lang="en-US" smtClean="0">
                <a:solidFill>
                  <a:srgbClr val="808080"/>
                </a:solidFill>
              </a:rPr>
              <a:pPr/>
              <a:t>26</a:t>
            </a:fld>
            <a:endParaRPr lang="en-US" dirty="0" smtClean="0">
              <a:solidFill>
                <a:srgbClr val="808080"/>
              </a:solidFill>
            </a:endParaRPr>
          </a:p>
        </p:txBody>
      </p:sp>
      <p:sp>
        <p:nvSpPr>
          <p:cNvPr id="4099" name="Rectangle 4"/>
          <p:cNvSpPr>
            <a:spLocks noGrp="1" noChangeArrowheads="1"/>
          </p:cNvSpPr>
          <p:nvPr>
            <p:ph type="ctrTitle"/>
          </p:nvPr>
        </p:nvSpPr>
        <p:spPr>
          <a:xfrm>
            <a:off x="929782" y="1977110"/>
            <a:ext cx="7757016" cy="661201"/>
          </a:xfrm>
        </p:spPr>
        <p:txBody>
          <a:bodyPr/>
          <a:lstStyle/>
          <a:p>
            <a:r>
              <a:rPr lang="en-US" sz="4000" cap="all" dirty="0" smtClean="0"/>
              <a:t>thanks</a:t>
            </a:r>
            <a:endParaRPr lang="en-US" sz="4000" cap="all"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04" y="219603"/>
            <a:ext cx="2066925" cy="847725"/>
          </a:xfrm>
          <a:prstGeom prst="rect">
            <a:avLst/>
          </a:prstGeom>
        </p:spPr>
      </p:pic>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200671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IADC</a:t>
            </a:r>
            <a:r>
              <a:rPr lang="en-US" dirty="0" smtClean="0"/>
              <a:t> DG Sub-Committee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3</a:t>
            </a:fld>
            <a:endParaRPr lang="en-US" dirty="0">
              <a:solidFill>
                <a:srgbClr val="808080"/>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1143000"/>
            <a:ext cx="8380413" cy="268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399631"/>
            <a:ext cx="1733550"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0340" y="3915012"/>
            <a:ext cx="3370263"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6990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DG Standard Definition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4</a:t>
            </a:fld>
            <a:endParaRPr lang="en-US" dirty="0">
              <a:solidFill>
                <a:srgbClr val="808080"/>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4550" y="1536700"/>
            <a:ext cx="4913313"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27546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Managed Pressure Drilling Concept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5</a:t>
            </a:fld>
            <a:endParaRPr lang="en-US" dirty="0">
              <a:solidFill>
                <a:srgbClr val="808080"/>
              </a:solidFill>
            </a:endParaRPr>
          </a:p>
        </p:txBody>
      </p:sp>
      <p:sp>
        <p:nvSpPr>
          <p:cNvPr id="5" name="Content Placeholder 6"/>
          <p:cNvSpPr txBox="1">
            <a:spLocks/>
          </p:cNvSpPr>
          <p:nvPr/>
        </p:nvSpPr>
        <p:spPr bwMode="auto">
          <a:xfrm>
            <a:off x="533400" y="1524000"/>
            <a:ext cx="7010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ct val="0"/>
              </a:spcAft>
              <a:buClr>
                <a:srgbClr val="CC0000"/>
              </a:buClr>
              <a:buSzPct val="90000"/>
              <a:buFont typeface="Arial" pitchFamily="34" charset="0"/>
              <a:buNone/>
              <a:defRPr lang="en-GB" sz="2400" b="1">
                <a:solidFill>
                  <a:schemeClr val="tx1"/>
                </a:solidFill>
                <a:latin typeface="Calibri" pitchFamily="34" charset="0"/>
                <a:ea typeface="+mn-ea"/>
                <a:cs typeface="+mn-cs"/>
              </a:defRPr>
            </a:lvl1pPr>
            <a:lvl2pPr marL="742950" indent="-285750" algn="l" rtl="0" eaLnBrk="0" fontAlgn="base" hangingPunct="0">
              <a:spcBef>
                <a:spcPts val="0"/>
              </a:spcBef>
              <a:spcAft>
                <a:spcPct val="0"/>
              </a:spcAft>
              <a:buClr>
                <a:schemeClr val="bg2"/>
              </a:buClr>
              <a:buSzPct val="80000"/>
              <a:buFont typeface="Arial" pitchFamily="34" charset="0"/>
              <a:buNone/>
              <a:defRPr sz="2000">
                <a:solidFill>
                  <a:schemeClr val="tx1"/>
                </a:solidFill>
                <a:latin typeface="Calibri" pitchFamily="34" charset="0"/>
              </a:defRPr>
            </a:lvl2pPr>
            <a:lvl3pPr marL="1143000" indent="-228600" algn="l" rtl="0" eaLnBrk="0" fontAlgn="base" hangingPunct="0">
              <a:spcBef>
                <a:spcPts val="0"/>
              </a:spcBef>
              <a:spcAft>
                <a:spcPct val="0"/>
              </a:spcAft>
              <a:buClr>
                <a:srgbClr val="C0C0C0"/>
              </a:buClr>
              <a:buSzPct val="80000"/>
              <a:buFont typeface="Arial" pitchFamily="34" charset="0"/>
              <a:buNone/>
              <a:defRPr sz="1800">
                <a:solidFill>
                  <a:schemeClr val="tx1">
                    <a:lumMod val="85000"/>
                    <a:lumOff val="15000"/>
                  </a:schemeClr>
                </a:solidFill>
                <a:latin typeface="Calibri" pitchFamily="34" charset="0"/>
              </a:defRPr>
            </a:lvl3pPr>
            <a:lvl4pPr marL="1600200" indent="-228600" algn="l" rtl="0" eaLnBrk="0" fontAlgn="base" hangingPunct="0">
              <a:spcBef>
                <a:spcPts val="0"/>
              </a:spcBef>
              <a:spcAft>
                <a:spcPct val="0"/>
              </a:spcAft>
              <a:buNone/>
              <a:defRPr sz="1600">
                <a:solidFill>
                  <a:schemeClr val="tx1">
                    <a:lumMod val="65000"/>
                    <a:lumOff val="35000"/>
                  </a:schemeClr>
                </a:solidFill>
                <a:latin typeface="Calibri" pitchFamily="34" charset="0"/>
              </a:defRPr>
            </a:lvl4pPr>
            <a:lvl5pPr marL="2057400" indent="-228600" algn="l" rtl="0" eaLnBrk="0" fontAlgn="base" hangingPunct="0">
              <a:spcBef>
                <a:spcPts val="0"/>
              </a:spcBef>
              <a:spcAft>
                <a:spcPct val="0"/>
              </a:spcAft>
              <a:buNone/>
              <a:defRPr sz="1400">
                <a:solidFill>
                  <a:schemeClr val="tx1">
                    <a:lumMod val="50000"/>
                    <a:lumOff val="50000"/>
                  </a:schemeClr>
                </a:solidFill>
                <a:latin typeface="Calibri" pitchFamily="34"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r>
              <a:rPr kumimoji="0" lang="en-US" sz="2400" b="1" i="0" u="none" strike="noStrike" kern="0" cap="none" spc="0" normalizeH="0" baseline="0" noProof="0" smtClean="0">
                <a:ln>
                  <a:noFill/>
                </a:ln>
                <a:solidFill>
                  <a:srgbClr val="000000"/>
                </a:solidFill>
                <a:effectLst/>
                <a:uLnTx/>
                <a:uFillTx/>
                <a:latin typeface="Calibri" pitchFamily="34" charset="0"/>
              </a:rPr>
              <a:t>IADC Definition:</a:t>
            </a:r>
            <a:endParaRPr kumimoji="0" lang="en-US" sz="2400" b="0" i="0" u="none" strike="noStrike" kern="0" cap="none" spc="0" normalizeH="0" baseline="0" noProof="0" smtClean="0">
              <a:ln>
                <a:noFill/>
              </a:ln>
              <a:solidFill>
                <a:srgbClr val="000000">
                  <a:lumMod val="50000"/>
                  <a:lumOff val="50000"/>
                </a:srgbClr>
              </a:solidFill>
              <a:effectLst/>
              <a:uLnTx/>
              <a:uFillTx/>
              <a:latin typeface="Calibri" pitchFamily="34" charset="0"/>
            </a:endParaRPr>
          </a:p>
          <a:p>
            <a:pPr marL="0" marR="0" lvl="0" indent="0" algn="l"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r>
              <a:rPr kumimoji="0" lang="en-US" sz="2400" b="0" i="0" u="none" strike="noStrike" kern="0" cap="none" spc="0" normalizeH="0" baseline="0" noProof="0" smtClean="0">
                <a:ln>
                  <a:noFill/>
                </a:ln>
                <a:solidFill>
                  <a:srgbClr val="000000">
                    <a:lumMod val="50000"/>
                    <a:lumOff val="50000"/>
                  </a:srgbClr>
                </a:solidFill>
                <a:effectLst/>
                <a:uLnTx/>
                <a:uFillTx/>
                <a:latin typeface="Calibri" pitchFamily="34" charset="0"/>
              </a:rPr>
              <a:t>MPD is an adaptive drilling process used to </a:t>
            </a:r>
          </a:p>
          <a:p>
            <a:pPr marL="0" marR="0" lvl="0" indent="0" algn="l"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r>
              <a:rPr kumimoji="0" lang="en-US" sz="2400" b="0" i="0" u="none" strike="noStrike" kern="0" cap="none" spc="0" normalizeH="0" baseline="0" noProof="0" smtClean="0">
                <a:ln>
                  <a:noFill/>
                </a:ln>
                <a:solidFill>
                  <a:srgbClr val="000000">
                    <a:lumMod val="50000"/>
                    <a:lumOff val="50000"/>
                  </a:srgbClr>
                </a:solidFill>
                <a:effectLst/>
                <a:uLnTx/>
                <a:uFillTx/>
                <a:latin typeface="Calibri" pitchFamily="34" charset="0"/>
              </a:rPr>
              <a:t>					throughout the wellbore. </a:t>
            </a:r>
          </a:p>
          <a:p>
            <a:pPr marL="0" marR="0" lvl="0" indent="0" algn="l"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endParaRPr kumimoji="0" lang="en-US" sz="1200" b="0" i="0" u="none" strike="noStrike" kern="0" cap="none" spc="0" normalizeH="0" baseline="0" noProof="0" smtClean="0">
              <a:ln>
                <a:noFill/>
              </a:ln>
              <a:solidFill>
                <a:srgbClr val="000000">
                  <a:lumMod val="50000"/>
                  <a:lumOff val="50000"/>
                </a:srgbClr>
              </a:solidFill>
              <a:effectLst/>
              <a:uLnTx/>
              <a:uFillTx/>
              <a:latin typeface="Calibri" pitchFamily="34" charset="0"/>
            </a:endParaRPr>
          </a:p>
          <a:p>
            <a:pPr marL="0" marR="0" lvl="0" indent="0" algn="just"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r>
              <a:rPr kumimoji="0" lang="en-US" sz="2400" b="0" i="0" u="none" strike="noStrike" kern="0" cap="none" spc="0" normalizeH="0" baseline="0" noProof="0" smtClean="0">
                <a:ln>
                  <a:noFill/>
                </a:ln>
                <a:solidFill>
                  <a:srgbClr val="000000">
                    <a:lumMod val="50000"/>
                    <a:lumOff val="50000"/>
                  </a:srgbClr>
                </a:solidFill>
                <a:effectLst/>
                <a:uLnTx/>
                <a:uFillTx/>
                <a:latin typeface="Calibri" pitchFamily="34" charset="0"/>
              </a:rPr>
              <a:t>The objectives are to</a:t>
            </a:r>
          </a:p>
          <a:p>
            <a:pPr marL="0" marR="0" lvl="0" indent="0" algn="just"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r>
              <a:rPr kumimoji="0" lang="en-US" sz="2400" b="0" i="0" u="none" strike="noStrike" kern="0" cap="none" spc="0" normalizeH="0" baseline="0" noProof="0" smtClean="0">
                <a:ln>
                  <a:noFill/>
                </a:ln>
                <a:solidFill>
                  <a:srgbClr val="000000">
                    <a:lumMod val="50000"/>
                    <a:lumOff val="50000"/>
                  </a:srgbClr>
                </a:solidFill>
                <a:effectLst/>
                <a:uLnTx/>
                <a:uFillTx/>
                <a:latin typeface="Calibri" pitchFamily="34" charset="0"/>
              </a:rPr>
              <a:t>environment limits and to manage the annular pressure profile accordingly. </a:t>
            </a:r>
          </a:p>
          <a:p>
            <a:pPr marL="0" marR="0" lvl="0" indent="0" algn="l"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endParaRPr kumimoji="0" lang="en-US" sz="1200" b="0" i="0" u="none" strike="noStrike" kern="0" cap="none" spc="0" normalizeH="0" baseline="0" noProof="0" smtClean="0">
              <a:ln>
                <a:noFill/>
              </a:ln>
              <a:solidFill>
                <a:srgbClr val="000000">
                  <a:lumMod val="50000"/>
                  <a:lumOff val="50000"/>
                </a:srgbClr>
              </a:solidFill>
              <a:effectLst/>
              <a:uLnTx/>
              <a:uFillTx/>
              <a:latin typeface="Calibri" pitchFamily="34" charset="0"/>
            </a:endParaRPr>
          </a:p>
          <a:p>
            <a:pPr marL="0" marR="0" lvl="0" indent="0" algn="just"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r>
              <a:rPr kumimoji="0" lang="en-US" sz="2400" b="0" i="0" u="none" strike="noStrike" kern="0" cap="none" spc="0" normalizeH="0" baseline="0" noProof="0" smtClean="0">
                <a:ln>
                  <a:noFill/>
                </a:ln>
                <a:solidFill>
                  <a:srgbClr val="000000">
                    <a:lumMod val="50000"/>
                    <a:lumOff val="50000"/>
                  </a:srgbClr>
                </a:solidFill>
                <a:effectLst/>
                <a:uLnTx/>
                <a:uFillTx/>
                <a:latin typeface="Calibri" pitchFamily="34" charset="0"/>
              </a:rPr>
              <a:t>It is the intention of MPD to</a:t>
            </a:r>
          </a:p>
          <a:p>
            <a:pPr marL="0" marR="0" lvl="0" indent="0" algn="just"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r>
              <a:rPr kumimoji="0" lang="en-US" sz="2400" b="0" i="0" u="none" strike="noStrike" kern="0" cap="none" spc="0" normalizeH="0" baseline="0" noProof="0" smtClean="0">
                <a:ln>
                  <a:noFill/>
                </a:ln>
                <a:solidFill>
                  <a:srgbClr val="000000">
                    <a:lumMod val="50000"/>
                    <a:lumOff val="50000"/>
                  </a:srgbClr>
                </a:solidFill>
                <a:effectLst/>
                <a:uLnTx/>
                <a:uFillTx/>
                <a:latin typeface="Calibri" pitchFamily="34" charset="0"/>
              </a:rPr>
              <a:t>			         . Any influx incidental to the operation will be safely contained using an appropriate process. </a:t>
            </a:r>
          </a:p>
          <a:p>
            <a:pPr marL="342900" marR="0" lvl="0" indent="-342900" algn="l" defTabSz="914400" rtl="0" eaLnBrk="0" fontAlgn="base" latinLnBrk="0" hangingPunct="0">
              <a:lnSpc>
                <a:spcPct val="100000"/>
              </a:lnSpc>
              <a:spcBef>
                <a:spcPts val="0"/>
              </a:spcBef>
              <a:spcAft>
                <a:spcPct val="0"/>
              </a:spcAft>
              <a:buClr>
                <a:srgbClr val="CC0000"/>
              </a:buClr>
              <a:buSzPct val="90000"/>
              <a:buFont typeface="Arial" pitchFamily="34" charset="0"/>
              <a:buNone/>
              <a:tabLst/>
              <a:defRPr/>
            </a:pPr>
            <a:endParaRPr kumimoji="0" lang="en-US" sz="2400" b="1" i="0" u="none" strike="noStrike" kern="0" cap="none" spc="0" normalizeH="0" baseline="0" noProof="0" dirty="0">
              <a:ln>
                <a:noFill/>
              </a:ln>
              <a:solidFill>
                <a:srgbClr val="000000"/>
              </a:solidFill>
              <a:effectLst/>
              <a:uLnTx/>
              <a:uFillTx/>
              <a:latin typeface="Calibri" pitchFamily="34" charset="0"/>
            </a:endParaRPr>
          </a:p>
        </p:txBody>
      </p:sp>
      <p:grpSp>
        <p:nvGrpSpPr>
          <p:cNvPr id="6" name="Group 7"/>
          <p:cNvGrpSpPr/>
          <p:nvPr/>
        </p:nvGrpSpPr>
        <p:grpSpPr>
          <a:xfrm>
            <a:off x="533400" y="1890369"/>
            <a:ext cx="6781800" cy="824987"/>
            <a:chOff x="533400" y="1890369"/>
            <a:chExt cx="6781800" cy="824987"/>
          </a:xfrm>
        </p:grpSpPr>
        <p:sp>
          <p:nvSpPr>
            <p:cNvPr id="7" name="TextBox 6"/>
            <p:cNvSpPr txBox="1"/>
            <p:nvPr/>
          </p:nvSpPr>
          <p:spPr>
            <a:xfrm>
              <a:off x="5943600" y="1890369"/>
              <a:ext cx="1371600" cy="461665"/>
            </a:xfrm>
            <a:prstGeom prst="rect">
              <a:avLst/>
            </a:prstGeom>
            <a:noFill/>
          </p:spPr>
          <p:txBody>
            <a:bodyPr wrap="square" rtlCol="0">
              <a:spAutoFit/>
            </a:bodyPr>
            <a:lstStyle/>
            <a:p>
              <a:r>
                <a:rPr lang="en-GB" sz="2400" dirty="0" smtClean="0">
                  <a:solidFill>
                    <a:srgbClr val="808080"/>
                  </a:solidFill>
                  <a:latin typeface="Calibri" pitchFamily="34" charset="0"/>
                </a:rPr>
                <a:t>precisely</a:t>
              </a:r>
            </a:p>
          </p:txBody>
        </p:sp>
        <p:sp>
          <p:nvSpPr>
            <p:cNvPr id="8" name="TextBox 7"/>
            <p:cNvSpPr txBox="1"/>
            <p:nvPr/>
          </p:nvSpPr>
          <p:spPr>
            <a:xfrm>
              <a:off x="533400" y="2253691"/>
              <a:ext cx="5105400" cy="461665"/>
            </a:xfrm>
            <a:prstGeom prst="rect">
              <a:avLst/>
            </a:prstGeom>
            <a:noFill/>
          </p:spPr>
          <p:txBody>
            <a:bodyPr wrap="square" rtlCol="0">
              <a:spAutoFit/>
            </a:bodyPr>
            <a:lstStyle/>
            <a:p>
              <a:r>
                <a:rPr lang="en-GB" sz="2400" dirty="0" smtClean="0">
                  <a:solidFill>
                    <a:srgbClr val="808080"/>
                  </a:solidFill>
                  <a:latin typeface="Calibri" pitchFamily="34" charset="0"/>
                </a:rPr>
                <a:t>control the annular pressure profile</a:t>
              </a:r>
            </a:p>
          </p:txBody>
        </p:sp>
      </p:grpSp>
      <p:sp>
        <p:nvSpPr>
          <p:cNvPr id="9" name="TextBox 8"/>
          <p:cNvSpPr txBox="1"/>
          <p:nvPr/>
        </p:nvSpPr>
        <p:spPr>
          <a:xfrm>
            <a:off x="5943600" y="1890369"/>
            <a:ext cx="1371600" cy="461665"/>
          </a:xfrm>
          <a:prstGeom prst="rect">
            <a:avLst/>
          </a:prstGeom>
          <a:noFill/>
        </p:spPr>
        <p:txBody>
          <a:bodyPr wrap="square" rtlCol="0">
            <a:spAutoFit/>
          </a:bodyPr>
          <a:lstStyle/>
          <a:p>
            <a:r>
              <a:rPr lang="en-GB" sz="2400" dirty="0" smtClean="0">
                <a:solidFill>
                  <a:srgbClr val="960000"/>
                </a:solidFill>
                <a:latin typeface="Calibri" pitchFamily="34" charset="0"/>
              </a:rPr>
              <a:t>precisely</a:t>
            </a:r>
          </a:p>
        </p:txBody>
      </p:sp>
      <p:sp>
        <p:nvSpPr>
          <p:cNvPr id="10" name="TextBox 9"/>
          <p:cNvSpPr txBox="1"/>
          <p:nvPr/>
        </p:nvSpPr>
        <p:spPr>
          <a:xfrm>
            <a:off x="533400" y="2253691"/>
            <a:ext cx="5105400" cy="461665"/>
          </a:xfrm>
          <a:prstGeom prst="rect">
            <a:avLst/>
          </a:prstGeom>
          <a:noFill/>
        </p:spPr>
        <p:txBody>
          <a:bodyPr wrap="square" rtlCol="0">
            <a:spAutoFit/>
          </a:bodyPr>
          <a:lstStyle/>
          <a:p>
            <a:r>
              <a:rPr lang="en-GB" sz="2400" dirty="0" smtClean="0">
                <a:solidFill>
                  <a:srgbClr val="960000"/>
                </a:solidFill>
                <a:latin typeface="Calibri" pitchFamily="34" charset="0"/>
              </a:rPr>
              <a:t>control the annular pressure profile</a:t>
            </a:r>
          </a:p>
        </p:txBody>
      </p:sp>
      <p:sp>
        <p:nvSpPr>
          <p:cNvPr id="11" name="TextBox 10"/>
          <p:cNvSpPr txBox="1"/>
          <p:nvPr/>
        </p:nvSpPr>
        <p:spPr>
          <a:xfrm>
            <a:off x="3232355" y="3170903"/>
            <a:ext cx="5105400" cy="461665"/>
          </a:xfrm>
          <a:prstGeom prst="rect">
            <a:avLst/>
          </a:prstGeom>
          <a:noFill/>
        </p:spPr>
        <p:txBody>
          <a:bodyPr wrap="square" rtlCol="0">
            <a:spAutoFit/>
          </a:bodyPr>
          <a:lstStyle/>
          <a:p>
            <a:r>
              <a:rPr lang="en-GB" sz="2400" dirty="0" smtClean="0">
                <a:solidFill>
                  <a:srgbClr val="808080"/>
                </a:solidFill>
                <a:latin typeface="Calibri" pitchFamily="34" charset="0"/>
              </a:rPr>
              <a:t>ascertain the downhole pressure</a:t>
            </a:r>
          </a:p>
        </p:txBody>
      </p:sp>
      <p:grpSp>
        <p:nvGrpSpPr>
          <p:cNvPr id="12" name="Group 20"/>
          <p:cNvGrpSpPr/>
          <p:nvPr/>
        </p:nvGrpSpPr>
        <p:grpSpPr>
          <a:xfrm>
            <a:off x="533400" y="4446640"/>
            <a:ext cx="7010400" cy="837748"/>
            <a:chOff x="533400" y="4446640"/>
            <a:chExt cx="7010400" cy="837748"/>
          </a:xfrm>
        </p:grpSpPr>
        <p:sp>
          <p:nvSpPr>
            <p:cNvPr id="13" name="TextBox 12"/>
            <p:cNvSpPr txBox="1"/>
            <p:nvPr/>
          </p:nvSpPr>
          <p:spPr>
            <a:xfrm>
              <a:off x="3810000" y="4446640"/>
              <a:ext cx="3733800" cy="461665"/>
            </a:xfrm>
            <a:prstGeom prst="rect">
              <a:avLst/>
            </a:prstGeom>
            <a:noFill/>
          </p:spPr>
          <p:txBody>
            <a:bodyPr wrap="square" rtlCol="0">
              <a:spAutoFit/>
            </a:bodyPr>
            <a:lstStyle/>
            <a:p>
              <a:pPr algn="r"/>
              <a:r>
                <a:rPr lang="en-GB" sz="2400" dirty="0" smtClean="0">
                  <a:solidFill>
                    <a:srgbClr val="808080"/>
                  </a:solidFill>
                  <a:latin typeface="Calibri" pitchFamily="34" charset="0"/>
                </a:rPr>
                <a:t>avoid continuous influx of</a:t>
              </a:r>
            </a:p>
          </p:txBody>
        </p:sp>
        <p:sp>
          <p:nvSpPr>
            <p:cNvPr id="14" name="TextBox 13"/>
            <p:cNvSpPr txBox="1"/>
            <p:nvPr/>
          </p:nvSpPr>
          <p:spPr>
            <a:xfrm>
              <a:off x="533400" y="4822723"/>
              <a:ext cx="3733800" cy="461665"/>
            </a:xfrm>
            <a:prstGeom prst="rect">
              <a:avLst/>
            </a:prstGeom>
            <a:noFill/>
          </p:spPr>
          <p:txBody>
            <a:bodyPr wrap="square" rtlCol="0">
              <a:spAutoFit/>
            </a:bodyPr>
            <a:lstStyle/>
            <a:p>
              <a:r>
                <a:rPr lang="en-GB" sz="2400" dirty="0" smtClean="0">
                  <a:solidFill>
                    <a:srgbClr val="808080"/>
                  </a:solidFill>
                  <a:latin typeface="Calibri" pitchFamily="34" charset="0"/>
                </a:rPr>
                <a:t>formation fluids to surface</a:t>
              </a:r>
            </a:p>
          </p:txBody>
        </p:sp>
      </p:grpSp>
      <p:sp>
        <p:nvSpPr>
          <p:cNvPr id="15" name="TextBox 14"/>
          <p:cNvSpPr txBox="1"/>
          <p:nvPr/>
        </p:nvSpPr>
        <p:spPr>
          <a:xfrm>
            <a:off x="3232355" y="3170903"/>
            <a:ext cx="5105400" cy="461665"/>
          </a:xfrm>
          <a:prstGeom prst="rect">
            <a:avLst/>
          </a:prstGeom>
          <a:noFill/>
        </p:spPr>
        <p:txBody>
          <a:bodyPr wrap="square" rtlCol="0">
            <a:spAutoFit/>
          </a:bodyPr>
          <a:lstStyle/>
          <a:p>
            <a:r>
              <a:rPr lang="en-GB" sz="2400" dirty="0" smtClean="0">
                <a:solidFill>
                  <a:srgbClr val="960000"/>
                </a:solidFill>
                <a:latin typeface="Calibri" pitchFamily="34" charset="0"/>
              </a:rPr>
              <a:t>ascertain the downhole pressure</a:t>
            </a:r>
          </a:p>
        </p:txBody>
      </p:sp>
      <p:sp>
        <p:nvSpPr>
          <p:cNvPr id="16" name="TextBox 15"/>
          <p:cNvSpPr txBox="1"/>
          <p:nvPr/>
        </p:nvSpPr>
        <p:spPr>
          <a:xfrm>
            <a:off x="3810000" y="4446640"/>
            <a:ext cx="3733800" cy="461665"/>
          </a:xfrm>
          <a:prstGeom prst="rect">
            <a:avLst/>
          </a:prstGeom>
          <a:noFill/>
        </p:spPr>
        <p:txBody>
          <a:bodyPr wrap="square" rtlCol="0">
            <a:spAutoFit/>
          </a:bodyPr>
          <a:lstStyle/>
          <a:p>
            <a:pPr algn="r"/>
            <a:r>
              <a:rPr lang="en-GB" sz="2400" dirty="0" smtClean="0">
                <a:solidFill>
                  <a:srgbClr val="960000"/>
                </a:solidFill>
                <a:latin typeface="Calibri" pitchFamily="34" charset="0"/>
              </a:rPr>
              <a:t>avoid continuous influx of</a:t>
            </a:r>
          </a:p>
        </p:txBody>
      </p:sp>
      <p:sp>
        <p:nvSpPr>
          <p:cNvPr id="17" name="TextBox 16"/>
          <p:cNvSpPr txBox="1"/>
          <p:nvPr/>
        </p:nvSpPr>
        <p:spPr>
          <a:xfrm>
            <a:off x="533400" y="4822723"/>
            <a:ext cx="3733800" cy="461665"/>
          </a:xfrm>
          <a:prstGeom prst="rect">
            <a:avLst/>
          </a:prstGeom>
          <a:noFill/>
        </p:spPr>
        <p:txBody>
          <a:bodyPr wrap="square" rtlCol="0">
            <a:spAutoFit/>
          </a:bodyPr>
          <a:lstStyle/>
          <a:p>
            <a:r>
              <a:rPr lang="en-GB" sz="2400" dirty="0" smtClean="0">
                <a:solidFill>
                  <a:srgbClr val="960000"/>
                </a:solidFill>
                <a:latin typeface="Calibri" pitchFamily="34" charset="0"/>
              </a:rPr>
              <a:t>formation fluids to surface</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1319944"/>
            <a:ext cx="1167590" cy="1395412"/>
          </a:xfrm>
          <a:prstGeom prst="rect">
            <a:avLst/>
          </a:prstGeom>
        </p:spPr>
      </p:pic>
    </p:spTree>
    <p:extLst>
      <p:ext uri="{BB962C8B-B14F-4D97-AF65-F5344CB8AC3E}">
        <p14:creationId xmlns:p14="http://schemas.microsoft.com/office/powerpoint/2010/main" val="386768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0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宋体" pitchFamily="2" charset="-122"/>
              </a:rPr>
              <a:t>MPD Variations</a:t>
            </a:r>
            <a:endParaRPr lang="en-US" dirty="0"/>
          </a:p>
        </p:txBody>
      </p:sp>
      <p:sp>
        <p:nvSpPr>
          <p:cNvPr id="4" name="Content Placeholder 3"/>
          <p:cNvSpPr>
            <a:spLocks noGrp="1"/>
          </p:cNvSpPr>
          <p:nvPr>
            <p:ph idx="1"/>
          </p:nvPr>
        </p:nvSpPr>
        <p:spPr/>
        <p:txBody>
          <a:bodyPr/>
          <a:lstStyle/>
          <a:p>
            <a:endParaRPr lang="en-US"/>
          </a:p>
        </p:txBody>
      </p:sp>
      <p:sp>
        <p:nvSpPr>
          <p:cNvPr id="31746" name="Slide Number Placeholder 5"/>
          <p:cNvSpPr>
            <a:spLocks noGrp="1"/>
          </p:cNvSpPr>
          <p:nvPr>
            <p:ph type="sldNum" sz="quarter"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fld id="{75BA8F61-94FE-4B1E-83BF-D389BD9F23A6}" type="slidenum">
              <a:rPr lang="en-US" sz="1200" b="0" smtClean="0">
                <a:solidFill>
                  <a:srgbClr val="B0BFAE"/>
                </a:solidFill>
                <a:latin typeface="Calibri" pitchFamily="34" charset="0"/>
              </a:rPr>
              <a:pPr algn="just" eaLnBrk="1" hangingPunct="1"/>
              <a:t>6</a:t>
            </a:fld>
            <a:endParaRPr lang="en-US" sz="1200" b="0" smtClean="0">
              <a:solidFill>
                <a:srgbClr val="B0BFAE"/>
              </a:solidFill>
              <a:latin typeface="Calibri" pitchFamily="34" charset="0"/>
            </a:endParaRPr>
          </a:p>
        </p:txBody>
      </p:sp>
      <p:sp>
        <p:nvSpPr>
          <p:cNvPr id="31748" name="AutoShape 3"/>
          <p:cNvSpPr>
            <a:spLocks noChangeArrowheads="1"/>
          </p:cNvSpPr>
          <p:nvPr/>
        </p:nvSpPr>
        <p:spPr bwMode="auto">
          <a:xfrm>
            <a:off x="400050" y="2524125"/>
            <a:ext cx="3217863" cy="2933700"/>
          </a:xfrm>
          <a:prstGeom prst="roundRect">
            <a:avLst>
              <a:gd name="adj" fmla="val 16667"/>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spcBef>
                <a:spcPct val="30000"/>
              </a:spcBef>
              <a:spcAft>
                <a:spcPct val="30000"/>
              </a:spcAft>
              <a:buClr>
                <a:srgbClr val="B61131"/>
              </a:buClr>
            </a:pPr>
            <a:r>
              <a:rPr lang="en-US" sz="1600" b="0" dirty="0">
                <a:latin typeface="Calibri" pitchFamily="34" charset="0"/>
              </a:rPr>
              <a:t>The goal of managed pressure drilling (MPD) is to use a closed and </a:t>
            </a:r>
            <a:r>
              <a:rPr lang="en-US" sz="1600" b="0" dirty="0" err="1">
                <a:latin typeface="Calibri" pitchFamily="34" charset="0"/>
              </a:rPr>
              <a:t>pressurizable</a:t>
            </a:r>
            <a:r>
              <a:rPr lang="en-US" sz="1600" b="0" dirty="0">
                <a:latin typeface="Calibri" pitchFamily="34" charset="0"/>
              </a:rPr>
              <a:t> circulating fluid system to control the pressure profile throughout the wellbore in a way that eliminates many of the drilling and wellbore stability issues that are inherent to conventional </a:t>
            </a:r>
            <a:r>
              <a:rPr lang="en-US" sz="1600" b="0" dirty="0" smtClean="0">
                <a:latin typeface="Calibri" pitchFamily="34" charset="0"/>
              </a:rPr>
              <a:t>drilling.</a:t>
            </a:r>
            <a:endParaRPr lang="en-US" sz="1600" b="0" dirty="0">
              <a:latin typeface="Calibri" pitchFamily="34" charset="0"/>
            </a:endParaRPr>
          </a:p>
        </p:txBody>
      </p:sp>
      <p:sp>
        <p:nvSpPr>
          <p:cNvPr id="31749" name="AutoShape 4"/>
          <p:cNvSpPr>
            <a:spLocks noChangeArrowheads="1"/>
          </p:cNvSpPr>
          <p:nvPr/>
        </p:nvSpPr>
        <p:spPr bwMode="auto">
          <a:xfrm>
            <a:off x="4316413" y="4202113"/>
            <a:ext cx="4446587" cy="836612"/>
          </a:xfrm>
          <a:prstGeom prst="roundRect">
            <a:avLst>
              <a:gd name="adj" fmla="val 16667"/>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algn="just"/>
            <a:r>
              <a:rPr lang="en-US" sz="1200" b="0">
                <a:latin typeface="Calibri" pitchFamily="34" charset="0"/>
              </a:rPr>
              <a:t>Pressurized mud-cap drilling MPD enables high ROP, less flat time and lower-cost drilling in extreme-loss situations.</a:t>
            </a:r>
          </a:p>
        </p:txBody>
      </p:sp>
      <p:sp>
        <p:nvSpPr>
          <p:cNvPr id="31750" name="AutoShape 5"/>
          <p:cNvSpPr>
            <a:spLocks noChangeArrowheads="1"/>
          </p:cNvSpPr>
          <p:nvPr/>
        </p:nvSpPr>
        <p:spPr bwMode="auto">
          <a:xfrm>
            <a:off x="4316413" y="2868613"/>
            <a:ext cx="4446587" cy="836612"/>
          </a:xfrm>
          <a:prstGeom prst="roundRect">
            <a:avLst>
              <a:gd name="adj" fmla="val 16667"/>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algn="just"/>
            <a:r>
              <a:rPr lang="en-US" sz="1200" b="0">
                <a:latin typeface="Calibri" pitchFamily="34" charset="0"/>
              </a:rPr>
              <a:t>Constant bottomhole pressure MPD reduces NPT and enables fewer and deeper casing strings when pore- to fracture-pressure gradient windows are narrow,</a:t>
            </a:r>
          </a:p>
        </p:txBody>
      </p:sp>
      <p:sp>
        <p:nvSpPr>
          <p:cNvPr id="31751" name="AutoShape 6"/>
          <p:cNvSpPr>
            <a:spLocks noChangeArrowheads="1"/>
          </p:cNvSpPr>
          <p:nvPr/>
        </p:nvSpPr>
        <p:spPr bwMode="auto">
          <a:xfrm>
            <a:off x="4316413" y="5535613"/>
            <a:ext cx="4446587" cy="836612"/>
          </a:xfrm>
          <a:prstGeom prst="roundRect">
            <a:avLst>
              <a:gd name="adj" fmla="val 16667"/>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algn="just"/>
            <a:r>
              <a:rPr lang="en-US" sz="1200" b="0" dirty="0">
                <a:latin typeface="Calibri" pitchFamily="34" charset="0"/>
              </a:rPr>
              <a:t>Dual gradient MPD enables total well depth in the right hole size in deep-well and </a:t>
            </a:r>
            <a:r>
              <a:rPr lang="en-US" sz="1200" b="0" dirty="0" err="1">
                <a:latin typeface="Calibri" pitchFamily="34" charset="0"/>
              </a:rPr>
              <a:t>deepwater</a:t>
            </a:r>
            <a:r>
              <a:rPr lang="en-US" sz="1200" b="0" dirty="0">
                <a:latin typeface="Calibri" pitchFamily="34" charset="0"/>
              </a:rPr>
              <a:t> drilling.</a:t>
            </a:r>
          </a:p>
        </p:txBody>
      </p:sp>
      <p:sp>
        <p:nvSpPr>
          <p:cNvPr id="31752" name="AutoShape 7"/>
          <p:cNvSpPr>
            <a:spLocks noChangeArrowheads="1"/>
          </p:cNvSpPr>
          <p:nvPr/>
        </p:nvSpPr>
        <p:spPr bwMode="auto">
          <a:xfrm>
            <a:off x="4316413" y="1535113"/>
            <a:ext cx="4446587" cy="836612"/>
          </a:xfrm>
          <a:prstGeom prst="roundRect">
            <a:avLst>
              <a:gd name="adj" fmla="val 16667"/>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algn="just"/>
            <a:r>
              <a:rPr lang="en-US" sz="1200" b="0" dirty="0">
                <a:latin typeface="Calibri" pitchFamily="34" charset="0"/>
              </a:rPr>
              <a:t>Returns-flow-control (HSE) MPD reduces risk to personnel and the environment from drilling fluids and well control incidents.</a:t>
            </a:r>
          </a:p>
        </p:txBody>
      </p:sp>
      <p:cxnSp>
        <p:nvCxnSpPr>
          <p:cNvPr id="31753" name="AutoShape 8"/>
          <p:cNvCxnSpPr>
            <a:cxnSpLocks noChangeShapeType="1"/>
            <a:stCxn id="31748" idx="3"/>
            <a:endCxn id="31749" idx="1"/>
          </p:cNvCxnSpPr>
          <p:nvPr/>
        </p:nvCxnSpPr>
        <p:spPr bwMode="auto">
          <a:xfrm>
            <a:off x="3617913" y="3990975"/>
            <a:ext cx="698500" cy="630238"/>
          </a:xfrm>
          <a:prstGeom prst="bentConnector3">
            <a:avLst>
              <a:gd name="adj1" fmla="val 49773"/>
            </a:avLst>
          </a:prstGeom>
          <a:noFill/>
          <a:ln w="9525">
            <a:solidFill>
              <a:schemeClr val="accent2"/>
            </a:solidFill>
            <a:miter lim="800000"/>
            <a:headEnd/>
            <a:tailEnd type="triangle" w="med" len="med"/>
          </a:ln>
          <a:extLst>
            <a:ext uri="{909E8E84-426E-40DD-AFC4-6F175D3DCCD1}">
              <a14:hiddenFill xmlns:a14="http://schemas.microsoft.com/office/drawing/2010/main">
                <a:noFill/>
              </a14:hiddenFill>
            </a:ext>
          </a:extLst>
        </p:spPr>
      </p:cxnSp>
      <p:cxnSp>
        <p:nvCxnSpPr>
          <p:cNvPr id="31754" name="AutoShape 9"/>
          <p:cNvCxnSpPr>
            <a:cxnSpLocks noChangeShapeType="1"/>
            <a:stCxn id="31748" idx="3"/>
            <a:endCxn id="31751" idx="1"/>
          </p:cNvCxnSpPr>
          <p:nvPr/>
        </p:nvCxnSpPr>
        <p:spPr bwMode="auto">
          <a:xfrm>
            <a:off x="3617913" y="3990975"/>
            <a:ext cx="698500" cy="1963738"/>
          </a:xfrm>
          <a:prstGeom prst="bentConnector3">
            <a:avLst>
              <a:gd name="adj1" fmla="val 49773"/>
            </a:avLst>
          </a:prstGeom>
          <a:noFill/>
          <a:ln w="9525">
            <a:solidFill>
              <a:schemeClr val="accent2"/>
            </a:solidFill>
            <a:miter lim="800000"/>
            <a:headEnd/>
            <a:tailEnd type="triangle" w="med" len="med"/>
          </a:ln>
          <a:extLst>
            <a:ext uri="{909E8E84-426E-40DD-AFC4-6F175D3DCCD1}">
              <a14:hiddenFill xmlns:a14="http://schemas.microsoft.com/office/drawing/2010/main">
                <a:noFill/>
              </a14:hiddenFill>
            </a:ext>
          </a:extLst>
        </p:spPr>
      </p:cxnSp>
      <p:cxnSp>
        <p:nvCxnSpPr>
          <p:cNvPr id="31755" name="AutoShape 10"/>
          <p:cNvCxnSpPr>
            <a:cxnSpLocks noChangeShapeType="1"/>
            <a:stCxn id="31748" idx="3"/>
            <a:endCxn id="31750" idx="1"/>
          </p:cNvCxnSpPr>
          <p:nvPr/>
        </p:nvCxnSpPr>
        <p:spPr bwMode="auto">
          <a:xfrm flipV="1">
            <a:off x="3617913" y="3287713"/>
            <a:ext cx="698500" cy="703262"/>
          </a:xfrm>
          <a:prstGeom prst="bentConnector3">
            <a:avLst>
              <a:gd name="adj1" fmla="val 49773"/>
            </a:avLst>
          </a:prstGeom>
          <a:noFill/>
          <a:ln w="9525">
            <a:solidFill>
              <a:schemeClr val="accent2"/>
            </a:solidFill>
            <a:miter lim="800000"/>
            <a:headEnd/>
            <a:tailEnd type="triangle" w="med" len="med"/>
          </a:ln>
          <a:extLst>
            <a:ext uri="{909E8E84-426E-40DD-AFC4-6F175D3DCCD1}">
              <a14:hiddenFill xmlns:a14="http://schemas.microsoft.com/office/drawing/2010/main">
                <a:noFill/>
              </a14:hiddenFill>
            </a:ext>
          </a:extLst>
        </p:spPr>
      </p:cxnSp>
      <p:cxnSp>
        <p:nvCxnSpPr>
          <p:cNvPr id="31756" name="AutoShape 11"/>
          <p:cNvCxnSpPr>
            <a:cxnSpLocks noChangeShapeType="1"/>
            <a:stCxn id="31748" idx="3"/>
            <a:endCxn id="31752" idx="1"/>
          </p:cNvCxnSpPr>
          <p:nvPr/>
        </p:nvCxnSpPr>
        <p:spPr bwMode="auto">
          <a:xfrm flipV="1">
            <a:off x="3617913" y="1954213"/>
            <a:ext cx="698500" cy="2036762"/>
          </a:xfrm>
          <a:prstGeom prst="bentConnector3">
            <a:avLst>
              <a:gd name="adj1" fmla="val 49773"/>
            </a:avLst>
          </a:prstGeom>
          <a:noFill/>
          <a:ln w="9525">
            <a:solidFill>
              <a:schemeClr val="accent2"/>
            </a:solidFill>
            <a:miter lim="800000"/>
            <a:headEnd/>
            <a:tailEnd type="triangle" w="med" len="med"/>
          </a:ln>
          <a:extLst>
            <a:ext uri="{909E8E84-426E-40DD-AFC4-6F175D3DCCD1}">
              <a14:hiddenFill xmlns:a14="http://schemas.microsoft.com/office/drawing/2010/main">
                <a:noFill/>
              </a14:hiddenFill>
            </a:ext>
          </a:extLst>
        </p:spPr>
      </p:cxnSp>
      <p:sp>
        <p:nvSpPr>
          <p:cNvPr id="31757" name="Text Box 12"/>
          <p:cNvSpPr txBox="1">
            <a:spLocks noChangeArrowheads="1"/>
          </p:cNvSpPr>
          <p:nvPr/>
        </p:nvSpPr>
        <p:spPr bwMode="auto">
          <a:xfrm>
            <a:off x="4419600" y="3853130"/>
            <a:ext cx="9717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en-US" sz="2400" i="1" dirty="0">
                <a:latin typeface="Calibri" pitchFamily="34" charset="0"/>
              </a:rPr>
              <a:t>PMCD</a:t>
            </a:r>
          </a:p>
        </p:txBody>
      </p:sp>
      <p:sp>
        <p:nvSpPr>
          <p:cNvPr id="31758" name="Text Box 13"/>
          <p:cNvSpPr txBox="1">
            <a:spLocks noChangeArrowheads="1"/>
          </p:cNvSpPr>
          <p:nvPr/>
        </p:nvSpPr>
        <p:spPr bwMode="auto">
          <a:xfrm>
            <a:off x="4419600" y="2514600"/>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en-US" sz="2400" i="1" dirty="0">
                <a:latin typeface="Calibri" pitchFamily="34" charset="0"/>
              </a:rPr>
              <a:t>CBHP</a:t>
            </a:r>
          </a:p>
        </p:txBody>
      </p:sp>
      <p:sp>
        <p:nvSpPr>
          <p:cNvPr id="31759" name="Text Box 14"/>
          <p:cNvSpPr txBox="1">
            <a:spLocks noChangeArrowheads="1"/>
          </p:cNvSpPr>
          <p:nvPr/>
        </p:nvSpPr>
        <p:spPr bwMode="auto">
          <a:xfrm>
            <a:off x="4419600" y="5181600"/>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en-US" sz="2400" i="1" dirty="0">
                <a:latin typeface="Calibri" pitchFamily="34" charset="0"/>
              </a:rPr>
              <a:t>DG</a:t>
            </a:r>
          </a:p>
        </p:txBody>
      </p:sp>
      <p:sp>
        <p:nvSpPr>
          <p:cNvPr id="31760" name="Text Box 15"/>
          <p:cNvSpPr txBox="1">
            <a:spLocks noChangeArrowheads="1"/>
          </p:cNvSpPr>
          <p:nvPr/>
        </p:nvSpPr>
        <p:spPr bwMode="auto">
          <a:xfrm>
            <a:off x="4433421" y="1143000"/>
            <a:ext cx="671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en-US" sz="2400" i="1" dirty="0">
                <a:latin typeface="Calibri" pitchFamily="34" charset="0"/>
              </a:rPr>
              <a:t>HSE</a:t>
            </a:r>
          </a:p>
        </p:txBody>
      </p:sp>
    </p:spTree>
    <p:extLst>
      <p:ext uri="{BB962C8B-B14F-4D97-AF65-F5344CB8AC3E}">
        <p14:creationId xmlns:p14="http://schemas.microsoft.com/office/powerpoint/2010/main" val="28982390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82" name="Text Box 59"/>
          <p:cNvSpPr txBox="1">
            <a:spLocks noChangeArrowheads="1"/>
          </p:cNvSpPr>
          <p:nvPr/>
        </p:nvSpPr>
        <p:spPr bwMode="auto">
          <a:xfrm>
            <a:off x="3241131" y="1524000"/>
            <a:ext cx="2321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algn="ctr" eaLnBrk="0" fontAlgn="base" hangingPunct="0">
              <a:spcBef>
                <a:spcPct val="0"/>
              </a:spcBef>
              <a:spcAft>
                <a:spcPct val="0"/>
              </a:spcAft>
              <a:defRPr sz="2800">
                <a:solidFill>
                  <a:schemeClr val="tx1"/>
                </a:solidFill>
                <a:latin typeface="Arial" charset="0"/>
                <a:cs typeface="Arial" charset="0"/>
              </a:defRPr>
            </a:lvl6pPr>
            <a:lvl7pPr marL="2971800" indent="-228600" algn="ctr" eaLnBrk="0" fontAlgn="base" hangingPunct="0">
              <a:spcBef>
                <a:spcPct val="0"/>
              </a:spcBef>
              <a:spcAft>
                <a:spcPct val="0"/>
              </a:spcAft>
              <a:defRPr sz="2800">
                <a:solidFill>
                  <a:schemeClr val="tx1"/>
                </a:solidFill>
                <a:latin typeface="Arial" charset="0"/>
                <a:cs typeface="Arial" charset="0"/>
              </a:defRPr>
            </a:lvl7pPr>
            <a:lvl8pPr marL="3429000" indent="-228600" algn="ctr" eaLnBrk="0" fontAlgn="base" hangingPunct="0">
              <a:spcBef>
                <a:spcPct val="0"/>
              </a:spcBef>
              <a:spcAft>
                <a:spcPct val="0"/>
              </a:spcAft>
              <a:defRPr sz="2800">
                <a:solidFill>
                  <a:schemeClr val="tx1"/>
                </a:solidFill>
                <a:latin typeface="Arial" charset="0"/>
                <a:cs typeface="Arial" charset="0"/>
              </a:defRPr>
            </a:lvl8pPr>
            <a:lvl9pPr marL="3886200" indent="-228600" algn="ctr"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sz="1400" dirty="0" smtClean="0"/>
              <a:t>Energy Balance Equation</a:t>
            </a:r>
            <a:endParaRPr lang="en-US" sz="1400" dirty="0"/>
          </a:p>
        </p:txBody>
      </p:sp>
      <p:pic>
        <p:nvPicPr>
          <p:cNvPr id="1852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378" t="11833" r="6044" b="19207"/>
          <a:stretch/>
        </p:blipFill>
        <p:spPr bwMode="auto">
          <a:xfrm>
            <a:off x="1525979" y="2311730"/>
            <a:ext cx="5865421" cy="103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Basic Hydraulic </a:t>
            </a:r>
            <a:r>
              <a:rPr lang="en-US" dirty="0" smtClean="0"/>
              <a:t>Concepts – </a:t>
            </a:r>
            <a:r>
              <a:rPr lang="en-US" dirty="0" smtClean="0">
                <a:solidFill>
                  <a:srgbClr val="0070C0"/>
                </a:solidFill>
              </a:rPr>
              <a:t>Pressure Gradient</a:t>
            </a:r>
            <a:endParaRPr lang="en-US" dirty="0">
              <a:solidFill>
                <a:srgbClr val="0070C0"/>
              </a:solidFill>
            </a:endParaRPr>
          </a:p>
        </p:txBody>
      </p:sp>
      <p:sp>
        <p:nvSpPr>
          <p:cNvPr id="125" name="Text Box 59"/>
          <p:cNvSpPr txBox="1">
            <a:spLocks noChangeArrowheads="1"/>
          </p:cNvSpPr>
          <p:nvPr/>
        </p:nvSpPr>
        <p:spPr bwMode="auto">
          <a:xfrm>
            <a:off x="2131021" y="3559783"/>
            <a:ext cx="11475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algn="ctr" eaLnBrk="0" fontAlgn="base" hangingPunct="0">
              <a:spcBef>
                <a:spcPct val="0"/>
              </a:spcBef>
              <a:spcAft>
                <a:spcPct val="0"/>
              </a:spcAft>
              <a:defRPr sz="2800">
                <a:solidFill>
                  <a:schemeClr val="tx1"/>
                </a:solidFill>
                <a:latin typeface="Arial" charset="0"/>
                <a:cs typeface="Arial" charset="0"/>
              </a:defRPr>
            </a:lvl6pPr>
            <a:lvl7pPr marL="2971800" indent="-228600" algn="ctr" eaLnBrk="0" fontAlgn="base" hangingPunct="0">
              <a:spcBef>
                <a:spcPct val="0"/>
              </a:spcBef>
              <a:spcAft>
                <a:spcPct val="0"/>
              </a:spcAft>
              <a:defRPr sz="2800">
                <a:solidFill>
                  <a:schemeClr val="tx1"/>
                </a:solidFill>
                <a:latin typeface="Arial" charset="0"/>
                <a:cs typeface="Arial" charset="0"/>
              </a:defRPr>
            </a:lvl7pPr>
            <a:lvl8pPr marL="3429000" indent="-228600" algn="ctr" eaLnBrk="0" fontAlgn="base" hangingPunct="0">
              <a:spcBef>
                <a:spcPct val="0"/>
              </a:spcBef>
              <a:spcAft>
                <a:spcPct val="0"/>
              </a:spcAft>
              <a:defRPr sz="2800">
                <a:solidFill>
                  <a:schemeClr val="tx1"/>
                </a:solidFill>
                <a:latin typeface="Arial" charset="0"/>
                <a:cs typeface="Arial" charset="0"/>
              </a:defRPr>
            </a:lvl8pPr>
            <a:lvl9pPr marL="3886200" indent="-228600" algn="ctr"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sz="1400" dirty="0" smtClean="0"/>
              <a:t>Static Term</a:t>
            </a:r>
            <a:endParaRPr lang="en-US" sz="1400" dirty="0"/>
          </a:p>
        </p:txBody>
      </p:sp>
      <p:sp>
        <p:nvSpPr>
          <p:cNvPr id="126" name="Text Box 59"/>
          <p:cNvSpPr txBox="1">
            <a:spLocks noChangeArrowheads="1"/>
          </p:cNvSpPr>
          <p:nvPr/>
        </p:nvSpPr>
        <p:spPr bwMode="auto">
          <a:xfrm>
            <a:off x="3928734" y="3578423"/>
            <a:ext cx="14072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algn="ctr" eaLnBrk="0" fontAlgn="base" hangingPunct="0">
              <a:spcBef>
                <a:spcPct val="0"/>
              </a:spcBef>
              <a:spcAft>
                <a:spcPct val="0"/>
              </a:spcAft>
              <a:defRPr sz="2800">
                <a:solidFill>
                  <a:schemeClr val="tx1"/>
                </a:solidFill>
                <a:latin typeface="Arial" charset="0"/>
                <a:cs typeface="Arial" charset="0"/>
              </a:defRPr>
            </a:lvl6pPr>
            <a:lvl7pPr marL="2971800" indent="-228600" algn="ctr" eaLnBrk="0" fontAlgn="base" hangingPunct="0">
              <a:spcBef>
                <a:spcPct val="0"/>
              </a:spcBef>
              <a:spcAft>
                <a:spcPct val="0"/>
              </a:spcAft>
              <a:defRPr sz="2800">
                <a:solidFill>
                  <a:schemeClr val="tx1"/>
                </a:solidFill>
                <a:latin typeface="Arial" charset="0"/>
                <a:cs typeface="Arial" charset="0"/>
              </a:defRPr>
            </a:lvl7pPr>
            <a:lvl8pPr marL="3429000" indent="-228600" algn="ctr" eaLnBrk="0" fontAlgn="base" hangingPunct="0">
              <a:spcBef>
                <a:spcPct val="0"/>
              </a:spcBef>
              <a:spcAft>
                <a:spcPct val="0"/>
              </a:spcAft>
              <a:defRPr sz="2800">
                <a:solidFill>
                  <a:schemeClr val="tx1"/>
                </a:solidFill>
                <a:latin typeface="Arial" charset="0"/>
                <a:cs typeface="Arial" charset="0"/>
              </a:defRPr>
            </a:lvl8pPr>
            <a:lvl9pPr marL="3886200" indent="-228600" algn="ctr" eaLnBrk="0" fontAlgn="base" hangingPunct="0">
              <a:spcBef>
                <a:spcPct val="0"/>
              </a:spcBef>
              <a:spcAft>
                <a:spcPct val="0"/>
              </a:spcAft>
              <a:defRPr sz="2800">
                <a:solidFill>
                  <a:schemeClr val="tx1"/>
                </a:solidFill>
                <a:latin typeface="Arial" charset="0"/>
                <a:cs typeface="Arial" charset="0"/>
              </a:defRPr>
            </a:lvl9pPr>
          </a:lstStyle>
          <a:p>
            <a:pPr eaLnBrk="1" hangingPunct="1"/>
            <a:r>
              <a:rPr lang="en-US" sz="1400" dirty="0" smtClean="0"/>
              <a:t>Dynamic Term</a:t>
            </a:r>
            <a:endParaRPr lang="en-US" sz="1400" dirty="0"/>
          </a:p>
        </p:txBody>
      </p:sp>
      <p:cxnSp>
        <p:nvCxnSpPr>
          <p:cNvPr id="4" name="Straight Connector 3"/>
          <p:cNvCxnSpPr/>
          <p:nvPr/>
        </p:nvCxnSpPr>
        <p:spPr bwMode="auto">
          <a:xfrm flipV="1">
            <a:off x="6250379" y="2409700"/>
            <a:ext cx="914400" cy="838200"/>
          </a:xfrm>
          <a:prstGeom prst="line">
            <a:avLst/>
          </a:prstGeom>
          <a:solidFill>
            <a:schemeClr val="accent1"/>
          </a:solidFill>
          <a:ln w="349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83521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82"/>
                                        </p:tgtEl>
                                        <p:attrNameLst>
                                          <p:attrName>style.visibility</p:attrName>
                                        </p:attrNameLst>
                                      </p:cBhvr>
                                      <p:to>
                                        <p:strVal val="visible"/>
                                      </p:to>
                                    </p:set>
                                    <p:animEffect transition="in" filter="fade">
                                      <p:cBhvr>
                                        <p:cTn id="7" dur="2000"/>
                                        <p:tgtEl>
                                          <p:spTgt spid="18482"/>
                                        </p:tgtEl>
                                      </p:cBhvr>
                                    </p:animEffect>
                                  </p:childTnLst>
                                </p:cTn>
                              </p:par>
                              <p:par>
                                <p:cTn id="8" presetID="10" presetClass="entr" presetSubtype="0" fill="hold" nodeType="withEffect">
                                  <p:stCondLst>
                                    <p:cond delay="0"/>
                                  </p:stCondLst>
                                  <p:childTnLst>
                                    <p:set>
                                      <p:cBhvr>
                                        <p:cTn id="9" dur="1" fill="hold">
                                          <p:stCondLst>
                                            <p:cond delay="0"/>
                                          </p:stCondLst>
                                        </p:cTn>
                                        <p:tgtEl>
                                          <p:spTgt spid="18529"/>
                                        </p:tgtEl>
                                        <p:attrNameLst>
                                          <p:attrName>style.visibility</p:attrName>
                                        </p:attrNameLst>
                                      </p:cBhvr>
                                      <p:to>
                                        <p:strVal val="visible"/>
                                      </p:to>
                                    </p:set>
                                    <p:animEffect transition="in" filter="fade">
                                      <p:cBhvr>
                                        <p:cTn id="10" dur="2000"/>
                                        <p:tgtEl>
                                          <p:spTgt spid="185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wipe(up)">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6"/>
                                        </p:tgtEl>
                                        <p:attrNameLst>
                                          <p:attrName>style.visibility</p:attrName>
                                        </p:attrNameLst>
                                      </p:cBhvr>
                                      <p:to>
                                        <p:strVal val="visible"/>
                                      </p:to>
                                    </p:set>
                                    <p:animEffect transition="in" filter="wipe(up)">
                                      <p:cBhvr>
                                        <p:cTn id="20" dur="500"/>
                                        <p:tgtEl>
                                          <p:spTgt spid="1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2" grpId="0"/>
      <p:bldP spid="125" grpId="0"/>
      <p:bldP spid="1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Basic Hydraulic </a:t>
            </a:r>
            <a:r>
              <a:rPr lang="en-US" dirty="0"/>
              <a:t>Concepts – </a:t>
            </a:r>
            <a:r>
              <a:rPr lang="en-US" dirty="0">
                <a:solidFill>
                  <a:srgbClr val="0070C0"/>
                </a:solidFill>
              </a:rPr>
              <a:t>Pressure Gradient</a:t>
            </a:r>
            <a:endParaRPr lang="en-US" dirty="0"/>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8</a:t>
            </a:fld>
            <a:endParaRPr lang="en-US" dirty="0">
              <a:solidFill>
                <a:srgbClr val="808080"/>
              </a:solidFill>
            </a:endParaRPr>
          </a:p>
        </p:txBody>
      </p:sp>
      <p:sp>
        <p:nvSpPr>
          <p:cNvPr id="7" name="Text Box 5"/>
          <p:cNvSpPr txBox="1">
            <a:spLocks noGrp="1" noChangeArrowheads="1"/>
          </p:cNvSpPr>
          <p:nvPr>
            <p:ph idx="1"/>
          </p:nvPr>
        </p:nvSpPr>
        <p:spPr bwMode="auto">
          <a:xfrm>
            <a:off x="504031" y="4343400"/>
            <a:ext cx="8212138" cy="144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1800" dirty="0" smtClean="0"/>
              <a:t>Where</a:t>
            </a:r>
            <a:r>
              <a:rPr lang="en-US" altLang="en-US" sz="1800" dirty="0"/>
              <a:t>:</a:t>
            </a:r>
          </a:p>
          <a:p>
            <a:pPr eaLnBrk="1" hangingPunct="1">
              <a:spcBef>
                <a:spcPct val="0"/>
              </a:spcBef>
              <a:buFontTx/>
              <a:buNone/>
            </a:pPr>
            <a:r>
              <a:rPr lang="en-US" altLang="en-US" sz="1800" i="1" dirty="0" err="1"/>
              <a:t>g</a:t>
            </a:r>
            <a:r>
              <a:rPr lang="en-US" altLang="en-US" sz="1800" i="1" baseline="-25000" dirty="0" err="1"/>
              <a:t>AFP</a:t>
            </a:r>
            <a:r>
              <a:rPr lang="en-US" altLang="en-US" sz="1800" dirty="0">
                <a:sym typeface="Symbol" pitchFamily="18" charset="2"/>
              </a:rPr>
              <a:t> is the annular frictional pressure loss gradient, in psi/</a:t>
            </a:r>
            <a:r>
              <a:rPr lang="en-US" altLang="en-US" sz="1800" dirty="0" err="1">
                <a:sym typeface="Symbol" pitchFamily="18" charset="2"/>
              </a:rPr>
              <a:t>ft</a:t>
            </a:r>
            <a:endParaRPr lang="en-US" altLang="en-US" sz="1800" dirty="0">
              <a:sym typeface="Symbol" pitchFamily="18" charset="2"/>
            </a:endParaRPr>
          </a:p>
          <a:p>
            <a:pPr eaLnBrk="1" hangingPunct="1">
              <a:spcBef>
                <a:spcPct val="0"/>
              </a:spcBef>
              <a:buFontTx/>
              <a:buNone/>
            </a:pPr>
            <a:r>
              <a:rPr lang="en-US" altLang="en-US" sz="1800" i="1" dirty="0" err="1"/>
              <a:t>D</a:t>
            </a:r>
            <a:r>
              <a:rPr lang="en-US" altLang="en-US" sz="1800" i="1" baseline="-25000" dirty="0" err="1"/>
              <a:t>MD</a:t>
            </a:r>
            <a:r>
              <a:rPr lang="en-US" altLang="en-US" sz="1800" i="1" dirty="0"/>
              <a:t> </a:t>
            </a:r>
            <a:r>
              <a:rPr lang="en-US" altLang="en-US" sz="1800" dirty="0">
                <a:sym typeface="Symbol" pitchFamily="18" charset="2"/>
              </a:rPr>
              <a:t>is the total Measured Depth, in ft.</a:t>
            </a:r>
            <a:endParaRPr lang="en-US" altLang="en-US" sz="1800" dirty="0"/>
          </a:p>
          <a:p>
            <a:pPr eaLnBrk="1" hangingPunct="1">
              <a:spcBef>
                <a:spcPct val="0"/>
              </a:spcBef>
              <a:buFontTx/>
              <a:buNone/>
            </a:pPr>
            <a:endParaRPr lang="en-US" altLang="en-US" sz="1800" dirty="0"/>
          </a:p>
        </p:txBody>
      </p:sp>
      <p:sp>
        <p:nvSpPr>
          <p:cNvPr id="8" name="TextBox 7"/>
          <p:cNvSpPr txBox="1"/>
          <p:nvPr/>
        </p:nvSpPr>
        <p:spPr>
          <a:xfrm>
            <a:off x="609600" y="1371600"/>
            <a:ext cx="8001000" cy="1477328"/>
          </a:xfrm>
          <a:prstGeom prst="rect">
            <a:avLst/>
          </a:prstGeom>
          <a:noFill/>
        </p:spPr>
        <p:txBody>
          <a:bodyPr wrap="square" rtlCol="0">
            <a:spAutoFit/>
          </a:bodyPr>
          <a:lstStyle/>
          <a:p>
            <a:pPr algn="just"/>
            <a:r>
              <a:rPr lang="en-US" altLang="en-US" sz="1800" b="0" dirty="0" smtClean="0">
                <a:latin typeface="+mn-lt"/>
              </a:rPr>
              <a:t>With the standard drilling engineering approach, In </a:t>
            </a:r>
            <a:r>
              <a:rPr lang="en-US" altLang="en-US" sz="1800" b="0" dirty="0">
                <a:latin typeface="+mn-lt"/>
              </a:rPr>
              <a:t>dynamic conditions, </a:t>
            </a:r>
            <a:r>
              <a:rPr lang="en-US" altLang="en-US" sz="1800" b="0" dirty="0" err="1" smtClean="0">
                <a:latin typeface="+mn-lt"/>
              </a:rPr>
              <a:t>bottomhole</a:t>
            </a:r>
            <a:r>
              <a:rPr lang="en-US" altLang="en-US" sz="1800" b="0" dirty="0" smtClean="0">
                <a:latin typeface="+mn-lt"/>
              </a:rPr>
              <a:t> </a:t>
            </a:r>
            <a:r>
              <a:rPr lang="en-US" altLang="en-US" sz="1800" b="0" dirty="0">
                <a:latin typeface="+mn-lt"/>
              </a:rPr>
              <a:t>pressure is the sum of the hydrostatic pressure of the mud and any friction in the annulus. </a:t>
            </a:r>
          </a:p>
          <a:p>
            <a:pPr algn="just"/>
            <a:r>
              <a:rPr lang="en-US" altLang="en-US" sz="1800" b="0" dirty="0">
                <a:latin typeface="+mn-lt"/>
              </a:rPr>
              <a:t>In this case </a:t>
            </a:r>
            <a:r>
              <a:rPr lang="en-US" altLang="en-US" sz="1800" b="0" dirty="0" err="1">
                <a:latin typeface="+mn-lt"/>
              </a:rPr>
              <a:t>bottomhole</a:t>
            </a:r>
            <a:r>
              <a:rPr lang="en-US" altLang="en-US" sz="1800" b="0" dirty="0">
                <a:latin typeface="+mn-lt"/>
              </a:rPr>
              <a:t> pressure can be calculated as follows:   </a:t>
            </a:r>
          </a:p>
          <a:p>
            <a:pPr algn="just"/>
            <a:endParaRPr lang="en-US" sz="1800" b="0" dirty="0">
              <a:latin typeface="+mn-lt"/>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012359316"/>
              </p:ext>
            </p:extLst>
          </p:nvPr>
        </p:nvGraphicFramePr>
        <p:xfrm>
          <a:off x="1866900" y="2859088"/>
          <a:ext cx="5486400" cy="950912"/>
        </p:xfrm>
        <a:graphic>
          <a:graphicData uri="http://schemas.openxmlformats.org/presentationml/2006/ole">
            <mc:AlternateContent xmlns:mc="http://schemas.openxmlformats.org/markup-compatibility/2006">
              <mc:Choice xmlns:v="urn:schemas-microsoft-com:vml" Requires="v">
                <p:oleObj spid="_x0000_s10283" name="Equation" r:id="rId3" imgW="2641320" imgH="457200" progId="Equation.3">
                  <p:embed/>
                </p:oleObj>
              </mc:Choice>
              <mc:Fallback>
                <p:oleObj name="Equation" r:id="rId3" imgW="2641320" imgH="457200" progId="Equation.3">
                  <p:embed/>
                  <p:pic>
                    <p:nvPicPr>
                      <p:cNvPr id="0" name="Object 6"/>
                      <p:cNvPicPr>
                        <a:picLocks noChangeAspect="1" noChangeArrowheads="1"/>
                      </p:cNvPicPr>
                      <p:nvPr/>
                    </p:nvPicPr>
                    <p:blipFill>
                      <a:blip r:embed="rId4"/>
                      <a:srcRect/>
                      <a:stretch>
                        <a:fillRect/>
                      </a:stretch>
                    </p:blipFill>
                    <p:spPr bwMode="auto">
                      <a:xfrm>
                        <a:off x="1866900" y="2859088"/>
                        <a:ext cx="5486400"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7221132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dirty="0" err="1"/>
              <a:t>DGD</a:t>
            </a:r>
            <a:r>
              <a:rPr lang="en-US" dirty="0"/>
              <a:t> Approaches and Systems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74EFFE-7928-4DB4-A790-71753D0ACDCD}" type="slidenum">
              <a:rPr lang="en-US" smtClean="0">
                <a:solidFill>
                  <a:srgbClr val="808080"/>
                </a:solidFill>
              </a:rPr>
              <a:pPr>
                <a:defRPr/>
              </a:pPr>
              <a:t>9</a:t>
            </a:fld>
            <a:endParaRPr lang="en-US" dirty="0">
              <a:solidFill>
                <a:srgbClr val="808080"/>
              </a:solidFill>
            </a:endParaRPr>
          </a:p>
        </p:txBody>
      </p:sp>
      <p:graphicFrame>
        <p:nvGraphicFramePr>
          <p:cNvPr id="8" name="Diagram 7"/>
          <p:cNvGraphicFramePr/>
          <p:nvPr>
            <p:extLst>
              <p:ext uri="{D42A27DB-BD31-4B8C-83A1-F6EECF244321}">
                <p14:modId xmlns:p14="http://schemas.microsoft.com/office/powerpoint/2010/main" val="790357795"/>
              </p:ext>
            </p:extLst>
          </p:nvPr>
        </p:nvGraphicFramePr>
        <p:xfrm>
          <a:off x="158045" y="1393409"/>
          <a:ext cx="8794044" cy="4702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538323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3_Default Design">
  <a:themeElements>
    <a:clrScheme name="">
      <a:dk1>
        <a:srgbClr val="000000"/>
      </a:dk1>
      <a:lt1>
        <a:srgbClr val="FFFFFF"/>
      </a:lt1>
      <a:dk2>
        <a:srgbClr val="000000"/>
      </a:dk2>
      <a:lt2>
        <a:srgbClr val="808080"/>
      </a:lt2>
      <a:accent1>
        <a:srgbClr val="B0BFAE"/>
      </a:accent1>
      <a:accent2>
        <a:srgbClr val="B61131"/>
      </a:accent2>
      <a:accent3>
        <a:srgbClr val="FFFFFF"/>
      </a:accent3>
      <a:accent4>
        <a:srgbClr val="000000"/>
      </a:accent4>
      <a:accent5>
        <a:srgbClr val="D4DCD3"/>
      </a:accent5>
      <a:accent6>
        <a:srgbClr val="A50E2B"/>
      </a:accent6>
      <a:hlink>
        <a:srgbClr val="376556"/>
      </a:hlink>
      <a:folHlink>
        <a:srgbClr val="660066"/>
      </a:folHlink>
    </a:clrScheme>
    <a:fontScheme name="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20828</TotalTime>
  <Words>1776</Words>
  <Application>Microsoft Office PowerPoint</Application>
  <PresentationFormat>On-screen Show (4:3)</PresentationFormat>
  <Paragraphs>265</Paragraphs>
  <Slides>26</Slides>
  <Notes>8</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3_Default Design</vt:lpstr>
      <vt:lpstr>Equation</vt:lpstr>
      <vt:lpstr>Clip</vt:lpstr>
      <vt:lpstr>Dual Gradient basic hydraulics Gas Injection through Concentric casing or Parasite String</vt:lpstr>
      <vt:lpstr>Opening</vt:lpstr>
      <vt:lpstr>IADC DG Sub-Committee</vt:lpstr>
      <vt:lpstr>DG Standard Definition</vt:lpstr>
      <vt:lpstr>Managed Pressure Drilling Concept</vt:lpstr>
      <vt:lpstr>MPD Variations</vt:lpstr>
      <vt:lpstr>Basic Hydraulic Concepts – Pressure Gradient</vt:lpstr>
      <vt:lpstr>Basic Hydraulic Concepts – Pressure Gradient</vt:lpstr>
      <vt:lpstr>DGD Approaches and Systems</vt:lpstr>
      <vt:lpstr>Basic Hydraulic Concepts – Riser Fluid Mgmt.</vt:lpstr>
      <vt:lpstr>Basic Hydraulic Concepts – Riser Fluid Mgmt.</vt:lpstr>
      <vt:lpstr>Operating Margins - Conventional</vt:lpstr>
      <vt:lpstr>Operating Margins - DG</vt:lpstr>
      <vt:lpstr>Basic Hydraulic Concepts – Gas Injection</vt:lpstr>
      <vt:lpstr>Annular Pressure Profile – Gas Injection</vt:lpstr>
      <vt:lpstr>Surface Equipment Setup</vt:lpstr>
      <vt:lpstr>Annulus Injection - Concentric String</vt:lpstr>
      <vt:lpstr>Annulus Injection - Concentric String</vt:lpstr>
      <vt:lpstr>Annulus Injection - Parasite String</vt:lpstr>
      <vt:lpstr>Annulus Injection - Parasite String</vt:lpstr>
      <vt:lpstr>DG Gas Injection – Offshore Approach</vt:lpstr>
      <vt:lpstr>DG Gas Injection – Offshore Approach</vt:lpstr>
      <vt:lpstr>DG Gas Injection – Offshore Approach</vt:lpstr>
      <vt:lpstr>Summary</vt:lpstr>
      <vt:lpstr>QUESTIONS AND answers</vt:lpstr>
      <vt:lpstr>thanks</vt:lpstr>
    </vt:vector>
  </TitlesOfParts>
  <Company>Weatherford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Arnone Maurizio</dc:creator>
  <cp:lastModifiedBy>Bernita Chavis</cp:lastModifiedBy>
  <cp:revision>991</cp:revision>
  <dcterms:created xsi:type="dcterms:W3CDTF">2004-12-10T08:53:14Z</dcterms:created>
  <dcterms:modified xsi:type="dcterms:W3CDTF">2015-03-09T22:11:06Z</dcterms:modified>
</cp:coreProperties>
</file>