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60" r:id="rId2"/>
    <p:sldId id="259" r:id="rId3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511" y="9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88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2">
            <a:extLst>
              <a:ext uri="{FF2B5EF4-FFF2-40B4-BE49-F238E27FC236}">
                <a16:creationId xmlns:a16="http://schemas.microsoft.com/office/drawing/2014/main" id="{80A41111-B818-4D11-9479-28A6659B484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5107" name="Rectangle 3">
            <a:extLst>
              <a:ext uri="{FF2B5EF4-FFF2-40B4-BE49-F238E27FC236}">
                <a16:creationId xmlns:a16="http://schemas.microsoft.com/office/drawing/2014/main" id="{0BDE794B-94B2-4FE3-8D3D-DDFD5613F77D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5108" name="Rectangle 4">
            <a:extLst>
              <a:ext uri="{FF2B5EF4-FFF2-40B4-BE49-F238E27FC236}">
                <a16:creationId xmlns:a16="http://schemas.microsoft.com/office/drawing/2014/main" id="{8D7C0F53-8EF9-4593-BD6C-68F8B9627699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5109" name="Rectangle 5">
            <a:extLst>
              <a:ext uri="{FF2B5EF4-FFF2-40B4-BE49-F238E27FC236}">
                <a16:creationId xmlns:a16="http://schemas.microsoft.com/office/drawing/2014/main" id="{07E0834F-4E75-4DC3-8BC1-5351F43E7C2B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7D01D83A-AE1E-499E-A413-5820F7AB4D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>
            <a:extLst>
              <a:ext uri="{FF2B5EF4-FFF2-40B4-BE49-F238E27FC236}">
                <a16:creationId xmlns:a16="http://schemas.microsoft.com/office/drawing/2014/main" id="{A507F5AA-5333-45A1-8A7D-0643D9FF5D0C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03" name="Rectangle 3">
            <a:extLst>
              <a:ext uri="{FF2B5EF4-FFF2-40B4-BE49-F238E27FC236}">
                <a16:creationId xmlns:a16="http://schemas.microsoft.com/office/drawing/2014/main" id="{A901D85D-A253-4511-BC4E-D3F4F966427F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129D0B09-077D-44D1-BEAC-CF4EB224A7C0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05" name="Rectangle 5">
            <a:extLst>
              <a:ext uri="{FF2B5EF4-FFF2-40B4-BE49-F238E27FC236}">
                <a16:creationId xmlns:a16="http://schemas.microsoft.com/office/drawing/2014/main" id="{3ED403E8-19A9-4E91-8786-F84A98132B74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02406" name="Rectangle 6">
            <a:extLst>
              <a:ext uri="{FF2B5EF4-FFF2-40B4-BE49-F238E27FC236}">
                <a16:creationId xmlns:a16="http://schemas.microsoft.com/office/drawing/2014/main" id="{54507E9F-7A33-4B98-AF1D-3C493639B849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07" name="Rectangle 7">
            <a:extLst>
              <a:ext uri="{FF2B5EF4-FFF2-40B4-BE49-F238E27FC236}">
                <a16:creationId xmlns:a16="http://schemas.microsoft.com/office/drawing/2014/main" id="{3B00B638-97A0-42EB-BD28-3B867D2DF6A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7586EEB1-373A-4F92-ABAA-B0E3F3E5099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>
            <a:extLst>
              <a:ext uri="{FF2B5EF4-FFF2-40B4-BE49-F238E27FC236}">
                <a16:creationId xmlns:a16="http://schemas.microsoft.com/office/drawing/2014/main" id="{10013ECB-6ACF-4A53-BF48-E53B08C07F1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7FD2F1D-0F3A-4800-B21F-24B991587FF4}" type="slidenum">
              <a:rPr lang="en-US" altLang="en-US"/>
              <a:pPr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05FFC50A-2828-4DE0-90E4-8C6C0289392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BAC5A56F-C6AD-4F1A-90DA-36A89728F9B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0780DDD6-44B3-448D-96AD-EB4DB34B24B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E36EC2F-BD95-411A-87DF-553EF43BED87}" type="slidenum">
              <a:rPr lang="en-US" altLang="en-US"/>
              <a:pPr>
                <a:spcBef>
                  <a:spcPct val="0"/>
                </a:spcBef>
              </a:pPr>
              <a:t>2</a:t>
            </a:fld>
            <a:endParaRPr lang="en-US" altLang="en-US"/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BF1B78BC-388A-488B-8BE4-B2FE5BD73C9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400589B1-DC62-44FC-A31E-CD19966C23C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8">
            <a:extLst>
              <a:ext uri="{FF2B5EF4-FFF2-40B4-BE49-F238E27FC236}">
                <a16:creationId xmlns:a16="http://schemas.microsoft.com/office/drawing/2014/main" id="{F7D4CC44-5B80-44E8-9F7D-535F6FF2FC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5715001"/>
            <a:ext cx="5080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endParaRPr lang="en-US" altLang="en-US"/>
          </a:p>
        </p:txBody>
      </p:sp>
      <p:pic>
        <p:nvPicPr>
          <p:cNvPr id="5" name="Picture 14">
            <a:extLst>
              <a:ext uri="{FF2B5EF4-FFF2-40B4-BE49-F238E27FC236}">
                <a16:creationId xmlns:a16="http://schemas.microsoft.com/office/drawing/2014/main" id="{2EF9ABED-3572-4854-B4D8-BDFC45F4516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7667" y="39688"/>
            <a:ext cx="2032000" cy="806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3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1295401"/>
            <a:ext cx="10363200" cy="2079625"/>
          </a:xfrm>
          <a:ln w="12700">
            <a:solidFill>
              <a:srgbClr val="0033CC"/>
            </a:solidFill>
          </a:ln>
        </p:spPr>
        <p:txBody>
          <a:bodyPr/>
          <a:lstStyle>
            <a:lvl1pPr algn="ctr">
              <a:defRPr sz="3600"/>
            </a:lvl1pPr>
          </a:lstStyle>
          <a:p>
            <a:r>
              <a:rPr lang="en-US"/>
              <a:t>[Enter Paper Title]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4114800"/>
            <a:ext cx="8534400" cy="12954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[Author Name #1]</a:t>
            </a:r>
          </a:p>
          <a:p>
            <a:r>
              <a:rPr lang="en-US"/>
              <a:t>[Author Name #2]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129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6">
            <a:extLst>
              <a:ext uri="{FF2B5EF4-FFF2-40B4-BE49-F238E27FC236}">
                <a16:creationId xmlns:a16="http://schemas.microsoft.com/office/drawing/2014/main" id="{26097320-3328-4B3F-902B-20033B050F5D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78331B-FECC-442B-AD21-2E54D8EAA76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9227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61261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26400" cy="61261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6">
            <a:extLst>
              <a:ext uri="{FF2B5EF4-FFF2-40B4-BE49-F238E27FC236}">
                <a16:creationId xmlns:a16="http://schemas.microsoft.com/office/drawing/2014/main" id="{9ECAB7BD-CE99-487C-9299-77AFD83A2A54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C6F6BF-B0A8-485A-9239-D6CD24C0963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58025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6">
            <a:extLst>
              <a:ext uri="{FF2B5EF4-FFF2-40B4-BE49-F238E27FC236}">
                <a16:creationId xmlns:a16="http://schemas.microsoft.com/office/drawing/2014/main" id="{0C6B01F2-D446-45A7-9095-79D5B275829C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1D20CC-66E8-49F1-85AB-4B769DC6F3A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900274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6">
            <a:extLst>
              <a:ext uri="{FF2B5EF4-FFF2-40B4-BE49-F238E27FC236}">
                <a16:creationId xmlns:a16="http://schemas.microsoft.com/office/drawing/2014/main" id="{6B1F4E0D-647D-4C2C-B343-7954DFF0D461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63A7A0-60D6-4711-BFF1-78CC41A1CA1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69402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371600"/>
            <a:ext cx="5384800" cy="502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371600"/>
            <a:ext cx="5384800" cy="502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6">
            <a:extLst>
              <a:ext uri="{FF2B5EF4-FFF2-40B4-BE49-F238E27FC236}">
                <a16:creationId xmlns:a16="http://schemas.microsoft.com/office/drawing/2014/main" id="{3E06CBE6-AC56-4C33-B5D2-44A40B44DCC5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67FF83-E7C6-4186-B8A8-5BFF6ABCB41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5652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6">
            <a:extLst>
              <a:ext uri="{FF2B5EF4-FFF2-40B4-BE49-F238E27FC236}">
                <a16:creationId xmlns:a16="http://schemas.microsoft.com/office/drawing/2014/main" id="{A6305ED3-0235-4163-B60A-22651DC7FEF6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809EDB-A414-477C-A9AE-37ED8F4AF41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930468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6">
            <a:extLst>
              <a:ext uri="{FF2B5EF4-FFF2-40B4-BE49-F238E27FC236}">
                <a16:creationId xmlns:a16="http://schemas.microsoft.com/office/drawing/2014/main" id="{93B780C8-7F4F-4E50-B5DF-D1B54C720988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D73A49-06DB-46E2-A2A2-5C0832D939A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291327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6">
            <a:extLst>
              <a:ext uri="{FF2B5EF4-FFF2-40B4-BE49-F238E27FC236}">
                <a16:creationId xmlns:a16="http://schemas.microsoft.com/office/drawing/2014/main" id="{0CDF6BFF-0205-4FCA-A28A-1D2F78E7E8A5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9F1CED-BC2A-46C7-80EA-8C394B51336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969583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6">
            <a:extLst>
              <a:ext uri="{FF2B5EF4-FFF2-40B4-BE49-F238E27FC236}">
                <a16:creationId xmlns:a16="http://schemas.microsoft.com/office/drawing/2014/main" id="{B3C48BF4-28B8-40DA-818D-B567E5D01974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6919DB-AAAD-4DBA-BC20-6769AAD755A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029620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6">
            <a:extLst>
              <a:ext uri="{FF2B5EF4-FFF2-40B4-BE49-F238E27FC236}">
                <a16:creationId xmlns:a16="http://schemas.microsoft.com/office/drawing/2014/main" id="{BBEFD02B-068F-458C-AFAD-52ED8B914EE1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EE7C9B-EE33-4DCE-BA43-B3273542FD8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02651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1576543A-DE36-4D75-A196-0CCF6A72308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9956800" cy="56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A4AD42D7-D21E-4CDD-BC79-73DEF862CAB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371600"/>
            <a:ext cx="109728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Line 14">
            <a:extLst>
              <a:ext uri="{FF2B5EF4-FFF2-40B4-BE49-F238E27FC236}">
                <a16:creationId xmlns:a16="http://schemas.microsoft.com/office/drawing/2014/main" id="{DEAF90C2-1266-403F-9341-F93A3DBA6E6C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609600" y="1066800"/>
            <a:ext cx="11074400" cy="0"/>
          </a:xfrm>
          <a:prstGeom prst="line">
            <a:avLst/>
          </a:prstGeom>
          <a:noFill/>
          <a:ln w="19050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029" name="Picture 15">
            <a:extLst>
              <a:ext uri="{FF2B5EF4-FFF2-40B4-BE49-F238E27FC236}">
                <a16:creationId xmlns:a16="http://schemas.microsoft.com/office/drawing/2014/main" id="{89846B41-F388-44FC-B3EE-91814CB7559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7667" y="39688"/>
            <a:ext cx="2032000" cy="806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0" name="Rectangle 16">
            <a:extLst>
              <a:ext uri="{FF2B5EF4-FFF2-40B4-BE49-F238E27FC236}">
                <a16:creationId xmlns:a16="http://schemas.microsoft.com/office/drawing/2014/main" id="{14D59664-3B66-443A-B822-CB27A0EE670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228667" y="6375400"/>
            <a:ext cx="2844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mtClean="0"/>
            </a:lvl1pPr>
          </a:lstStyle>
          <a:p>
            <a:pPr>
              <a:defRPr/>
            </a:pPr>
            <a:fld id="{8D93DEBA-E8D0-4F0A-9C3C-FAF6AD13651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99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99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99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99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99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rgbClr val="000099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rgbClr val="000099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rgbClr val="000099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rgbClr val="000099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125000"/>
        <a:buChar char="•"/>
        <a:defRPr sz="2800">
          <a:solidFill>
            <a:srgbClr val="000099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125000"/>
        <a:buChar char="•"/>
        <a:defRPr sz="2400">
          <a:solidFill>
            <a:srgbClr val="000099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125000"/>
        <a:buChar char="•"/>
        <a:defRPr sz="2400">
          <a:solidFill>
            <a:srgbClr val="000099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SzPct val="125000"/>
        <a:buChar char="•"/>
        <a:defRPr sz="2400">
          <a:solidFill>
            <a:srgbClr val="000099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SzPct val="125000"/>
        <a:buChar char="•"/>
        <a:defRPr sz="2400">
          <a:solidFill>
            <a:srgbClr val="000099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SzPct val="125000"/>
        <a:buChar char="•"/>
        <a:defRPr sz="2400">
          <a:solidFill>
            <a:srgbClr val="000099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SzPct val="125000"/>
        <a:buChar char="•"/>
        <a:defRPr sz="2400">
          <a:solidFill>
            <a:srgbClr val="000099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SzPct val="125000"/>
        <a:buChar char="•"/>
        <a:defRPr sz="2400">
          <a:solidFill>
            <a:srgbClr val="000099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SzPct val="125000"/>
        <a:buChar char="•"/>
        <a:defRPr sz="2400">
          <a:solidFill>
            <a:srgbClr val="000099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>
            <a:extLst>
              <a:ext uri="{FF2B5EF4-FFF2-40B4-BE49-F238E27FC236}">
                <a16:creationId xmlns:a16="http://schemas.microsoft.com/office/drawing/2014/main" id="{28035824-89C8-4022-9EFE-CB927EF8E22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209800" y="1349376"/>
            <a:ext cx="7772400" cy="2079625"/>
          </a:xfrm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5123" name="Rectangle 5">
            <a:extLst>
              <a:ext uri="{FF2B5EF4-FFF2-40B4-BE49-F238E27FC236}">
                <a16:creationId xmlns:a16="http://schemas.microsoft.com/office/drawing/2014/main" id="{0C93BEDF-25CA-4C5D-9654-D7FA95E9AEF3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2895600" y="4191000"/>
            <a:ext cx="6400800" cy="1295400"/>
          </a:xfrm>
        </p:spPr>
        <p:txBody>
          <a:bodyPr/>
          <a:lstStyle/>
          <a:p>
            <a:pPr eaLnBrk="1" hangingPunct="1"/>
            <a:endParaRPr lang="en-US" altLang="en-US" dirty="0"/>
          </a:p>
        </p:txBody>
      </p:sp>
      <p:sp>
        <p:nvSpPr>
          <p:cNvPr id="5124" name="Text Box 6">
            <a:extLst>
              <a:ext uri="{FF2B5EF4-FFF2-40B4-BE49-F238E27FC236}">
                <a16:creationId xmlns:a16="http://schemas.microsoft.com/office/drawing/2014/main" id="{8477F657-8E7D-45DE-8AB6-0425B84A8F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809" y="6258957"/>
            <a:ext cx="253146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125000"/>
              <a:buChar char="•"/>
              <a:defRPr sz="280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SzPct val="125000"/>
              <a:buChar char="•"/>
              <a:defRPr sz="240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SzPct val="125000"/>
              <a:buChar char="•"/>
              <a:defRPr sz="240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SzPct val="125000"/>
              <a:buChar char="•"/>
              <a:defRPr sz="240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SzPct val="125000"/>
              <a:buChar char="•"/>
              <a:defRPr sz="240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25000"/>
              <a:buChar char="•"/>
              <a:defRPr sz="240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25000"/>
              <a:buChar char="•"/>
              <a:defRPr sz="240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25000"/>
              <a:buChar char="•"/>
              <a:defRPr sz="240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25000"/>
              <a:buChar char="•"/>
              <a:defRPr sz="240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en-US" sz="2400" dirty="0">
                <a:solidFill>
                  <a:schemeClr val="tx1"/>
                </a:solidFill>
              </a:rPr>
              <a:t>April 14-15, 2020</a:t>
            </a:r>
          </a:p>
        </p:txBody>
      </p:sp>
      <p:sp>
        <p:nvSpPr>
          <p:cNvPr id="5125" name="Text Box 7">
            <a:extLst>
              <a:ext uri="{FF2B5EF4-FFF2-40B4-BE49-F238E27FC236}">
                <a16:creationId xmlns:a16="http://schemas.microsoft.com/office/drawing/2014/main" id="{51A0B77B-5896-4A9B-84F1-7A6231ADDC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137378"/>
            <a:ext cx="7543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SzPct val="125000"/>
              <a:buChar char="•"/>
              <a:defRPr sz="280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SzPct val="125000"/>
              <a:buChar char="•"/>
              <a:defRPr sz="240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SzPct val="125000"/>
              <a:buChar char="•"/>
              <a:defRPr sz="240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SzPct val="125000"/>
              <a:buChar char="•"/>
              <a:defRPr sz="240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SzPct val="125000"/>
              <a:buChar char="•"/>
              <a:defRPr sz="240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25000"/>
              <a:buChar char="•"/>
              <a:defRPr sz="240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25000"/>
              <a:buChar char="•"/>
              <a:defRPr sz="240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25000"/>
              <a:buChar char="•"/>
              <a:defRPr sz="240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25000"/>
              <a:buChar char="•"/>
              <a:defRPr sz="240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en-US" sz="2400" dirty="0">
                <a:solidFill>
                  <a:schemeClr val="tx1"/>
                </a:solidFill>
              </a:rPr>
              <a:t>2020 AADE Fluids Technical Conference &amp; Exhibition </a:t>
            </a:r>
          </a:p>
        </p:txBody>
      </p:sp>
      <p:sp>
        <p:nvSpPr>
          <p:cNvPr id="5126" name="Text Box 8">
            <a:extLst>
              <a:ext uri="{FF2B5EF4-FFF2-40B4-BE49-F238E27FC236}">
                <a16:creationId xmlns:a16="http://schemas.microsoft.com/office/drawing/2014/main" id="{5109B510-1885-46A8-8E7E-F50545AF44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81738" y="6324600"/>
            <a:ext cx="309411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125000"/>
              <a:buChar char="•"/>
              <a:defRPr sz="280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SzPct val="125000"/>
              <a:buChar char="•"/>
              <a:defRPr sz="240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SzPct val="125000"/>
              <a:buChar char="•"/>
              <a:defRPr sz="240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SzPct val="125000"/>
              <a:buChar char="•"/>
              <a:defRPr sz="240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SzPct val="125000"/>
              <a:buChar char="•"/>
              <a:defRPr sz="240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25000"/>
              <a:buChar char="•"/>
              <a:defRPr sz="240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25000"/>
              <a:buChar char="•"/>
              <a:defRPr sz="240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25000"/>
              <a:buChar char="•"/>
              <a:defRPr sz="240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25000"/>
              <a:buChar char="•"/>
              <a:defRPr sz="240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en-US" sz="2400">
                <a:solidFill>
                  <a:schemeClr val="tx1"/>
                </a:solidFill>
              </a:rPr>
              <a:t>AADE-20-FTCE-###</a:t>
            </a:r>
            <a:endParaRPr lang="en-US" altLang="en-US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4">
            <a:extLst>
              <a:ext uri="{FF2B5EF4-FFF2-40B4-BE49-F238E27FC236}">
                <a16:creationId xmlns:a16="http://schemas.microsoft.com/office/drawing/2014/main" id="{FF8C8846-EAF6-49F0-B833-4BB09C4CADB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7172" name="Rectangle 5">
            <a:extLst>
              <a:ext uri="{FF2B5EF4-FFF2-40B4-BE49-F238E27FC236}">
                <a16:creationId xmlns:a16="http://schemas.microsoft.com/office/drawing/2014/main" id="{0B1CB991-0792-48D7-987E-F10FA2DB122F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7170" name="Slide Number Placeholder 3">
            <a:extLst>
              <a:ext uri="{FF2B5EF4-FFF2-40B4-BE49-F238E27FC236}">
                <a16:creationId xmlns:a16="http://schemas.microsoft.com/office/drawing/2014/main" id="{B69CBB0A-169B-48A7-8F80-864971BF599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SzPct val="125000"/>
              <a:buChar char="•"/>
              <a:defRPr sz="280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SzPct val="125000"/>
              <a:buChar char="•"/>
              <a:defRPr sz="240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SzPct val="125000"/>
              <a:buChar char="•"/>
              <a:defRPr sz="240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SzPct val="125000"/>
              <a:buChar char="•"/>
              <a:defRPr sz="240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SzPct val="125000"/>
              <a:buChar char="•"/>
              <a:defRPr sz="240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25000"/>
              <a:buChar char="•"/>
              <a:defRPr sz="240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25000"/>
              <a:buChar char="•"/>
              <a:defRPr sz="240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25000"/>
              <a:buChar char="•"/>
              <a:defRPr sz="240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25000"/>
              <a:buChar char="•"/>
              <a:defRPr sz="240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SzTx/>
              <a:buFontTx/>
              <a:buNone/>
            </a:pPr>
            <a:fld id="{A9F0A53A-711F-4693-99E2-7EBA1FA48C9D}" type="slidenum">
              <a:rPr lang="en-US" altLang="en-US" sz="1800">
                <a:solidFill>
                  <a:schemeClr val="tx1"/>
                </a:solidFill>
              </a:rPr>
              <a:pPr>
                <a:spcBef>
                  <a:spcPct val="0"/>
                </a:spcBef>
                <a:buSzTx/>
                <a:buFontTx/>
                <a:buNone/>
              </a:pPr>
              <a:t>2</a:t>
            </a:fld>
            <a:endParaRPr lang="en-US" altLang="en-US" sz="180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Tm="8000"/>
</p:sld>
</file>

<file path=ppt/theme/theme1.xml><?xml version="1.0" encoding="utf-8"?>
<a:theme xmlns:a="http://schemas.openxmlformats.org/drawingml/2006/main" name="2005 AADE Presentation Template">
  <a:themeElements>
    <a:clrScheme name="2005 AADE Presentation Templ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005 AADE Presentation Templat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005 AADE Presentation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05 AADE Presentation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05 AADE Presentation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05 AADE Presentation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05 AADE Presentation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05 AADE Presentation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005 AADE Presentation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005 AADE Presentation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005 AADE Presentation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005 AADE Presentation 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005 AADE Presentation 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005 AADE Presentation 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280</TotalTime>
  <Words>16</Words>
  <Application>Microsoft Office PowerPoint</Application>
  <PresentationFormat>Widescreen</PresentationFormat>
  <Paragraphs>6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4" baseType="lpstr">
      <vt:lpstr>Arial</vt:lpstr>
      <vt:lpstr>2005 AADE Presentation Template</vt:lpstr>
      <vt:lpstr>PowerPoint Presentation</vt:lpstr>
      <vt:lpstr>PowerPoint Presentation</vt:lpstr>
    </vt:vector>
  </TitlesOfParts>
  <Company>Baker Hughes Incorporated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Matt J Meiners</dc:creator>
  <cp:lastModifiedBy>Mary Dimataris</cp:lastModifiedBy>
  <cp:revision>32</cp:revision>
  <dcterms:created xsi:type="dcterms:W3CDTF">2004-09-23T16:16:49Z</dcterms:created>
  <dcterms:modified xsi:type="dcterms:W3CDTF">2020-01-09T15:46:58Z</dcterms:modified>
</cp:coreProperties>
</file>