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61" r:id="rId2"/>
    <p:sldId id="983" r:id="rId3"/>
    <p:sldId id="256" r:id="rId4"/>
    <p:sldId id="257" r:id="rId5"/>
    <p:sldId id="987" r:id="rId6"/>
    <p:sldId id="999" r:id="rId7"/>
    <p:sldId id="980" r:id="rId8"/>
    <p:sldId id="956" r:id="rId9"/>
    <p:sldId id="976" r:id="rId10"/>
    <p:sldId id="260" r:id="rId11"/>
    <p:sldId id="609" r:id="rId12"/>
    <p:sldId id="921" r:id="rId13"/>
    <p:sldId id="961" r:id="rId14"/>
    <p:sldId id="927" r:id="rId15"/>
    <p:sldId id="610" r:id="rId16"/>
    <p:sldId id="836" r:id="rId17"/>
    <p:sldId id="1008" r:id="rId18"/>
    <p:sldId id="1009" r:id="rId19"/>
    <p:sldId id="1010" r:id="rId20"/>
    <p:sldId id="615" r:id="rId21"/>
    <p:sldId id="975" r:id="rId22"/>
    <p:sldId id="1002" r:id="rId23"/>
    <p:sldId id="1003" r:id="rId24"/>
    <p:sldId id="970" r:id="rId25"/>
    <p:sldId id="948" r:id="rId2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828" y="56"/>
      </p:cViewPr>
      <p:guideLst/>
    </p:cSldViewPr>
  </p:slideViewPr>
  <p:notesTextViewPr>
    <p:cViewPr>
      <p:scale>
        <a:sx n="1" d="1"/>
        <a:sy n="1" d="1"/>
      </p:scale>
      <p:origin x="0" y="-58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ib Syed" userId="9fe4c81e4d5c4185" providerId="LiveId" clId="{D1F7B2A3-ED8E-48AB-8E6F-8C8866A5BA8A}"/>
    <pc:docChg chg="modSld">
      <pc:chgData name="Talib Syed" userId="9fe4c81e4d5c4185" providerId="LiveId" clId="{D1F7B2A3-ED8E-48AB-8E6F-8C8866A5BA8A}" dt="2021-03-25T17:36:01.824" v="387" actId="20577"/>
      <pc:docMkLst>
        <pc:docMk/>
      </pc:docMkLst>
      <pc:sldChg chg="modSp mod modNotesTx">
        <pc:chgData name="Talib Syed" userId="9fe4c81e4d5c4185" providerId="LiveId" clId="{D1F7B2A3-ED8E-48AB-8E6F-8C8866A5BA8A}" dt="2021-03-25T17:36:01.824" v="387" actId="20577"/>
        <pc:sldMkLst>
          <pc:docMk/>
          <pc:sldMk cId="1471273921" sldId="970"/>
        </pc:sldMkLst>
        <pc:spChg chg="mod">
          <ac:chgData name="Talib Syed" userId="9fe4c81e4d5c4185" providerId="LiveId" clId="{D1F7B2A3-ED8E-48AB-8E6F-8C8866A5BA8A}" dt="2021-03-25T17:33:10.897" v="18" actId="20577"/>
          <ac:spMkLst>
            <pc:docMk/>
            <pc:sldMk cId="1471273921" sldId="970"/>
            <ac:spMk id="73733" creationId="{D310B48A-7668-4DB3-984F-94056599DDA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D55C7-C1AE-436E-BA15-81702F6A0B2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1E178976-436F-403A-947C-9C0EF98E18E3}">
      <dgm:prSet phldrT="[Text]"/>
      <dgm:spPr>
        <a:solidFill>
          <a:srgbClr val="C00000"/>
        </a:solidFill>
      </dgm:spPr>
      <dgm:t>
        <a:bodyPr/>
        <a:lstStyle/>
        <a:p>
          <a:r>
            <a:rPr lang="en-US" dirty="0">
              <a:latin typeface="Arial" panose="020B0604020202020204" pitchFamily="34" charset="0"/>
              <a:cs typeface="Arial" panose="020B0604020202020204" pitchFamily="34" charset="0"/>
            </a:rPr>
            <a:t>Integrated Modules</a:t>
          </a:r>
        </a:p>
      </dgm:t>
    </dgm:pt>
    <dgm:pt modelId="{F7787263-55EF-4A07-9761-AD6CBC9CB133}" type="parTrans" cxnId="{8EB5C216-B525-4B07-9FFF-D30D486314BC}">
      <dgm:prSet/>
      <dgm:spPr/>
      <dgm:t>
        <a:bodyPr/>
        <a:lstStyle/>
        <a:p>
          <a:endParaRPr lang="en-US"/>
        </a:p>
      </dgm:t>
    </dgm:pt>
    <dgm:pt modelId="{870B3799-0374-4F0D-B207-7D9C855CEC12}" type="sibTrans" cxnId="{8EB5C216-B525-4B07-9FFF-D30D486314BC}">
      <dgm:prSet/>
      <dgm:spPr/>
      <dgm:t>
        <a:bodyPr/>
        <a:lstStyle/>
        <a:p>
          <a:endParaRPr lang="en-US"/>
        </a:p>
      </dgm:t>
    </dgm:pt>
    <dgm:pt modelId="{93667098-9E22-4293-A3A4-342E75936BFD}">
      <dgm:prSet phldrT="[Text]"/>
      <dgm:spPr>
        <a:solidFill>
          <a:schemeClr val="bg1">
            <a:lumMod val="75000"/>
          </a:schemeClr>
        </a:solidFill>
      </dgm:spPr>
      <dgm:t>
        <a:bodyPr/>
        <a:lstStyle/>
        <a:p>
          <a:r>
            <a:rPr lang="en-US" dirty="0">
              <a:solidFill>
                <a:schemeClr val="tx1"/>
              </a:solidFill>
              <a:latin typeface="Arial" panose="020B0604020202020204" pitchFamily="34" charset="0"/>
              <a:cs typeface="Arial" panose="020B0604020202020204" pitchFamily="34" charset="0"/>
            </a:rPr>
            <a:t>Casing Design</a:t>
          </a:r>
        </a:p>
      </dgm:t>
    </dgm:pt>
    <dgm:pt modelId="{1078C179-D1FF-4F9E-8375-B8DF57608F37}" type="parTrans" cxnId="{12A84BD7-A0E1-4332-A7F2-C946EC2F608B}">
      <dgm:prSet/>
      <dgm:spPr/>
      <dgm:t>
        <a:bodyPr/>
        <a:lstStyle/>
        <a:p>
          <a:endParaRPr lang="en-US"/>
        </a:p>
      </dgm:t>
    </dgm:pt>
    <dgm:pt modelId="{C289E49B-A46D-4CC0-B8EF-CCBF7FA50F85}" type="sibTrans" cxnId="{12A84BD7-A0E1-4332-A7F2-C946EC2F608B}">
      <dgm:prSet/>
      <dgm:spPr/>
      <dgm:t>
        <a:bodyPr/>
        <a:lstStyle/>
        <a:p>
          <a:endParaRPr lang="en-US"/>
        </a:p>
      </dgm:t>
    </dgm:pt>
    <dgm:pt modelId="{FD9CDEFB-6AEC-4925-9C1A-8CD7732894AB}">
      <dgm:prSet phldrT="[Text]"/>
      <dgm:spPr>
        <a:solidFill>
          <a:schemeClr val="bg1">
            <a:lumMod val="75000"/>
          </a:schemeClr>
        </a:solidFill>
      </dgm:spPr>
      <dgm:t>
        <a:bodyPr/>
        <a:lstStyle/>
        <a:p>
          <a:r>
            <a:rPr lang="en-US" dirty="0">
              <a:solidFill>
                <a:schemeClr val="tx1"/>
              </a:solidFill>
              <a:latin typeface="Arial" panose="020B0604020202020204" pitchFamily="34" charset="0"/>
              <a:cs typeface="Arial" panose="020B0604020202020204" pitchFamily="34" charset="0"/>
            </a:rPr>
            <a:t>Drill Design</a:t>
          </a:r>
        </a:p>
      </dgm:t>
    </dgm:pt>
    <dgm:pt modelId="{20FAA62D-02C5-4295-9C7E-C8BFF42C2BF3}" type="parTrans" cxnId="{25B21FD0-82AE-4C8C-A2AD-F896AC2E7A5D}">
      <dgm:prSet/>
      <dgm:spPr/>
      <dgm:t>
        <a:bodyPr/>
        <a:lstStyle/>
        <a:p>
          <a:endParaRPr lang="en-US"/>
        </a:p>
      </dgm:t>
    </dgm:pt>
    <dgm:pt modelId="{C7A43DBC-1322-4067-997A-0C07905C82BB}" type="sibTrans" cxnId="{25B21FD0-82AE-4C8C-A2AD-F896AC2E7A5D}">
      <dgm:prSet/>
      <dgm:spPr/>
      <dgm:t>
        <a:bodyPr/>
        <a:lstStyle/>
        <a:p>
          <a:endParaRPr lang="en-US"/>
        </a:p>
      </dgm:t>
    </dgm:pt>
    <dgm:pt modelId="{1F404F95-C459-4DAC-B858-D680D77412A9}">
      <dgm:prSet phldrT="[Text]"/>
      <dgm:spPr>
        <a:solidFill>
          <a:schemeClr val="bg1">
            <a:lumMod val="75000"/>
          </a:schemeClr>
        </a:solidFill>
      </dgm:spPr>
      <dgm:t>
        <a:bodyPr/>
        <a:lstStyle/>
        <a:p>
          <a:r>
            <a:rPr lang="en-US" dirty="0">
              <a:solidFill>
                <a:schemeClr val="tx1"/>
              </a:solidFill>
              <a:latin typeface="Arial" panose="020B0604020202020204" pitchFamily="34" charset="0"/>
              <a:cs typeface="Arial" panose="020B0604020202020204" pitchFamily="34" charset="0"/>
            </a:rPr>
            <a:t>Production Design</a:t>
          </a:r>
        </a:p>
      </dgm:t>
    </dgm:pt>
    <dgm:pt modelId="{BCE7514D-90E5-46EE-B456-D7EACBFC5D90}" type="parTrans" cxnId="{2B19F391-1383-429C-B4C6-141B9ADC5224}">
      <dgm:prSet/>
      <dgm:spPr/>
      <dgm:t>
        <a:bodyPr/>
        <a:lstStyle/>
        <a:p>
          <a:endParaRPr lang="en-US"/>
        </a:p>
      </dgm:t>
    </dgm:pt>
    <dgm:pt modelId="{9F72EF35-2716-49C7-8E37-960C96F7B8F7}" type="sibTrans" cxnId="{2B19F391-1383-429C-B4C6-141B9ADC5224}">
      <dgm:prSet/>
      <dgm:spPr/>
      <dgm:t>
        <a:bodyPr/>
        <a:lstStyle/>
        <a:p>
          <a:endParaRPr lang="en-US"/>
        </a:p>
      </dgm:t>
    </dgm:pt>
    <dgm:pt modelId="{818A0F31-5B54-4696-B8CD-894BF672BF11}">
      <dgm:prSet phldrT="[Text]"/>
      <dgm:spPr>
        <a:solidFill>
          <a:schemeClr val="bg1">
            <a:lumMod val="75000"/>
          </a:schemeClr>
        </a:solidFill>
      </dgm:spPr>
      <dgm:t>
        <a:bodyPr/>
        <a:lstStyle/>
        <a:p>
          <a:r>
            <a:rPr lang="en-US" dirty="0">
              <a:solidFill>
                <a:schemeClr val="tx1"/>
              </a:solidFill>
              <a:latin typeface="Arial" panose="020B0604020202020204" pitchFamily="34" charset="0"/>
              <a:cs typeface="Arial" panose="020B0604020202020204" pitchFamily="34" charset="0"/>
            </a:rPr>
            <a:t>Tubing Design</a:t>
          </a:r>
        </a:p>
      </dgm:t>
    </dgm:pt>
    <dgm:pt modelId="{9EEE54E8-15C2-4452-9B9F-100CD9EE3866}" type="parTrans" cxnId="{6FD44582-9B77-4021-82E3-49EF8016EF47}">
      <dgm:prSet/>
      <dgm:spPr/>
      <dgm:t>
        <a:bodyPr/>
        <a:lstStyle/>
        <a:p>
          <a:endParaRPr lang="en-US"/>
        </a:p>
      </dgm:t>
    </dgm:pt>
    <dgm:pt modelId="{669438C7-1EDF-4E5E-88EC-6915796CD2C9}" type="sibTrans" cxnId="{6FD44582-9B77-4021-82E3-49EF8016EF47}">
      <dgm:prSet/>
      <dgm:spPr/>
      <dgm:t>
        <a:bodyPr/>
        <a:lstStyle/>
        <a:p>
          <a:endParaRPr lang="en-US"/>
        </a:p>
      </dgm:t>
    </dgm:pt>
    <dgm:pt modelId="{0601965B-6D99-48E3-8853-9F568E66D812}">
      <dgm:prSet/>
      <dgm:spPr>
        <a:solidFill>
          <a:schemeClr val="bg1">
            <a:lumMod val="75000"/>
          </a:schemeClr>
        </a:solidFill>
      </dgm:spPr>
      <dgm:t>
        <a:bodyPr/>
        <a:lstStyle/>
        <a:p>
          <a:r>
            <a:rPr lang="en-US" dirty="0">
              <a:solidFill>
                <a:schemeClr val="tx1"/>
              </a:solidFill>
              <a:latin typeface="Arial" panose="020B0604020202020204" pitchFamily="34" charset="0"/>
              <a:cs typeface="Arial" panose="020B0604020202020204" pitchFamily="34" charset="0"/>
            </a:rPr>
            <a:t>Multi-string Design</a:t>
          </a:r>
        </a:p>
      </dgm:t>
    </dgm:pt>
    <dgm:pt modelId="{FC866030-24E1-4A51-AE98-92370793C896}" type="parTrans" cxnId="{6F6A5FE7-C21B-493C-BBE9-64700532616D}">
      <dgm:prSet/>
      <dgm:spPr/>
      <dgm:t>
        <a:bodyPr/>
        <a:lstStyle/>
        <a:p>
          <a:endParaRPr lang="en-US"/>
        </a:p>
      </dgm:t>
    </dgm:pt>
    <dgm:pt modelId="{4B16AA36-F0BE-4550-9BE5-83E90CADA731}" type="sibTrans" cxnId="{6F6A5FE7-C21B-493C-BBE9-64700532616D}">
      <dgm:prSet/>
      <dgm:spPr/>
      <dgm:t>
        <a:bodyPr/>
        <a:lstStyle/>
        <a:p>
          <a:endParaRPr lang="en-US"/>
        </a:p>
      </dgm:t>
    </dgm:pt>
    <dgm:pt modelId="{CD25294B-C7E7-441C-98A2-C3255027C803}" type="pres">
      <dgm:prSet presAssocID="{0C9D55C7-C1AE-436E-BA15-81702F6A0B2B}" presName="cycle" presStyleCnt="0">
        <dgm:presLayoutVars>
          <dgm:chMax val="1"/>
          <dgm:dir/>
          <dgm:animLvl val="ctr"/>
          <dgm:resizeHandles val="exact"/>
        </dgm:presLayoutVars>
      </dgm:prSet>
      <dgm:spPr/>
    </dgm:pt>
    <dgm:pt modelId="{B55459FE-32CD-467D-8EFA-5E55453984BB}" type="pres">
      <dgm:prSet presAssocID="{1E178976-436F-403A-947C-9C0EF98E18E3}" presName="centerShape" presStyleLbl="node0" presStyleIdx="0" presStyleCnt="1"/>
      <dgm:spPr/>
    </dgm:pt>
    <dgm:pt modelId="{CDD52A08-506D-4702-9701-444589F4F41E}" type="pres">
      <dgm:prSet presAssocID="{1078C179-D1FF-4F9E-8375-B8DF57608F37}" presName="Name9" presStyleLbl="parChTrans1D2" presStyleIdx="0" presStyleCnt="5"/>
      <dgm:spPr/>
    </dgm:pt>
    <dgm:pt modelId="{EB4AA46A-7588-4621-809D-7570C2E88DE9}" type="pres">
      <dgm:prSet presAssocID="{1078C179-D1FF-4F9E-8375-B8DF57608F37}" presName="connTx" presStyleLbl="parChTrans1D2" presStyleIdx="0" presStyleCnt="5"/>
      <dgm:spPr/>
    </dgm:pt>
    <dgm:pt modelId="{8F7209F2-C244-45F0-AD82-C568620D2712}" type="pres">
      <dgm:prSet presAssocID="{93667098-9E22-4293-A3A4-342E75936BFD}" presName="node" presStyleLbl="node1" presStyleIdx="0" presStyleCnt="5">
        <dgm:presLayoutVars>
          <dgm:bulletEnabled val="1"/>
        </dgm:presLayoutVars>
      </dgm:prSet>
      <dgm:spPr/>
    </dgm:pt>
    <dgm:pt modelId="{BF5295EB-0FE1-4EA5-85EF-11888048877E}" type="pres">
      <dgm:prSet presAssocID="{20FAA62D-02C5-4295-9C7E-C8BFF42C2BF3}" presName="Name9" presStyleLbl="parChTrans1D2" presStyleIdx="1" presStyleCnt="5"/>
      <dgm:spPr/>
    </dgm:pt>
    <dgm:pt modelId="{BCBA4D19-8AD3-4D59-AF64-DDBDEDCB08C5}" type="pres">
      <dgm:prSet presAssocID="{20FAA62D-02C5-4295-9C7E-C8BFF42C2BF3}" presName="connTx" presStyleLbl="parChTrans1D2" presStyleIdx="1" presStyleCnt="5"/>
      <dgm:spPr/>
    </dgm:pt>
    <dgm:pt modelId="{D6241FE9-CFD3-4794-8C1F-07C6E1466939}" type="pres">
      <dgm:prSet presAssocID="{FD9CDEFB-6AEC-4925-9C1A-8CD7732894AB}" presName="node" presStyleLbl="node1" presStyleIdx="1" presStyleCnt="5">
        <dgm:presLayoutVars>
          <dgm:bulletEnabled val="1"/>
        </dgm:presLayoutVars>
      </dgm:prSet>
      <dgm:spPr/>
    </dgm:pt>
    <dgm:pt modelId="{AEF8ADF8-445A-4314-B786-9312A5549168}" type="pres">
      <dgm:prSet presAssocID="{BCE7514D-90E5-46EE-B456-D7EACBFC5D90}" presName="Name9" presStyleLbl="parChTrans1D2" presStyleIdx="2" presStyleCnt="5"/>
      <dgm:spPr/>
    </dgm:pt>
    <dgm:pt modelId="{582BD699-9661-478C-882A-55A8389B5AA4}" type="pres">
      <dgm:prSet presAssocID="{BCE7514D-90E5-46EE-B456-D7EACBFC5D90}" presName="connTx" presStyleLbl="parChTrans1D2" presStyleIdx="2" presStyleCnt="5"/>
      <dgm:spPr/>
    </dgm:pt>
    <dgm:pt modelId="{6BB2BFE2-C41C-4ACA-A7F8-9AB589306E55}" type="pres">
      <dgm:prSet presAssocID="{1F404F95-C459-4DAC-B858-D680D77412A9}" presName="node" presStyleLbl="node1" presStyleIdx="2" presStyleCnt="5">
        <dgm:presLayoutVars>
          <dgm:bulletEnabled val="1"/>
        </dgm:presLayoutVars>
      </dgm:prSet>
      <dgm:spPr/>
    </dgm:pt>
    <dgm:pt modelId="{151B7231-E3B6-4AF2-A9D2-52CD9BE6E568}" type="pres">
      <dgm:prSet presAssocID="{9EEE54E8-15C2-4452-9B9F-100CD9EE3866}" presName="Name9" presStyleLbl="parChTrans1D2" presStyleIdx="3" presStyleCnt="5"/>
      <dgm:spPr/>
    </dgm:pt>
    <dgm:pt modelId="{9CEAE9B1-B70F-4A4B-A164-06A1599DC6AF}" type="pres">
      <dgm:prSet presAssocID="{9EEE54E8-15C2-4452-9B9F-100CD9EE3866}" presName="connTx" presStyleLbl="parChTrans1D2" presStyleIdx="3" presStyleCnt="5"/>
      <dgm:spPr/>
    </dgm:pt>
    <dgm:pt modelId="{89B73A30-09EF-4A4D-A9F1-6EC97E224E7F}" type="pres">
      <dgm:prSet presAssocID="{818A0F31-5B54-4696-B8CD-894BF672BF11}" presName="node" presStyleLbl="node1" presStyleIdx="3" presStyleCnt="5">
        <dgm:presLayoutVars>
          <dgm:bulletEnabled val="1"/>
        </dgm:presLayoutVars>
      </dgm:prSet>
      <dgm:spPr/>
    </dgm:pt>
    <dgm:pt modelId="{AE085DF7-E565-4E36-BDD1-C862C02A20A2}" type="pres">
      <dgm:prSet presAssocID="{FC866030-24E1-4A51-AE98-92370793C896}" presName="Name9" presStyleLbl="parChTrans1D2" presStyleIdx="4" presStyleCnt="5"/>
      <dgm:spPr/>
    </dgm:pt>
    <dgm:pt modelId="{B8D76E0F-E3FA-40A9-A3BC-19924E907175}" type="pres">
      <dgm:prSet presAssocID="{FC866030-24E1-4A51-AE98-92370793C896}" presName="connTx" presStyleLbl="parChTrans1D2" presStyleIdx="4" presStyleCnt="5"/>
      <dgm:spPr/>
    </dgm:pt>
    <dgm:pt modelId="{6317F294-32A2-4931-B20E-28BE7A220D35}" type="pres">
      <dgm:prSet presAssocID="{0601965B-6D99-48E3-8853-9F568E66D812}" presName="node" presStyleLbl="node1" presStyleIdx="4" presStyleCnt="5">
        <dgm:presLayoutVars>
          <dgm:bulletEnabled val="1"/>
        </dgm:presLayoutVars>
      </dgm:prSet>
      <dgm:spPr/>
    </dgm:pt>
  </dgm:ptLst>
  <dgm:cxnLst>
    <dgm:cxn modelId="{14456708-E6F2-4718-A033-A9065F615C61}" type="presOf" srcId="{FC866030-24E1-4A51-AE98-92370793C896}" destId="{B8D76E0F-E3FA-40A9-A3BC-19924E907175}" srcOrd="1" destOrd="0" presId="urn:microsoft.com/office/officeart/2005/8/layout/radial1"/>
    <dgm:cxn modelId="{8EB5C216-B525-4B07-9FFF-D30D486314BC}" srcId="{0C9D55C7-C1AE-436E-BA15-81702F6A0B2B}" destId="{1E178976-436F-403A-947C-9C0EF98E18E3}" srcOrd="0" destOrd="0" parTransId="{F7787263-55EF-4A07-9761-AD6CBC9CB133}" sibTransId="{870B3799-0374-4F0D-B207-7D9C855CEC12}"/>
    <dgm:cxn modelId="{CD8BC01E-51BB-42C8-A791-7A31411689A6}" type="presOf" srcId="{1078C179-D1FF-4F9E-8375-B8DF57608F37}" destId="{EB4AA46A-7588-4621-809D-7570C2E88DE9}" srcOrd="1" destOrd="0" presId="urn:microsoft.com/office/officeart/2005/8/layout/radial1"/>
    <dgm:cxn modelId="{0D481423-5792-47D5-99C5-9E2E812E5335}" type="presOf" srcId="{BCE7514D-90E5-46EE-B456-D7EACBFC5D90}" destId="{AEF8ADF8-445A-4314-B786-9312A5549168}" srcOrd="0" destOrd="0" presId="urn:microsoft.com/office/officeart/2005/8/layout/radial1"/>
    <dgm:cxn modelId="{A1B27B24-4858-4F34-BE4C-D2424314EC1C}" type="presOf" srcId="{9EEE54E8-15C2-4452-9B9F-100CD9EE3866}" destId="{9CEAE9B1-B70F-4A4B-A164-06A1599DC6AF}" srcOrd="1" destOrd="0" presId="urn:microsoft.com/office/officeart/2005/8/layout/radial1"/>
    <dgm:cxn modelId="{F5AB2629-1DBF-475B-AE08-3F568F0FC2B4}" type="presOf" srcId="{FD9CDEFB-6AEC-4925-9C1A-8CD7732894AB}" destId="{D6241FE9-CFD3-4794-8C1F-07C6E1466939}" srcOrd="0" destOrd="0" presId="urn:microsoft.com/office/officeart/2005/8/layout/radial1"/>
    <dgm:cxn modelId="{29EE355D-5EDF-443C-A423-7C6EDEC4D075}" type="presOf" srcId="{1078C179-D1FF-4F9E-8375-B8DF57608F37}" destId="{CDD52A08-506D-4702-9701-444589F4F41E}" srcOrd="0" destOrd="0" presId="urn:microsoft.com/office/officeart/2005/8/layout/radial1"/>
    <dgm:cxn modelId="{0E6A1F67-1E76-4F29-87BA-C5BB6521A5D3}" type="presOf" srcId="{93667098-9E22-4293-A3A4-342E75936BFD}" destId="{8F7209F2-C244-45F0-AD82-C568620D2712}" srcOrd="0" destOrd="0" presId="urn:microsoft.com/office/officeart/2005/8/layout/radial1"/>
    <dgm:cxn modelId="{83BD926E-92B8-4AC9-8F9C-3237A09B7D7D}" type="presOf" srcId="{FC866030-24E1-4A51-AE98-92370793C896}" destId="{AE085DF7-E565-4E36-BDD1-C862C02A20A2}" srcOrd="0" destOrd="0" presId="urn:microsoft.com/office/officeart/2005/8/layout/radial1"/>
    <dgm:cxn modelId="{FEB05A76-2ABF-4AFE-BD91-F685F3AD10BD}" type="presOf" srcId="{818A0F31-5B54-4696-B8CD-894BF672BF11}" destId="{89B73A30-09EF-4A4D-A9F1-6EC97E224E7F}" srcOrd="0" destOrd="0" presId="urn:microsoft.com/office/officeart/2005/8/layout/radial1"/>
    <dgm:cxn modelId="{6FE5937B-4EF8-4054-BF7F-2C7114B2C5F9}" type="presOf" srcId="{1F404F95-C459-4DAC-B858-D680D77412A9}" destId="{6BB2BFE2-C41C-4ACA-A7F8-9AB589306E55}" srcOrd="0" destOrd="0" presId="urn:microsoft.com/office/officeart/2005/8/layout/radial1"/>
    <dgm:cxn modelId="{6FD44582-9B77-4021-82E3-49EF8016EF47}" srcId="{1E178976-436F-403A-947C-9C0EF98E18E3}" destId="{818A0F31-5B54-4696-B8CD-894BF672BF11}" srcOrd="3" destOrd="0" parTransId="{9EEE54E8-15C2-4452-9B9F-100CD9EE3866}" sibTransId="{669438C7-1EDF-4E5E-88EC-6915796CD2C9}"/>
    <dgm:cxn modelId="{41E37390-55FA-4D88-BA5F-48D90C38EE95}" type="presOf" srcId="{20FAA62D-02C5-4295-9C7E-C8BFF42C2BF3}" destId="{BF5295EB-0FE1-4EA5-85EF-11888048877E}" srcOrd="0" destOrd="0" presId="urn:microsoft.com/office/officeart/2005/8/layout/radial1"/>
    <dgm:cxn modelId="{2B19F391-1383-429C-B4C6-141B9ADC5224}" srcId="{1E178976-436F-403A-947C-9C0EF98E18E3}" destId="{1F404F95-C459-4DAC-B858-D680D77412A9}" srcOrd="2" destOrd="0" parTransId="{BCE7514D-90E5-46EE-B456-D7EACBFC5D90}" sibTransId="{9F72EF35-2716-49C7-8E37-960C96F7B8F7}"/>
    <dgm:cxn modelId="{3A66CAA4-70A1-47BD-A00C-B5D0E6CE83E6}" type="presOf" srcId="{0C9D55C7-C1AE-436E-BA15-81702F6A0B2B}" destId="{CD25294B-C7E7-441C-98A2-C3255027C803}" srcOrd="0" destOrd="0" presId="urn:microsoft.com/office/officeart/2005/8/layout/radial1"/>
    <dgm:cxn modelId="{2B3668BD-70D3-4A2B-9BEA-DAF9CB03BD5F}" type="presOf" srcId="{1E178976-436F-403A-947C-9C0EF98E18E3}" destId="{B55459FE-32CD-467D-8EFA-5E55453984BB}" srcOrd="0" destOrd="0" presId="urn:microsoft.com/office/officeart/2005/8/layout/radial1"/>
    <dgm:cxn modelId="{2159BABD-B6E7-473A-89D5-CE5D503C9DC4}" type="presOf" srcId="{BCE7514D-90E5-46EE-B456-D7EACBFC5D90}" destId="{582BD699-9661-478C-882A-55A8389B5AA4}" srcOrd="1" destOrd="0" presId="urn:microsoft.com/office/officeart/2005/8/layout/radial1"/>
    <dgm:cxn modelId="{C16BFAC4-D8E0-483E-88CE-3F9F077098CD}" type="presOf" srcId="{9EEE54E8-15C2-4452-9B9F-100CD9EE3866}" destId="{151B7231-E3B6-4AF2-A9D2-52CD9BE6E568}" srcOrd="0" destOrd="0" presId="urn:microsoft.com/office/officeart/2005/8/layout/radial1"/>
    <dgm:cxn modelId="{25B21FD0-82AE-4C8C-A2AD-F896AC2E7A5D}" srcId="{1E178976-436F-403A-947C-9C0EF98E18E3}" destId="{FD9CDEFB-6AEC-4925-9C1A-8CD7732894AB}" srcOrd="1" destOrd="0" parTransId="{20FAA62D-02C5-4295-9C7E-C8BFF42C2BF3}" sibTransId="{C7A43DBC-1322-4067-997A-0C07905C82BB}"/>
    <dgm:cxn modelId="{12A84BD7-A0E1-4332-A7F2-C946EC2F608B}" srcId="{1E178976-436F-403A-947C-9C0EF98E18E3}" destId="{93667098-9E22-4293-A3A4-342E75936BFD}" srcOrd="0" destOrd="0" parTransId="{1078C179-D1FF-4F9E-8375-B8DF57608F37}" sibTransId="{C289E49B-A46D-4CC0-B8EF-CCBF7FA50F85}"/>
    <dgm:cxn modelId="{1E8FFAE2-231B-4CFC-98A8-7839EAB5D288}" type="presOf" srcId="{20FAA62D-02C5-4295-9C7E-C8BFF42C2BF3}" destId="{BCBA4D19-8AD3-4D59-AF64-DDBDEDCB08C5}" srcOrd="1" destOrd="0" presId="urn:microsoft.com/office/officeart/2005/8/layout/radial1"/>
    <dgm:cxn modelId="{6F6A5FE7-C21B-493C-BBE9-64700532616D}" srcId="{1E178976-436F-403A-947C-9C0EF98E18E3}" destId="{0601965B-6D99-48E3-8853-9F568E66D812}" srcOrd="4" destOrd="0" parTransId="{FC866030-24E1-4A51-AE98-92370793C896}" sibTransId="{4B16AA36-F0BE-4550-9BE5-83E90CADA731}"/>
    <dgm:cxn modelId="{79A67FE7-04FE-4EDF-835B-46C5E390DDD9}" type="presOf" srcId="{0601965B-6D99-48E3-8853-9F568E66D812}" destId="{6317F294-32A2-4931-B20E-28BE7A220D35}" srcOrd="0" destOrd="0" presId="urn:microsoft.com/office/officeart/2005/8/layout/radial1"/>
    <dgm:cxn modelId="{5EE9448B-2337-4EBF-84F6-93AE9E9AAE61}" type="presParOf" srcId="{CD25294B-C7E7-441C-98A2-C3255027C803}" destId="{B55459FE-32CD-467D-8EFA-5E55453984BB}" srcOrd="0" destOrd="0" presId="urn:microsoft.com/office/officeart/2005/8/layout/radial1"/>
    <dgm:cxn modelId="{98A879DF-FFBD-42E6-9F99-18AA76FBC98C}" type="presParOf" srcId="{CD25294B-C7E7-441C-98A2-C3255027C803}" destId="{CDD52A08-506D-4702-9701-444589F4F41E}" srcOrd="1" destOrd="0" presId="urn:microsoft.com/office/officeart/2005/8/layout/radial1"/>
    <dgm:cxn modelId="{9C91C206-33D5-42AA-A1A7-BE862A440FE1}" type="presParOf" srcId="{CDD52A08-506D-4702-9701-444589F4F41E}" destId="{EB4AA46A-7588-4621-809D-7570C2E88DE9}" srcOrd="0" destOrd="0" presId="urn:microsoft.com/office/officeart/2005/8/layout/radial1"/>
    <dgm:cxn modelId="{86B0209B-1CE8-4E92-B292-8EDFDC6E4868}" type="presParOf" srcId="{CD25294B-C7E7-441C-98A2-C3255027C803}" destId="{8F7209F2-C244-45F0-AD82-C568620D2712}" srcOrd="2" destOrd="0" presId="urn:microsoft.com/office/officeart/2005/8/layout/radial1"/>
    <dgm:cxn modelId="{3E7D2268-0D13-4CA4-ACB8-24D94EB31396}" type="presParOf" srcId="{CD25294B-C7E7-441C-98A2-C3255027C803}" destId="{BF5295EB-0FE1-4EA5-85EF-11888048877E}" srcOrd="3" destOrd="0" presId="urn:microsoft.com/office/officeart/2005/8/layout/radial1"/>
    <dgm:cxn modelId="{B3F35B43-8133-4E70-891C-AE4A03FC0427}" type="presParOf" srcId="{BF5295EB-0FE1-4EA5-85EF-11888048877E}" destId="{BCBA4D19-8AD3-4D59-AF64-DDBDEDCB08C5}" srcOrd="0" destOrd="0" presId="urn:microsoft.com/office/officeart/2005/8/layout/radial1"/>
    <dgm:cxn modelId="{95D91F3B-5036-4B6D-A52C-730497AB224E}" type="presParOf" srcId="{CD25294B-C7E7-441C-98A2-C3255027C803}" destId="{D6241FE9-CFD3-4794-8C1F-07C6E1466939}" srcOrd="4" destOrd="0" presId="urn:microsoft.com/office/officeart/2005/8/layout/radial1"/>
    <dgm:cxn modelId="{B03FCF4F-696E-4619-880D-DE3BF4606ACA}" type="presParOf" srcId="{CD25294B-C7E7-441C-98A2-C3255027C803}" destId="{AEF8ADF8-445A-4314-B786-9312A5549168}" srcOrd="5" destOrd="0" presId="urn:microsoft.com/office/officeart/2005/8/layout/radial1"/>
    <dgm:cxn modelId="{49E1101D-655C-4734-83A8-91E6D4A9556C}" type="presParOf" srcId="{AEF8ADF8-445A-4314-B786-9312A5549168}" destId="{582BD699-9661-478C-882A-55A8389B5AA4}" srcOrd="0" destOrd="0" presId="urn:microsoft.com/office/officeart/2005/8/layout/radial1"/>
    <dgm:cxn modelId="{404C4FDC-30AB-45A1-BEC5-E22D06B4DBB1}" type="presParOf" srcId="{CD25294B-C7E7-441C-98A2-C3255027C803}" destId="{6BB2BFE2-C41C-4ACA-A7F8-9AB589306E55}" srcOrd="6" destOrd="0" presId="urn:microsoft.com/office/officeart/2005/8/layout/radial1"/>
    <dgm:cxn modelId="{A2AA6B9D-4B95-4882-9B5D-1F8AA3CF91EF}" type="presParOf" srcId="{CD25294B-C7E7-441C-98A2-C3255027C803}" destId="{151B7231-E3B6-4AF2-A9D2-52CD9BE6E568}" srcOrd="7" destOrd="0" presId="urn:microsoft.com/office/officeart/2005/8/layout/radial1"/>
    <dgm:cxn modelId="{EDE80DF4-46E8-4B60-8F2C-9E74F5BE5C96}" type="presParOf" srcId="{151B7231-E3B6-4AF2-A9D2-52CD9BE6E568}" destId="{9CEAE9B1-B70F-4A4B-A164-06A1599DC6AF}" srcOrd="0" destOrd="0" presId="urn:microsoft.com/office/officeart/2005/8/layout/radial1"/>
    <dgm:cxn modelId="{4DEECA53-C768-4BA4-BE9E-98E2A04B6BC4}" type="presParOf" srcId="{CD25294B-C7E7-441C-98A2-C3255027C803}" destId="{89B73A30-09EF-4A4D-A9F1-6EC97E224E7F}" srcOrd="8" destOrd="0" presId="urn:microsoft.com/office/officeart/2005/8/layout/radial1"/>
    <dgm:cxn modelId="{87A7A947-8A7E-4E8E-ABE3-A3F3381CE85D}" type="presParOf" srcId="{CD25294B-C7E7-441C-98A2-C3255027C803}" destId="{AE085DF7-E565-4E36-BDD1-C862C02A20A2}" srcOrd="9" destOrd="0" presId="urn:microsoft.com/office/officeart/2005/8/layout/radial1"/>
    <dgm:cxn modelId="{A14E9FD5-142B-48E6-8B09-6C308D8C0F9A}" type="presParOf" srcId="{AE085DF7-E565-4E36-BDD1-C862C02A20A2}" destId="{B8D76E0F-E3FA-40A9-A3BC-19924E907175}" srcOrd="0" destOrd="0" presId="urn:microsoft.com/office/officeart/2005/8/layout/radial1"/>
    <dgm:cxn modelId="{96930C7D-B283-4DB1-BA8E-ADD7FCFA6C4A}" type="presParOf" srcId="{CD25294B-C7E7-441C-98A2-C3255027C803}" destId="{6317F294-32A2-4931-B20E-28BE7A220D35}"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459FE-32CD-467D-8EFA-5E55453984BB}">
      <dsp:nvSpPr>
        <dsp:cNvPr id="0" name=""/>
        <dsp:cNvSpPr/>
      </dsp:nvSpPr>
      <dsp:spPr>
        <a:xfrm>
          <a:off x="2904723" y="1778632"/>
          <a:ext cx="1353353" cy="135335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Integrated Modules</a:t>
          </a:r>
        </a:p>
      </dsp:txBody>
      <dsp:txXfrm>
        <a:off x="3102917" y="1976826"/>
        <a:ext cx="956965" cy="956965"/>
      </dsp:txXfrm>
    </dsp:sp>
    <dsp:sp modelId="{CDD52A08-506D-4702-9701-444589F4F41E}">
      <dsp:nvSpPr>
        <dsp:cNvPr id="0" name=""/>
        <dsp:cNvSpPr/>
      </dsp:nvSpPr>
      <dsp:spPr>
        <a:xfrm rot="16200000">
          <a:off x="3377167" y="1557394"/>
          <a:ext cx="408466" cy="34009"/>
        </a:xfrm>
        <a:custGeom>
          <a:avLst/>
          <a:gdLst/>
          <a:ahLst/>
          <a:cxnLst/>
          <a:rect l="0" t="0" r="0" b="0"/>
          <a:pathLst>
            <a:path>
              <a:moveTo>
                <a:pt x="0" y="17004"/>
              </a:moveTo>
              <a:lnTo>
                <a:pt x="408466" y="170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1188" y="1564187"/>
        <a:ext cx="20423" cy="20423"/>
      </dsp:txXfrm>
    </dsp:sp>
    <dsp:sp modelId="{8F7209F2-C244-45F0-AD82-C568620D2712}">
      <dsp:nvSpPr>
        <dsp:cNvPr id="0" name=""/>
        <dsp:cNvSpPr/>
      </dsp:nvSpPr>
      <dsp:spPr>
        <a:xfrm>
          <a:off x="2904723" y="16812"/>
          <a:ext cx="1353353" cy="1353353"/>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latin typeface="Arial" panose="020B0604020202020204" pitchFamily="34" charset="0"/>
              <a:cs typeface="Arial" panose="020B0604020202020204" pitchFamily="34" charset="0"/>
            </a:rPr>
            <a:t>Casing Design</a:t>
          </a:r>
        </a:p>
      </dsp:txBody>
      <dsp:txXfrm>
        <a:off x="3102917" y="215006"/>
        <a:ext cx="956965" cy="956965"/>
      </dsp:txXfrm>
    </dsp:sp>
    <dsp:sp modelId="{BF5295EB-0FE1-4EA5-85EF-11888048877E}">
      <dsp:nvSpPr>
        <dsp:cNvPr id="0" name=""/>
        <dsp:cNvSpPr/>
      </dsp:nvSpPr>
      <dsp:spPr>
        <a:xfrm rot="20520000">
          <a:off x="4214962" y="2166087"/>
          <a:ext cx="408466" cy="34009"/>
        </a:xfrm>
        <a:custGeom>
          <a:avLst/>
          <a:gdLst/>
          <a:ahLst/>
          <a:cxnLst/>
          <a:rect l="0" t="0" r="0" b="0"/>
          <a:pathLst>
            <a:path>
              <a:moveTo>
                <a:pt x="0" y="17004"/>
              </a:moveTo>
              <a:lnTo>
                <a:pt x="408466" y="170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8984" y="2172881"/>
        <a:ext cx="20423" cy="20423"/>
      </dsp:txXfrm>
    </dsp:sp>
    <dsp:sp modelId="{D6241FE9-CFD3-4794-8C1F-07C6E1466939}">
      <dsp:nvSpPr>
        <dsp:cNvPr id="0" name=""/>
        <dsp:cNvSpPr/>
      </dsp:nvSpPr>
      <dsp:spPr>
        <a:xfrm>
          <a:off x="4580314" y="1234199"/>
          <a:ext cx="1353353" cy="1353353"/>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latin typeface="Arial" panose="020B0604020202020204" pitchFamily="34" charset="0"/>
              <a:cs typeface="Arial" panose="020B0604020202020204" pitchFamily="34" charset="0"/>
            </a:rPr>
            <a:t>Drill Design</a:t>
          </a:r>
        </a:p>
      </dsp:txBody>
      <dsp:txXfrm>
        <a:off x="4778508" y="1432393"/>
        <a:ext cx="956965" cy="956965"/>
      </dsp:txXfrm>
    </dsp:sp>
    <dsp:sp modelId="{AEF8ADF8-445A-4314-B786-9312A5549168}">
      <dsp:nvSpPr>
        <dsp:cNvPr id="0" name=""/>
        <dsp:cNvSpPr/>
      </dsp:nvSpPr>
      <dsp:spPr>
        <a:xfrm rot="3240000">
          <a:off x="3894953" y="3150975"/>
          <a:ext cx="408466" cy="34009"/>
        </a:xfrm>
        <a:custGeom>
          <a:avLst/>
          <a:gdLst/>
          <a:ahLst/>
          <a:cxnLst/>
          <a:rect l="0" t="0" r="0" b="0"/>
          <a:pathLst>
            <a:path>
              <a:moveTo>
                <a:pt x="0" y="17004"/>
              </a:moveTo>
              <a:lnTo>
                <a:pt x="408466" y="170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88974" y="3157768"/>
        <a:ext cx="20423" cy="20423"/>
      </dsp:txXfrm>
    </dsp:sp>
    <dsp:sp modelId="{6BB2BFE2-C41C-4ACA-A7F8-9AB589306E55}">
      <dsp:nvSpPr>
        <dsp:cNvPr id="0" name=""/>
        <dsp:cNvSpPr/>
      </dsp:nvSpPr>
      <dsp:spPr>
        <a:xfrm>
          <a:off x="3940295" y="3203974"/>
          <a:ext cx="1353353" cy="1353353"/>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latin typeface="Arial" panose="020B0604020202020204" pitchFamily="34" charset="0"/>
              <a:cs typeface="Arial" panose="020B0604020202020204" pitchFamily="34" charset="0"/>
            </a:rPr>
            <a:t>Production Design</a:t>
          </a:r>
        </a:p>
      </dsp:txBody>
      <dsp:txXfrm>
        <a:off x="4138489" y="3402168"/>
        <a:ext cx="956965" cy="956965"/>
      </dsp:txXfrm>
    </dsp:sp>
    <dsp:sp modelId="{151B7231-E3B6-4AF2-A9D2-52CD9BE6E568}">
      <dsp:nvSpPr>
        <dsp:cNvPr id="0" name=""/>
        <dsp:cNvSpPr/>
      </dsp:nvSpPr>
      <dsp:spPr>
        <a:xfrm rot="7560000">
          <a:off x="2859381" y="3150975"/>
          <a:ext cx="408466" cy="34009"/>
        </a:xfrm>
        <a:custGeom>
          <a:avLst/>
          <a:gdLst/>
          <a:ahLst/>
          <a:cxnLst/>
          <a:rect l="0" t="0" r="0" b="0"/>
          <a:pathLst>
            <a:path>
              <a:moveTo>
                <a:pt x="0" y="17004"/>
              </a:moveTo>
              <a:lnTo>
                <a:pt x="408466" y="170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53402" y="3157768"/>
        <a:ext cx="20423" cy="20423"/>
      </dsp:txXfrm>
    </dsp:sp>
    <dsp:sp modelId="{89B73A30-09EF-4A4D-A9F1-6EC97E224E7F}">
      <dsp:nvSpPr>
        <dsp:cNvPr id="0" name=""/>
        <dsp:cNvSpPr/>
      </dsp:nvSpPr>
      <dsp:spPr>
        <a:xfrm>
          <a:off x="1869151" y="3203974"/>
          <a:ext cx="1353353" cy="1353353"/>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latin typeface="Arial" panose="020B0604020202020204" pitchFamily="34" charset="0"/>
              <a:cs typeface="Arial" panose="020B0604020202020204" pitchFamily="34" charset="0"/>
            </a:rPr>
            <a:t>Tubing Design</a:t>
          </a:r>
        </a:p>
      </dsp:txBody>
      <dsp:txXfrm>
        <a:off x="2067345" y="3402168"/>
        <a:ext cx="956965" cy="956965"/>
      </dsp:txXfrm>
    </dsp:sp>
    <dsp:sp modelId="{AE085DF7-E565-4E36-BDD1-C862C02A20A2}">
      <dsp:nvSpPr>
        <dsp:cNvPr id="0" name=""/>
        <dsp:cNvSpPr/>
      </dsp:nvSpPr>
      <dsp:spPr>
        <a:xfrm rot="11880000">
          <a:off x="2539372" y="2166087"/>
          <a:ext cx="408466" cy="34009"/>
        </a:xfrm>
        <a:custGeom>
          <a:avLst/>
          <a:gdLst/>
          <a:ahLst/>
          <a:cxnLst/>
          <a:rect l="0" t="0" r="0" b="0"/>
          <a:pathLst>
            <a:path>
              <a:moveTo>
                <a:pt x="0" y="17004"/>
              </a:moveTo>
              <a:lnTo>
                <a:pt x="408466" y="170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33393" y="2172881"/>
        <a:ext cx="20423" cy="20423"/>
      </dsp:txXfrm>
    </dsp:sp>
    <dsp:sp modelId="{6317F294-32A2-4931-B20E-28BE7A220D35}">
      <dsp:nvSpPr>
        <dsp:cNvPr id="0" name=""/>
        <dsp:cNvSpPr/>
      </dsp:nvSpPr>
      <dsp:spPr>
        <a:xfrm>
          <a:off x="1229133" y="1234199"/>
          <a:ext cx="1353353" cy="1353353"/>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latin typeface="Arial" panose="020B0604020202020204" pitchFamily="34" charset="0"/>
              <a:cs typeface="Arial" panose="020B0604020202020204" pitchFamily="34" charset="0"/>
            </a:rPr>
            <a:t>Multi-string Design</a:t>
          </a:r>
        </a:p>
      </dsp:txBody>
      <dsp:txXfrm>
        <a:off x="1427327" y="1432393"/>
        <a:ext cx="956965" cy="95696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EAC3D989-296D-4362-A5C6-8F2352C3F9AC}" type="datetimeFigureOut">
              <a:rPr lang="en-US" smtClean="0"/>
              <a:t>3/25/2021</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0DFDF4DA-F4C9-449F-B080-04450660474A}" type="slidenum">
              <a:rPr lang="en-US" smtClean="0"/>
              <a:t>‹#›</a:t>
            </a:fld>
            <a:endParaRPr lang="en-US"/>
          </a:p>
        </p:txBody>
      </p:sp>
    </p:spTree>
    <p:extLst>
      <p:ext uri="{BB962C8B-B14F-4D97-AF65-F5344CB8AC3E}">
        <p14:creationId xmlns:p14="http://schemas.microsoft.com/office/powerpoint/2010/main" val="320505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638AEC-EA42-4FA2-B618-DA58BC7FB077}" type="slidenum">
              <a:rPr lang="en-US" smtClean="0"/>
              <a:t>3</a:t>
            </a:fld>
            <a:endParaRPr lang="en-US"/>
          </a:p>
        </p:txBody>
      </p:sp>
    </p:spTree>
    <p:extLst>
      <p:ext uri="{BB962C8B-B14F-4D97-AF65-F5344CB8AC3E}">
        <p14:creationId xmlns:p14="http://schemas.microsoft.com/office/powerpoint/2010/main" val="2467339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returns – by monitoring mud tank volumes. Lift pressure – pressure increases since cement is generally heavier than mud.</a:t>
            </a:r>
          </a:p>
        </p:txBody>
      </p:sp>
      <p:sp>
        <p:nvSpPr>
          <p:cNvPr id="4" name="Slide Number Placeholder 3"/>
          <p:cNvSpPr>
            <a:spLocks noGrp="1"/>
          </p:cNvSpPr>
          <p:nvPr>
            <p:ph type="sldNum" sz="quarter" idx="5"/>
          </p:nvPr>
        </p:nvSpPr>
        <p:spPr/>
        <p:txBody>
          <a:bodyPr/>
          <a:lstStyle/>
          <a:p>
            <a:fld id="{0DFDF4DA-F4C9-449F-B080-04450660474A}" type="slidenum">
              <a:rPr lang="en-US" smtClean="0"/>
              <a:t>16</a:t>
            </a:fld>
            <a:endParaRPr lang="en-US"/>
          </a:p>
        </p:txBody>
      </p:sp>
    </p:spTree>
    <p:extLst>
      <p:ext uri="{BB962C8B-B14F-4D97-AF65-F5344CB8AC3E}">
        <p14:creationId xmlns:p14="http://schemas.microsoft.com/office/powerpoint/2010/main" val="316185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Casing integrity test – test </a:t>
            </a:r>
            <a:r>
              <a:rPr lang="en-US" dirty="0" err="1"/>
              <a:t>csg</a:t>
            </a:r>
            <a:r>
              <a:rPr lang="en-US" dirty="0"/>
              <a:t> to 2500 – 3000 psi for 30 minutes. Typical pump rates of ¼ to 1 bpm. Straight line – good test, otherwise indicates poor cement at shoe – requires remedial cementing. Prior to LOT/FIT test, must</a:t>
            </a:r>
            <a:r>
              <a:rPr lang="en-US" baseline="0" dirty="0"/>
              <a:t> make decision whether to test until </a:t>
            </a:r>
            <a:r>
              <a:rPr lang="en-US" baseline="0" dirty="0" err="1"/>
              <a:t>leakoff</a:t>
            </a:r>
            <a:r>
              <a:rPr lang="en-US" baseline="0" dirty="0"/>
              <a:t> occurs (LOT) or stop at pre-determined pressure for a FIT. </a:t>
            </a:r>
          </a:p>
          <a:p>
            <a:r>
              <a:rPr lang="en-US" baseline="0" dirty="0"/>
              <a:t>Information from straight holes not applicable to deviated holes in same field and vice versa. If FIT is </a:t>
            </a:r>
            <a:r>
              <a:rPr lang="en-US" baseline="0" dirty="0" err="1"/>
              <a:t>reqd</a:t>
            </a:r>
            <a:r>
              <a:rPr lang="en-US" baseline="0" dirty="0"/>
              <a:t>, max. pumping pressure expressed in Equivalent Mud Weight EMW = P/(0.052xTVD) + MW. LOT – cement seal around shoe (must be at least as high as predicted fracture pressure in area</a:t>
            </a:r>
            <a:endParaRPr lang="en-US" dirty="0"/>
          </a:p>
        </p:txBody>
      </p:sp>
      <p:sp>
        <p:nvSpPr>
          <p:cNvPr id="4" name="Slide Number Placeholder 3"/>
          <p:cNvSpPr>
            <a:spLocks noGrp="1"/>
          </p:cNvSpPr>
          <p:nvPr>
            <p:ph type="sldNum" sz="quarter" idx="10"/>
          </p:nvPr>
        </p:nvSpPr>
        <p:spPr/>
        <p:txBody>
          <a:bodyPr/>
          <a:lstStyle/>
          <a:p>
            <a:fld id="{162FA2FE-BBDD-45E4-85BC-A8A08CDBDB7F}" type="slidenum">
              <a:rPr lang="en-US" smtClean="0"/>
              <a:t>17</a:t>
            </a:fld>
            <a:endParaRPr lang="en-US"/>
          </a:p>
        </p:txBody>
      </p:sp>
    </p:spTree>
    <p:extLst>
      <p:ext uri="{BB962C8B-B14F-4D97-AF65-F5344CB8AC3E}">
        <p14:creationId xmlns:p14="http://schemas.microsoft.com/office/powerpoint/2010/main" val="893448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Z is product of density and acoustic velocity of a medium and is expressed in </a:t>
            </a:r>
            <a:r>
              <a:rPr lang="en-US" dirty="0" err="1"/>
              <a:t>MRayl</a:t>
            </a:r>
            <a:r>
              <a:rPr lang="en-US" dirty="0"/>
              <a:t>. CBL/VDL difficulty evaluating cements with low Z or cements contaminated with mud. Isolation scanner can differentiate between different cements e.g. between light weight cements and liquids and maps annulus material as solid, liquid or gas. Ensures confident squeeze/no squeeze decisions. </a:t>
            </a:r>
          </a:p>
        </p:txBody>
      </p:sp>
      <p:sp>
        <p:nvSpPr>
          <p:cNvPr id="4" name="Slide Number Placeholder 3"/>
          <p:cNvSpPr>
            <a:spLocks noGrp="1"/>
          </p:cNvSpPr>
          <p:nvPr>
            <p:ph type="sldNum" sz="quarter" idx="10"/>
          </p:nvPr>
        </p:nvSpPr>
        <p:spPr/>
        <p:txBody>
          <a:bodyPr/>
          <a:lstStyle/>
          <a:p>
            <a:pPr>
              <a:defRPr/>
            </a:pPr>
            <a:fld id="{100BA186-4950-4B27-A880-88F33941FED1}" type="slidenum">
              <a:rPr lang="en-US" smtClean="0"/>
              <a:pPr>
                <a:defRPr/>
              </a:pPr>
              <a:t>18</a:t>
            </a:fld>
            <a:endParaRPr lang="en-US"/>
          </a:p>
        </p:txBody>
      </p:sp>
    </p:spTree>
    <p:extLst>
      <p:ext uri="{BB962C8B-B14F-4D97-AF65-F5344CB8AC3E}">
        <p14:creationId xmlns:p14="http://schemas.microsoft.com/office/powerpoint/2010/main" val="282144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Class G cores recovered from Permian basin after 50 years showed no degradation (also studies by Shell etc.). </a:t>
            </a:r>
            <a:r>
              <a:rPr lang="en-US" dirty="0" err="1"/>
              <a:t>EverCRETE</a:t>
            </a:r>
            <a:r>
              <a:rPr lang="en-US" dirty="0"/>
              <a:t> has proven effective to CO2 attack during lab tests, including wet supercritical CO2 and water saturated with CO2 environments under downhole conditions. </a:t>
            </a:r>
          </a:p>
        </p:txBody>
      </p:sp>
      <p:sp>
        <p:nvSpPr>
          <p:cNvPr id="4" name="Slide Number Placeholder 3"/>
          <p:cNvSpPr>
            <a:spLocks noGrp="1"/>
          </p:cNvSpPr>
          <p:nvPr>
            <p:ph type="sldNum" sz="quarter" idx="5"/>
          </p:nvPr>
        </p:nvSpPr>
        <p:spPr/>
        <p:txBody>
          <a:bodyPr/>
          <a:lstStyle/>
          <a:p>
            <a:fld id="{0DFDF4DA-F4C9-449F-B080-04450660474A}" type="slidenum">
              <a:rPr lang="en-US" smtClean="0"/>
              <a:t>19</a:t>
            </a:fld>
            <a:endParaRPr lang="en-US"/>
          </a:p>
        </p:txBody>
      </p:sp>
    </p:spTree>
    <p:extLst>
      <p:ext uri="{BB962C8B-B14F-4D97-AF65-F5344CB8AC3E}">
        <p14:creationId xmlns:p14="http://schemas.microsoft.com/office/powerpoint/2010/main" val="1988320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638AEC-EA42-4FA2-B618-DA58BC7FB077}" type="slidenum">
              <a:rPr lang="en-US" smtClean="0"/>
              <a:t>22</a:t>
            </a:fld>
            <a:endParaRPr lang="en-US"/>
          </a:p>
        </p:txBody>
      </p:sp>
    </p:spTree>
    <p:extLst>
      <p:ext uri="{BB962C8B-B14F-4D97-AF65-F5344CB8AC3E}">
        <p14:creationId xmlns:p14="http://schemas.microsoft.com/office/powerpoint/2010/main" val="4218558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Salt, halite precipitation can cause major near wellbore injectivity loss especially in low k saline intervals. Asphaltenes can plug up plungers, clog wellheads, tubulars, chokes and surface/production lines. Injection regularity – ability to actually inject CO2 at the desired rates or quantities needed for EOR or storage purposes) – affects project economics</a:t>
            </a:r>
          </a:p>
        </p:txBody>
      </p:sp>
      <p:sp>
        <p:nvSpPr>
          <p:cNvPr id="4" name="Slide Number Placeholder 3"/>
          <p:cNvSpPr>
            <a:spLocks noGrp="1"/>
          </p:cNvSpPr>
          <p:nvPr>
            <p:ph type="sldNum" sz="quarter" idx="5"/>
          </p:nvPr>
        </p:nvSpPr>
        <p:spPr/>
        <p:txBody>
          <a:bodyPr/>
          <a:lstStyle/>
          <a:p>
            <a:fld id="{65638AEC-EA42-4FA2-B618-DA58BC7FB077}" type="slidenum">
              <a:rPr lang="en-US" smtClean="0"/>
              <a:t>23</a:t>
            </a:fld>
            <a:endParaRPr lang="en-US"/>
          </a:p>
        </p:txBody>
      </p:sp>
    </p:spTree>
    <p:extLst>
      <p:ext uri="{BB962C8B-B14F-4D97-AF65-F5344CB8AC3E}">
        <p14:creationId xmlns:p14="http://schemas.microsoft.com/office/powerpoint/2010/main" val="379933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5B3FD57-B56E-4342-B56D-1C33D316BD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09320920-97CB-4B87-AE76-E9AA6C0CC4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Lifetime legal liability – no time limit. CO2 storage wells – “1000 year” time frame.</a:t>
            </a:r>
          </a:p>
          <a:p>
            <a:pPr eaLnBrk="1" hangingPunct="1">
              <a:spcBef>
                <a:spcPct val="0"/>
              </a:spcBef>
            </a:pPr>
            <a:r>
              <a:rPr lang="en-US" altLang="en-US" dirty="0"/>
              <a:t>Bismuth alloys/thermite – gas-tight seals – replacement for cements. Tested in OK, AK and North Sea.</a:t>
            </a:r>
          </a:p>
          <a:p>
            <a:pPr eaLnBrk="1" hangingPunct="1">
              <a:spcBef>
                <a:spcPct val="0"/>
              </a:spcBef>
            </a:pPr>
            <a:r>
              <a:rPr lang="en-US" altLang="en-US" dirty="0"/>
              <a:t>Eutectic metal – converts from liquid to solid when cools and melts without going to gel phase. </a:t>
            </a:r>
          </a:p>
          <a:p>
            <a:pPr eaLnBrk="1" hangingPunct="1">
              <a:spcBef>
                <a:spcPct val="0"/>
              </a:spcBef>
            </a:pPr>
            <a:r>
              <a:rPr lang="en-US" altLang="en-US" dirty="0"/>
              <a:t>Thermosetting polymers (resins) are particle-free fluids which solidify into an impermeable material upon curing (curing process is temp activated and occurs at a pre-determined temp) and viscosity/density can be tailored. Resins have been used in North Sea and GOM (can lose strength downhole). Also used for SCP/annulus seal/</a:t>
            </a:r>
            <a:r>
              <a:rPr lang="en-US" altLang="en-US"/>
              <a:t>repairs.</a:t>
            </a:r>
          </a:p>
          <a:p>
            <a:pPr eaLnBrk="1" hangingPunct="1">
              <a:spcBef>
                <a:spcPct val="0"/>
              </a:spcBef>
            </a:pPr>
            <a:r>
              <a:rPr lang="en-US" altLang="en-US"/>
              <a:t>Testing </a:t>
            </a:r>
            <a:r>
              <a:rPr lang="en-US" altLang="en-US" dirty="0"/>
              <a:t>cement plugs – Run DP and locate top of plug by applying weight after plug has been allowed to set. A plug might be hard on top, but soft farther down, allowing fluids to migrate.</a:t>
            </a:r>
          </a:p>
        </p:txBody>
      </p:sp>
      <p:sp>
        <p:nvSpPr>
          <p:cNvPr id="74756" name="Slide Number Placeholder 3">
            <a:extLst>
              <a:ext uri="{FF2B5EF4-FFF2-40B4-BE49-F238E27FC236}">
                <a16:creationId xmlns:a16="http://schemas.microsoft.com/office/drawing/2014/main" id="{60E431D3-D364-4714-949E-CA2CCEF4FB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43" indent="-290093">
              <a:defRPr>
                <a:solidFill>
                  <a:schemeClr val="tx1"/>
                </a:solidFill>
                <a:latin typeface="Calibri" panose="020F0502020204030204" pitchFamily="34" charset="0"/>
              </a:defRPr>
            </a:lvl2pPr>
            <a:lvl3pPr marL="1160374" indent="-232075">
              <a:defRPr>
                <a:solidFill>
                  <a:schemeClr val="tx1"/>
                </a:solidFill>
                <a:latin typeface="Calibri" panose="020F0502020204030204" pitchFamily="34" charset="0"/>
              </a:defRPr>
            </a:lvl3pPr>
            <a:lvl4pPr marL="1624523" indent="-232075">
              <a:defRPr>
                <a:solidFill>
                  <a:schemeClr val="tx1"/>
                </a:solidFill>
                <a:latin typeface="Calibri" panose="020F0502020204030204" pitchFamily="34" charset="0"/>
              </a:defRPr>
            </a:lvl4pPr>
            <a:lvl5pPr marL="2088672" indent="-232075">
              <a:defRPr>
                <a:solidFill>
                  <a:schemeClr val="tx1"/>
                </a:solidFill>
                <a:latin typeface="Calibri" panose="020F0502020204030204" pitchFamily="34" charset="0"/>
              </a:defRPr>
            </a:lvl5pPr>
            <a:lvl6pPr marL="2552822" indent="-232075" eaLnBrk="0" fontAlgn="base" hangingPunct="0">
              <a:spcBef>
                <a:spcPct val="0"/>
              </a:spcBef>
              <a:spcAft>
                <a:spcPct val="0"/>
              </a:spcAft>
              <a:defRPr>
                <a:solidFill>
                  <a:schemeClr val="tx1"/>
                </a:solidFill>
                <a:latin typeface="Calibri" panose="020F0502020204030204" pitchFamily="34" charset="0"/>
              </a:defRPr>
            </a:lvl6pPr>
            <a:lvl7pPr marL="3016971" indent="-232075" eaLnBrk="0" fontAlgn="base" hangingPunct="0">
              <a:spcBef>
                <a:spcPct val="0"/>
              </a:spcBef>
              <a:spcAft>
                <a:spcPct val="0"/>
              </a:spcAft>
              <a:defRPr>
                <a:solidFill>
                  <a:schemeClr val="tx1"/>
                </a:solidFill>
                <a:latin typeface="Calibri" panose="020F0502020204030204" pitchFamily="34" charset="0"/>
              </a:defRPr>
            </a:lvl7pPr>
            <a:lvl8pPr marL="3481121" indent="-232075" eaLnBrk="0" fontAlgn="base" hangingPunct="0">
              <a:spcBef>
                <a:spcPct val="0"/>
              </a:spcBef>
              <a:spcAft>
                <a:spcPct val="0"/>
              </a:spcAft>
              <a:defRPr>
                <a:solidFill>
                  <a:schemeClr val="tx1"/>
                </a:solidFill>
                <a:latin typeface="Calibri" panose="020F0502020204030204" pitchFamily="34" charset="0"/>
              </a:defRPr>
            </a:lvl8pPr>
            <a:lvl9pPr marL="3945270" indent="-232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AFDB13-A921-4C88-AF1C-453115BE6DE4}"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3994896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63ACBCD-F923-414F-ADAA-4DD1B7CCF2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F597490D-0D49-4C7E-870E-8C57005CF6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Will </a:t>
            </a:r>
            <a:r>
              <a:rPr lang="en-US" altLang="en-US"/>
              <a:t>also lower risks </a:t>
            </a:r>
            <a:r>
              <a:rPr lang="en-US" altLang="en-US" dirty="0"/>
              <a:t>from legacy wellbores</a:t>
            </a:r>
          </a:p>
          <a:p>
            <a:pPr eaLnBrk="1" hangingPunct="1">
              <a:spcBef>
                <a:spcPct val="0"/>
              </a:spcBef>
            </a:pPr>
            <a:endParaRPr lang="en-US" altLang="en-US" dirty="0"/>
          </a:p>
        </p:txBody>
      </p:sp>
      <p:sp>
        <p:nvSpPr>
          <p:cNvPr id="78852" name="Slide Number Placeholder 3">
            <a:extLst>
              <a:ext uri="{FF2B5EF4-FFF2-40B4-BE49-F238E27FC236}">
                <a16:creationId xmlns:a16="http://schemas.microsoft.com/office/drawing/2014/main" id="{81A2F110-542D-4CAB-B8BB-66D929A4F9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43" indent="-290093">
              <a:defRPr>
                <a:solidFill>
                  <a:schemeClr val="tx1"/>
                </a:solidFill>
                <a:latin typeface="Calibri" panose="020F0502020204030204" pitchFamily="34" charset="0"/>
              </a:defRPr>
            </a:lvl2pPr>
            <a:lvl3pPr marL="1160374" indent="-232075">
              <a:defRPr>
                <a:solidFill>
                  <a:schemeClr val="tx1"/>
                </a:solidFill>
                <a:latin typeface="Calibri" panose="020F0502020204030204" pitchFamily="34" charset="0"/>
              </a:defRPr>
            </a:lvl3pPr>
            <a:lvl4pPr marL="1624523" indent="-232075">
              <a:defRPr>
                <a:solidFill>
                  <a:schemeClr val="tx1"/>
                </a:solidFill>
                <a:latin typeface="Calibri" panose="020F0502020204030204" pitchFamily="34" charset="0"/>
              </a:defRPr>
            </a:lvl4pPr>
            <a:lvl5pPr marL="2088672" indent="-232075">
              <a:defRPr>
                <a:solidFill>
                  <a:schemeClr val="tx1"/>
                </a:solidFill>
                <a:latin typeface="Calibri" panose="020F0502020204030204" pitchFamily="34" charset="0"/>
              </a:defRPr>
            </a:lvl5pPr>
            <a:lvl6pPr marL="2552822" indent="-232075" eaLnBrk="0" fontAlgn="base" hangingPunct="0">
              <a:spcBef>
                <a:spcPct val="0"/>
              </a:spcBef>
              <a:spcAft>
                <a:spcPct val="0"/>
              </a:spcAft>
              <a:defRPr>
                <a:solidFill>
                  <a:schemeClr val="tx1"/>
                </a:solidFill>
                <a:latin typeface="Calibri" panose="020F0502020204030204" pitchFamily="34" charset="0"/>
              </a:defRPr>
            </a:lvl6pPr>
            <a:lvl7pPr marL="3016971" indent="-232075" eaLnBrk="0" fontAlgn="base" hangingPunct="0">
              <a:spcBef>
                <a:spcPct val="0"/>
              </a:spcBef>
              <a:spcAft>
                <a:spcPct val="0"/>
              </a:spcAft>
              <a:defRPr>
                <a:solidFill>
                  <a:schemeClr val="tx1"/>
                </a:solidFill>
                <a:latin typeface="Calibri" panose="020F0502020204030204" pitchFamily="34" charset="0"/>
              </a:defRPr>
            </a:lvl7pPr>
            <a:lvl8pPr marL="3481121" indent="-232075" eaLnBrk="0" fontAlgn="base" hangingPunct="0">
              <a:spcBef>
                <a:spcPct val="0"/>
              </a:spcBef>
              <a:spcAft>
                <a:spcPct val="0"/>
              </a:spcAft>
              <a:defRPr>
                <a:solidFill>
                  <a:schemeClr val="tx1"/>
                </a:solidFill>
                <a:latin typeface="Calibri" panose="020F0502020204030204" pitchFamily="34" charset="0"/>
              </a:defRPr>
            </a:lvl8pPr>
            <a:lvl9pPr marL="3945270" indent="-232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684A3D-CB43-403D-BF55-5FA0B06EA21E}" type="slidenum">
              <a:rPr lang="en-US" altLang="en-US" smtClean="0"/>
              <a:pPr fontAlgn="base">
                <a:spcBef>
                  <a:spcPct val="0"/>
                </a:spcBef>
                <a:spcAft>
                  <a:spcPct val="0"/>
                </a:spcAft>
              </a:pPr>
              <a:t>25</a:t>
            </a:fld>
            <a:endParaRPr lang="en-US" altLang="en-US"/>
          </a:p>
        </p:txBody>
      </p:sp>
    </p:spTree>
    <p:extLst>
      <p:ext uri="{BB962C8B-B14F-4D97-AF65-F5344CB8AC3E}">
        <p14:creationId xmlns:p14="http://schemas.microsoft.com/office/powerpoint/2010/main" val="50491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00AE40A-4711-41C4-AB50-93A7E3119D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BEE761-6DAF-4029-8311-CD98452FE4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NORSOK D-010 is a functional standard and sets the minimum requirements for the equipment/solutions to be used in a well, leaving it to the operating companies to choose the solutions that meet the requirements and fully comply</a:t>
            </a:r>
            <a:r>
              <a:rPr lang="en-US" altLang="en-US"/>
              <a:t>. </a:t>
            </a:r>
            <a:endParaRPr lang="en-US" altLang="en-US" dirty="0"/>
          </a:p>
          <a:p>
            <a:pPr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1244AF50-C02A-4227-BA55-34ABEABD00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43" indent="-290093">
              <a:defRPr>
                <a:solidFill>
                  <a:schemeClr val="tx1"/>
                </a:solidFill>
                <a:latin typeface="Calibri" panose="020F0502020204030204" pitchFamily="34" charset="0"/>
              </a:defRPr>
            </a:lvl2pPr>
            <a:lvl3pPr marL="1160374" indent="-232075">
              <a:defRPr>
                <a:solidFill>
                  <a:schemeClr val="tx1"/>
                </a:solidFill>
                <a:latin typeface="Calibri" panose="020F0502020204030204" pitchFamily="34" charset="0"/>
              </a:defRPr>
            </a:lvl3pPr>
            <a:lvl4pPr marL="1624523" indent="-232075">
              <a:defRPr>
                <a:solidFill>
                  <a:schemeClr val="tx1"/>
                </a:solidFill>
                <a:latin typeface="Calibri" panose="020F0502020204030204" pitchFamily="34" charset="0"/>
              </a:defRPr>
            </a:lvl4pPr>
            <a:lvl5pPr marL="2088672" indent="-232075">
              <a:defRPr>
                <a:solidFill>
                  <a:schemeClr val="tx1"/>
                </a:solidFill>
                <a:latin typeface="Calibri" panose="020F0502020204030204" pitchFamily="34" charset="0"/>
              </a:defRPr>
            </a:lvl5pPr>
            <a:lvl6pPr marL="2552822" indent="-232075" eaLnBrk="0" fontAlgn="base" hangingPunct="0">
              <a:spcBef>
                <a:spcPct val="0"/>
              </a:spcBef>
              <a:spcAft>
                <a:spcPct val="0"/>
              </a:spcAft>
              <a:defRPr>
                <a:solidFill>
                  <a:schemeClr val="tx1"/>
                </a:solidFill>
                <a:latin typeface="Calibri" panose="020F0502020204030204" pitchFamily="34" charset="0"/>
              </a:defRPr>
            </a:lvl6pPr>
            <a:lvl7pPr marL="3016971" indent="-232075" eaLnBrk="0" fontAlgn="base" hangingPunct="0">
              <a:spcBef>
                <a:spcPct val="0"/>
              </a:spcBef>
              <a:spcAft>
                <a:spcPct val="0"/>
              </a:spcAft>
              <a:defRPr>
                <a:solidFill>
                  <a:schemeClr val="tx1"/>
                </a:solidFill>
                <a:latin typeface="Calibri" panose="020F0502020204030204" pitchFamily="34" charset="0"/>
              </a:defRPr>
            </a:lvl7pPr>
            <a:lvl8pPr marL="3481121" indent="-232075" eaLnBrk="0" fontAlgn="base" hangingPunct="0">
              <a:spcBef>
                <a:spcPct val="0"/>
              </a:spcBef>
              <a:spcAft>
                <a:spcPct val="0"/>
              </a:spcAft>
              <a:defRPr>
                <a:solidFill>
                  <a:schemeClr val="tx1"/>
                </a:solidFill>
                <a:latin typeface="Calibri" panose="020F0502020204030204" pitchFamily="34" charset="0"/>
              </a:defRPr>
            </a:lvl8pPr>
            <a:lvl9pPr marL="3945270" indent="-232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34FE08-1015-4F68-9F80-67E53F04E482}"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81163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41F6807-563B-49F2-94BD-21C895C9CC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26FD7B0-2EA7-4D7F-BC33-F5C0B243DB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Mechanical borehole failure occurs when stresses acting on the rock exceed the compressive or tensile strength of the rock. Shales cause most well-instability formations (&gt; 75% of all drilled formations are shales). Shale instability due to (1) mechanical and (2) chemical – shale-fluid interaction – prevent shale hydration and dispersion – OBMs and SBMs in lieu of WBMs.</a:t>
            </a:r>
          </a:p>
          <a:p>
            <a:pPr eaLnBrk="1" hangingPunct="1">
              <a:spcBef>
                <a:spcPct val="0"/>
              </a:spcBef>
            </a:pPr>
            <a:r>
              <a:rPr lang="en-US" altLang="en-US" dirty="0"/>
              <a:t>ECD is effective density exerted by a circulating fluid against the formation based on the pressure drop in the annulus above the point being considered. ECD = d + P/(0.052*D), with P is pressure drop between depth D (TVD) and surface. ECD is important in avoiding kicks and losses, especially where there is a narrow window between FG and Pore Pressure gradient.</a:t>
            </a:r>
          </a:p>
        </p:txBody>
      </p:sp>
      <p:sp>
        <p:nvSpPr>
          <p:cNvPr id="24580" name="Slide Number Placeholder 3">
            <a:extLst>
              <a:ext uri="{FF2B5EF4-FFF2-40B4-BE49-F238E27FC236}">
                <a16:creationId xmlns:a16="http://schemas.microsoft.com/office/drawing/2014/main" id="{4AA55485-0015-444A-A631-9863E96C67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C699C5-69A7-410E-9568-7F8CB243B432}"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391405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Stinger (made from 1.5 inch tubing screwed to bottom of a tubing joint to CO fill lowered into well. Well started flowing – pipe rams unable to seal around stinger (annular rams not installed). Stinger bent and joint fell over. Oil reached surface and crew evacuated. When pressure containment is lost, 2 processes occur simultaneously. First, CO2 converted from supercritical to vapor with significant expansion and increases with decreasing confining pressure as it moves </a:t>
            </a:r>
            <a:r>
              <a:rPr lang="en-US" dirty="0" err="1"/>
              <a:t>uphole</a:t>
            </a:r>
            <a:r>
              <a:rPr lang="en-US" dirty="0"/>
              <a:t>. Flow behavior is almost explosive in its violence and not expected by field workers, causing a blowout in a matter of seconds, reaction time is minimal and not enough time to close manual BOPs and stab-in safety valves cannot be installed and closed fast enough – loss of well control. Unique phase behavior leads to: High flow rates complicates surface intervention work; CO2 and produced fluids collect in BOPs. Wellhead and other surface equipment; cold CO2 condenses water in atmosphere leading to reduced visibility in the “white” cloud around the wellbore; free oil can collect around the surface with ground-fire hazard. Dry ice formation can lead to marble sized projectiles expelled at high velocities injury to workers.</a:t>
            </a:r>
          </a:p>
        </p:txBody>
      </p:sp>
      <p:sp>
        <p:nvSpPr>
          <p:cNvPr id="4" name="Slide Number Placeholder 3"/>
          <p:cNvSpPr>
            <a:spLocks noGrp="1"/>
          </p:cNvSpPr>
          <p:nvPr>
            <p:ph type="sldNum" sz="quarter" idx="5"/>
          </p:nvPr>
        </p:nvSpPr>
        <p:spPr/>
        <p:txBody>
          <a:bodyPr/>
          <a:lstStyle/>
          <a:p>
            <a:fld id="{0DFDF4DA-F4C9-449F-B080-04450660474A}" type="slidenum">
              <a:rPr lang="en-US" smtClean="0"/>
              <a:t>6</a:t>
            </a:fld>
            <a:endParaRPr lang="en-US"/>
          </a:p>
        </p:txBody>
      </p:sp>
    </p:spTree>
    <p:extLst>
      <p:ext uri="{BB962C8B-B14F-4D97-AF65-F5344CB8AC3E}">
        <p14:creationId xmlns:p14="http://schemas.microsoft.com/office/powerpoint/2010/main" val="38616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CO2 can exist as a solid, liquid or gas and at the Triple Point all 3 phases exist in thermodynamic equilibrium. Along the solid-gas line below the Triple point, CO2 sublimes directly from solid to gas without going through liquid phase, with sublimation point being 14.7 psi of CO2 vapor. Above the solid-liquid line above the Triple point, solid CO2 melts to a liquid. At the critical point, the liquid and gaseous states are indistinguishable, and phase boundaries no longer exist. These attributes at the critical point and at higher T and P characterize the area in which CO2 is a supercritical fluid (green). Storage depths are generally &gt; 800 m (2,625 feet) since CO2 is more like a liquid than a gas, so it is denser and requires less pore space. Also, having a caprock/seal helps in restricting flow of fluids. Alberta regs require storage depths be &gt; 1 km (0.621 mile).</a:t>
            </a:r>
          </a:p>
          <a:p>
            <a:r>
              <a:rPr lang="en-US" dirty="0"/>
              <a:t>1MPa = 145.038 psi – Triple Point – 70 deg F and  75.4 deg F, Critical Point – 88 deg F and 1069 psi.</a:t>
            </a:r>
          </a:p>
        </p:txBody>
      </p:sp>
      <p:sp>
        <p:nvSpPr>
          <p:cNvPr id="4" name="Slide Number Placeholder 3"/>
          <p:cNvSpPr>
            <a:spLocks noGrp="1"/>
          </p:cNvSpPr>
          <p:nvPr>
            <p:ph type="sldNum" sz="quarter" idx="5"/>
          </p:nvPr>
        </p:nvSpPr>
        <p:spPr/>
        <p:txBody>
          <a:bodyPr/>
          <a:lstStyle/>
          <a:p>
            <a:fld id="{65638AEC-EA42-4FA2-B618-DA58BC7FB077}" type="slidenum">
              <a:rPr lang="en-US" smtClean="0"/>
              <a:t>7</a:t>
            </a:fld>
            <a:endParaRPr lang="en-US"/>
          </a:p>
        </p:txBody>
      </p:sp>
    </p:spTree>
    <p:extLst>
      <p:ext uri="{BB962C8B-B14F-4D97-AF65-F5344CB8AC3E}">
        <p14:creationId xmlns:p14="http://schemas.microsoft.com/office/powerpoint/2010/main" val="267184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 small change in temperature leads to a large pressure change. CO2 normally transported as a liquid for economic/operational reasons. Under reservoir conditions, CO2 behaves as a low viscosity liquid and not a gas, affects injection performance (in tubing and  near wellbore area). CO2 lighter than most oils- migrates to top of water and oil zones and interacts with wells at top of reservoir. Dense phase is 4</a:t>
            </a:r>
            <a:r>
              <a:rPr lang="en-US" baseline="30000" dirty="0"/>
              <a:t>th</a:t>
            </a:r>
            <a:r>
              <a:rPr lang="en-US" dirty="0"/>
              <a:t> phase that cannot be described by the senses. Due to its unique properties, dense phase attractive for transport of CO2, natural gas, EOR, food processing and pharmaceuticals. With leakage, CO2 is not explosive (unlike hydrocarbons) – fires not a concern but asphyxiation is since CO2 is denser than air. Tremendous expansion of supercritical CO2 when pressure containment is lost is very significant from LWC perspective. Rapid cooling occurs due to the expansion that occurs leading to dry ice formation and hydrates that collects in various </a:t>
            </a:r>
            <a:r>
              <a:rPr lang="en-US"/>
              <a:t>surface equipment areas.</a:t>
            </a:r>
            <a:endParaRPr lang="en-US" dirty="0"/>
          </a:p>
        </p:txBody>
      </p:sp>
      <p:sp>
        <p:nvSpPr>
          <p:cNvPr id="4" name="Slide Number Placeholder 3"/>
          <p:cNvSpPr>
            <a:spLocks noGrp="1"/>
          </p:cNvSpPr>
          <p:nvPr>
            <p:ph type="sldNum" sz="quarter" idx="5"/>
          </p:nvPr>
        </p:nvSpPr>
        <p:spPr/>
        <p:txBody>
          <a:bodyPr/>
          <a:lstStyle/>
          <a:p>
            <a:fld id="{65638AEC-EA42-4FA2-B618-DA58BC7FB077}" type="slidenum">
              <a:rPr lang="en-US" smtClean="0"/>
              <a:t>10</a:t>
            </a:fld>
            <a:endParaRPr lang="en-US"/>
          </a:p>
        </p:txBody>
      </p:sp>
    </p:spTree>
    <p:extLst>
      <p:ext uri="{BB962C8B-B14F-4D97-AF65-F5344CB8AC3E}">
        <p14:creationId xmlns:p14="http://schemas.microsoft.com/office/powerpoint/2010/main" val="337213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B2C3D68-7354-4E4F-94D2-3233471F25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3DE63C8-DE73-4BD5-A99D-62214C0468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55CD1B91-EF3D-4042-AC18-9130FB04AB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43" indent="-290093">
              <a:defRPr>
                <a:solidFill>
                  <a:schemeClr val="tx1"/>
                </a:solidFill>
                <a:latin typeface="Calibri" panose="020F0502020204030204" pitchFamily="34" charset="0"/>
              </a:defRPr>
            </a:lvl2pPr>
            <a:lvl3pPr marL="1160374" indent="-232075">
              <a:defRPr>
                <a:solidFill>
                  <a:schemeClr val="tx1"/>
                </a:solidFill>
                <a:latin typeface="Calibri" panose="020F0502020204030204" pitchFamily="34" charset="0"/>
              </a:defRPr>
            </a:lvl3pPr>
            <a:lvl4pPr marL="1624523" indent="-232075">
              <a:defRPr>
                <a:solidFill>
                  <a:schemeClr val="tx1"/>
                </a:solidFill>
                <a:latin typeface="Calibri" panose="020F0502020204030204" pitchFamily="34" charset="0"/>
              </a:defRPr>
            </a:lvl4pPr>
            <a:lvl5pPr marL="2088672" indent="-232075">
              <a:defRPr>
                <a:solidFill>
                  <a:schemeClr val="tx1"/>
                </a:solidFill>
                <a:latin typeface="Calibri" panose="020F0502020204030204" pitchFamily="34" charset="0"/>
              </a:defRPr>
            </a:lvl5pPr>
            <a:lvl6pPr marL="2552822" indent="-232075" eaLnBrk="0" fontAlgn="base" hangingPunct="0">
              <a:spcBef>
                <a:spcPct val="0"/>
              </a:spcBef>
              <a:spcAft>
                <a:spcPct val="0"/>
              </a:spcAft>
              <a:defRPr>
                <a:solidFill>
                  <a:schemeClr val="tx1"/>
                </a:solidFill>
                <a:latin typeface="Calibri" panose="020F0502020204030204" pitchFamily="34" charset="0"/>
              </a:defRPr>
            </a:lvl6pPr>
            <a:lvl7pPr marL="3016971" indent="-232075" eaLnBrk="0" fontAlgn="base" hangingPunct="0">
              <a:spcBef>
                <a:spcPct val="0"/>
              </a:spcBef>
              <a:spcAft>
                <a:spcPct val="0"/>
              </a:spcAft>
              <a:defRPr>
                <a:solidFill>
                  <a:schemeClr val="tx1"/>
                </a:solidFill>
                <a:latin typeface="Calibri" panose="020F0502020204030204" pitchFamily="34" charset="0"/>
              </a:defRPr>
            </a:lvl7pPr>
            <a:lvl8pPr marL="3481121" indent="-232075" eaLnBrk="0" fontAlgn="base" hangingPunct="0">
              <a:spcBef>
                <a:spcPct val="0"/>
              </a:spcBef>
              <a:spcAft>
                <a:spcPct val="0"/>
              </a:spcAft>
              <a:defRPr>
                <a:solidFill>
                  <a:schemeClr val="tx1"/>
                </a:solidFill>
                <a:latin typeface="Calibri" panose="020F0502020204030204" pitchFamily="34" charset="0"/>
              </a:defRPr>
            </a:lvl8pPr>
            <a:lvl9pPr marL="3945270" indent="-232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452EF8-3706-401F-9FB4-B1E6A4E9FA0A}" type="slidenum">
              <a:rPr lang="en-US" altLang="en-US" smtClean="0"/>
              <a:pPr fontAlgn="base">
                <a:spcBef>
                  <a:spcPct val="0"/>
                </a:spcBef>
                <a:spcAft>
                  <a:spcPct val="0"/>
                </a:spcAft>
              </a:pPr>
              <a:t>12</a:t>
            </a:fld>
            <a:endParaRPr lang="en-US" altLang="en-US"/>
          </a:p>
        </p:txBody>
      </p:sp>
    </p:spTree>
    <p:extLst>
      <p:ext uri="{BB962C8B-B14F-4D97-AF65-F5344CB8AC3E}">
        <p14:creationId xmlns:p14="http://schemas.microsoft.com/office/powerpoint/2010/main" val="159336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1635C5D-3251-4A4A-BE31-C538CBE093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914B8CC-CD5C-4B96-B05C-11DE123F5C3C}"/>
              </a:ext>
            </a:extLst>
          </p:cNvPr>
          <p:cNvSpPr>
            <a:spLocks noGrp="1"/>
          </p:cNvSpPr>
          <p:nvPr>
            <p:ph type="body" idx="1"/>
          </p:nvPr>
        </p:nvSpPr>
        <p:spPr/>
        <p:txBody>
          <a:bodyPr/>
          <a:lstStyle/>
          <a:p>
            <a:pPr marL="348112" indent="-348112">
              <a:buFont typeface="Wingdings" panose="05000000000000000000" pitchFamily="2" charset="2"/>
              <a:buChar char="§"/>
              <a:defRPr/>
            </a:pPr>
            <a:r>
              <a:rPr lang="en-US" dirty="0"/>
              <a:t>Casing Design/Tubing Design – comprehensive casing/tubing design and analysis - </a:t>
            </a:r>
            <a:r>
              <a:rPr lang="en-US" dirty="0" err="1"/>
              <a:t>WellCAT</a:t>
            </a:r>
            <a:r>
              <a:rPr lang="en-US" dirty="0"/>
              <a:t> and </a:t>
            </a:r>
            <a:r>
              <a:rPr lang="en-US" dirty="0" err="1"/>
              <a:t>DrillPlan</a:t>
            </a:r>
            <a:r>
              <a:rPr lang="en-US" dirty="0"/>
              <a:t> and other company proprietary software</a:t>
            </a:r>
          </a:p>
          <a:p>
            <a:pPr marL="348112" indent="-348112">
              <a:buFont typeface="Wingdings" panose="05000000000000000000" pitchFamily="2" charset="2"/>
              <a:buChar char="§"/>
              <a:defRPr/>
            </a:pPr>
            <a:r>
              <a:rPr lang="en-US" dirty="0"/>
              <a:t>Drill Design – simulates flow and heat transfer during drilling</a:t>
            </a:r>
          </a:p>
          <a:p>
            <a:pPr marL="348112" indent="-348112">
              <a:buFont typeface="Wingdings" panose="05000000000000000000" pitchFamily="2" charset="2"/>
              <a:buChar char="§"/>
              <a:defRPr/>
            </a:pPr>
            <a:r>
              <a:rPr lang="en-US" dirty="0"/>
              <a:t>Prod Design – simulates fluid and heat transfer during completion, production, stimulation, testing and well-servicing</a:t>
            </a:r>
          </a:p>
          <a:p>
            <a:pPr marL="348112" indent="-348112">
              <a:buFont typeface="Wingdings" panose="05000000000000000000" pitchFamily="2" charset="2"/>
              <a:buChar char="§"/>
              <a:defRPr/>
            </a:pPr>
            <a:r>
              <a:rPr lang="en-US" dirty="0"/>
              <a:t>Multistring Design – predicts pressure and volume changes due to trapped annular pressure and wellhead movement during life of well </a:t>
            </a:r>
          </a:p>
          <a:p>
            <a:pPr>
              <a:defRPr/>
            </a:pPr>
            <a:endParaRPr lang="en-US" dirty="0"/>
          </a:p>
          <a:p>
            <a:pPr>
              <a:defRPr/>
            </a:pPr>
            <a:endParaRPr lang="en-US" dirty="0"/>
          </a:p>
        </p:txBody>
      </p:sp>
      <p:sp>
        <p:nvSpPr>
          <p:cNvPr id="40964" name="Slide Number Placeholder 3">
            <a:extLst>
              <a:ext uri="{FF2B5EF4-FFF2-40B4-BE49-F238E27FC236}">
                <a16:creationId xmlns:a16="http://schemas.microsoft.com/office/drawing/2014/main" id="{A4333C5B-AB27-4438-929A-EB753DEB34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43" indent="-290093">
              <a:defRPr>
                <a:solidFill>
                  <a:schemeClr val="tx1"/>
                </a:solidFill>
                <a:latin typeface="Calibri" panose="020F0502020204030204" pitchFamily="34" charset="0"/>
              </a:defRPr>
            </a:lvl2pPr>
            <a:lvl3pPr marL="1160374" indent="-232075">
              <a:defRPr>
                <a:solidFill>
                  <a:schemeClr val="tx1"/>
                </a:solidFill>
                <a:latin typeface="Calibri" panose="020F0502020204030204" pitchFamily="34" charset="0"/>
              </a:defRPr>
            </a:lvl3pPr>
            <a:lvl4pPr marL="1624523" indent="-232075">
              <a:defRPr>
                <a:solidFill>
                  <a:schemeClr val="tx1"/>
                </a:solidFill>
                <a:latin typeface="Calibri" panose="020F0502020204030204" pitchFamily="34" charset="0"/>
              </a:defRPr>
            </a:lvl4pPr>
            <a:lvl5pPr marL="2088672" indent="-232075">
              <a:defRPr>
                <a:solidFill>
                  <a:schemeClr val="tx1"/>
                </a:solidFill>
                <a:latin typeface="Calibri" panose="020F0502020204030204" pitchFamily="34" charset="0"/>
              </a:defRPr>
            </a:lvl5pPr>
            <a:lvl6pPr marL="2552822" indent="-232075" eaLnBrk="0" fontAlgn="base" hangingPunct="0">
              <a:spcBef>
                <a:spcPct val="0"/>
              </a:spcBef>
              <a:spcAft>
                <a:spcPct val="0"/>
              </a:spcAft>
              <a:defRPr>
                <a:solidFill>
                  <a:schemeClr val="tx1"/>
                </a:solidFill>
                <a:latin typeface="Calibri" panose="020F0502020204030204" pitchFamily="34" charset="0"/>
              </a:defRPr>
            </a:lvl6pPr>
            <a:lvl7pPr marL="3016971" indent="-232075" eaLnBrk="0" fontAlgn="base" hangingPunct="0">
              <a:spcBef>
                <a:spcPct val="0"/>
              </a:spcBef>
              <a:spcAft>
                <a:spcPct val="0"/>
              </a:spcAft>
              <a:defRPr>
                <a:solidFill>
                  <a:schemeClr val="tx1"/>
                </a:solidFill>
                <a:latin typeface="Calibri" panose="020F0502020204030204" pitchFamily="34" charset="0"/>
              </a:defRPr>
            </a:lvl7pPr>
            <a:lvl8pPr marL="3481121" indent="-232075" eaLnBrk="0" fontAlgn="base" hangingPunct="0">
              <a:spcBef>
                <a:spcPct val="0"/>
              </a:spcBef>
              <a:spcAft>
                <a:spcPct val="0"/>
              </a:spcAft>
              <a:defRPr>
                <a:solidFill>
                  <a:schemeClr val="tx1"/>
                </a:solidFill>
                <a:latin typeface="Calibri" panose="020F0502020204030204" pitchFamily="34" charset="0"/>
              </a:defRPr>
            </a:lvl8pPr>
            <a:lvl9pPr marL="3945270" indent="-232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000D92-4485-4EF9-AA63-5D27B04F31C4}" type="slidenum">
              <a:rPr lang="en-US" altLang="en-US" smtClean="0"/>
              <a:pPr fontAlgn="base">
                <a:spcBef>
                  <a:spcPct val="0"/>
                </a:spcBef>
                <a:spcAft>
                  <a:spcPct val="0"/>
                </a:spcAft>
              </a:pPr>
              <a:t>13</a:t>
            </a:fld>
            <a:endParaRPr lang="en-US" altLang="en-US"/>
          </a:p>
        </p:txBody>
      </p:sp>
    </p:spTree>
    <p:extLst>
      <p:ext uri="{BB962C8B-B14F-4D97-AF65-F5344CB8AC3E}">
        <p14:creationId xmlns:p14="http://schemas.microsoft.com/office/powerpoint/2010/main" val="191610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858EBFB-F529-4E56-BFCB-F543043196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6A7FA7F8-9BD6-4A85-99FA-F8AC12DF07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WB geometry – straight annulus, no washouts, minimum 1.5” wide. Run caliper.</a:t>
            </a:r>
          </a:p>
          <a:p>
            <a:pPr eaLnBrk="1" hangingPunct="1">
              <a:spcBef>
                <a:spcPct val="0"/>
              </a:spcBef>
            </a:pPr>
            <a:r>
              <a:rPr lang="en-US" altLang="en-US" dirty="0"/>
              <a:t>Centralization – Casing near middle of wellbore w/minimum 75% standoff.</a:t>
            </a:r>
          </a:p>
          <a:p>
            <a:pPr eaLnBrk="1" hangingPunct="1">
              <a:spcBef>
                <a:spcPct val="0"/>
              </a:spcBef>
            </a:pPr>
            <a:r>
              <a:rPr lang="en-US" altLang="en-US" dirty="0"/>
              <a:t>Mud conditioning – Circulate mud before cement job. Avoid drilling fluid being static for extended period. Continue circulating until displacement begins.</a:t>
            </a:r>
          </a:p>
          <a:p>
            <a:pPr eaLnBrk="1" hangingPunct="1">
              <a:spcBef>
                <a:spcPct val="0"/>
              </a:spcBef>
            </a:pPr>
            <a:r>
              <a:rPr lang="en-US" altLang="en-US" dirty="0"/>
              <a:t>Displacement – Complete displacement of cement slurry. Displacement ends when the top plug lands on the FC (bumping the plug). If plug does not bump after pumping the theoretical casing (nominal) displacement volume, and to avoid leaving a wet shoe (shoe surrounded by unset cement), pump additional half shoe track volume. Errors result from not using correct casing diameters (gauge significant number of casing joints); not accounting for compressibility of displacement OBMs fluids. QC and cement job monitoring.</a:t>
            </a:r>
          </a:p>
          <a:p>
            <a:pPr eaLnBrk="1" hangingPunct="1">
              <a:spcBef>
                <a:spcPct val="0"/>
              </a:spcBef>
            </a:pPr>
            <a:r>
              <a:rPr lang="en-US" altLang="en-US" dirty="0"/>
              <a:t>Casing movement – reciprocation, rotation or both.</a:t>
            </a:r>
          </a:p>
          <a:p>
            <a:pPr eaLnBrk="1" hangingPunct="1">
              <a:spcBef>
                <a:spcPct val="0"/>
              </a:spcBef>
            </a:pPr>
            <a:r>
              <a:rPr lang="en-US" altLang="en-US" dirty="0"/>
              <a:t>Accurate BHCT and downhole pressure for well control and cementing.</a:t>
            </a:r>
          </a:p>
        </p:txBody>
      </p:sp>
      <p:sp>
        <p:nvSpPr>
          <p:cNvPr id="59396" name="Slide Number Placeholder 3">
            <a:extLst>
              <a:ext uri="{FF2B5EF4-FFF2-40B4-BE49-F238E27FC236}">
                <a16:creationId xmlns:a16="http://schemas.microsoft.com/office/drawing/2014/main" id="{14D14B23-7F0E-4067-975D-2207B648F5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43" indent="-290093">
              <a:defRPr>
                <a:solidFill>
                  <a:schemeClr val="tx1"/>
                </a:solidFill>
                <a:latin typeface="Calibri" panose="020F0502020204030204" pitchFamily="34" charset="0"/>
              </a:defRPr>
            </a:lvl2pPr>
            <a:lvl3pPr marL="1160374" indent="-232075">
              <a:defRPr>
                <a:solidFill>
                  <a:schemeClr val="tx1"/>
                </a:solidFill>
                <a:latin typeface="Calibri" panose="020F0502020204030204" pitchFamily="34" charset="0"/>
              </a:defRPr>
            </a:lvl3pPr>
            <a:lvl4pPr marL="1624523" indent="-232075">
              <a:defRPr>
                <a:solidFill>
                  <a:schemeClr val="tx1"/>
                </a:solidFill>
                <a:latin typeface="Calibri" panose="020F0502020204030204" pitchFamily="34" charset="0"/>
              </a:defRPr>
            </a:lvl4pPr>
            <a:lvl5pPr marL="2088672" indent="-232075">
              <a:defRPr>
                <a:solidFill>
                  <a:schemeClr val="tx1"/>
                </a:solidFill>
                <a:latin typeface="Calibri" panose="020F0502020204030204" pitchFamily="34" charset="0"/>
              </a:defRPr>
            </a:lvl5pPr>
            <a:lvl6pPr marL="2552822" indent="-232075" eaLnBrk="0" fontAlgn="base" hangingPunct="0">
              <a:spcBef>
                <a:spcPct val="0"/>
              </a:spcBef>
              <a:spcAft>
                <a:spcPct val="0"/>
              </a:spcAft>
              <a:defRPr>
                <a:solidFill>
                  <a:schemeClr val="tx1"/>
                </a:solidFill>
                <a:latin typeface="Calibri" panose="020F0502020204030204" pitchFamily="34" charset="0"/>
              </a:defRPr>
            </a:lvl6pPr>
            <a:lvl7pPr marL="3016971" indent="-232075" eaLnBrk="0" fontAlgn="base" hangingPunct="0">
              <a:spcBef>
                <a:spcPct val="0"/>
              </a:spcBef>
              <a:spcAft>
                <a:spcPct val="0"/>
              </a:spcAft>
              <a:defRPr>
                <a:solidFill>
                  <a:schemeClr val="tx1"/>
                </a:solidFill>
                <a:latin typeface="Calibri" panose="020F0502020204030204" pitchFamily="34" charset="0"/>
              </a:defRPr>
            </a:lvl7pPr>
            <a:lvl8pPr marL="3481121" indent="-232075" eaLnBrk="0" fontAlgn="base" hangingPunct="0">
              <a:spcBef>
                <a:spcPct val="0"/>
              </a:spcBef>
              <a:spcAft>
                <a:spcPct val="0"/>
              </a:spcAft>
              <a:defRPr>
                <a:solidFill>
                  <a:schemeClr val="tx1"/>
                </a:solidFill>
                <a:latin typeface="Calibri" panose="020F0502020204030204" pitchFamily="34" charset="0"/>
              </a:defRPr>
            </a:lvl8pPr>
            <a:lvl9pPr marL="3945270" indent="-2320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D7425C-9705-420A-A5C4-16FE4A7FD680}"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396939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C3DC-2A31-4601-BCC5-0DE6ECE1E2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AEF162-A3CB-4DAB-9997-FEC9C1B2A6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9DFE83-4F75-4537-B4DD-80E1668CA836}"/>
              </a:ext>
            </a:extLst>
          </p:cNvPr>
          <p:cNvSpPr>
            <a:spLocks noGrp="1"/>
          </p:cNvSpPr>
          <p:nvPr>
            <p:ph type="dt" sz="half" idx="10"/>
          </p:nvPr>
        </p:nvSpPr>
        <p:spPr/>
        <p:txBody>
          <a:bodyPr/>
          <a:lstStyle/>
          <a:p>
            <a:fld id="{B93C387F-995E-440C-B2D1-F98D66A2BB29}" type="datetime1">
              <a:rPr lang="en-US" smtClean="0"/>
              <a:t>3/25/2021</a:t>
            </a:fld>
            <a:endParaRPr lang="en-US"/>
          </a:p>
        </p:txBody>
      </p:sp>
      <p:sp>
        <p:nvSpPr>
          <p:cNvPr id="5" name="Footer Placeholder 4">
            <a:extLst>
              <a:ext uri="{FF2B5EF4-FFF2-40B4-BE49-F238E27FC236}">
                <a16:creationId xmlns:a16="http://schemas.microsoft.com/office/drawing/2014/main" id="{184E779C-1A91-48AB-8C4F-17E9F2557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51F0B-9586-4CB1-8655-8DE5E083B189}"/>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73816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3C9B-3BA2-44A4-9E76-7F2A4C503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B66B81-23BC-4847-A996-4A43BF45F3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EB87D-7A82-4542-A463-AAC94DDB4B6D}"/>
              </a:ext>
            </a:extLst>
          </p:cNvPr>
          <p:cNvSpPr>
            <a:spLocks noGrp="1"/>
          </p:cNvSpPr>
          <p:nvPr>
            <p:ph type="dt" sz="half" idx="10"/>
          </p:nvPr>
        </p:nvSpPr>
        <p:spPr/>
        <p:txBody>
          <a:bodyPr/>
          <a:lstStyle/>
          <a:p>
            <a:fld id="{4E3626EA-776C-4B2D-94D2-D86A2DA79894}" type="datetime1">
              <a:rPr lang="en-US" smtClean="0"/>
              <a:t>3/25/2021</a:t>
            </a:fld>
            <a:endParaRPr lang="en-US"/>
          </a:p>
        </p:txBody>
      </p:sp>
      <p:sp>
        <p:nvSpPr>
          <p:cNvPr id="5" name="Footer Placeholder 4">
            <a:extLst>
              <a:ext uri="{FF2B5EF4-FFF2-40B4-BE49-F238E27FC236}">
                <a16:creationId xmlns:a16="http://schemas.microsoft.com/office/drawing/2014/main" id="{D5FB1F81-A845-461C-82AB-E4F2D22A7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54BE3-EA1F-4501-9179-44105F93891D}"/>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274841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8AF19F-B68F-4CF1-A2CE-A9D6374460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E92250-F7BF-4316-A4F0-E92FCD68C4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DF4E5-EE17-44EF-9358-CC32A1352915}"/>
              </a:ext>
            </a:extLst>
          </p:cNvPr>
          <p:cNvSpPr>
            <a:spLocks noGrp="1"/>
          </p:cNvSpPr>
          <p:nvPr>
            <p:ph type="dt" sz="half" idx="10"/>
          </p:nvPr>
        </p:nvSpPr>
        <p:spPr/>
        <p:txBody>
          <a:bodyPr/>
          <a:lstStyle/>
          <a:p>
            <a:fld id="{B51C4675-7EEA-4EC8-A84D-6002A20FF972}" type="datetime1">
              <a:rPr lang="en-US" smtClean="0"/>
              <a:t>3/25/2021</a:t>
            </a:fld>
            <a:endParaRPr lang="en-US"/>
          </a:p>
        </p:txBody>
      </p:sp>
      <p:sp>
        <p:nvSpPr>
          <p:cNvPr id="5" name="Footer Placeholder 4">
            <a:extLst>
              <a:ext uri="{FF2B5EF4-FFF2-40B4-BE49-F238E27FC236}">
                <a16:creationId xmlns:a16="http://schemas.microsoft.com/office/drawing/2014/main" id="{15BAB2E3-4CAB-460F-BAFE-1B3CC9F40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C856C-BB8A-4E3C-A740-1240D530775A}"/>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337259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938F-1FD5-473C-BAAC-274469F3C3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0FF29-095F-4798-B9ED-83AAFC7878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8AB63-53FA-404B-A915-E594CA4C0F8D}"/>
              </a:ext>
            </a:extLst>
          </p:cNvPr>
          <p:cNvSpPr>
            <a:spLocks noGrp="1"/>
          </p:cNvSpPr>
          <p:nvPr>
            <p:ph type="dt" sz="half" idx="10"/>
          </p:nvPr>
        </p:nvSpPr>
        <p:spPr/>
        <p:txBody>
          <a:bodyPr/>
          <a:lstStyle/>
          <a:p>
            <a:fld id="{6C56FE7D-A331-4BB7-A9D8-525E2FB86EA5}" type="datetime1">
              <a:rPr lang="en-US" smtClean="0"/>
              <a:t>3/25/2021</a:t>
            </a:fld>
            <a:endParaRPr lang="en-US"/>
          </a:p>
        </p:txBody>
      </p:sp>
      <p:sp>
        <p:nvSpPr>
          <p:cNvPr id="5" name="Footer Placeholder 4">
            <a:extLst>
              <a:ext uri="{FF2B5EF4-FFF2-40B4-BE49-F238E27FC236}">
                <a16:creationId xmlns:a16="http://schemas.microsoft.com/office/drawing/2014/main" id="{1AE3B37A-897F-42DD-A835-E7E8C5E2A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FD20C-DC4C-4242-88EA-D1D8C8A9A440}"/>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14607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A8FB-9EE1-4FB2-B378-63FAB7C78B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1AD743-390B-466C-A6FD-93A4BF194C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8CB034-C707-4EE8-98A0-967AB4DF0BF5}"/>
              </a:ext>
            </a:extLst>
          </p:cNvPr>
          <p:cNvSpPr>
            <a:spLocks noGrp="1"/>
          </p:cNvSpPr>
          <p:nvPr>
            <p:ph type="dt" sz="half" idx="10"/>
          </p:nvPr>
        </p:nvSpPr>
        <p:spPr/>
        <p:txBody>
          <a:bodyPr/>
          <a:lstStyle/>
          <a:p>
            <a:fld id="{C8821394-8F5A-4165-B89A-F195A5036E86}" type="datetime1">
              <a:rPr lang="en-US" smtClean="0"/>
              <a:t>3/25/2021</a:t>
            </a:fld>
            <a:endParaRPr lang="en-US"/>
          </a:p>
        </p:txBody>
      </p:sp>
      <p:sp>
        <p:nvSpPr>
          <p:cNvPr id="5" name="Footer Placeholder 4">
            <a:extLst>
              <a:ext uri="{FF2B5EF4-FFF2-40B4-BE49-F238E27FC236}">
                <a16:creationId xmlns:a16="http://schemas.microsoft.com/office/drawing/2014/main" id="{11D25406-C4F2-4D58-84A8-788D46407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3F6D1-2618-46E9-BACC-9A7E62CDD469}"/>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418063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FD45-E526-45DB-8EAE-BD072F476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0C6B6-1E14-49A4-AF35-735EF1F6B1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E15C3-C10E-429B-8B23-E3FD8941F2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97991F-CC52-46F2-9626-801EDD95A18F}"/>
              </a:ext>
            </a:extLst>
          </p:cNvPr>
          <p:cNvSpPr>
            <a:spLocks noGrp="1"/>
          </p:cNvSpPr>
          <p:nvPr>
            <p:ph type="dt" sz="half" idx="10"/>
          </p:nvPr>
        </p:nvSpPr>
        <p:spPr/>
        <p:txBody>
          <a:bodyPr/>
          <a:lstStyle/>
          <a:p>
            <a:fld id="{7267DFB2-915C-4742-ACC5-9F801A150711}" type="datetime1">
              <a:rPr lang="en-US" smtClean="0"/>
              <a:t>3/25/2021</a:t>
            </a:fld>
            <a:endParaRPr lang="en-US"/>
          </a:p>
        </p:txBody>
      </p:sp>
      <p:sp>
        <p:nvSpPr>
          <p:cNvPr id="6" name="Footer Placeholder 5">
            <a:extLst>
              <a:ext uri="{FF2B5EF4-FFF2-40B4-BE49-F238E27FC236}">
                <a16:creationId xmlns:a16="http://schemas.microsoft.com/office/drawing/2014/main" id="{B5BFB2F0-2111-4E39-B4D3-375D048EE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E4571-B1D9-48C1-94E6-F4A872CDF0BE}"/>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82141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AF2C-C86B-45E8-B083-D979E57E0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6959ED-B9B3-4494-B581-985A0DCFD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EC631-5C72-4E64-A6EC-7792891D6D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83147-ADD6-4407-8AAD-C8991A20D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76AC6C-C9F9-4D31-9AC8-67BBE954B4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89EDAD-0C55-4FBE-B93E-F113C82E8020}"/>
              </a:ext>
            </a:extLst>
          </p:cNvPr>
          <p:cNvSpPr>
            <a:spLocks noGrp="1"/>
          </p:cNvSpPr>
          <p:nvPr>
            <p:ph type="dt" sz="half" idx="10"/>
          </p:nvPr>
        </p:nvSpPr>
        <p:spPr/>
        <p:txBody>
          <a:bodyPr/>
          <a:lstStyle/>
          <a:p>
            <a:fld id="{6AB354E2-2680-40BF-84FB-A3C55E2CBAA9}" type="datetime1">
              <a:rPr lang="en-US" smtClean="0"/>
              <a:t>3/25/2021</a:t>
            </a:fld>
            <a:endParaRPr lang="en-US"/>
          </a:p>
        </p:txBody>
      </p:sp>
      <p:sp>
        <p:nvSpPr>
          <p:cNvPr id="8" name="Footer Placeholder 7">
            <a:extLst>
              <a:ext uri="{FF2B5EF4-FFF2-40B4-BE49-F238E27FC236}">
                <a16:creationId xmlns:a16="http://schemas.microsoft.com/office/drawing/2014/main" id="{F3CF88D2-A46A-4E2D-B712-FF81B82142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F6DFAB-D9C9-4DCD-8D59-5A46054FB12A}"/>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216170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82BE-A74A-4B4E-B099-3CC7D5AC2C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7FDD68-CFD5-44DA-90C2-C5F2152012E3}"/>
              </a:ext>
            </a:extLst>
          </p:cNvPr>
          <p:cNvSpPr>
            <a:spLocks noGrp="1"/>
          </p:cNvSpPr>
          <p:nvPr>
            <p:ph type="dt" sz="half" idx="10"/>
          </p:nvPr>
        </p:nvSpPr>
        <p:spPr/>
        <p:txBody>
          <a:bodyPr/>
          <a:lstStyle/>
          <a:p>
            <a:fld id="{77A09568-1512-4BA0-A8DD-238E59970AAC}" type="datetime1">
              <a:rPr lang="en-US" smtClean="0"/>
              <a:t>3/25/2021</a:t>
            </a:fld>
            <a:endParaRPr lang="en-US"/>
          </a:p>
        </p:txBody>
      </p:sp>
      <p:sp>
        <p:nvSpPr>
          <p:cNvPr id="4" name="Footer Placeholder 3">
            <a:extLst>
              <a:ext uri="{FF2B5EF4-FFF2-40B4-BE49-F238E27FC236}">
                <a16:creationId xmlns:a16="http://schemas.microsoft.com/office/drawing/2014/main" id="{C247BC4A-65FF-4BD5-AFD4-F4CC8ABB4E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9F705D-66AA-4B22-BA43-E7F0A1965112}"/>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230881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2360D-8659-4787-8D40-C07338A3C9A4}"/>
              </a:ext>
            </a:extLst>
          </p:cNvPr>
          <p:cNvSpPr>
            <a:spLocks noGrp="1"/>
          </p:cNvSpPr>
          <p:nvPr>
            <p:ph type="dt" sz="half" idx="10"/>
          </p:nvPr>
        </p:nvSpPr>
        <p:spPr/>
        <p:txBody>
          <a:bodyPr/>
          <a:lstStyle/>
          <a:p>
            <a:fld id="{5E2C012D-88FC-4F3C-9513-81717E7B37A6}" type="datetime1">
              <a:rPr lang="en-US" smtClean="0"/>
              <a:t>3/25/2021</a:t>
            </a:fld>
            <a:endParaRPr lang="en-US"/>
          </a:p>
        </p:txBody>
      </p:sp>
      <p:sp>
        <p:nvSpPr>
          <p:cNvPr id="3" name="Footer Placeholder 2">
            <a:extLst>
              <a:ext uri="{FF2B5EF4-FFF2-40B4-BE49-F238E27FC236}">
                <a16:creationId xmlns:a16="http://schemas.microsoft.com/office/drawing/2014/main" id="{5DD742F4-CA89-442E-B7EC-AE442E431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A2D14-C234-440F-BEA1-64F2C8815119}"/>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368243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079C-32ED-4A4E-9F7B-A77E81501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E45FB-1AA5-41D1-AE45-7F84444C3E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ECEF4C-336E-4398-A5E1-63D290788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32721-6CE0-4839-93D4-4FAF56704409}"/>
              </a:ext>
            </a:extLst>
          </p:cNvPr>
          <p:cNvSpPr>
            <a:spLocks noGrp="1"/>
          </p:cNvSpPr>
          <p:nvPr>
            <p:ph type="dt" sz="half" idx="10"/>
          </p:nvPr>
        </p:nvSpPr>
        <p:spPr/>
        <p:txBody>
          <a:bodyPr/>
          <a:lstStyle/>
          <a:p>
            <a:fld id="{4156778C-A95E-4C46-B66C-13A77EC7BBC2}" type="datetime1">
              <a:rPr lang="en-US" smtClean="0"/>
              <a:t>3/25/2021</a:t>
            </a:fld>
            <a:endParaRPr lang="en-US"/>
          </a:p>
        </p:txBody>
      </p:sp>
      <p:sp>
        <p:nvSpPr>
          <p:cNvPr id="6" name="Footer Placeholder 5">
            <a:extLst>
              <a:ext uri="{FF2B5EF4-FFF2-40B4-BE49-F238E27FC236}">
                <a16:creationId xmlns:a16="http://schemas.microsoft.com/office/drawing/2014/main" id="{0BFB4A0E-085A-40C7-932A-F8831FB4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D03FF-5345-4036-84DC-BD1765A29938}"/>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363661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19B3-F8A2-4196-9EA7-F15BF122D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DCB78-ACE0-49DA-B389-1D8D36F2F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792A5F-F08F-4EF9-B6AF-B77D19CCF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D3E67-6071-4B0D-8783-A1D799C951D6}"/>
              </a:ext>
            </a:extLst>
          </p:cNvPr>
          <p:cNvSpPr>
            <a:spLocks noGrp="1"/>
          </p:cNvSpPr>
          <p:nvPr>
            <p:ph type="dt" sz="half" idx="10"/>
          </p:nvPr>
        </p:nvSpPr>
        <p:spPr/>
        <p:txBody>
          <a:bodyPr/>
          <a:lstStyle/>
          <a:p>
            <a:fld id="{5E035597-E234-468F-A300-4B398CE2B920}" type="datetime1">
              <a:rPr lang="en-US" smtClean="0"/>
              <a:t>3/25/2021</a:t>
            </a:fld>
            <a:endParaRPr lang="en-US"/>
          </a:p>
        </p:txBody>
      </p:sp>
      <p:sp>
        <p:nvSpPr>
          <p:cNvPr id="6" name="Footer Placeholder 5">
            <a:extLst>
              <a:ext uri="{FF2B5EF4-FFF2-40B4-BE49-F238E27FC236}">
                <a16:creationId xmlns:a16="http://schemas.microsoft.com/office/drawing/2014/main" id="{D28122DE-8C7F-43C5-B041-56A7BBC60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55BEA-0165-4707-A136-997C01493121}"/>
              </a:ext>
            </a:extLst>
          </p:cNvPr>
          <p:cNvSpPr>
            <a:spLocks noGrp="1"/>
          </p:cNvSpPr>
          <p:nvPr>
            <p:ph type="sldNum" sz="quarter" idx="12"/>
          </p:nvPr>
        </p:nvSpPr>
        <p:spPr/>
        <p:txBody>
          <a:bodyPr/>
          <a:lstStyle/>
          <a:p>
            <a:fld id="{76880DC0-4FCB-4BE6-886B-5174A83792DC}" type="slidenum">
              <a:rPr lang="en-US" smtClean="0"/>
              <a:t>‹#›</a:t>
            </a:fld>
            <a:endParaRPr lang="en-US"/>
          </a:p>
        </p:txBody>
      </p:sp>
    </p:spTree>
    <p:extLst>
      <p:ext uri="{BB962C8B-B14F-4D97-AF65-F5344CB8AC3E}">
        <p14:creationId xmlns:p14="http://schemas.microsoft.com/office/powerpoint/2010/main" val="382938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1C953-06C7-4465-AD1B-E108439D0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931979-C9B2-4A73-9C5E-EFD14D0A3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12842-8F5E-47FF-AD2E-389741621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EB5C9-AE93-4542-9B05-E8039AA19349}" type="datetime1">
              <a:rPr lang="en-US" smtClean="0"/>
              <a:t>3/25/2021</a:t>
            </a:fld>
            <a:endParaRPr lang="en-US"/>
          </a:p>
        </p:txBody>
      </p:sp>
      <p:sp>
        <p:nvSpPr>
          <p:cNvPr id="5" name="Footer Placeholder 4">
            <a:extLst>
              <a:ext uri="{FF2B5EF4-FFF2-40B4-BE49-F238E27FC236}">
                <a16:creationId xmlns:a16="http://schemas.microsoft.com/office/drawing/2014/main" id="{115B7FC8-9F86-4A5B-9E20-26292FAB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CB07D1-135E-4D30-B601-088B0DA7D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DC0-4FCB-4BE6-886B-5174A83792DC}" type="slidenum">
              <a:rPr lang="en-US" smtClean="0"/>
              <a:t>‹#›</a:t>
            </a:fld>
            <a:endParaRPr lang="en-US"/>
          </a:p>
        </p:txBody>
      </p:sp>
    </p:spTree>
    <p:extLst>
      <p:ext uri="{BB962C8B-B14F-4D97-AF65-F5344CB8AC3E}">
        <p14:creationId xmlns:p14="http://schemas.microsoft.com/office/powerpoint/2010/main" val="34847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libs@ecentral.com" TargetMode="External"/><Relationship Id="rId2" Type="http://schemas.openxmlformats.org/officeDocument/2006/relationships/hyperlink" Target="http://www.talibsyed-assoc.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worldoil.com/January" TargetMode="Externa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iso.org/" TargetMode="External"/><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hyperlink" Target="http://www.hse.gov.uk/offshore/ed-well-integrity.pdf" TargetMode="External"/><Relationship Id="rId4" Type="http://schemas.openxmlformats.org/officeDocument/2006/relationships/hyperlink" Target="https://oilandgasuk.co.uk/product/well-life-cycle-integrity-guidelin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6A93-61A3-40F5-9163-DDA8FCD715F6}"/>
              </a:ext>
            </a:extLst>
          </p:cNvPr>
          <p:cNvSpPr>
            <a:spLocks noGrp="1"/>
          </p:cNvSpPr>
          <p:nvPr>
            <p:ph type="ctrTitle"/>
          </p:nvPr>
        </p:nvSpPr>
        <p:spPr>
          <a:xfrm>
            <a:off x="304800" y="357809"/>
            <a:ext cx="11436626" cy="2027582"/>
          </a:xfrm>
        </p:spPr>
        <p:txBody>
          <a:bodyPr>
            <a:normAutofit/>
          </a:bodyPr>
          <a:lstStyle/>
          <a:p>
            <a:r>
              <a:rPr lang="en-US" sz="3600" b="1" dirty="0">
                <a:latin typeface="Arial" panose="020B0604020202020204" pitchFamily="34" charset="0"/>
                <a:cs typeface="Arial" panose="020B0604020202020204" pitchFamily="34" charset="0"/>
              </a:rPr>
              <a:t>Life Cycle Well Integrity of CO</a:t>
            </a:r>
            <a:r>
              <a:rPr lang="en-US" sz="3600" b="1" baseline="-25000" dirty="0">
                <a:latin typeface="Arial" panose="020B0604020202020204" pitchFamily="34" charset="0"/>
                <a:cs typeface="Arial" panose="020B0604020202020204" pitchFamily="34" charset="0"/>
              </a:rPr>
              <a:t>2 </a:t>
            </a:r>
            <a:r>
              <a:rPr lang="en-US" sz="3600" b="1" dirty="0">
                <a:latin typeface="Arial" panose="020B0604020202020204" pitchFamily="34" charset="0"/>
                <a:cs typeface="Arial" panose="020B0604020202020204" pitchFamily="34" charset="0"/>
              </a:rPr>
              <a:t>Storage Wells:</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Engineering Imperatives for Success</a:t>
            </a:r>
            <a:br>
              <a:rPr lang="en-US" sz="3600" b="1" dirty="0"/>
            </a:br>
            <a:br>
              <a:rPr lang="en-US" sz="3600" b="1" dirty="0"/>
            </a:br>
            <a:r>
              <a:rPr lang="en-US" sz="3100" b="1" dirty="0">
                <a:latin typeface="Arial" panose="020B0604020202020204" pitchFamily="34" charset="0"/>
                <a:cs typeface="Arial" panose="020B0604020202020204" pitchFamily="34" charset="0"/>
              </a:rPr>
              <a:t>AADE - IETG Conference – March 25, 2021</a:t>
            </a:r>
          </a:p>
        </p:txBody>
      </p:sp>
      <p:sp>
        <p:nvSpPr>
          <p:cNvPr id="3" name="Subtitle 2">
            <a:extLst>
              <a:ext uri="{FF2B5EF4-FFF2-40B4-BE49-F238E27FC236}">
                <a16:creationId xmlns:a16="http://schemas.microsoft.com/office/drawing/2014/main" id="{426D6D1F-D428-461E-BACF-36B9E801FA13}"/>
              </a:ext>
            </a:extLst>
          </p:cNvPr>
          <p:cNvSpPr>
            <a:spLocks noGrp="1"/>
          </p:cNvSpPr>
          <p:nvPr>
            <p:ph type="subTitle" idx="1"/>
          </p:nvPr>
        </p:nvSpPr>
        <p:spPr>
          <a:xfrm>
            <a:off x="46892" y="3429000"/>
            <a:ext cx="11820939" cy="1343362"/>
          </a:xfrm>
        </p:spPr>
        <p:txBody>
          <a:bodyPr>
            <a:normAutofit fontScale="85000" lnSpcReduction="20000"/>
          </a:bodyPr>
          <a:lstStyle/>
          <a:p>
            <a:r>
              <a:rPr lang="en-US" sz="2300" b="1" i="1" dirty="0">
                <a:latin typeface="Arial" panose="020B0604020202020204" pitchFamily="34" charset="0"/>
                <a:cs typeface="Arial" panose="020B0604020202020204" pitchFamily="34" charset="0"/>
              </a:rPr>
              <a:t>Talib Syed, P.E.</a:t>
            </a:r>
          </a:p>
          <a:p>
            <a:r>
              <a:rPr lang="en-US" sz="2300" i="1" dirty="0">
                <a:latin typeface="Arial" panose="020B0604020202020204" pitchFamily="34" charset="0"/>
                <a:cs typeface="Arial" panose="020B0604020202020204" pitchFamily="34" charset="0"/>
                <a:hlinkClick r:id="rId2"/>
              </a:rPr>
              <a:t>www.talibsyed-assoc.com</a:t>
            </a:r>
            <a:endParaRPr lang="en-US" sz="2300" i="1" dirty="0">
              <a:latin typeface="Arial" panose="020B0604020202020204" pitchFamily="34" charset="0"/>
              <a:cs typeface="Arial" panose="020B0604020202020204" pitchFamily="34" charset="0"/>
            </a:endParaRPr>
          </a:p>
          <a:p>
            <a:r>
              <a:rPr lang="en-US" sz="2300" i="1" dirty="0">
                <a:latin typeface="Arial" panose="020B0604020202020204" pitchFamily="34" charset="0"/>
                <a:cs typeface="Arial" panose="020B0604020202020204" pitchFamily="34" charset="0"/>
              </a:rPr>
              <a:t>Email: </a:t>
            </a:r>
            <a:r>
              <a:rPr lang="en-US" sz="2300" i="1" dirty="0">
                <a:latin typeface="Arial" panose="020B0604020202020204" pitchFamily="34" charset="0"/>
                <a:cs typeface="Arial" panose="020B0604020202020204" pitchFamily="34" charset="0"/>
                <a:hlinkClick r:id="rId3"/>
              </a:rPr>
              <a:t>talibs@ecentral.com</a:t>
            </a:r>
            <a:endParaRPr lang="en-US" sz="2300" i="1" dirty="0">
              <a:latin typeface="Arial" panose="020B0604020202020204" pitchFamily="34" charset="0"/>
              <a:cs typeface="Arial" panose="020B0604020202020204" pitchFamily="34" charset="0"/>
            </a:endParaRPr>
          </a:p>
          <a:p>
            <a:r>
              <a:rPr lang="en-US" sz="2300" i="1" dirty="0">
                <a:latin typeface="Arial" panose="020B0604020202020204" pitchFamily="34" charset="0"/>
                <a:cs typeface="Arial" panose="020B0604020202020204" pitchFamily="34" charset="0"/>
              </a:rPr>
              <a:t>Phone: +1 720.877.1272 (m)</a:t>
            </a:r>
          </a:p>
          <a:p>
            <a:endParaRPr lang="en-US" sz="2300" i="1" dirty="0"/>
          </a:p>
          <a:p>
            <a:endParaRPr lang="en-US" i="1" dirty="0"/>
          </a:p>
          <a:p>
            <a:endParaRPr lang="en-US" i="1" dirty="0"/>
          </a:p>
        </p:txBody>
      </p:sp>
      <p:pic>
        <p:nvPicPr>
          <p:cNvPr id="6" name="Picture 5">
            <a:extLst>
              <a:ext uri="{FF2B5EF4-FFF2-40B4-BE49-F238E27FC236}">
                <a16:creationId xmlns:a16="http://schemas.microsoft.com/office/drawing/2014/main" id="{FB1CC486-D3E5-41B4-A9ED-C9EA341DE057}"/>
              </a:ext>
            </a:extLst>
          </p:cNvPr>
          <p:cNvPicPr>
            <a:picLocks noChangeAspect="1"/>
          </p:cNvPicPr>
          <p:nvPr/>
        </p:nvPicPr>
        <p:blipFill>
          <a:blip r:embed="rId4"/>
          <a:stretch>
            <a:fillRect/>
          </a:stretch>
        </p:blipFill>
        <p:spPr>
          <a:xfrm>
            <a:off x="9455687" y="5078657"/>
            <a:ext cx="2736313" cy="1668850"/>
          </a:xfrm>
          <a:prstGeom prst="rect">
            <a:avLst/>
          </a:prstGeom>
        </p:spPr>
      </p:pic>
    </p:spTree>
    <p:extLst>
      <p:ext uri="{BB962C8B-B14F-4D97-AF65-F5344CB8AC3E}">
        <p14:creationId xmlns:p14="http://schemas.microsoft.com/office/powerpoint/2010/main" val="147519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F58A-0A9F-42D6-9C8B-E4BBD6087C67}"/>
              </a:ext>
            </a:extLst>
          </p:cNvPr>
          <p:cNvSpPr>
            <a:spLocks noGrp="1"/>
          </p:cNvSpPr>
          <p:nvPr>
            <p:ph type="title"/>
          </p:nvPr>
        </p:nvSpPr>
        <p:spPr>
          <a:xfrm>
            <a:off x="795055" y="202785"/>
            <a:ext cx="6437952" cy="483014"/>
          </a:xfrm>
        </p:spPr>
        <p:txBody>
          <a:bodyPr>
            <a:noAutofit/>
          </a:bodyPr>
          <a:lstStyle/>
          <a:p>
            <a:r>
              <a:rPr lang="en-US" sz="3200" b="1" dirty="0">
                <a:latin typeface="Arial" panose="020B0604020202020204" pitchFamily="34" charset="0"/>
                <a:cs typeface="Arial" panose="020B0604020202020204" pitchFamily="34" charset="0"/>
              </a:rPr>
              <a:t>Well Integrity (Continued)</a:t>
            </a:r>
          </a:p>
        </p:txBody>
      </p:sp>
      <p:sp>
        <p:nvSpPr>
          <p:cNvPr id="3" name="TextBox 2">
            <a:extLst>
              <a:ext uri="{FF2B5EF4-FFF2-40B4-BE49-F238E27FC236}">
                <a16:creationId xmlns:a16="http://schemas.microsoft.com/office/drawing/2014/main" id="{04CC890D-36B1-44C6-A906-F97E1F4A57A1}"/>
              </a:ext>
            </a:extLst>
          </p:cNvPr>
          <p:cNvSpPr txBox="1"/>
          <p:nvPr/>
        </p:nvSpPr>
        <p:spPr>
          <a:xfrm>
            <a:off x="331304" y="1115237"/>
            <a:ext cx="11860696" cy="553997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a:t>
            </a:r>
            <a:r>
              <a:rPr lang="en-US" sz="2800" baseline="-25000" dirty="0">
                <a:latin typeface="Arial" panose="020B0604020202020204" pitchFamily="34" charset="0"/>
                <a:cs typeface="Arial" panose="020B0604020202020204" pitchFamily="34" charset="0"/>
              </a:rPr>
              <a:t>2 </a:t>
            </a:r>
            <a:r>
              <a:rPr lang="en-US" sz="2800" dirty="0">
                <a:latin typeface="Arial" panose="020B0604020202020204" pitchFamily="34" charset="0"/>
                <a:cs typeface="Arial" panose="020B0604020202020204" pitchFamily="34" charset="0"/>
              </a:rPr>
              <a:t>transported and injected at a high pressure (above 1,100 psi)</a:t>
            </a:r>
          </a:p>
          <a:p>
            <a:r>
              <a:rPr lang="en-US" sz="28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danger from its high coefficient of thermal expansion</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Loss of well control (LWC)/blowouts during workovers is significant concern from CO</a:t>
            </a:r>
            <a:r>
              <a:rPr lang="en-US" sz="2800" baseline="-25000" dirty="0">
                <a:latin typeface="Arial" panose="020B0604020202020204" pitchFamily="34" charset="0"/>
                <a:cs typeface="Arial" panose="020B0604020202020204" pitchFamily="34" charset="0"/>
              </a:rPr>
              <a:t>2 </a:t>
            </a:r>
            <a:r>
              <a:rPr lang="en-US" sz="2800" dirty="0">
                <a:latin typeface="Arial" panose="020B0604020202020204" pitchFamily="34" charset="0"/>
                <a:cs typeface="Arial" panose="020B0604020202020204" pitchFamily="34" charset="0"/>
              </a:rPr>
              <a:t>phase behavior and high pressure</a:t>
            </a:r>
          </a:p>
          <a:p>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Failures from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related corrosion of well materials can cause LWC</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High injection pressures with low injection fluid temperatures can induce hydraulic fracturing – geo-mechanical models to determine in-situ stresses and fault activation hazard</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Locate CO</a:t>
            </a:r>
            <a:r>
              <a:rPr lang="en-US" sz="2800" baseline="-25000" dirty="0">
                <a:latin typeface="Arial" panose="020B0604020202020204" pitchFamily="34" charset="0"/>
                <a:cs typeface="Arial" panose="020B0604020202020204" pitchFamily="34" charset="0"/>
              </a:rPr>
              <a:t>2 </a:t>
            </a:r>
            <a:r>
              <a:rPr lang="en-US" sz="2800" dirty="0">
                <a:latin typeface="Arial" panose="020B0604020202020204" pitchFamily="34" charset="0"/>
                <a:cs typeface="Arial" panose="020B0604020202020204" pitchFamily="34" charset="0"/>
              </a:rPr>
              <a:t>storage wells far away from faults</a:t>
            </a:r>
          </a:p>
          <a:p>
            <a:endParaRPr lang="en-US" dirty="0"/>
          </a:p>
        </p:txBody>
      </p:sp>
      <p:sp>
        <p:nvSpPr>
          <p:cNvPr id="4" name="Slide Number Placeholder 6">
            <a:extLst>
              <a:ext uri="{FF2B5EF4-FFF2-40B4-BE49-F238E27FC236}">
                <a16:creationId xmlns:a16="http://schemas.microsoft.com/office/drawing/2014/main" id="{04E533D7-D2F9-44FD-B45C-C4ABD535240D}"/>
              </a:ext>
            </a:extLst>
          </p:cNvPr>
          <p:cNvSpPr>
            <a:spLocks noGrp="1"/>
          </p:cNvSpPr>
          <p:nvPr>
            <p:ph type="sldNum" sz="quarter" idx="12"/>
          </p:nvPr>
        </p:nvSpPr>
        <p:spPr>
          <a:xfrm>
            <a:off x="11211338" y="6356350"/>
            <a:ext cx="821635" cy="365125"/>
          </a:xfrm>
        </p:spPr>
        <p:txBody>
          <a:bodyPr/>
          <a:lstStyle/>
          <a:p>
            <a:r>
              <a:rPr lang="en-US" sz="1400" dirty="0">
                <a:latin typeface="Arial" panose="020B0604020202020204" pitchFamily="34" charset="0"/>
                <a:cs typeface="Arial" panose="020B0604020202020204" pitchFamily="34" charset="0"/>
              </a:rPr>
              <a:t>10</a:t>
            </a:r>
            <a:endParaRPr lang="en-US" dirty="0"/>
          </a:p>
        </p:txBody>
      </p:sp>
    </p:spTree>
    <p:extLst>
      <p:ext uri="{BB962C8B-B14F-4D97-AF65-F5344CB8AC3E}">
        <p14:creationId xmlns:p14="http://schemas.microsoft.com/office/powerpoint/2010/main" val="3065112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524000" y="0"/>
            <a:ext cx="9144000" cy="6858000"/>
          </a:xfrm>
          <a:custGeom>
            <a:avLst/>
            <a:gdLst>
              <a:gd name="connsiteX0" fmla="*/ 0 w 9144000"/>
              <a:gd name="connsiteY0" fmla="*/ 6858000 h 6858000"/>
              <a:gd name="connsiteX1" fmla="*/ 9144000 w 9144000"/>
              <a:gd name="connsiteY1" fmla="*/ 6858000 h 6858000"/>
              <a:gd name="connsiteX2" fmla="*/ 9144000 w 9144000"/>
              <a:gd name="connsiteY2" fmla="*/ 0 h 6858000"/>
              <a:gd name="connsiteX3" fmla="*/ 0 w 9144000"/>
              <a:gd name="connsiteY3" fmla="*/ 0 h 6858000"/>
              <a:gd name="connsiteX4" fmla="*/ 0 w 9144000"/>
              <a:gd name="connsiteY4" fmla="*/ 685800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8000"/>
                </a:moveTo>
                <a:lnTo>
                  <a:pt x="9144000" y="6858000"/>
                </a:lnTo>
                <a:lnTo>
                  <a:pt x="9144000" y="0"/>
                </a:lnTo>
                <a:lnTo>
                  <a:pt x="0" y="0"/>
                </a:lnTo>
                <a:lnTo>
                  <a:pt x="0" y="6858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517650" y="1062100"/>
            <a:ext cx="9156700" cy="25400"/>
          </a:xfrm>
          <a:custGeom>
            <a:avLst/>
            <a:gdLst>
              <a:gd name="connsiteX0" fmla="*/ 6350 w 9156700"/>
              <a:gd name="connsiteY0" fmla="*/ 6350 h 25400"/>
              <a:gd name="connsiteX1" fmla="*/ 9150350 w 9156700"/>
              <a:gd name="connsiteY1" fmla="*/ 6350 h 25400"/>
            </a:gdLst>
            <a:ahLst/>
            <a:cxnLst>
              <a:cxn ang="0">
                <a:pos x="connsiteX0" y="connsiteY0"/>
              </a:cxn>
              <a:cxn ang="1">
                <a:pos x="connsiteX1" y="connsiteY1"/>
              </a:cxn>
            </a:cxnLst>
            <a:rect l="l" t="t" r="r" b="b"/>
            <a:pathLst>
              <a:path w="9156700" h="25400">
                <a:moveTo>
                  <a:pt x="6350" y="6350"/>
                </a:moveTo>
                <a:lnTo>
                  <a:pt x="9150350" y="6350"/>
                </a:lnTo>
              </a:path>
            </a:pathLst>
          </a:custGeom>
          <a:ln w="12700">
            <a:solidFill>
              <a:srgbClr val="F7872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981200" y="1117600"/>
            <a:ext cx="4762500" cy="4940300"/>
          </a:xfrm>
          <a:prstGeom prst="rect">
            <a:avLst/>
          </a:prstGeom>
          <a:noFill/>
        </p:spPr>
      </p:pic>
      <p:sp>
        <p:nvSpPr>
          <p:cNvPr id="2" name="TextBox 1"/>
          <p:cNvSpPr txBox="1"/>
          <p:nvPr/>
        </p:nvSpPr>
        <p:spPr>
          <a:xfrm>
            <a:off x="3485926" y="394557"/>
            <a:ext cx="5220147" cy="456535"/>
          </a:xfrm>
          <a:prstGeom prst="rect">
            <a:avLst/>
          </a:prstGeom>
          <a:noFill/>
        </p:spPr>
        <p:txBody>
          <a:bodyPr wrap="none" lIns="0" tIns="0" rIns="0" rtlCol="0">
            <a:spAutoFit/>
          </a:bodyPr>
          <a:lstStyle/>
          <a:p>
            <a:pPr>
              <a:lnSpc>
                <a:spcPts val="3200"/>
              </a:lnSpc>
            </a:pPr>
            <a:r>
              <a:rPr lang="en-US" altLang="zh-CN" sz="3100" b="1" dirty="0">
                <a:latin typeface="Arial" panose="020B0604020202020204" pitchFamily="34" charset="0"/>
                <a:cs typeface="Arial" panose="020B0604020202020204" pitchFamily="34" charset="0"/>
              </a:rPr>
              <a:t>Why Mechanical Analysis?</a:t>
            </a:r>
          </a:p>
        </p:txBody>
      </p:sp>
      <p:sp>
        <p:nvSpPr>
          <p:cNvPr id="6" name="TextBox 1"/>
          <p:cNvSpPr txBox="1"/>
          <p:nvPr/>
        </p:nvSpPr>
        <p:spPr>
          <a:xfrm>
            <a:off x="6908800" y="3492500"/>
            <a:ext cx="3860031" cy="252633"/>
          </a:xfrm>
          <a:prstGeom prst="rect">
            <a:avLst/>
          </a:prstGeom>
          <a:noFill/>
        </p:spPr>
        <p:txBody>
          <a:bodyPr wrap="none" lIns="0" tIns="0" rIns="0" rtlCol="0">
            <a:spAutoFit/>
          </a:bodyPr>
          <a:lstStyle/>
          <a:p>
            <a:pPr>
              <a:lnSpc>
                <a:spcPts val="1600"/>
              </a:lnSpc>
            </a:pPr>
            <a:r>
              <a:rPr lang="en-US" altLang="zh-CN" dirty="0">
                <a:solidFill>
                  <a:srgbClr val="002060"/>
                </a:solidFill>
                <a:latin typeface="Arial" panose="020B0604020202020204" pitchFamily="34" charset="0"/>
                <a:cs typeface="Arial" panose="020B0604020202020204" pitchFamily="34" charset="0"/>
              </a:rPr>
              <a:t>Pressure</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changes:</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drilling,</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production</a:t>
            </a:r>
          </a:p>
        </p:txBody>
      </p:sp>
      <p:sp>
        <p:nvSpPr>
          <p:cNvPr id="7" name="TextBox 1"/>
          <p:cNvSpPr txBox="1"/>
          <p:nvPr/>
        </p:nvSpPr>
        <p:spPr>
          <a:xfrm>
            <a:off x="6858000" y="5562600"/>
            <a:ext cx="3958456" cy="663002"/>
          </a:xfrm>
          <a:prstGeom prst="rect">
            <a:avLst/>
          </a:prstGeom>
          <a:noFill/>
        </p:spPr>
        <p:txBody>
          <a:bodyPr wrap="none" lIns="0" tIns="0" rIns="0" rtlCol="0">
            <a:spAutoFit/>
          </a:bodyPr>
          <a:lstStyle/>
          <a:p>
            <a:pPr>
              <a:lnSpc>
                <a:spcPts val="1600"/>
              </a:lnSpc>
            </a:pPr>
            <a:r>
              <a:rPr lang="en-US" altLang="zh-CN" dirty="0">
                <a:solidFill>
                  <a:srgbClr val="002060"/>
                </a:solidFill>
                <a:latin typeface="Arial" panose="020B0604020202020204" pitchFamily="34" charset="0"/>
                <a:cs typeface="Arial" panose="020B0604020202020204" pitchFamily="34" charset="0"/>
              </a:rPr>
              <a:t>Well</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completion/perforation/stimulation</a:t>
            </a:r>
          </a:p>
          <a:p>
            <a:pPr>
              <a:lnSpc>
                <a:spcPts val="1600"/>
              </a:lnSpc>
            </a:pPr>
            <a:endParaRPr lang="en-US" altLang="zh-CN" dirty="0">
              <a:solidFill>
                <a:srgbClr val="002060"/>
              </a:solidFill>
              <a:latin typeface="Arial" panose="020B0604020202020204" pitchFamily="34" charset="0"/>
              <a:cs typeface="Arial" panose="020B0604020202020204" pitchFamily="34" charset="0"/>
            </a:endParaRPr>
          </a:p>
          <a:p>
            <a:pPr>
              <a:lnSpc>
                <a:spcPts val="1600"/>
              </a:lnSpc>
            </a:pPr>
            <a:r>
              <a:rPr lang="en-US" altLang="zh-CN" dirty="0">
                <a:solidFill>
                  <a:srgbClr val="002060"/>
                </a:solidFill>
                <a:latin typeface="Arial" panose="020B0604020202020204" pitchFamily="34" charset="0"/>
                <a:cs typeface="Arial" panose="020B0604020202020204" pitchFamily="34" charset="0"/>
              </a:rPr>
              <a:t>(Kirksey, 2013)</a:t>
            </a:r>
          </a:p>
        </p:txBody>
      </p:sp>
      <p:sp>
        <p:nvSpPr>
          <p:cNvPr id="8" name="TextBox 1"/>
          <p:cNvSpPr txBox="1"/>
          <p:nvPr/>
        </p:nvSpPr>
        <p:spPr>
          <a:xfrm>
            <a:off x="6858000" y="3810001"/>
            <a:ext cx="3654847" cy="1426031"/>
          </a:xfrm>
          <a:prstGeom prst="rect">
            <a:avLst/>
          </a:prstGeom>
          <a:noFill/>
        </p:spPr>
        <p:txBody>
          <a:bodyPr wrap="none" lIns="0" tIns="0" rIns="0" rtlCol="0">
            <a:spAutoFit/>
          </a:bodyPr>
          <a:lstStyle/>
          <a:p>
            <a:pPr>
              <a:lnSpc>
                <a:spcPts val="1600"/>
              </a:lnSpc>
              <a:tabLst>
                <a:tab pos="50800" algn="l"/>
              </a:tabLst>
            </a:pPr>
            <a:r>
              <a:rPr lang="en-US" altLang="zh-CN" dirty="0">
                <a:solidFill>
                  <a:srgbClr val="002060"/>
                </a:solidFill>
                <a:latin typeface="Arial" panose="020B0604020202020204" pitchFamily="34" charset="0"/>
                <a:cs typeface="Arial" panose="020B0604020202020204" pitchFamily="34" charset="0"/>
              </a:rPr>
              <a:t>injection</a:t>
            </a: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2100"/>
              </a:lnSpc>
              <a:tabLst>
                <a:tab pos="50800" algn="l"/>
              </a:tabLst>
            </a:pP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Permanent</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well</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abandonment</a:t>
            </a: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2200"/>
              </a:lnSpc>
              <a:tabLst>
                <a:tab pos="50800" algn="l"/>
              </a:tabLst>
            </a:pP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Formation</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changes/tectonic</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activity</a:t>
            </a:r>
          </a:p>
        </p:txBody>
      </p:sp>
      <p:sp>
        <p:nvSpPr>
          <p:cNvPr id="9" name="TextBox 1"/>
          <p:cNvSpPr txBox="1"/>
          <p:nvPr/>
        </p:nvSpPr>
        <p:spPr>
          <a:xfrm>
            <a:off x="6388101" y="1422400"/>
            <a:ext cx="4381649" cy="1892826"/>
          </a:xfrm>
          <a:prstGeom prst="rect">
            <a:avLst/>
          </a:prstGeom>
          <a:noFill/>
        </p:spPr>
        <p:txBody>
          <a:bodyPr wrap="none" lIns="0" tIns="0" rIns="0" rtlCol="0">
            <a:spAutoFit/>
          </a:bodyPr>
          <a:lstStyle/>
          <a:p>
            <a:pPr>
              <a:lnSpc>
                <a:spcPts val="2700"/>
              </a:lnSpc>
              <a:tabLst>
                <a:tab pos="520700" algn="l"/>
              </a:tabLst>
            </a:pPr>
            <a:r>
              <a:rPr lang="en-US" altLang="zh-CN" sz="2402" dirty="0">
                <a:solidFill>
                  <a:srgbClr val="003366"/>
                </a:solidFill>
                <a:latin typeface="Arial" panose="020B0604020202020204" pitchFamily="34" charset="0"/>
                <a:cs typeface="Arial" panose="020B0604020202020204" pitchFamily="34" charset="0"/>
              </a:rPr>
              <a:t>A well</a:t>
            </a:r>
            <a:r>
              <a:rPr lang="en-US" altLang="zh-CN" sz="2402" dirty="0">
                <a:latin typeface="Arial" panose="020B0604020202020204" pitchFamily="34" charset="0"/>
                <a:cs typeface="Arial" panose="020B0604020202020204" pitchFamily="34" charset="0"/>
              </a:rPr>
              <a:t> </a:t>
            </a:r>
            <a:r>
              <a:rPr lang="en-US" altLang="zh-CN" sz="2402" dirty="0">
                <a:solidFill>
                  <a:srgbClr val="003366"/>
                </a:solidFill>
                <a:latin typeface="Arial" panose="020B0604020202020204" pitchFamily="34" charset="0"/>
                <a:cs typeface="Arial" panose="020B0604020202020204" pitchFamily="34" charset="0"/>
              </a:rPr>
              <a:t>is</a:t>
            </a:r>
            <a:r>
              <a:rPr lang="en-US" altLang="zh-CN" sz="2402" dirty="0">
                <a:latin typeface="Arial" panose="020B0604020202020204" pitchFamily="34" charset="0"/>
                <a:cs typeface="Arial" panose="020B0604020202020204" pitchFamily="34" charset="0"/>
              </a:rPr>
              <a:t> </a:t>
            </a:r>
            <a:r>
              <a:rPr lang="en-US" altLang="zh-CN" sz="2402" dirty="0">
                <a:solidFill>
                  <a:srgbClr val="003366"/>
                </a:solidFill>
                <a:latin typeface="Arial" panose="020B0604020202020204" pitchFamily="34" charset="0"/>
                <a:cs typeface="Arial" panose="020B0604020202020204" pitchFamily="34" charset="0"/>
              </a:rPr>
              <a:t>a</a:t>
            </a:r>
            <a:r>
              <a:rPr lang="en-US" altLang="zh-CN" sz="2402" dirty="0">
                <a:latin typeface="Arial" panose="020B0604020202020204" pitchFamily="34" charset="0"/>
                <a:cs typeface="Arial" panose="020B0604020202020204" pitchFamily="34" charset="0"/>
              </a:rPr>
              <a:t> </a:t>
            </a:r>
            <a:r>
              <a:rPr lang="en-US" altLang="zh-CN" sz="2402" dirty="0">
                <a:solidFill>
                  <a:srgbClr val="003366"/>
                </a:solidFill>
                <a:latin typeface="Arial" panose="020B0604020202020204" pitchFamily="34" charset="0"/>
                <a:cs typeface="Arial" panose="020B0604020202020204" pitchFamily="34" charset="0"/>
              </a:rPr>
              <a:t>stressful</a:t>
            </a:r>
            <a:r>
              <a:rPr lang="en-US" altLang="zh-CN" sz="2402" dirty="0">
                <a:latin typeface="Arial" panose="020B0604020202020204" pitchFamily="34" charset="0"/>
                <a:cs typeface="Arial" panose="020B0604020202020204" pitchFamily="34" charset="0"/>
              </a:rPr>
              <a:t> </a:t>
            </a:r>
            <a:r>
              <a:rPr lang="en-US" altLang="zh-CN" sz="2402" dirty="0">
                <a:solidFill>
                  <a:srgbClr val="003366"/>
                </a:solidFill>
                <a:latin typeface="Arial" panose="020B0604020202020204" pitchFamily="34" charset="0"/>
                <a:cs typeface="Arial" panose="020B0604020202020204" pitchFamily="34" charset="0"/>
              </a:rPr>
              <a:t>environment</a:t>
            </a: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1700"/>
              </a:lnSpc>
              <a:tabLst>
                <a:tab pos="520700" algn="l"/>
              </a:tabLst>
            </a:pP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Production/Injection</a:t>
            </a: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1900"/>
              </a:lnSpc>
              <a:tabLst>
                <a:tab pos="520700" algn="l"/>
              </a:tabLst>
            </a:pP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Temperature</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changes</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in</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upper</a:t>
            </a:r>
          </a:p>
          <a:p>
            <a:pPr>
              <a:lnSpc>
                <a:spcPts val="2100"/>
              </a:lnSpc>
              <a:tabLst>
                <a:tab pos="520700" algn="l"/>
              </a:tabLst>
            </a:pP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casings</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during</a:t>
            </a:r>
            <a:r>
              <a:rPr lang="en-US" altLang="zh-CN" dirty="0">
                <a:latin typeface="Arial" panose="020B0604020202020204" pitchFamily="34" charset="0"/>
                <a:cs typeface="Arial" panose="020B0604020202020204" pitchFamily="34" charset="0"/>
              </a:rPr>
              <a:t> </a:t>
            </a:r>
            <a:r>
              <a:rPr lang="en-US" altLang="zh-CN" dirty="0">
                <a:solidFill>
                  <a:srgbClr val="002060"/>
                </a:solidFill>
                <a:latin typeface="Arial" panose="020B0604020202020204" pitchFamily="34" charset="0"/>
                <a:cs typeface="Arial" panose="020B0604020202020204" pitchFamily="34" charset="0"/>
              </a:rPr>
              <a:t>production/injection</a:t>
            </a:r>
          </a:p>
        </p:txBody>
      </p:sp>
      <p:sp>
        <p:nvSpPr>
          <p:cNvPr id="5" name="TextBox 4">
            <a:extLst>
              <a:ext uri="{FF2B5EF4-FFF2-40B4-BE49-F238E27FC236}">
                <a16:creationId xmlns:a16="http://schemas.microsoft.com/office/drawing/2014/main" id="{1DB27331-9A6B-441C-ACF5-0D352464798E}"/>
              </a:ext>
            </a:extLst>
          </p:cNvPr>
          <p:cNvSpPr txBox="1"/>
          <p:nvPr/>
        </p:nvSpPr>
        <p:spPr>
          <a:xfrm>
            <a:off x="11037842" y="6380817"/>
            <a:ext cx="37010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7167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a:extLst>
              <a:ext uri="{FF2B5EF4-FFF2-40B4-BE49-F238E27FC236}">
                <a16:creationId xmlns:a16="http://schemas.microsoft.com/office/drawing/2014/main" id="{B63CAF75-DEC9-4AD6-AF2D-9ACB22F12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803" y="840463"/>
            <a:ext cx="5101666" cy="51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itle 1">
            <a:extLst>
              <a:ext uri="{FF2B5EF4-FFF2-40B4-BE49-F238E27FC236}">
                <a16:creationId xmlns:a16="http://schemas.microsoft.com/office/drawing/2014/main" id="{0680704A-83B9-4A0B-A28F-B82D8BA63E7A}"/>
              </a:ext>
            </a:extLst>
          </p:cNvPr>
          <p:cNvSpPr>
            <a:spLocks noGrp="1" noChangeArrowheads="1"/>
          </p:cNvSpPr>
          <p:nvPr>
            <p:ph type="title"/>
          </p:nvPr>
        </p:nvSpPr>
        <p:spPr>
          <a:xfrm>
            <a:off x="2509838" y="414580"/>
            <a:ext cx="8915400" cy="369887"/>
          </a:xfrm>
        </p:spPr>
        <p:txBody>
          <a:bodyPr>
            <a:noAutofit/>
          </a:bodyPr>
          <a:lstStyle/>
          <a:p>
            <a:pPr eaLnBrk="1" hangingPunct="1"/>
            <a:r>
              <a:rPr lang="en-US" altLang="en-US" sz="3100" dirty="0">
                <a:latin typeface="Arial" panose="020B0604020202020204" pitchFamily="34" charset="0"/>
                <a:cs typeface="Arial" panose="020B0604020202020204" pitchFamily="34" charset="0"/>
              </a:rPr>
              <a:t> </a:t>
            </a:r>
            <a:br>
              <a:rPr lang="en-US" altLang="en-US" sz="3100"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  </a:t>
            </a:r>
            <a:r>
              <a:rPr lang="en-US" altLang="en-US" sz="3100" b="1" dirty="0">
                <a:latin typeface="Arial" panose="020B0604020202020204" pitchFamily="34" charset="0"/>
                <a:cs typeface="Arial" panose="020B0604020202020204" pitchFamily="34" charset="0"/>
              </a:rPr>
              <a:t>Common Well Integrity Challenges</a:t>
            </a:r>
            <a:br>
              <a:rPr lang="en-US" altLang="en-US" sz="3100" dirty="0">
                <a:latin typeface="Arial" panose="020B0604020202020204" pitchFamily="34" charset="0"/>
                <a:cs typeface="Arial" panose="020B0604020202020204" pitchFamily="34" charset="0"/>
              </a:rPr>
            </a:br>
            <a:endParaRPr lang="en-US" altLang="en-US" sz="3100" dirty="0">
              <a:latin typeface="Arial" panose="020B0604020202020204" pitchFamily="34" charset="0"/>
              <a:cs typeface="Arial" panose="020B0604020202020204" pitchFamily="34" charset="0"/>
            </a:endParaRPr>
          </a:p>
        </p:txBody>
      </p:sp>
      <p:sp>
        <p:nvSpPr>
          <p:cNvPr id="41988" name="TextBox 4">
            <a:extLst>
              <a:ext uri="{FF2B5EF4-FFF2-40B4-BE49-F238E27FC236}">
                <a16:creationId xmlns:a16="http://schemas.microsoft.com/office/drawing/2014/main" id="{CB957B08-64AC-49E0-A54C-D066DA8D7296}"/>
              </a:ext>
            </a:extLst>
          </p:cNvPr>
          <p:cNvSpPr txBox="1">
            <a:spLocks noChangeArrowheads="1"/>
          </p:cNvSpPr>
          <p:nvPr/>
        </p:nvSpPr>
        <p:spPr bwMode="auto">
          <a:xfrm>
            <a:off x="7635876" y="5840972"/>
            <a:ext cx="2574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cs typeface="Arial" panose="020B0604020202020204" pitchFamily="34" charset="0"/>
              </a:rPr>
              <a:t>Weatherford, 2014</a:t>
            </a:r>
          </a:p>
        </p:txBody>
      </p:sp>
      <p:sp>
        <p:nvSpPr>
          <p:cNvPr id="4" name="Slide Number Placeholder 3">
            <a:extLst>
              <a:ext uri="{FF2B5EF4-FFF2-40B4-BE49-F238E27FC236}">
                <a16:creationId xmlns:a16="http://schemas.microsoft.com/office/drawing/2014/main" id="{FE1D6972-5FCF-4EE6-BB9C-8D7BAD2F04CC}"/>
              </a:ext>
            </a:extLst>
          </p:cNvPr>
          <p:cNvSpPr>
            <a:spLocks noGrp="1"/>
          </p:cNvSpPr>
          <p:nvPr>
            <p:ph type="sldNum" sz="quarter" idx="12"/>
          </p:nvPr>
        </p:nvSpPr>
        <p:spPr>
          <a:xfrm>
            <a:off x="8682038" y="6352144"/>
            <a:ext cx="2743200" cy="365125"/>
          </a:xfrm>
        </p:spPr>
        <p:txBody>
          <a:bodyPr/>
          <a:lstStyle/>
          <a:p>
            <a:r>
              <a:rPr lang="en-US" sz="1400" dirty="0">
                <a:solidFill>
                  <a:schemeClr val="tx1"/>
                </a:solidFill>
                <a:latin typeface="Arial" panose="020B0604020202020204" pitchFamily="34" charset="0"/>
                <a:cs typeface="Arial" panose="020B0604020202020204" pitchFamily="34" charset="0"/>
              </a:rPr>
              <a:t>12</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39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24AA390-3677-4FC0-9A50-DA9FA83DC3AC}"/>
              </a:ext>
            </a:extLst>
          </p:cNvPr>
          <p:cNvSpPr>
            <a:spLocks noGrp="1" noChangeArrowheads="1"/>
          </p:cNvSpPr>
          <p:nvPr>
            <p:ph type="title"/>
          </p:nvPr>
        </p:nvSpPr>
        <p:spPr>
          <a:xfrm>
            <a:off x="1481702" y="135463"/>
            <a:ext cx="9607463" cy="868362"/>
          </a:xfrm>
        </p:spPr>
        <p:txBody>
          <a:bodyPr>
            <a:normAutofit/>
          </a:bodyPr>
          <a:lstStyle/>
          <a:p>
            <a:pPr eaLnBrk="1" hangingPunct="1"/>
            <a:r>
              <a:rPr lang="en-US" altLang="en-US" sz="3100" b="1" dirty="0">
                <a:latin typeface="Arial" panose="020B0604020202020204" pitchFamily="34" charset="0"/>
                <a:cs typeface="Arial" panose="020B0604020202020204" pitchFamily="34" charset="0"/>
              </a:rPr>
              <a:t>Overview of State-of-Art Casing Design Software</a:t>
            </a:r>
          </a:p>
        </p:txBody>
      </p:sp>
      <p:sp>
        <p:nvSpPr>
          <p:cNvPr id="39939" name="TextBox 2">
            <a:extLst>
              <a:ext uri="{FF2B5EF4-FFF2-40B4-BE49-F238E27FC236}">
                <a16:creationId xmlns:a16="http://schemas.microsoft.com/office/drawing/2014/main" id="{1DFAB457-8010-4D5A-9C97-72A48AB9B27A}"/>
              </a:ext>
            </a:extLst>
          </p:cNvPr>
          <p:cNvSpPr txBox="1">
            <a:spLocks noChangeArrowheads="1"/>
          </p:cNvSpPr>
          <p:nvPr/>
        </p:nvSpPr>
        <p:spPr bwMode="auto">
          <a:xfrm>
            <a:off x="1273479" y="1170140"/>
            <a:ext cx="9067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p>
          <a:p>
            <a:pPr eaLnBrk="1" hangingPunct="1">
              <a:spcBef>
                <a:spcPct val="0"/>
              </a:spcBef>
              <a:buFontTx/>
              <a:buNone/>
            </a:pPr>
            <a:endParaRPr lang="en-US" altLang="en-US" sz="1800"/>
          </a:p>
        </p:txBody>
      </p:sp>
      <p:graphicFrame>
        <p:nvGraphicFramePr>
          <p:cNvPr id="4" name="Diagram 3">
            <a:extLst>
              <a:ext uri="{FF2B5EF4-FFF2-40B4-BE49-F238E27FC236}">
                <a16:creationId xmlns:a16="http://schemas.microsoft.com/office/drawing/2014/main" id="{AB1526DF-E470-4D62-B42C-42D4868BED04}"/>
              </a:ext>
            </a:extLst>
          </p:cNvPr>
          <p:cNvGraphicFramePr/>
          <p:nvPr>
            <p:extLst>
              <p:ext uri="{D42A27DB-BD31-4B8C-83A1-F6EECF244321}">
                <p14:modId xmlns:p14="http://schemas.microsoft.com/office/powerpoint/2010/main" val="4060171149"/>
              </p:ext>
            </p:extLst>
          </p:nvPr>
        </p:nvGraphicFramePr>
        <p:xfrm>
          <a:off x="2225979" y="1016670"/>
          <a:ext cx="7162801" cy="4574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6838978-E1C9-45F1-A732-C0B922BA64A2}"/>
              </a:ext>
            </a:extLst>
          </p:cNvPr>
          <p:cNvSpPr>
            <a:spLocks noGrp="1"/>
          </p:cNvSpPr>
          <p:nvPr>
            <p:ph type="sldNum" sz="quarter" idx="12"/>
          </p:nvPr>
        </p:nvSpPr>
        <p:spPr>
          <a:xfrm>
            <a:off x="8658225" y="6352144"/>
            <a:ext cx="2743200" cy="365125"/>
          </a:xfrm>
        </p:spPr>
        <p:txBody>
          <a:bodyPr/>
          <a:lstStyle/>
          <a:p>
            <a:r>
              <a:rPr lang="en-US" sz="1400" dirty="0">
                <a:solidFill>
                  <a:schemeClr val="tx1"/>
                </a:solidFill>
                <a:latin typeface="Arial" panose="020B0604020202020204" pitchFamily="34" charset="0"/>
                <a:cs typeface="Arial" panose="020B0604020202020204" pitchFamily="34" charset="0"/>
              </a:rPr>
              <a:t>13</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0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7E99244-1F16-4A30-92AD-8FB13B9E47EA}"/>
              </a:ext>
            </a:extLst>
          </p:cNvPr>
          <p:cNvSpPr>
            <a:spLocks noGrp="1" noChangeArrowheads="1"/>
          </p:cNvSpPr>
          <p:nvPr>
            <p:ph type="title"/>
          </p:nvPr>
        </p:nvSpPr>
        <p:spPr>
          <a:xfrm>
            <a:off x="3294821" y="212398"/>
            <a:ext cx="8229600" cy="715963"/>
          </a:xfrm>
        </p:spPr>
        <p:txBody>
          <a:bodyPr>
            <a:normAutofit/>
          </a:bodyPr>
          <a:lstStyle/>
          <a:p>
            <a:pPr eaLnBrk="1" hangingPunct="1"/>
            <a:r>
              <a:rPr lang="en-US" altLang="en-US" sz="3100" b="1" dirty="0">
                <a:latin typeface="Arial" panose="020B0604020202020204" pitchFamily="34" charset="0"/>
                <a:cs typeface="Arial" panose="020B0604020202020204" pitchFamily="34" charset="0"/>
              </a:rPr>
              <a:t>Good Cementing Practices</a:t>
            </a:r>
          </a:p>
        </p:txBody>
      </p:sp>
      <p:sp>
        <p:nvSpPr>
          <p:cNvPr id="58371" name="TextBox 3">
            <a:extLst>
              <a:ext uri="{FF2B5EF4-FFF2-40B4-BE49-F238E27FC236}">
                <a16:creationId xmlns:a16="http://schemas.microsoft.com/office/drawing/2014/main" id="{F0CFBDB9-4296-432A-B8E1-0135496E9144}"/>
              </a:ext>
            </a:extLst>
          </p:cNvPr>
          <p:cNvSpPr txBox="1">
            <a:spLocks noChangeArrowheads="1"/>
          </p:cNvSpPr>
          <p:nvPr/>
        </p:nvSpPr>
        <p:spPr bwMode="auto">
          <a:xfrm>
            <a:off x="371060" y="917784"/>
            <a:ext cx="11688417"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600"/>
              </a:spcBef>
            </a:pPr>
            <a:r>
              <a:rPr lang="en-US" altLang="en-US" sz="2200" dirty="0">
                <a:latin typeface="Arial" panose="020B0604020202020204" pitchFamily="34" charset="0"/>
                <a:cs typeface="Arial" panose="020B0604020202020204" pitchFamily="34" charset="0"/>
              </a:rPr>
              <a:t>Wellbore geometry </a:t>
            </a:r>
          </a:p>
          <a:p>
            <a:pPr>
              <a:spcBef>
                <a:spcPts val="600"/>
              </a:spcBef>
            </a:pPr>
            <a:r>
              <a:rPr lang="en-US" altLang="en-US" sz="2200" dirty="0">
                <a:latin typeface="Arial" panose="020B0604020202020204" pitchFamily="34" charset="0"/>
                <a:cs typeface="Arial" panose="020B0604020202020204" pitchFamily="34" charset="0"/>
              </a:rPr>
              <a:t>Centralization  </a:t>
            </a:r>
          </a:p>
          <a:p>
            <a:pPr>
              <a:spcBef>
                <a:spcPts val="600"/>
              </a:spcBef>
            </a:pPr>
            <a:r>
              <a:rPr lang="en-US" altLang="en-US" sz="2200" dirty="0">
                <a:latin typeface="Arial" panose="020B0604020202020204" pitchFamily="34" charset="0"/>
                <a:cs typeface="Arial" panose="020B0604020202020204" pitchFamily="34" charset="0"/>
              </a:rPr>
              <a:t>Hole conditioning and mud displacement</a:t>
            </a:r>
          </a:p>
          <a:p>
            <a:pPr>
              <a:spcBef>
                <a:spcPts val="600"/>
              </a:spcBef>
            </a:pPr>
            <a:r>
              <a:rPr lang="en-US" altLang="en-US" sz="2200" dirty="0">
                <a:latin typeface="Arial" panose="020B0604020202020204" pitchFamily="34" charset="0"/>
                <a:cs typeface="Arial" panose="020B0604020202020204" pitchFamily="34" charset="0"/>
              </a:rPr>
              <a:t>Proper use of spacers and plugs </a:t>
            </a:r>
          </a:p>
          <a:p>
            <a:pPr>
              <a:spcBef>
                <a:spcPts val="600"/>
              </a:spcBef>
            </a:pPr>
            <a:r>
              <a:rPr lang="en-US" altLang="en-US" sz="2200" dirty="0">
                <a:latin typeface="Arial" panose="020B0604020202020204" pitchFamily="34" charset="0"/>
                <a:cs typeface="Arial" panose="020B0604020202020204" pitchFamily="34" charset="0"/>
              </a:rPr>
              <a:t>Casing movement </a:t>
            </a:r>
          </a:p>
          <a:p>
            <a:pPr>
              <a:spcBef>
                <a:spcPts val="600"/>
              </a:spcBef>
            </a:pPr>
            <a:r>
              <a:rPr lang="en-US" altLang="en-US" sz="2200" dirty="0">
                <a:latin typeface="Arial" panose="020B0604020202020204" pitchFamily="34" charset="0"/>
                <a:cs typeface="Arial" panose="020B0604020202020204" pitchFamily="34" charset="0"/>
              </a:rPr>
              <a:t>Accurate BHCT and downhole pressure</a:t>
            </a:r>
          </a:p>
          <a:p>
            <a:pPr>
              <a:spcBef>
                <a:spcPts val="600"/>
              </a:spcBef>
            </a:pPr>
            <a:r>
              <a:rPr lang="en-US" altLang="en-US" sz="2200" dirty="0">
                <a:latin typeface="Arial" panose="020B0604020202020204" pitchFamily="34" charset="0"/>
                <a:cs typeface="Arial" panose="020B0604020202020204" pitchFamily="34" charset="0"/>
              </a:rPr>
              <a:t>Cementing software - </a:t>
            </a:r>
            <a:r>
              <a:rPr lang="en-US" altLang="en-US" sz="2200" dirty="0" err="1">
                <a:latin typeface="Arial" panose="020B0604020202020204" pitchFamily="34" charset="0"/>
                <a:cs typeface="Arial" panose="020B0604020202020204" pitchFamily="34" charset="0"/>
              </a:rPr>
              <a:t>CemCADE</a:t>
            </a:r>
            <a:r>
              <a:rPr lang="en-US" altLang="en-US" sz="2200" baseline="30000" dirty="0" err="1">
                <a:latin typeface="Arial" panose="020B0604020202020204" pitchFamily="34" charset="0"/>
                <a:cs typeface="Arial" panose="020B0604020202020204" pitchFamily="34" charset="0"/>
              </a:rPr>
              <a:t>TM</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OptiCem</a:t>
            </a:r>
            <a:r>
              <a:rPr lang="en-US" altLang="en-US" sz="2200" baseline="30000" dirty="0" err="1">
                <a:latin typeface="Arial" panose="020B0604020202020204" pitchFamily="34" charset="0"/>
                <a:cs typeface="Arial" panose="020B0604020202020204" pitchFamily="34" charset="0"/>
              </a:rPr>
              <a:t>TM</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IntegraStar</a:t>
            </a:r>
            <a:r>
              <a:rPr lang="en-US" altLang="en-US" sz="2200" baseline="30000" dirty="0" err="1">
                <a:latin typeface="Arial" panose="020B0604020202020204" pitchFamily="34" charset="0"/>
                <a:cs typeface="Arial" panose="020B0604020202020204" pitchFamily="34" charset="0"/>
              </a:rPr>
              <a:t>TM</a:t>
            </a:r>
            <a:endParaRPr lang="en-US" altLang="en-US" sz="2200" baseline="30000" dirty="0">
              <a:latin typeface="Arial" panose="020B0604020202020204" pitchFamily="34" charset="0"/>
              <a:cs typeface="Arial" panose="020B0604020202020204" pitchFamily="34" charset="0"/>
            </a:endParaRPr>
          </a:p>
          <a:p>
            <a:pPr marL="0" indent="0">
              <a:spcBef>
                <a:spcPts val="600"/>
              </a:spcBef>
              <a:buNone/>
            </a:pPr>
            <a:r>
              <a:rPr lang="en-US" altLang="en-US" sz="26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Cover all potential flow zones. Uncemented zones may not flow in short-term but may lead </a:t>
            </a:r>
          </a:p>
          <a:p>
            <a:pPr marL="0" indent="0">
              <a:spcBef>
                <a:spcPts val="600"/>
              </a:spcBef>
              <a:buNone/>
            </a:pPr>
            <a:r>
              <a:rPr lang="en-US" altLang="en-US" sz="2000" dirty="0">
                <a:latin typeface="Arial" panose="020B0604020202020204" pitchFamily="34" charset="0"/>
                <a:cs typeface="Arial" panose="020B0604020202020204" pitchFamily="34" charset="0"/>
              </a:rPr>
              <a:t>	  to SCP (sustained casing pressure) over long term</a:t>
            </a:r>
          </a:p>
          <a:p>
            <a:pPr marL="0" indent="0">
              <a:spcBef>
                <a:spcPts val="600"/>
              </a:spcBef>
              <a:buNone/>
            </a:pPr>
            <a:r>
              <a:rPr lang="en-US" altLang="en-US" sz="2000" dirty="0">
                <a:latin typeface="Arial" panose="020B0604020202020204" pitchFamily="34" charset="0"/>
                <a:cs typeface="Arial" panose="020B0604020202020204" pitchFamily="34" charset="0"/>
              </a:rPr>
              <a:t>	- Pressure tests – to confirm isolation at shoe (FIT/LOT)</a:t>
            </a:r>
          </a:p>
          <a:p>
            <a:pPr marL="0" indent="0">
              <a:spcBef>
                <a:spcPts val="600"/>
              </a:spcBef>
              <a:buNone/>
            </a:pPr>
            <a:r>
              <a:rPr lang="en-US" altLang="en-US" sz="24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Post-job </a:t>
            </a:r>
            <a:r>
              <a:rPr lang="en-US" altLang="en-US" sz="2000">
                <a:latin typeface="Arial" panose="020B0604020202020204" pitchFamily="34" charset="0"/>
                <a:cs typeface="Arial" panose="020B0604020202020204" pitchFamily="34" charset="0"/>
              </a:rPr>
              <a:t>information: Cement </a:t>
            </a:r>
            <a:r>
              <a:rPr lang="en-US" altLang="en-US" sz="2000" dirty="0">
                <a:latin typeface="Arial" panose="020B0604020202020204" pitchFamily="34" charset="0"/>
                <a:cs typeface="Arial" panose="020B0604020202020204" pitchFamily="34" charset="0"/>
              </a:rPr>
              <a:t>top (TOC), evaluation of recorded job data – pressure, rate</a:t>
            </a:r>
            <a:r>
              <a:rPr lang="en-US" altLang="en-US" sz="2000">
                <a:latin typeface="Arial" panose="020B0604020202020204" pitchFamily="34" charset="0"/>
                <a:cs typeface="Arial" panose="020B0604020202020204" pitchFamily="34" charset="0"/>
              </a:rPr>
              <a:t>, 	  density</a:t>
            </a:r>
            <a:r>
              <a:rPr lang="en-US" altLang="en-US" sz="2000" dirty="0">
                <a:latin typeface="Arial" panose="020B0604020202020204" pitchFamily="34" charset="0"/>
                <a:cs typeface="Arial" panose="020B0604020202020204" pitchFamily="34" charset="0"/>
              </a:rPr>
              <a:t>, other problems</a:t>
            </a:r>
          </a:p>
          <a:p>
            <a:pPr marL="0" indent="0">
              <a:spcBef>
                <a:spcPts val="600"/>
              </a:spcBef>
              <a:buNone/>
            </a:pPr>
            <a:r>
              <a:rPr lang="en-US" altLang="en-US" sz="2000" dirty="0">
                <a:latin typeface="Arial" panose="020B0604020202020204" pitchFamily="34" charset="0"/>
                <a:cs typeface="Arial" panose="020B0604020202020204" pitchFamily="34" charset="0"/>
              </a:rPr>
              <a:t>	- Data from logging tools</a:t>
            </a:r>
            <a:endParaRPr lang="en-US" alt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419A9F0-2067-4BA2-BD5E-F1D464506CEE}"/>
              </a:ext>
            </a:extLst>
          </p:cNvPr>
          <p:cNvSpPr>
            <a:spLocks noGrp="1"/>
          </p:cNvSpPr>
          <p:nvPr>
            <p:ph type="sldNum" sz="quarter" idx="12"/>
          </p:nvPr>
        </p:nvSpPr>
        <p:spPr>
          <a:xfrm>
            <a:off x="8648700" y="6352144"/>
            <a:ext cx="2743200" cy="365125"/>
          </a:xfrm>
        </p:spPr>
        <p:txBody>
          <a:bodyPr/>
          <a:lstStyle/>
          <a:p>
            <a:r>
              <a:rPr lang="en-US" sz="1400" dirty="0">
                <a:solidFill>
                  <a:schemeClr val="tx1"/>
                </a:solidFill>
                <a:latin typeface="Arial" panose="020B0604020202020204" pitchFamily="34" charset="0"/>
                <a:cs typeface="Arial" panose="020B0604020202020204" pitchFamily="34" charset="0"/>
              </a:rPr>
              <a:t>14</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48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77656" y="158486"/>
            <a:ext cx="5752388" cy="5959324"/>
          </a:xfrm>
          <a:prstGeom prst="rect">
            <a:avLst/>
          </a:prstGeom>
          <a:noFill/>
        </p:spPr>
        <p:txBody>
          <a:bodyPr wrap="square" lIns="0" tIns="0" rIns="0" rtlCol="0">
            <a:spAutoFit/>
          </a:bodyPr>
          <a:lstStyle/>
          <a:p>
            <a:pPr>
              <a:lnSpc>
                <a:spcPts val="3200"/>
              </a:lnSpc>
              <a:tabLst>
                <a:tab pos="139700" algn="l"/>
                <a:tab pos="228600" algn="l"/>
                <a:tab pos="342900" algn="l"/>
                <a:tab pos="368300" algn="l"/>
                <a:tab pos="381000" algn="l"/>
                <a:tab pos="495300" algn="l"/>
              </a:tabLst>
            </a:pPr>
            <a:r>
              <a:rPr lang="en-US" altLang="zh-CN" dirty="0"/>
              <a:t>			</a:t>
            </a:r>
            <a:endParaRPr lang="en-US" altLang="zh-CN" sz="2795" dirty="0">
              <a:latin typeface="Arial" panose="020B0604020202020204" pitchFamily="34" charset="0"/>
              <a:cs typeface="Arial" panose="020B0604020202020204" pitchFamily="34" charset="0"/>
            </a:endParaRP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200"/>
              </a:lnSpc>
              <a:tabLst>
                <a:tab pos="139700" algn="l"/>
                <a:tab pos="228600" algn="l"/>
                <a:tab pos="342900" algn="l"/>
                <a:tab pos="368300" algn="l"/>
                <a:tab pos="381000" algn="l"/>
                <a:tab pos="495300" algn="l"/>
              </a:tabLst>
            </a:pPr>
            <a:r>
              <a:rPr lang="en-US" altLang="zh-CN" dirty="0"/>
              <a:t>	</a:t>
            </a:r>
            <a:r>
              <a:rPr lang="en-US" altLang="zh-CN" sz="2004" dirty="0">
                <a:solidFill>
                  <a:srgbClr val="1F497D"/>
                </a:solidFill>
                <a:latin typeface="Arial" panose="020B0604020202020204" pitchFamily="34" charset="0"/>
                <a:cs typeface="Arial" panose="020B0604020202020204" pitchFamily="34" charset="0"/>
              </a:rPr>
              <a:t>Tensile</a:t>
            </a:r>
            <a:r>
              <a:rPr lang="en-US" altLang="zh-CN" sz="2004" dirty="0">
                <a:latin typeface="Arial" panose="020B0604020202020204" pitchFamily="34" charset="0"/>
                <a:cs typeface="Arial" panose="020B0604020202020204" pitchFamily="34" charset="0"/>
              </a:rPr>
              <a:t> </a:t>
            </a:r>
            <a:r>
              <a:rPr lang="en-US" altLang="zh-CN" sz="2004" dirty="0">
                <a:solidFill>
                  <a:srgbClr val="1F497D"/>
                </a:solidFill>
                <a:latin typeface="Arial" panose="020B0604020202020204" pitchFamily="34" charset="0"/>
                <a:cs typeface="Arial" panose="020B0604020202020204" pitchFamily="34" charset="0"/>
              </a:rPr>
              <a:t>cracks</a:t>
            </a:r>
          </a:p>
          <a:p>
            <a:pPr>
              <a:lnSpc>
                <a:spcPts val="24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1F497D"/>
                </a:solidFill>
                <a:latin typeface="Arial" panose="020B0604020202020204" pitchFamily="34" charset="0"/>
                <a:cs typeface="Arial" panose="020B0604020202020204" pitchFamily="34" charset="0"/>
              </a:rPr>
              <a:t>Wellbore</a:t>
            </a:r>
            <a:r>
              <a:rPr lang="en-US" altLang="zh-CN" sz="1596" dirty="0">
                <a:latin typeface="Arial" panose="020B0604020202020204" pitchFamily="34" charset="0"/>
                <a:cs typeface="Arial" panose="020B0604020202020204" pitchFamily="34" charset="0"/>
              </a:rPr>
              <a:t> </a:t>
            </a:r>
            <a:r>
              <a:rPr lang="en-US" altLang="zh-CN" sz="1596" dirty="0">
                <a:solidFill>
                  <a:srgbClr val="1F497D"/>
                </a:solidFill>
                <a:latin typeface="Arial" panose="020B0604020202020204" pitchFamily="34" charset="0"/>
                <a:cs typeface="Arial" panose="020B0604020202020204" pitchFamily="34" charset="0"/>
              </a:rPr>
              <a:t>pressure</a:t>
            </a:r>
          </a:p>
          <a:p>
            <a:pPr>
              <a:lnSpc>
                <a:spcPts val="20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8" dirty="0">
                <a:solidFill>
                  <a:srgbClr val="1F497D"/>
                </a:solidFill>
                <a:latin typeface="Arial" panose="020B0604020202020204" pitchFamily="34" charset="0"/>
                <a:cs typeface="Arial" panose="020B0604020202020204" pitchFamily="34" charset="0"/>
              </a:rPr>
              <a:t>increase</a:t>
            </a:r>
          </a:p>
          <a:p>
            <a:pPr>
              <a:lnSpc>
                <a:spcPts val="23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1F497D"/>
                </a:solidFill>
                <a:latin typeface="Arial" panose="020B0604020202020204" pitchFamily="34" charset="0"/>
                <a:cs typeface="Arial" panose="020B0604020202020204" pitchFamily="34" charset="0"/>
              </a:rPr>
              <a:t>Wellbore</a:t>
            </a:r>
          </a:p>
          <a:p>
            <a:pPr>
              <a:lnSpc>
                <a:spcPts val="20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1F497D"/>
                </a:solidFill>
                <a:latin typeface="Arial" panose="020B0604020202020204" pitchFamily="34" charset="0"/>
                <a:cs typeface="Arial" panose="020B0604020202020204" pitchFamily="34" charset="0"/>
              </a:rPr>
              <a:t>temperature</a:t>
            </a:r>
          </a:p>
          <a:p>
            <a:pPr>
              <a:lnSpc>
                <a:spcPts val="20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1F497D"/>
                </a:solidFill>
                <a:latin typeface="Arial" panose="020B0604020202020204" pitchFamily="34" charset="0"/>
                <a:cs typeface="Arial" panose="020B0604020202020204" pitchFamily="34" charset="0"/>
              </a:rPr>
              <a:t>increase</a:t>
            </a:r>
          </a:p>
          <a:p>
            <a:pPr>
              <a:lnSpc>
                <a:spcPts val="24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1F497D"/>
                </a:solidFill>
                <a:latin typeface="Arial" panose="020B0604020202020204" pitchFamily="34" charset="0"/>
                <a:cs typeface="Arial" panose="020B0604020202020204" pitchFamily="34" charset="0"/>
              </a:rPr>
              <a:t>Cement</a:t>
            </a:r>
            <a:r>
              <a:rPr lang="en-US" altLang="zh-CN" sz="1596" dirty="0">
                <a:latin typeface="Arial" panose="020B0604020202020204" pitchFamily="34" charset="0"/>
                <a:cs typeface="Arial" panose="020B0604020202020204" pitchFamily="34" charset="0"/>
              </a:rPr>
              <a:t> </a:t>
            </a:r>
            <a:r>
              <a:rPr lang="en-US" altLang="zh-CN" sz="1596" dirty="0">
                <a:solidFill>
                  <a:srgbClr val="1F497D"/>
                </a:solidFill>
                <a:latin typeface="Arial" panose="020B0604020202020204" pitchFamily="34" charset="0"/>
                <a:cs typeface="Arial" panose="020B0604020202020204" pitchFamily="34" charset="0"/>
              </a:rPr>
              <a:t>shrinkage</a:t>
            </a: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1000"/>
              </a:lnSpc>
            </a:pPr>
            <a:endParaRPr lang="en-US" altLang="zh-CN" dirty="0">
              <a:latin typeface="Arial" panose="020B0604020202020204" pitchFamily="34" charset="0"/>
              <a:cs typeface="Arial" panose="020B0604020202020204" pitchFamily="34" charset="0"/>
            </a:endParaRPr>
          </a:p>
          <a:p>
            <a:pPr>
              <a:lnSpc>
                <a:spcPts val="2700"/>
              </a:lnSpc>
              <a:tabLst>
                <a:tab pos="139700" algn="l"/>
                <a:tab pos="228600" algn="l"/>
                <a:tab pos="342900" algn="l"/>
                <a:tab pos="368300" algn="l"/>
                <a:tab pos="381000" algn="l"/>
                <a:tab pos="495300" algn="l"/>
              </a:tabLst>
            </a:pPr>
            <a:r>
              <a:rPr lang="en-US" altLang="zh-CN" sz="2004" dirty="0">
                <a:solidFill>
                  <a:srgbClr val="000000"/>
                </a:solidFill>
                <a:latin typeface="Arial" panose="020B0604020202020204" pitchFamily="34" charset="0"/>
                <a:cs typeface="Arial" panose="020B0604020202020204" pitchFamily="34" charset="0"/>
              </a:rPr>
              <a:t>De-bonding</a:t>
            </a:r>
            <a:r>
              <a:rPr lang="en-US" altLang="zh-CN" sz="2004" dirty="0">
                <a:latin typeface="Arial" panose="020B0604020202020204" pitchFamily="34" charset="0"/>
                <a:cs typeface="Arial" panose="020B0604020202020204" pitchFamily="34" charset="0"/>
              </a:rPr>
              <a:t> </a:t>
            </a:r>
            <a:r>
              <a:rPr lang="en-US" altLang="zh-CN" sz="2004" dirty="0">
                <a:solidFill>
                  <a:srgbClr val="000000"/>
                </a:solidFill>
                <a:latin typeface="Arial" panose="020B0604020202020204" pitchFamily="34" charset="0"/>
                <a:cs typeface="Arial" panose="020B0604020202020204" pitchFamily="34" charset="0"/>
              </a:rPr>
              <a:t>cement/</a:t>
            </a:r>
          </a:p>
          <a:p>
            <a:pPr>
              <a:lnSpc>
                <a:spcPts val="2500"/>
              </a:lnSpc>
              <a:tabLst>
                <a:tab pos="139700" algn="l"/>
                <a:tab pos="228600" algn="l"/>
                <a:tab pos="342900" algn="l"/>
                <a:tab pos="368300" algn="l"/>
                <a:tab pos="381000" algn="l"/>
                <a:tab pos="495300" algn="l"/>
              </a:tabLst>
            </a:pPr>
            <a:r>
              <a:rPr lang="en-US" altLang="zh-CN" sz="2006" dirty="0">
                <a:solidFill>
                  <a:srgbClr val="000000"/>
                </a:solidFill>
                <a:latin typeface="Arial" panose="020B0604020202020204" pitchFamily="34" charset="0"/>
                <a:cs typeface="Arial" panose="020B0604020202020204" pitchFamily="34" charset="0"/>
              </a:rPr>
              <a:t>rock</a:t>
            </a:r>
            <a:r>
              <a:rPr lang="en-US" altLang="zh-CN" sz="2006" dirty="0">
                <a:latin typeface="Arial" panose="020B0604020202020204" pitchFamily="34" charset="0"/>
                <a:cs typeface="Arial" panose="020B0604020202020204" pitchFamily="34" charset="0"/>
              </a:rPr>
              <a:t> </a:t>
            </a:r>
            <a:r>
              <a:rPr lang="en-US" altLang="zh-CN" sz="2006" dirty="0">
                <a:solidFill>
                  <a:srgbClr val="000000"/>
                </a:solidFill>
                <a:latin typeface="Arial" panose="020B0604020202020204" pitchFamily="34" charset="0"/>
                <a:cs typeface="Arial" panose="020B0604020202020204" pitchFamily="34" charset="0"/>
              </a:rPr>
              <a:t>interface</a:t>
            </a:r>
          </a:p>
          <a:p>
            <a:pPr>
              <a:lnSpc>
                <a:spcPts val="24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000000"/>
                </a:solidFill>
                <a:latin typeface="Arial" panose="020B0604020202020204" pitchFamily="34" charset="0"/>
                <a:cs typeface="Arial" panose="020B0604020202020204" pitchFamily="34" charset="0"/>
              </a:rPr>
              <a:t>Formation</a:t>
            </a:r>
            <a:r>
              <a:rPr lang="en-US" altLang="zh-CN" sz="1596" dirty="0">
                <a:latin typeface="Arial" panose="020B0604020202020204" pitchFamily="34" charset="0"/>
                <a:cs typeface="Arial" panose="020B0604020202020204" pitchFamily="34" charset="0"/>
              </a:rPr>
              <a:t> </a:t>
            </a:r>
            <a:r>
              <a:rPr lang="en-US" altLang="zh-CN" sz="1596" dirty="0">
                <a:solidFill>
                  <a:srgbClr val="000000"/>
                </a:solidFill>
                <a:latin typeface="Arial" panose="020B0604020202020204" pitchFamily="34" charset="0"/>
                <a:cs typeface="Arial" panose="020B0604020202020204" pitchFamily="34" charset="0"/>
              </a:rPr>
              <a:t>stress</a:t>
            </a:r>
          </a:p>
          <a:p>
            <a:pPr>
              <a:lnSpc>
                <a:spcPts val="20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000000"/>
                </a:solidFill>
                <a:latin typeface="Arial" panose="020B0604020202020204" pitchFamily="34" charset="0"/>
                <a:cs typeface="Arial" panose="020B0604020202020204" pitchFamily="34" charset="0"/>
              </a:rPr>
              <a:t>decrease</a:t>
            </a:r>
          </a:p>
          <a:p>
            <a:pPr>
              <a:lnSpc>
                <a:spcPts val="24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000000"/>
                </a:solidFill>
                <a:latin typeface="Arial" panose="020B0604020202020204" pitchFamily="34" charset="0"/>
                <a:cs typeface="Arial" panose="020B0604020202020204" pitchFamily="34" charset="0"/>
              </a:rPr>
              <a:t>Wellbore</a:t>
            </a:r>
            <a:r>
              <a:rPr lang="en-US" altLang="zh-CN" sz="1596" dirty="0">
                <a:latin typeface="Arial" panose="020B0604020202020204" pitchFamily="34" charset="0"/>
                <a:cs typeface="Arial" panose="020B0604020202020204" pitchFamily="34" charset="0"/>
              </a:rPr>
              <a:t> </a:t>
            </a:r>
            <a:r>
              <a:rPr lang="en-US" altLang="zh-CN" sz="1596" dirty="0">
                <a:solidFill>
                  <a:srgbClr val="000000"/>
                </a:solidFill>
                <a:latin typeface="Arial" panose="020B0604020202020204" pitchFamily="34" charset="0"/>
                <a:cs typeface="Arial" panose="020B0604020202020204" pitchFamily="34" charset="0"/>
              </a:rPr>
              <a:t>pressure</a:t>
            </a:r>
          </a:p>
          <a:p>
            <a:pPr>
              <a:lnSpc>
                <a:spcPts val="20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000000"/>
                </a:solidFill>
                <a:latin typeface="Arial" panose="020B0604020202020204" pitchFamily="34" charset="0"/>
                <a:cs typeface="Arial" panose="020B0604020202020204" pitchFamily="34" charset="0"/>
              </a:rPr>
              <a:t>decrease</a:t>
            </a:r>
          </a:p>
          <a:p>
            <a:pPr>
              <a:lnSpc>
                <a:spcPts val="24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000000"/>
                </a:solidFill>
                <a:latin typeface="Arial" panose="020B0604020202020204" pitchFamily="34" charset="0"/>
                <a:cs typeface="Arial" panose="020B0604020202020204" pitchFamily="34" charset="0"/>
              </a:rPr>
              <a:t>Hydraulic</a:t>
            </a:r>
            <a:r>
              <a:rPr lang="en-US" altLang="zh-CN" sz="1596" dirty="0">
                <a:latin typeface="Arial" panose="020B0604020202020204" pitchFamily="34" charset="0"/>
                <a:cs typeface="Arial" panose="020B0604020202020204" pitchFamily="34" charset="0"/>
              </a:rPr>
              <a:t> </a:t>
            </a:r>
            <a:r>
              <a:rPr lang="en-US" altLang="zh-CN" sz="1596" dirty="0">
                <a:solidFill>
                  <a:srgbClr val="000000"/>
                </a:solidFill>
                <a:latin typeface="Arial" panose="020B0604020202020204" pitchFamily="34" charset="0"/>
                <a:cs typeface="Arial" panose="020B0604020202020204" pitchFamily="34" charset="0"/>
              </a:rPr>
              <a:t>fracturing</a:t>
            </a:r>
          </a:p>
          <a:p>
            <a:pPr>
              <a:lnSpc>
                <a:spcPts val="2400"/>
              </a:lnSpc>
              <a:tabLst>
                <a:tab pos="139700" algn="l"/>
                <a:tab pos="228600" algn="l"/>
                <a:tab pos="342900" algn="l"/>
                <a:tab pos="368300" algn="l"/>
                <a:tab pos="381000" algn="l"/>
                <a:tab pos="4953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000000"/>
                </a:solidFill>
                <a:latin typeface="Arial" panose="020B0604020202020204" pitchFamily="34" charset="0"/>
                <a:cs typeface="Arial" panose="020B0604020202020204" pitchFamily="34" charset="0"/>
              </a:rPr>
              <a:t>Cement</a:t>
            </a:r>
            <a:r>
              <a:rPr lang="en-US" altLang="zh-CN" sz="1596" dirty="0">
                <a:latin typeface="Arial" panose="020B0604020202020204" pitchFamily="34" charset="0"/>
                <a:cs typeface="Arial" panose="020B0604020202020204" pitchFamily="34" charset="0"/>
              </a:rPr>
              <a:t> </a:t>
            </a:r>
            <a:r>
              <a:rPr lang="en-US" altLang="zh-CN" sz="1596" dirty="0">
                <a:solidFill>
                  <a:srgbClr val="000000"/>
                </a:solidFill>
                <a:latin typeface="Arial" panose="020B0604020202020204" pitchFamily="34" charset="0"/>
                <a:cs typeface="Arial" panose="020B0604020202020204" pitchFamily="34" charset="0"/>
              </a:rPr>
              <a:t>shrinkage</a:t>
            </a:r>
          </a:p>
        </p:txBody>
      </p:sp>
      <p:sp>
        <p:nvSpPr>
          <p:cNvPr id="3" name="TextBox 1"/>
          <p:cNvSpPr txBox="1"/>
          <p:nvPr/>
        </p:nvSpPr>
        <p:spPr>
          <a:xfrm>
            <a:off x="8610599" y="1140075"/>
            <a:ext cx="2399778" cy="4876078"/>
          </a:xfrm>
          <a:prstGeom prst="rect">
            <a:avLst/>
          </a:prstGeom>
          <a:noFill/>
        </p:spPr>
        <p:txBody>
          <a:bodyPr wrap="square" lIns="0" tIns="0" rIns="0" rtlCol="0">
            <a:spAutoFit/>
          </a:bodyPr>
          <a:lstStyle/>
          <a:p>
            <a:pPr>
              <a:lnSpc>
                <a:spcPts val="2000"/>
              </a:lnSpc>
              <a:tabLst>
                <a:tab pos="76200" algn="l"/>
                <a:tab pos="228600" algn="l"/>
                <a:tab pos="304800" algn="l"/>
                <a:tab pos="342900" algn="l"/>
                <a:tab pos="419100" algn="l"/>
              </a:tabLst>
            </a:pPr>
            <a:r>
              <a:rPr lang="en-US" altLang="zh-CN" dirty="0"/>
              <a:t>	</a:t>
            </a:r>
            <a:r>
              <a:rPr lang="en-US" altLang="zh-CN" sz="2006" dirty="0">
                <a:solidFill>
                  <a:srgbClr val="000000"/>
                </a:solidFill>
                <a:latin typeface="Arial" panose="020B0604020202020204" pitchFamily="34" charset="0"/>
                <a:cs typeface="Arial" panose="020B0604020202020204" pitchFamily="34" charset="0"/>
              </a:rPr>
              <a:t>De-bonding steel/</a:t>
            </a:r>
          </a:p>
          <a:p>
            <a:pPr>
              <a:lnSpc>
                <a:spcPts val="25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2004" dirty="0">
                <a:solidFill>
                  <a:srgbClr val="000000"/>
                </a:solidFill>
                <a:latin typeface="Arial" panose="020B0604020202020204" pitchFamily="34" charset="0"/>
                <a:cs typeface="Arial" panose="020B0604020202020204" pitchFamily="34" charset="0"/>
              </a:rPr>
              <a:t>cement</a:t>
            </a:r>
            <a:r>
              <a:rPr lang="en-US" altLang="zh-CN" sz="2004" dirty="0">
                <a:latin typeface="Arial" panose="020B0604020202020204" pitchFamily="34" charset="0"/>
                <a:cs typeface="Arial" panose="020B0604020202020204" pitchFamily="34" charset="0"/>
              </a:rPr>
              <a:t> </a:t>
            </a:r>
            <a:r>
              <a:rPr lang="en-US" altLang="zh-CN" sz="2004" dirty="0">
                <a:solidFill>
                  <a:srgbClr val="000000"/>
                </a:solidFill>
                <a:latin typeface="Arial" panose="020B0604020202020204" pitchFamily="34" charset="0"/>
                <a:cs typeface="Arial" panose="020B0604020202020204" pitchFamily="34" charset="0"/>
              </a:rPr>
              <a:t>interface</a:t>
            </a:r>
          </a:p>
          <a:p>
            <a:pPr>
              <a:lnSpc>
                <a:spcPts val="24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000000"/>
                </a:solidFill>
                <a:latin typeface="Arial" panose="020B0604020202020204" pitchFamily="34" charset="0"/>
                <a:cs typeface="Arial" panose="020B0604020202020204" pitchFamily="34" charset="0"/>
              </a:rPr>
              <a:t>Wellbore</a:t>
            </a:r>
            <a:r>
              <a:rPr lang="en-US" altLang="zh-CN" sz="1596" dirty="0">
                <a:latin typeface="Arial" panose="020B0604020202020204" pitchFamily="34" charset="0"/>
                <a:cs typeface="Arial" panose="020B0604020202020204" pitchFamily="34" charset="0"/>
              </a:rPr>
              <a:t> </a:t>
            </a:r>
            <a:r>
              <a:rPr lang="en-US" altLang="zh-CN" sz="1596" dirty="0">
                <a:solidFill>
                  <a:srgbClr val="000000"/>
                </a:solidFill>
                <a:latin typeface="Arial" panose="020B0604020202020204" pitchFamily="34" charset="0"/>
                <a:cs typeface="Arial" panose="020B0604020202020204" pitchFamily="34" charset="0"/>
              </a:rPr>
              <a:t>pressure</a:t>
            </a:r>
          </a:p>
          <a:p>
            <a:pPr>
              <a:lnSpc>
                <a:spcPts val="20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1596" dirty="0">
                <a:solidFill>
                  <a:srgbClr val="000000"/>
                </a:solidFill>
                <a:latin typeface="Arial" panose="020B0604020202020204" pitchFamily="34" charset="0"/>
                <a:cs typeface="Arial" panose="020B0604020202020204" pitchFamily="34" charset="0"/>
              </a:rPr>
              <a:t>decrease</a:t>
            </a:r>
          </a:p>
          <a:p>
            <a:pPr>
              <a:lnSpc>
                <a:spcPts val="24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000000"/>
                </a:solidFill>
                <a:latin typeface="Arial" panose="020B0604020202020204" pitchFamily="34" charset="0"/>
                <a:cs typeface="Arial" panose="020B0604020202020204" pitchFamily="34" charset="0"/>
              </a:rPr>
              <a:t>Temperature</a:t>
            </a:r>
          </a:p>
          <a:p>
            <a:pPr>
              <a:lnSpc>
                <a:spcPts val="20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1598" dirty="0">
                <a:solidFill>
                  <a:srgbClr val="000000"/>
                </a:solidFill>
                <a:latin typeface="Arial" panose="020B0604020202020204" pitchFamily="34" charset="0"/>
                <a:cs typeface="Arial" panose="020B0604020202020204" pitchFamily="34" charset="0"/>
              </a:rPr>
              <a:t>decrease</a:t>
            </a:r>
          </a:p>
          <a:p>
            <a:pPr>
              <a:lnSpc>
                <a:spcPts val="23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000000"/>
                </a:solidFill>
                <a:latin typeface="Arial" panose="020B0604020202020204" pitchFamily="34" charset="0"/>
                <a:cs typeface="Arial" panose="020B0604020202020204" pitchFamily="34" charset="0"/>
              </a:rPr>
              <a:t>Casing</a:t>
            </a:r>
            <a:r>
              <a:rPr lang="en-US" altLang="zh-CN" sz="1596" dirty="0">
                <a:latin typeface="Arial" panose="020B0604020202020204" pitchFamily="34" charset="0"/>
                <a:cs typeface="Arial" panose="020B0604020202020204" pitchFamily="34" charset="0"/>
              </a:rPr>
              <a:t> </a:t>
            </a:r>
            <a:r>
              <a:rPr lang="en-US" altLang="zh-CN" sz="1596" dirty="0">
                <a:solidFill>
                  <a:srgbClr val="000000"/>
                </a:solidFill>
                <a:latin typeface="Arial" panose="020B0604020202020204" pitchFamily="34" charset="0"/>
                <a:cs typeface="Arial" panose="020B0604020202020204" pitchFamily="34" charset="0"/>
              </a:rPr>
              <a:t>movement</a:t>
            </a:r>
          </a:p>
          <a:p>
            <a:pPr>
              <a:lnSpc>
                <a:spcPts val="23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000000"/>
                </a:solidFill>
                <a:latin typeface="Arial" panose="020B0604020202020204" pitchFamily="34" charset="0"/>
                <a:cs typeface="Arial" panose="020B0604020202020204" pitchFamily="34" charset="0"/>
              </a:rPr>
              <a:t>Cement</a:t>
            </a:r>
            <a:r>
              <a:rPr lang="en-US" altLang="zh-CN" sz="1596" dirty="0">
                <a:latin typeface="Arial" panose="020B0604020202020204" pitchFamily="34" charset="0"/>
                <a:cs typeface="Arial" panose="020B0604020202020204" pitchFamily="34" charset="0"/>
              </a:rPr>
              <a:t> </a:t>
            </a:r>
            <a:r>
              <a:rPr lang="en-US" altLang="zh-CN" sz="1596" dirty="0">
                <a:solidFill>
                  <a:srgbClr val="000000"/>
                </a:solidFill>
                <a:latin typeface="Arial" panose="020B0604020202020204" pitchFamily="34" charset="0"/>
                <a:cs typeface="Arial" panose="020B0604020202020204" pitchFamily="34" charset="0"/>
              </a:rPr>
              <a:t>expansion</a:t>
            </a:r>
          </a:p>
          <a:p>
            <a:pPr>
              <a:lnSpc>
                <a:spcPts val="1000"/>
              </a:lnSpc>
            </a:pPr>
            <a:endParaRPr lang="en-US" altLang="zh-CN" dirty="0">
              <a:latin typeface="Arial" panose="020B0604020202020204" pitchFamily="34" charset="0"/>
              <a:cs typeface="Arial" panose="020B0604020202020204" pitchFamily="34" charset="0"/>
            </a:endParaRPr>
          </a:p>
          <a:p>
            <a:pPr>
              <a:lnSpc>
                <a:spcPts val="2500"/>
              </a:lnSpc>
              <a:tabLst>
                <a:tab pos="76200" algn="l"/>
                <a:tab pos="228600" algn="l"/>
                <a:tab pos="304800" algn="l"/>
                <a:tab pos="342900" algn="l"/>
                <a:tab pos="419100" algn="l"/>
              </a:tabLst>
            </a:pPr>
            <a:endParaRPr lang="en-US" altLang="zh-CN" sz="2004" dirty="0">
              <a:solidFill>
                <a:srgbClr val="FF0000"/>
              </a:solidFill>
              <a:latin typeface="Arial" panose="020B0604020202020204" pitchFamily="34" charset="0"/>
              <a:cs typeface="Arial" panose="020B0604020202020204" pitchFamily="34" charset="0"/>
            </a:endParaRPr>
          </a:p>
          <a:p>
            <a:pPr>
              <a:lnSpc>
                <a:spcPts val="2500"/>
              </a:lnSpc>
              <a:tabLst>
                <a:tab pos="76200" algn="l"/>
                <a:tab pos="228600" algn="l"/>
                <a:tab pos="304800" algn="l"/>
                <a:tab pos="342900" algn="l"/>
                <a:tab pos="419100" algn="l"/>
              </a:tabLst>
            </a:pPr>
            <a:r>
              <a:rPr lang="en-US" altLang="zh-CN" sz="2004" dirty="0">
                <a:solidFill>
                  <a:srgbClr val="FF0000"/>
                </a:solidFill>
                <a:latin typeface="Arial" panose="020B0604020202020204" pitchFamily="34" charset="0"/>
                <a:cs typeface="Arial" panose="020B0604020202020204" pitchFamily="34" charset="0"/>
              </a:rPr>
              <a:t>Potential</a:t>
            </a:r>
            <a:r>
              <a:rPr lang="en-US" altLang="zh-CN" sz="2004" dirty="0">
                <a:latin typeface="Arial" panose="020B0604020202020204" pitchFamily="34" charset="0"/>
                <a:cs typeface="Arial" panose="020B0604020202020204" pitchFamily="34" charset="0"/>
              </a:rPr>
              <a:t> </a:t>
            </a:r>
            <a:r>
              <a:rPr lang="en-US" altLang="zh-CN" sz="2004" dirty="0">
                <a:solidFill>
                  <a:srgbClr val="FF0000"/>
                </a:solidFill>
                <a:latin typeface="Arial" panose="020B0604020202020204" pitchFamily="34" charset="0"/>
                <a:cs typeface="Arial" panose="020B0604020202020204" pitchFamily="34" charset="0"/>
              </a:rPr>
              <a:t>Results</a:t>
            </a:r>
          </a:p>
          <a:p>
            <a:pPr>
              <a:lnSpc>
                <a:spcPts val="24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FF0000"/>
                </a:solidFill>
                <a:latin typeface="Arial" panose="020B0604020202020204" pitchFamily="34" charset="0"/>
                <a:cs typeface="Arial" panose="020B0604020202020204" pitchFamily="34" charset="0"/>
              </a:rPr>
              <a:t>Loss</a:t>
            </a:r>
            <a:r>
              <a:rPr lang="en-US" altLang="zh-CN" sz="1596" dirty="0">
                <a:latin typeface="Arial" panose="020B0604020202020204" pitchFamily="34" charset="0"/>
                <a:cs typeface="Arial" panose="020B0604020202020204" pitchFamily="34" charset="0"/>
              </a:rPr>
              <a:t> </a:t>
            </a:r>
            <a:r>
              <a:rPr lang="en-US" altLang="zh-CN" sz="1596" dirty="0">
                <a:solidFill>
                  <a:srgbClr val="FF0000"/>
                </a:solidFill>
                <a:latin typeface="Arial" panose="020B0604020202020204" pitchFamily="34" charset="0"/>
                <a:cs typeface="Arial" panose="020B0604020202020204" pitchFamily="34" charset="0"/>
              </a:rPr>
              <a:t>of</a:t>
            </a:r>
            <a:r>
              <a:rPr lang="en-US" altLang="zh-CN" sz="1596" dirty="0">
                <a:latin typeface="Arial" panose="020B0604020202020204" pitchFamily="34" charset="0"/>
                <a:cs typeface="Arial" panose="020B0604020202020204" pitchFamily="34" charset="0"/>
              </a:rPr>
              <a:t> </a:t>
            </a:r>
            <a:r>
              <a:rPr lang="en-US" altLang="zh-CN" sz="1596" dirty="0">
                <a:solidFill>
                  <a:srgbClr val="FF0000"/>
                </a:solidFill>
                <a:latin typeface="Arial" panose="020B0604020202020204" pitchFamily="34" charset="0"/>
                <a:cs typeface="Arial" panose="020B0604020202020204" pitchFamily="34" charset="0"/>
              </a:rPr>
              <a:t>Well</a:t>
            </a:r>
            <a:r>
              <a:rPr lang="en-US" altLang="zh-CN" sz="1596" dirty="0">
                <a:latin typeface="Arial" panose="020B0604020202020204" pitchFamily="34" charset="0"/>
                <a:cs typeface="Arial" panose="020B0604020202020204" pitchFamily="34" charset="0"/>
              </a:rPr>
              <a:t> </a:t>
            </a:r>
            <a:r>
              <a:rPr lang="en-US" altLang="zh-CN" sz="1596" dirty="0">
                <a:solidFill>
                  <a:srgbClr val="FF0000"/>
                </a:solidFill>
                <a:latin typeface="Arial" panose="020B0604020202020204" pitchFamily="34" charset="0"/>
                <a:cs typeface="Arial" panose="020B0604020202020204" pitchFamily="34" charset="0"/>
              </a:rPr>
              <a:t>Integrity</a:t>
            </a:r>
          </a:p>
          <a:p>
            <a:pPr>
              <a:lnSpc>
                <a:spcPts val="24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FF0000"/>
                </a:solidFill>
                <a:latin typeface="Arial" panose="020B0604020202020204" pitchFamily="34" charset="0"/>
                <a:cs typeface="Arial" panose="020B0604020202020204" pitchFamily="34" charset="0"/>
              </a:rPr>
              <a:t>Sustained</a:t>
            </a:r>
            <a:r>
              <a:rPr lang="en-US" altLang="zh-CN" sz="1596" dirty="0">
                <a:latin typeface="Arial" panose="020B0604020202020204" pitchFamily="34" charset="0"/>
                <a:cs typeface="Arial" panose="020B0604020202020204" pitchFamily="34" charset="0"/>
              </a:rPr>
              <a:t> </a:t>
            </a:r>
            <a:r>
              <a:rPr lang="en-US" altLang="zh-CN" sz="1596" dirty="0">
                <a:solidFill>
                  <a:srgbClr val="FF0000"/>
                </a:solidFill>
                <a:latin typeface="Arial" panose="020B0604020202020204" pitchFamily="34" charset="0"/>
                <a:cs typeface="Arial" panose="020B0604020202020204" pitchFamily="34" charset="0"/>
              </a:rPr>
              <a:t>Casing</a:t>
            </a:r>
          </a:p>
          <a:p>
            <a:pPr>
              <a:lnSpc>
                <a:spcPts val="20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1596" dirty="0">
                <a:solidFill>
                  <a:srgbClr val="FF0000"/>
                </a:solidFill>
                <a:latin typeface="Arial" panose="020B0604020202020204" pitchFamily="34" charset="0"/>
                <a:cs typeface="Arial" panose="020B0604020202020204" pitchFamily="34" charset="0"/>
              </a:rPr>
              <a:t>Pressures</a:t>
            </a:r>
          </a:p>
          <a:p>
            <a:pPr>
              <a:lnSpc>
                <a:spcPts val="2400"/>
              </a:lnSpc>
              <a:tabLst>
                <a:tab pos="76200" algn="l"/>
                <a:tab pos="228600" algn="l"/>
                <a:tab pos="304800" algn="l"/>
                <a:tab pos="342900" algn="l"/>
                <a:tab pos="419100" algn="l"/>
              </a:tabLst>
            </a:pPr>
            <a:r>
              <a:rPr lang="en-US" altLang="zh-CN" dirty="0">
                <a:latin typeface="Arial" panose="020B0604020202020204" pitchFamily="34" charset="0"/>
                <a:cs typeface="Arial" panose="020B0604020202020204" pitchFamily="34" charset="0"/>
              </a:rPr>
              <a:t>		</a:t>
            </a:r>
            <a:r>
              <a:rPr lang="en-US" altLang="zh-CN" sz="1596" dirty="0">
                <a:solidFill>
                  <a:srgbClr val="00FF00"/>
                </a:solidFill>
                <a:latin typeface="Arial" panose="020B0604020202020204" pitchFamily="34" charset="0"/>
                <a:cs typeface="Arial" panose="020B0604020202020204" pitchFamily="34" charset="0"/>
              </a:rPr>
              <a:t>•</a:t>
            </a:r>
            <a:r>
              <a:rPr lang="en-US" altLang="zh-CN" sz="1596" dirty="0">
                <a:solidFill>
                  <a:srgbClr val="FF0000"/>
                </a:solidFill>
                <a:latin typeface="Arial" panose="020B0604020202020204" pitchFamily="34" charset="0"/>
                <a:cs typeface="Arial" panose="020B0604020202020204" pitchFamily="34" charset="0"/>
              </a:rPr>
              <a:t>Collapsed</a:t>
            </a:r>
            <a:r>
              <a:rPr lang="en-US" altLang="zh-CN" sz="1596" dirty="0">
                <a:latin typeface="Arial" panose="020B0604020202020204" pitchFamily="34" charset="0"/>
                <a:cs typeface="Arial" panose="020B0604020202020204" pitchFamily="34" charset="0"/>
              </a:rPr>
              <a:t> </a:t>
            </a:r>
            <a:r>
              <a:rPr lang="en-US" altLang="zh-CN" sz="1596" dirty="0">
                <a:solidFill>
                  <a:srgbClr val="FF0000"/>
                </a:solidFill>
                <a:latin typeface="Arial" panose="020B0604020202020204" pitchFamily="34" charset="0"/>
                <a:cs typeface="Arial" panose="020B0604020202020204" pitchFamily="34" charset="0"/>
              </a:rPr>
              <a:t>Casing</a:t>
            </a:r>
          </a:p>
          <a:p>
            <a:pPr>
              <a:lnSpc>
                <a:spcPts val="2400"/>
              </a:lnSpc>
              <a:tabLst>
                <a:tab pos="76200" algn="l"/>
                <a:tab pos="228600" algn="l"/>
                <a:tab pos="304800" algn="l"/>
                <a:tab pos="342900" algn="l"/>
                <a:tab pos="419100" algn="l"/>
              </a:tabLst>
            </a:pPr>
            <a:endParaRPr lang="en-US" altLang="zh-CN" sz="1596" dirty="0">
              <a:solidFill>
                <a:srgbClr val="FF0000"/>
              </a:solidFill>
              <a:latin typeface="Arial" panose="020B0604020202020204" pitchFamily="34" charset="0"/>
              <a:cs typeface="Arial" panose="020B0604020202020204" pitchFamily="34" charset="0"/>
            </a:endParaRPr>
          </a:p>
          <a:p>
            <a:pPr>
              <a:lnSpc>
                <a:spcPts val="2400"/>
              </a:lnSpc>
              <a:tabLst>
                <a:tab pos="76200" algn="l"/>
                <a:tab pos="228600" algn="l"/>
                <a:tab pos="304800" algn="l"/>
                <a:tab pos="342900" algn="l"/>
                <a:tab pos="419100" algn="l"/>
              </a:tabLst>
            </a:pPr>
            <a:r>
              <a:rPr lang="en-US" altLang="zh-CN" sz="1596" dirty="0">
                <a:solidFill>
                  <a:srgbClr val="FF0000"/>
                </a:solidFill>
                <a:latin typeface="Arial" panose="020B0604020202020204" pitchFamily="34" charset="0"/>
                <a:cs typeface="Arial" panose="020B0604020202020204" pitchFamily="34" charset="0"/>
              </a:rPr>
              <a:t>(Kirksey, 2013)</a:t>
            </a:r>
          </a:p>
        </p:txBody>
      </p:sp>
      <p:sp>
        <p:nvSpPr>
          <p:cNvPr id="8" name="Title 1">
            <a:extLst>
              <a:ext uri="{FF2B5EF4-FFF2-40B4-BE49-F238E27FC236}">
                <a16:creationId xmlns:a16="http://schemas.microsoft.com/office/drawing/2014/main" id="{418DF6B6-EA42-4F6B-84DC-3796A936111D}"/>
              </a:ext>
            </a:extLst>
          </p:cNvPr>
          <p:cNvSpPr txBox="1">
            <a:spLocks/>
          </p:cNvSpPr>
          <p:nvPr/>
        </p:nvSpPr>
        <p:spPr>
          <a:xfrm>
            <a:off x="2181615" y="125885"/>
            <a:ext cx="8229600" cy="715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100" b="1" dirty="0">
                <a:latin typeface="Arial" panose="020B0604020202020204" pitchFamily="34" charset="0"/>
                <a:cs typeface="Arial" panose="020B0604020202020204" pitchFamily="34" charset="0"/>
              </a:rPr>
              <a:t>Stresses on the Cement Sheath</a:t>
            </a:r>
          </a:p>
        </p:txBody>
      </p:sp>
      <p:sp>
        <p:nvSpPr>
          <p:cNvPr id="4" name="TextBox 3">
            <a:extLst>
              <a:ext uri="{FF2B5EF4-FFF2-40B4-BE49-F238E27FC236}">
                <a16:creationId xmlns:a16="http://schemas.microsoft.com/office/drawing/2014/main" id="{9F893937-FBBA-417E-AD45-43BB3AD8EF93}"/>
              </a:ext>
            </a:extLst>
          </p:cNvPr>
          <p:cNvSpPr txBox="1"/>
          <p:nvPr/>
        </p:nvSpPr>
        <p:spPr>
          <a:xfrm>
            <a:off x="11045857" y="6380817"/>
            <a:ext cx="38343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15</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39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638" y="287863"/>
            <a:ext cx="8229600" cy="563562"/>
          </a:xfrm>
        </p:spPr>
        <p:txBody>
          <a:bodyPr>
            <a:normAutofit/>
          </a:bodyPr>
          <a:lstStyle/>
          <a:p>
            <a:r>
              <a:rPr lang="en-US" sz="3100" b="1" dirty="0">
                <a:latin typeface="Arial" panose="020B0604020202020204" pitchFamily="34" charset="0"/>
                <a:cs typeface="Arial" panose="020B0604020202020204" pitchFamily="34" charset="0"/>
              </a:rPr>
              <a:t>Cement job evaluation – Indirect Methods</a:t>
            </a:r>
          </a:p>
        </p:txBody>
      </p:sp>
      <p:sp>
        <p:nvSpPr>
          <p:cNvPr id="3" name="TextBox 2"/>
          <p:cNvSpPr txBox="1"/>
          <p:nvPr/>
        </p:nvSpPr>
        <p:spPr>
          <a:xfrm>
            <a:off x="119269" y="1030159"/>
            <a:ext cx="11953461" cy="6032421"/>
          </a:xfrm>
          <a:prstGeom prst="rect">
            <a:avLst/>
          </a:prstGeom>
          <a:noFill/>
        </p:spPr>
        <p:txBody>
          <a:bodyPr wrap="square" rtlCol="0">
            <a:spAutoFit/>
          </a:bodyPr>
          <a:lstStyle/>
          <a:p>
            <a:r>
              <a:rPr lang="en-US" sz="2300" dirty="0">
                <a:latin typeface="Arial" panose="020B0604020202020204" pitchFamily="34" charset="0"/>
                <a:cs typeface="Arial" panose="020B0604020202020204" pitchFamily="34" charset="0"/>
              </a:rPr>
              <a:t>Since proper primary cementing is critical to well integrity, cement job evaluation is “indispensable”.</a:t>
            </a:r>
          </a:p>
          <a:p>
            <a:r>
              <a:rPr lang="en-US" sz="2300" dirty="0">
                <a:latin typeface="Arial" panose="020B0604020202020204" pitchFamily="34" charset="0"/>
                <a:cs typeface="Arial" panose="020B0604020202020204" pitchFamily="34" charset="0"/>
              </a:rPr>
              <a:t>General indicators of success: </a:t>
            </a:r>
            <a:r>
              <a:rPr lang="en-US" sz="2300" b="1" dirty="0">
                <a:latin typeface="Arial" panose="020B0604020202020204" pitchFamily="34" charset="0"/>
                <a:cs typeface="Arial" panose="020B0604020202020204" pitchFamily="34" charset="0"/>
              </a:rPr>
              <a:t>full returns, lift pressure, and on-time plug landing</a:t>
            </a:r>
          </a:p>
          <a:p>
            <a:endParaRPr lang="en-US" sz="2300" b="1" dirty="0">
              <a:latin typeface="Arial" panose="020B0604020202020204" pitchFamily="34" charset="0"/>
              <a:cs typeface="Arial" panose="020B0604020202020204" pitchFamily="34" charset="0"/>
            </a:endParaRPr>
          </a:p>
          <a:p>
            <a:r>
              <a:rPr lang="en-US" sz="2300" b="1" i="1" dirty="0">
                <a:latin typeface="Arial" panose="020B0604020202020204" pitchFamily="34" charset="0"/>
                <a:cs typeface="Arial" panose="020B0604020202020204" pitchFamily="34" charset="0"/>
              </a:rPr>
              <a:t>Full returns – </a:t>
            </a:r>
            <a:r>
              <a:rPr lang="en-US" sz="2300" dirty="0">
                <a:latin typeface="Arial" panose="020B0604020202020204" pitchFamily="34" charset="0"/>
                <a:cs typeface="Arial" panose="020B0604020202020204" pitchFamily="34" charset="0"/>
              </a:rPr>
              <a:t>volume of mud returns during cement job equals volume of fluids (spacer, cement and mud) pumped into well (if not </a:t>
            </a:r>
            <a:r>
              <a:rPr lang="en-US" sz="2300" b="1" i="1" dirty="0">
                <a:latin typeface="Arial" panose="020B0604020202020204" pitchFamily="34" charset="0"/>
                <a:cs typeface="Arial" panose="020B0604020202020204" pitchFamily="34" charset="0"/>
              </a:rPr>
              <a:t>lost returns </a:t>
            </a:r>
            <a:r>
              <a:rPr lang="en-US" sz="2300" i="1" dirty="0">
                <a:latin typeface="Arial" panose="020B0604020202020204" pitchFamily="34" charset="0"/>
                <a:cs typeface="Arial" panose="020B0604020202020204" pitchFamily="34" charset="0"/>
              </a:rPr>
              <a:t>or </a:t>
            </a:r>
            <a:r>
              <a:rPr lang="en-US" sz="2300" b="1" i="1" dirty="0">
                <a:latin typeface="Arial" panose="020B0604020202020204" pitchFamily="34" charset="0"/>
                <a:cs typeface="Arial" panose="020B0604020202020204" pitchFamily="34" charset="0"/>
              </a:rPr>
              <a:t>lost circulation</a:t>
            </a:r>
            <a:r>
              <a:rPr lang="en-US" sz="2300" i="1" dirty="0">
                <a:latin typeface="Arial" panose="020B0604020202020204" pitchFamily="34" charset="0"/>
                <a:cs typeface="Arial" panose="020B0604020202020204" pitchFamily="34" charset="0"/>
              </a:rPr>
              <a:t>)</a:t>
            </a:r>
          </a:p>
          <a:p>
            <a:endParaRPr lang="en-US" sz="2300" b="1" i="1" dirty="0">
              <a:latin typeface="Arial" panose="020B0604020202020204" pitchFamily="34" charset="0"/>
              <a:cs typeface="Arial" panose="020B0604020202020204" pitchFamily="34" charset="0"/>
            </a:endParaRPr>
          </a:p>
          <a:p>
            <a:r>
              <a:rPr lang="en-US" sz="2300" b="1" i="1" dirty="0">
                <a:latin typeface="Arial" panose="020B0604020202020204" pitchFamily="34" charset="0"/>
                <a:cs typeface="Arial" panose="020B0604020202020204" pitchFamily="34" charset="0"/>
              </a:rPr>
              <a:t>Lift pressure – </a:t>
            </a:r>
            <a:r>
              <a:rPr lang="en-US" sz="2300" dirty="0">
                <a:latin typeface="Arial" panose="020B0604020202020204" pitchFamily="34" charset="0"/>
                <a:cs typeface="Arial" panose="020B0604020202020204" pitchFamily="34" charset="0"/>
              </a:rPr>
              <a:t>steady increase in pump pressure observed at appropriate time after cement is pumped. Indicates cement has “turned the corner” and is filling up annulus (and not being lost to formation)</a:t>
            </a:r>
          </a:p>
          <a:p>
            <a:endParaRPr lang="en-US" sz="2300" dirty="0">
              <a:latin typeface="Arial" panose="020B0604020202020204" pitchFamily="34" charset="0"/>
              <a:cs typeface="Arial" panose="020B0604020202020204" pitchFamily="34" charset="0"/>
            </a:endParaRPr>
          </a:p>
          <a:p>
            <a:r>
              <a:rPr lang="en-US" sz="2300" b="1" i="1" dirty="0">
                <a:latin typeface="Arial" panose="020B0604020202020204" pitchFamily="34" charset="0"/>
                <a:cs typeface="Arial" panose="020B0604020202020204" pitchFamily="34" charset="0"/>
              </a:rPr>
              <a:t>Plug landed or bumped – </a:t>
            </a:r>
            <a:r>
              <a:rPr lang="en-US" sz="2300" dirty="0">
                <a:latin typeface="Arial" panose="020B0604020202020204" pitchFamily="34" charset="0"/>
                <a:cs typeface="Arial" panose="020B0604020202020204" pitchFamily="34" charset="0"/>
              </a:rPr>
              <a:t>pressure spikes on rig gauges when expected, indicates plugs landed properly and cement flowed out of shoe track into annulus (and not contaminated with mud)</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Pressure and volume indicators will not show channeling or TOC (run CBL/USIT)</a:t>
            </a:r>
          </a:p>
          <a:p>
            <a:endParaRPr lang="en-US"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703DC7C7-3672-47BF-BA97-71FF78D07804}"/>
              </a:ext>
            </a:extLst>
          </p:cNvPr>
          <p:cNvSpPr>
            <a:spLocks noGrp="1"/>
          </p:cNvSpPr>
          <p:nvPr>
            <p:ph type="sldNum" sz="quarter" idx="12"/>
          </p:nvPr>
        </p:nvSpPr>
        <p:spPr>
          <a:xfrm>
            <a:off x="8643938" y="6352144"/>
            <a:ext cx="2743200" cy="365125"/>
          </a:xfrm>
        </p:spPr>
        <p:txBody>
          <a:bodyPr/>
          <a:lstStyle/>
          <a:p>
            <a:r>
              <a:rPr lang="en-US" sz="1400" dirty="0">
                <a:solidFill>
                  <a:schemeClr val="tx1"/>
                </a:solidFill>
                <a:latin typeface="Arial" panose="020B0604020202020204" pitchFamily="34" charset="0"/>
                <a:cs typeface="Arial" panose="020B0604020202020204" pitchFamily="34" charset="0"/>
              </a:rPr>
              <a:t>16</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49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69" y="109052"/>
            <a:ext cx="10812659" cy="715962"/>
          </a:xfrm>
        </p:spPr>
        <p:txBody>
          <a:bodyPr>
            <a:noAutofit/>
          </a:bodyPr>
          <a:lstStyle/>
          <a:p>
            <a:r>
              <a:rPr lang="en-US" sz="3200" b="1" dirty="0">
                <a:latin typeface="Arial" panose="020B0604020202020204" pitchFamily="34" charset="0"/>
                <a:cs typeface="Arial" panose="020B0604020202020204" pitchFamily="34" charset="0"/>
              </a:rPr>
              <a:t>Cement job evaluation techniques – Hydraulic Testing</a:t>
            </a:r>
          </a:p>
        </p:txBody>
      </p:sp>
      <p:sp>
        <p:nvSpPr>
          <p:cNvPr id="3" name="TextBox 2"/>
          <p:cNvSpPr txBox="1"/>
          <p:nvPr/>
        </p:nvSpPr>
        <p:spPr>
          <a:xfrm>
            <a:off x="0" y="889109"/>
            <a:ext cx="12084148" cy="5586145"/>
          </a:xfrm>
          <a:prstGeom prst="rect">
            <a:avLst/>
          </a:prstGeom>
          <a:noFill/>
        </p:spPr>
        <p:txBody>
          <a:bodyPr wrap="square" rtlCol="0">
            <a:spAutoFit/>
          </a:bodyPr>
          <a:lstStyle/>
          <a:p>
            <a:r>
              <a:rPr lang="en-US" sz="2100" b="1" dirty="0">
                <a:latin typeface="Arial" panose="020B0604020202020204" pitchFamily="34" charset="0"/>
                <a:cs typeface="Arial" panose="020B0604020202020204" pitchFamily="34" charset="0"/>
              </a:rPr>
              <a:t>Pressure testing - </a:t>
            </a:r>
            <a:r>
              <a:rPr lang="en-US" sz="2100" dirty="0">
                <a:latin typeface="Arial" panose="020B0604020202020204" pitchFamily="34" charset="0"/>
                <a:cs typeface="Arial" panose="020B0604020202020204" pitchFamily="34" charset="0"/>
              </a:rPr>
              <a:t>most common technique to confirm zonal isolation</a:t>
            </a:r>
          </a:p>
          <a:p>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b="1" dirty="0">
                <a:latin typeface="Arial" panose="020B0604020202020204" pitchFamily="34" charset="0"/>
                <a:cs typeface="Arial" panose="020B0604020202020204" pitchFamily="34" charset="0"/>
              </a:rPr>
              <a:t>Casing Integrity Test – </a:t>
            </a:r>
            <a:r>
              <a:rPr lang="en-US" sz="2100" dirty="0">
                <a:latin typeface="Arial" panose="020B0604020202020204" pitchFamily="34" charset="0"/>
                <a:cs typeface="Arial" panose="020B0604020202020204" pitchFamily="34" charset="0"/>
              </a:rPr>
              <a:t>performed first to verify mechanical integrity of casing. Straight line – good test, otherwise indicates poor cement job at shoe – requires remedial cementing</a:t>
            </a:r>
          </a:p>
          <a:p>
            <a:pPr marL="285750" indent="-28575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b="1" dirty="0">
                <a:latin typeface="Arial" panose="020B0604020202020204" pitchFamily="34" charset="0"/>
                <a:cs typeface="Arial" panose="020B0604020202020204" pitchFamily="34" charset="0"/>
              </a:rPr>
              <a:t>Leak Off Test (LOT) and Formation/Pressure Integrity Test (FIT/PIT) </a:t>
            </a:r>
            <a:r>
              <a:rPr lang="en-US" sz="2100" dirty="0">
                <a:latin typeface="Arial" panose="020B0604020202020204" pitchFamily="34" charset="0"/>
                <a:cs typeface="Arial" panose="020B0604020202020204" pitchFamily="34" charset="0"/>
              </a:rPr>
              <a:t>– Objectives: (1) verify cement seal around shoe and (2) determine wellbore capability to withstand pressures below the casing shoe to determine setting depth of next casing (include SF in case of kick). LOT and FIT are basically the same – former carries pressure increase to the formation fracture point – latter up to pressure required to drill ahead but not to fracture. If tests are not good, may require a squeeze job or drilling liner in extreme cases</a:t>
            </a:r>
          </a:p>
          <a:p>
            <a:endParaRPr lang="en-US" sz="21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100" b="1" dirty="0">
                <a:latin typeface="Arial" panose="020B0604020202020204" pitchFamily="34" charset="0"/>
                <a:cs typeface="Arial" panose="020B0604020202020204" pitchFamily="34" charset="0"/>
              </a:rPr>
              <a:t>Inflow testing </a:t>
            </a:r>
            <a:r>
              <a:rPr lang="en-US" sz="2100" dirty="0">
                <a:latin typeface="Arial" panose="020B0604020202020204" pitchFamily="34" charset="0"/>
                <a:cs typeface="Arial" panose="020B0604020202020204" pitchFamily="34" charset="0"/>
              </a:rPr>
              <a:t>(also known as dry testing) is a drill stem test (DST) to assess the isolation. Essentially opposite of a pressure test – the pressure inside casing is reduced and the well monitored to detect ingress of formation fluids. Successful dry test shows no downhole pressure change during the opening of the downhole valve or during the following shut-in period</a:t>
            </a:r>
            <a:endParaRPr lang="en-US" sz="2100" b="1"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	 </a:t>
            </a:r>
          </a:p>
        </p:txBody>
      </p:sp>
      <p:sp>
        <p:nvSpPr>
          <p:cNvPr id="7" name="Slide Number Placeholder 6">
            <a:extLst>
              <a:ext uri="{FF2B5EF4-FFF2-40B4-BE49-F238E27FC236}">
                <a16:creationId xmlns:a16="http://schemas.microsoft.com/office/drawing/2014/main" id="{D1B75C5F-85BE-4283-963F-79C15BAAB64B}"/>
              </a:ext>
            </a:extLst>
          </p:cNvPr>
          <p:cNvSpPr>
            <a:spLocks noGrp="1"/>
          </p:cNvSpPr>
          <p:nvPr>
            <p:ph type="sldNum" sz="quarter" idx="12"/>
          </p:nvPr>
        </p:nvSpPr>
        <p:spPr/>
        <p:txBody>
          <a:bodyPr/>
          <a:lstStyle/>
          <a:p>
            <a:r>
              <a:rPr lang="en-US" sz="1400" dirty="0">
                <a:latin typeface="Arial" panose="020B0604020202020204" pitchFamily="34" charset="0"/>
                <a:cs typeface="Arial" panose="020B0604020202020204" pitchFamily="34" charset="0"/>
              </a:rPr>
              <a:t>17</a:t>
            </a:r>
            <a:endParaRPr lang="en-US" dirty="0"/>
          </a:p>
        </p:txBody>
      </p:sp>
    </p:spTree>
    <p:extLst>
      <p:ext uri="{BB962C8B-B14F-4D97-AF65-F5344CB8AC3E}">
        <p14:creationId xmlns:p14="http://schemas.microsoft.com/office/powerpoint/2010/main" val="2202225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84" y="63014"/>
            <a:ext cx="11996816" cy="762000"/>
          </a:xfrm>
        </p:spPr>
        <p:txBody>
          <a:bodyPr>
            <a:noAutofit/>
          </a:bodyPr>
          <a:lstStyle/>
          <a:p>
            <a:r>
              <a:rPr lang="en-US" sz="3000" b="1" dirty="0">
                <a:latin typeface="Arial" panose="020B0604020202020204" pitchFamily="34" charset="0"/>
                <a:cs typeface="Arial" panose="020B0604020202020204" pitchFamily="34" charset="0"/>
              </a:rPr>
              <a:t>Cement Job Evaluation with Acoustic Logs – Current Techniques</a:t>
            </a:r>
          </a:p>
        </p:txBody>
      </p:sp>
      <p:sp>
        <p:nvSpPr>
          <p:cNvPr id="3" name="Content Placeholder 2"/>
          <p:cNvSpPr>
            <a:spLocks noGrp="1"/>
          </p:cNvSpPr>
          <p:nvPr>
            <p:ph idx="1"/>
          </p:nvPr>
        </p:nvSpPr>
        <p:spPr>
          <a:xfrm>
            <a:off x="447820" y="790618"/>
            <a:ext cx="11296357" cy="5638800"/>
          </a:xfrm>
        </p:spPr>
        <p:txBody>
          <a:bodyPr>
            <a:noAutofit/>
          </a:bodyPr>
          <a:lstStyle/>
          <a:p>
            <a:r>
              <a:rPr lang="en-US" sz="2400" b="1" dirty="0">
                <a:latin typeface="Arial" panose="020B0604020202020204" pitchFamily="34" charset="0"/>
                <a:cs typeface="Arial" panose="020B0604020202020204" pitchFamily="34" charset="0"/>
              </a:rPr>
              <a:t>Ultrasonic Imaging Tool (USIT), CAST-V (Circumferential Acoustic Scanning Tool – Visualization) and </a:t>
            </a:r>
            <a:r>
              <a:rPr lang="en-US" sz="2400" b="1" dirty="0" err="1">
                <a:latin typeface="Arial" panose="020B0604020202020204" pitchFamily="34" charset="0"/>
                <a:cs typeface="Arial" panose="020B0604020202020204" pitchFamily="34" charset="0"/>
              </a:rPr>
              <a:t>UltraView</a:t>
            </a:r>
            <a:r>
              <a:rPr lang="en-US" sz="2400" b="1"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continuously rotating pulse-echo type tool with nearly 100% coverage of the casing wall (acoustic impedance – Z). </a:t>
            </a:r>
          </a:p>
          <a:p>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Segmented Bond Tool (SBT</a:t>
            </a:r>
            <a:r>
              <a:rPr lang="en-US" sz="2400" dirty="0">
                <a:latin typeface="Arial" panose="020B0604020202020204" pitchFamily="34" charset="0"/>
                <a:cs typeface="Arial" panose="020B0604020202020204" pitchFamily="34" charset="0"/>
              </a:rPr>
              <a:t>) measures quality of cement effectiveness, vertically and laterally around the circumference of the casing in 6 segment. Generally, run with VDL (variable density log)</a:t>
            </a:r>
          </a:p>
          <a:p>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Isolation Scanner </a:t>
            </a:r>
            <a:r>
              <a:rPr lang="en-US" sz="2400" dirty="0">
                <a:latin typeface="Arial" panose="020B0604020202020204" pitchFamily="34" charset="0"/>
                <a:cs typeface="Arial" panose="020B0604020202020204" pitchFamily="34" charset="0"/>
              </a:rPr>
              <a:t>combines pulse-echo technology with ultrasonic technique of flexural wave imaging to evaluate cement job and casing condition. Covers a wide range of cements – heavy, traditional to light weight cements. </a:t>
            </a:r>
          </a:p>
          <a:p>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Other logs used to determine top of cement and channeling: </a:t>
            </a:r>
            <a:r>
              <a:rPr lang="en-US" sz="2400" b="1" dirty="0">
                <a:latin typeface="Arial" panose="020B0604020202020204" pitchFamily="34" charset="0"/>
                <a:cs typeface="Arial" panose="020B0604020202020204" pitchFamily="34" charset="0"/>
              </a:rPr>
              <a:t>Temperature, Radioactive tracer (RTS), Boron – Pulsed Neutron, Oxygen activation (OA) </a:t>
            </a:r>
            <a:endParaRPr lang="en-US" sz="2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CABA096A-8A1F-4FE5-A5C6-47B74456CEC0}"/>
              </a:ext>
            </a:extLst>
          </p:cNvPr>
          <p:cNvSpPr>
            <a:spLocks noGrp="1"/>
          </p:cNvSpPr>
          <p:nvPr>
            <p:ph type="sldNum" sz="quarter" idx="12"/>
          </p:nvPr>
        </p:nvSpPr>
        <p:spPr/>
        <p:txBody>
          <a:bodyPr/>
          <a:lstStyle/>
          <a:p>
            <a:r>
              <a:rPr lang="en-US" sz="1400" dirty="0">
                <a:latin typeface="Arial" panose="020B0604020202020204" pitchFamily="34" charset="0"/>
                <a:cs typeface="Arial" panose="020B0604020202020204" pitchFamily="34" charset="0"/>
              </a:rPr>
              <a:t>18</a:t>
            </a:r>
            <a:endParaRPr lang="en-US" dirty="0"/>
          </a:p>
        </p:txBody>
      </p:sp>
    </p:spTree>
    <p:extLst>
      <p:ext uri="{BB962C8B-B14F-4D97-AF65-F5344CB8AC3E}">
        <p14:creationId xmlns:p14="http://schemas.microsoft.com/office/powerpoint/2010/main" val="186230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67" y="109052"/>
            <a:ext cx="8229600" cy="715962"/>
          </a:xfrm>
        </p:spPr>
        <p:txBody>
          <a:bodyPr>
            <a:normAutofit/>
          </a:bodyPr>
          <a:lstStyle/>
          <a:p>
            <a:r>
              <a:rPr lang="en-US" sz="3200" b="1" dirty="0">
                <a:latin typeface="Arial" panose="020B0604020202020204" pitchFamily="34" charset="0"/>
                <a:cs typeface="Arial" panose="020B0604020202020204" pitchFamily="34" charset="0"/>
              </a:rPr>
              <a:t>Cements for CO</a:t>
            </a:r>
            <a:r>
              <a:rPr lang="en-US" sz="3200" b="1" baseline="-25000" dirty="0">
                <a:latin typeface="Arial" panose="020B0604020202020204" pitchFamily="34" charset="0"/>
                <a:cs typeface="Arial" panose="020B0604020202020204" pitchFamily="34" charset="0"/>
              </a:rPr>
              <a:t>2</a:t>
            </a:r>
            <a:r>
              <a:rPr lang="en-US" sz="3200" b="1" dirty="0">
                <a:latin typeface="Arial" panose="020B0604020202020204" pitchFamily="34" charset="0"/>
                <a:cs typeface="Arial" panose="020B0604020202020204" pitchFamily="34" charset="0"/>
              </a:rPr>
              <a:t> - Rich Environments</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206679" y="825014"/>
            <a:ext cx="11778640" cy="5047536"/>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Cements for CO</a:t>
            </a:r>
            <a:r>
              <a:rPr lang="en-US" sz="2400" baseline="-25000" dirty="0">
                <a:latin typeface="Arial" panose="020B0604020202020204" pitchFamily="34" charset="0"/>
                <a:cs typeface="Arial" panose="020B0604020202020204" pitchFamily="34" charset="0"/>
              </a:rPr>
              <a:t>2</a:t>
            </a:r>
            <a:r>
              <a:rPr lang="en-US" sz="2400" u="sng" dirty="0">
                <a:latin typeface="Arial" panose="020B0604020202020204" pitchFamily="34" charset="0"/>
                <a:cs typeface="Arial" panose="020B0604020202020204" pitchFamily="34" charset="0"/>
              </a:rPr>
              <a:t> EOR and CO</a:t>
            </a:r>
            <a:r>
              <a:rPr lang="en-US" sz="2400" u="sng" baseline="-25000" dirty="0">
                <a:latin typeface="Arial" panose="020B0604020202020204" pitchFamily="34" charset="0"/>
                <a:cs typeface="Arial" panose="020B0604020202020204" pitchFamily="34" charset="0"/>
              </a:rPr>
              <a:t>2</a:t>
            </a:r>
            <a:r>
              <a:rPr lang="en-US" sz="2400" u="sng" dirty="0">
                <a:latin typeface="Arial" panose="020B0604020202020204" pitchFamily="34" charset="0"/>
                <a:cs typeface="Arial" panose="020B0604020202020204" pitchFamily="34" charset="0"/>
              </a:rPr>
              <a:t> GS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-laden waters can degrade the structural integrity of set Portland cement and lead to a loss of casing corrosion protection and zonal isolation. Addition of pozzolans and latex can reduce the set cement permeability and lower the corrosion rate by as much as 50%. </a:t>
            </a: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Specialty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-resistant cements (</a:t>
            </a:r>
            <a:r>
              <a:rPr lang="en-US" sz="2400" dirty="0" err="1">
                <a:latin typeface="Arial" panose="020B0604020202020204" pitchFamily="34" charset="0"/>
                <a:cs typeface="Arial" panose="020B0604020202020204" pitchFamily="34" charset="0"/>
              </a:rPr>
              <a:t>EverCRETE</a:t>
            </a:r>
            <a:r>
              <a:rPr lang="en-US" sz="2400" baseline="30000" dirty="0" err="1">
                <a:latin typeface="Arial" panose="020B0604020202020204" pitchFamily="34" charset="0"/>
                <a:cs typeface="Arial" panose="020B0604020202020204" pitchFamily="34" charset="0"/>
              </a:rPr>
              <a:t>TM</a:t>
            </a:r>
            <a:r>
              <a:rPr lang="en-US" sz="2400" dirty="0">
                <a:latin typeface="Arial" panose="020B0604020202020204" pitchFamily="34" charset="0"/>
                <a:cs typeface="Arial" panose="020B0604020202020204" pitchFamily="34" charset="0"/>
              </a:rPr>
              <a:t>) are in increasing use for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GS wells (to demonstrate long-term well integrity) and can be used for both primary cementing as well as for P&amp;A purposes</a:t>
            </a: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Self-healing cements for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service showing promise – engineered particle size distribution (EPSD) blend containing a reactive material that swells upon contact with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Swelling allows closures of micro-fissures, heals the cement sheath and reestablishes well integrity</a:t>
            </a:r>
          </a:p>
          <a:p>
            <a:endParaRPr lang="en-US" u="sng" dirty="0"/>
          </a:p>
        </p:txBody>
      </p:sp>
      <p:sp>
        <p:nvSpPr>
          <p:cNvPr id="7" name="Slide Number Placeholder 6">
            <a:extLst>
              <a:ext uri="{FF2B5EF4-FFF2-40B4-BE49-F238E27FC236}">
                <a16:creationId xmlns:a16="http://schemas.microsoft.com/office/drawing/2014/main" id="{13E329B8-A4AF-45D4-9A62-B71FCFFBD49B}"/>
              </a:ext>
            </a:extLst>
          </p:cNvPr>
          <p:cNvSpPr>
            <a:spLocks noGrp="1"/>
          </p:cNvSpPr>
          <p:nvPr>
            <p:ph type="sldNum" sz="quarter" idx="12"/>
          </p:nvPr>
        </p:nvSpPr>
        <p:spPr/>
        <p:txBody>
          <a:bodyPr/>
          <a:lstStyle/>
          <a:p>
            <a:r>
              <a:rPr lang="en-US" sz="1400" dirty="0">
                <a:latin typeface="Arial" panose="020B0604020202020204" pitchFamily="34" charset="0"/>
                <a:cs typeface="Arial" panose="020B0604020202020204" pitchFamily="34" charset="0"/>
              </a:rPr>
              <a:t>19</a:t>
            </a:r>
            <a:endParaRPr lang="en-US" dirty="0"/>
          </a:p>
        </p:txBody>
      </p:sp>
    </p:spTree>
    <p:extLst>
      <p:ext uri="{BB962C8B-B14F-4D97-AF65-F5344CB8AC3E}">
        <p14:creationId xmlns:p14="http://schemas.microsoft.com/office/powerpoint/2010/main" val="211557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5AF1-C9A3-48BE-B33B-B13BC1108025}"/>
              </a:ext>
            </a:extLst>
          </p:cNvPr>
          <p:cNvSpPr>
            <a:spLocks noGrp="1"/>
          </p:cNvSpPr>
          <p:nvPr>
            <p:ph type="title"/>
          </p:nvPr>
        </p:nvSpPr>
        <p:spPr>
          <a:xfrm>
            <a:off x="615766" y="-3682"/>
            <a:ext cx="11411402" cy="732154"/>
          </a:xfrm>
        </p:spPr>
        <p:txBody>
          <a:bodyPr>
            <a:normAutofit fontScale="90000"/>
          </a:bodyPr>
          <a:lstStyle/>
          <a:p>
            <a:br>
              <a:rPr lang="en-US" sz="3600" b="1" dirty="0"/>
            </a:br>
            <a:r>
              <a:rPr lang="en-US" sz="3400" b="1" dirty="0">
                <a:latin typeface="Arial" panose="020B0604020202020204" pitchFamily="34" charset="0"/>
                <a:cs typeface="Arial" panose="020B0604020202020204" pitchFamily="34" charset="0"/>
              </a:rPr>
              <a:t>Outline of Presentation – Life Cycle Well Integrity of CO</a:t>
            </a:r>
            <a:r>
              <a:rPr lang="en-US" sz="3400" b="1" baseline="-25000" dirty="0">
                <a:latin typeface="Arial" panose="020B0604020202020204" pitchFamily="34" charset="0"/>
                <a:cs typeface="Arial" panose="020B0604020202020204" pitchFamily="34" charset="0"/>
              </a:rPr>
              <a:t>2 </a:t>
            </a:r>
            <a:r>
              <a:rPr lang="en-US" sz="3400" b="1" dirty="0">
                <a:latin typeface="Arial" panose="020B0604020202020204" pitchFamily="34" charset="0"/>
                <a:cs typeface="Arial" panose="020B0604020202020204" pitchFamily="34" charset="0"/>
              </a:rPr>
              <a:t>Storage Injectors</a:t>
            </a:r>
          </a:p>
        </p:txBody>
      </p:sp>
      <p:sp>
        <p:nvSpPr>
          <p:cNvPr id="5" name="TextBox 4">
            <a:extLst>
              <a:ext uri="{FF2B5EF4-FFF2-40B4-BE49-F238E27FC236}">
                <a16:creationId xmlns:a16="http://schemas.microsoft.com/office/drawing/2014/main" id="{73394295-044E-4086-BD46-312DEB9B11BC}"/>
              </a:ext>
            </a:extLst>
          </p:cNvPr>
          <p:cNvSpPr txBox="1"/>
          <p:nvPr/>
        </p:nvSpPr>
        <p:spPr>
          <a:xfrm>
            <a:off x="838201" y="1027609"/>
            <a:ext cx="11188968" cy="5693866"/>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Well Integrity</a:t>
            </a:r>
          </a:p>
          <a:p>
            <a:r>
              <a:rPr lang="en-US" sz="2400" dirty="0">
                <a:latin typeface="Arial" panose="020B0604020202020204" pitchFamily="34" charset="0"/>
                <a:cs typeface="Arial" panose="020B0604020202020204" pitchFamily="34" charset="0"/>
              </a:rPr>
              <a:t>	- Definition and Importance</a:t>
            </a:r>
          </a:p>
          <a:p>
            <a:r>
              <a:rPr lang="en-US" sz="2400" dirty="0">
                <a:latin typeface="Arial" panose="020B0604020202020204" pitchFamily="34" charset="0"/>
                <a:cs typeface="Arial" panose="020B0604020202020204" pitchFamily="34" charset="0"/>
              </a:rPr>
              <a:t>	- Life Cycle Well Integrity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Life Cycle Well Integrity – Key Engineering Imperatives for Success</a:t>
            </a:r>
          </a:p>
          <a:p>
            <a:r>
              <a:rPr lang="en-US" sz="2400" dirty="0">
                <a:latin typeface="Arial" panose="020B0604020202020204" pitchFamily="34" charset="0"/>
                <a:cs typeface="Arial" panose="020B0604020202020204" pitchFamily="34" charset="0"/>
              </a:rPr>
              <a:t>	- Well Design and Construction Phase</a:t>
            </a:r>
          </a:p>
          <a:p>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Casing design</a:t>
            </a:r>
          </a:p>
          <a:p>
            <a:r>
              <a:rPr lang="en-US" sz="2400" b="1" dirty="0">
                <a:latin typeface="Arial" panose="020B0604020202020204" pitchFamily="34" charset="0"/>
                <a:cs typeface="Arial" panose="020B0604020202020204" pitchFamily="34" charset="0"/>
              </a:rPr>
              <a:t>		- Cement design/ primary cementing</a:t>
            </a:r>
          </a:p>
          <a:p>
            <a:r>
              <a:rPr lang="en-US" sz="2400" b="1" dirty="0">
                <a:latin typeface="Arial" panose="020B0604020202020204" pitchFamily="34" charset="0"/>
                <a:cs typeface="Arial" panose="020B0604020202020204" pitchFamily="34" charset="0"/>
              </a:rPr>
              <a:t>		- Material selection/tubulars/completion</a:t>
            </a:r>
          </a:p>
          <a:p>
            <a:r>
              <a:rPr lang="en-US" sz="2400" dirty="0">
                <a:latin typeface="Arial" panose="020B0604020202020204" pitchFamily="34" charset="0"/>
                <a:cs typeface="Arial" panose="020B0604020202020204" pitchFamily="34" charset="0"/>
              </a:rPr>
              <a:t>	- Operations/Production Phase (including well interventions/workovers)</a:t>
            </a:r>
          </a:p>
          <a:p>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Maintaining Well Integrity </a:t>
            </a:r>
          </a:p>
          <a:p>
            <a:r>
              <a:rPr lang="en-US" sz="2400" dirty="0">
                <a:latin typeface="Arial" panose="020B0604020202020204" pitchFamily="34" charset="0"/>
                <a:cs typeface="Arial" panose="020B0604020202020204" pitchFamily="34" charset="0"/>
              </a:rPr>
              <a:t>	- Plugging &amp; Abandonment</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Summary</a:t>
            </a:r>
          </a:p>
          <a:p>
            <a:r>
              <a:rPr lang="en-US" sz="2800" dirty="0">
                <a:latin typeface="Arial" panose="020B0604020202020204" pitchFamily="34" charset="0"/>
                <a:cs typeface="Arial" panose="020B0604020202020204" pitchFamily="34" charset="0"/>
              </a:rPr>
              <a:t>	</a:t>
            </a:r>
          </a:p>
          <a:p>
            <a:r>
              <a:rPr lang="en-US" sz="2400" dirty="0"/>
              <a:t>	</a:t>
            </a:r>
          </a:p>
        </p:txBody>
      </p:sp>
      <p:sp>
        <p:nvSpPr>
          <p:cNvPr id="7" name="Slide Number Placeholder 6">
            <a:extLst>
              <a:ext uri="{FF2B5EF4-FFF2-40B4-BE49-F238E27FC236}">
                <a16:creationId xmlns:a16="http://schemas.microsoft.com/office/drawing/2014/main" id="{B6F79EFE-FB58-43A3-B5D5-5466CB74E46B}"/>
              </a:ext>
            </a:extLst>
          </p:cNvPr>
          <p:cNvSpPr>
            <a:spLocks noGrp="1"/>
          </p:cNvSpPr>
          <p:nvPr>
            <p:ph type="sldNum" sz="quarter" idx="12"/>
          </p:nvPr>
        </p:nvSpPr>
        <p:spPr/>
        <p:txBody>
          <a:bodyPr/>
          <a:lstStyle/>
          <a:p>
            <a:r>
              <a:rPr lang="en-US" sz="1400" dirty="0">
                <a:solidFill>
                  <a:schemeClr val="tx1"/>
                </a:solidFill>
                <a:latin typeface="Arial" panose="020B0604020202020204" pitchFamily="34" charset="0"/>
                <a:cs typeface="Arial" panose="020B0604020202020204" pitchFamily="34" charset="0"/>
              </a:rPr>
              <a:t>2</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60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49543" y="396026"/>
            <a:ext cx="8007000" cy="456535"/>
          </a:xfrm>
          <a:prstGeom prst="rect">
            <a:avLst/>
          </a:prstGeom>
          <a:noFill/>
        </p:spPr>
        <p:txBody>
          <a:bodyPr wrap="none" lIns="0" tIns="0" rIns="0" rtlCol="0">
            <a:spAutoFit/>
          </a:bodyPr>
          <a:lstStyle/>
          <a:p>
            <a:pPr>
              <a:lnSpc>
                <a:spcPts val="3200"/>
              </a:lnSpc>
            </a:pPr>
            <a:r>
              <a:rPr lang="en-US" altLang="zh-CN" sz="3100" b="1" dirty="0">
                <a:latin typeface="Arial" panose="020B0604020202020204" pitchFamily="34" charset="0"/>
                <a:cs typeface="Arial" panose="020B0604020202020204" pitchFamily="34" charset="0"/>
              </a:rPr>
              <a:t>Cement Design Flow Path (Kirksey, 2013)</a:t>
            </a:r>
          </a:p>
        </p:txBody>
      </p:sp>
      <p:sp>
        <p:nvSpPr>
          <p:cNvPr id="3" name="TextBox 1"/>
          <p:cNvSpPr txBox="1"/>
          <p:nvPr/>
        </p:nvSpPr>
        <p:spPr>
          <a:xfrm>
            <a:off x="8851901" y="2019300"/>
            <a:ext cx="998671" cy="889346"/>
          </a:xfrm>
          <a:prstGeom prst="rect">
            <a:avLst/>
          </a:prstGeom>
          <a:noFill/>
        </p:spPr>
        <p:txBody>
          <a:bodyPr wrap="none" lIns="0" tIns="0" rIns="0" rtlCol="0">
            <a:spAutoFit/>
          </a:bodyPr>
          <a:lstStyle/>
          <a:p>
            <a:pPr>
              <a:lnSpc>
                <a:spcPts val="1300"/>
              </a:lnSpc>
              <a:tabLst>
                <a:tab pos="114300" algn="l"/>
                <a:tab pos="127000" algn="l"/>
              </a:tabLst>
            </a:pPr>
            <a:r>
              <a:rPr lang="en-US" altLang="zh-CN" dirty="0"/>
              <a:t>	</a:t>
            </a:r>
            <a:r>
              <a:rPr lang="en-US" altLang="zh-CN" sz="1200" dirty="0">
                <a:solidFill>
                  <a:srgbClr val="FFFFFF"/>
                </a:solidFill>
                <a:latin typeface="Arial Narrow" pitchFamily="18" charset="0"/>
                <a:cs typeface="Arial Narrow" pitchFamily="18" charset="0"/>
              </a:rPr>
              <a:t>Drlg</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Engineer</a:t>
            </a:r>
          </a:p>
          <a:p>
            <a:pPr>
              <a:lnSpc>
                <a:spcPts val="1000"/>
              </a:lnSpc>
            </a:pPr>
            <a:endParaRPr lang="en-US" altLang="zh-CN" dirty="0"/>
          </a:p>
          <a:p>
            <a:pPr>
              <a:lnSpc>
                <a:spcPts val="1600"/>
              </a:lnSpc>
              <a:tabLst>
                <a:tab pos="114300" algn="l"/>
                <a:tab pos="127000" algn="l"/>
              </a:tabLst>
            </a:pPr>
            <a:r>
              <a:rPr lang="en-US" altLang="zh-CN" sz="1200" dirty="0">
                <a:solidFill>
                  <a:srgbClr val="FFFFFF"/>
                </a:solidFill>
                <a:latin typeface="Arial Narrow" pitchFamily="18" charset="0"/>
                <a:cs typeface="Arial Narrow" pitchFamily="18" charset="0"/>
              </a:rPr>
              <a:t>Wireline</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Engineer</a:t>
            </a:r>
          </a:p>
          <a:p>
            <a:pPr>
              <a:lnSpc>
                <a:spcPts val="1000"/>
              </a:lnSpc>
            </a:pPr>
            <a:endParaRPr lang="en-US" altLang="zh-CN" dirty="0"/>
          </a:p>
          <a:p>
            <a:pPr>
              <a:lnSpc>
                <a:spcPts val="1600"/>
              </a:lnSpc>
              <a:tabLst>
                <a:tab pos="114300" algn="l"/>
                <a:tab pos="127000" algn="l"/>
              </a:tabLst>
            </a:pPr>
            <a:r>
              <a:rPr lang="en-US" altLang="zh-CN" dirty="0"/>
              <a:t>		</a:t>
            </a:r>
            <a:r>
              <a:rPr lang="en-US" altLang="zh-CN" sz="1200" dirty="0">
                <a:solidFill>
                  <a:srgbClr val="FFFFFF"/>
                </a:solidFill>
                <a:latin typeface="Arial Narrow" pitchFamily="18" charset="0"/>
                <a:cs typeface="Arial Narrow" pitchFamily="18" charset="0"/>
              </a:rPr>
              <a:t>Lab</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Engineer</a:t>
            </a:r>
          </a:p>
        </p:txBody>
      </p:sp>
      <p:sp>
        <p:nvSpPr>
          <p:cNvPr id="4" name="TextBox 1"/>
          <p:cNvSpPr txBox="1"/>
          <p:nvPr/>
        </p:nvSpPr>
        <p:spPr>
          <a:xfrm>
            <a:off x="6883400" y="1727201"/>
            <a:ext cx="1349728" cy="1197123"/>
          </a:xfrm>
          <a:prstGeom prst="rect">
            <a:avLst/>
          </a:prstGeom>
          <a:noFill/>
        </p:spPr>
        <p:txBody>
          <a:bodyPr wrap="none" lIns="0" tIns="0" rIns="0" rtlCol="0">
            <a:spAutoFit/>
          </a:bodyPr>
          <a:lstStyle/>
          <a:p>
            <a:pPr>
              <a:lnSpc>
                <a:spcPts val="1600"/>
              </a:lnSpc>
              <a:tabLst>
                <a:tab pos="190500" algn="l"/>
                <a:tab pos="241300" algn="l"/>
                <a:tab pos="393700" algn="l"/>
              </a:tabLst>
            </a:pPr>
            <a:r>
              <a:rPr lang="en-US" altLang="zh-CN" sz="1403" dirty="0">
                <a:solidFill>
                  <a:srgbClr val="004483"/>
                </a:solidFill>
                <a:latin typeface="Arial Narrow" pitchFamily="18" charset="0"/>
                <a:cs typeface="Arial Narrow" pitchFamily="18" charset="0"/>
              </a:rPr>
              <a:t>Roles:</a:t>
            </a:r>
          </a:p>
          <a:p>
            <a:pPr>
              <a:lnSpc>
                <a:spcPts val="2100"/>
              </a:lnSpc>
              <a:tabLst>
                <a:tab pos="190500" algn="l"/>
                <a:tab pos="241300" algn="l"/>
                <a:tab pos="393700" algn="l"/>
              </a:tabLst>
            </a:pPr>
            <a:r>
              <a:rPr lang="en-US" altLang="zh-CN" dirty="0"/>
              <a:t>	</a:t>
            </a:r>
            <a:r>
              <a:rPr lang="en-US" altLang="zh-CN" sz="1200" dirty="0">
                <a:solidFill>
                  <a:srgbClr val="FFFFFF"/>
                </a:solidFill>
                <a:latin typeface="Arial Narrow" pitchFamily="18" charset="0"/>
                <a:cs typeface="Arial Narrow" pitchFamily="18" charset="0"/>
              </a:rPr>
              <a:t>Cementing</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Engineer</a:t>
            </a:r>
          </a:p>
          <a:p>
            <a:pPr>
              <a:lnSpc>
                <a:spcPts val="1000"/>
              </a:lnSpc>
            </a:pPr>
            <a:endParaRPr lang="en-US" altLang="zh-CN" dirty="0"/>
          </a:p>
          <a:p>
            <a:pPr>
              <a:lnSpc>
                <a:spcPts val="1600"/>
              </a:lnSpc>
              <a:tabLst>
                <a:tab pos="190500" algn="l"/>
                <a:tab pos="241300" algn="l"/>
                <a:tab pos="393700" algn="l"/>
              </a:tabLst>
            </a:pPr>
            <a:r>
              <a:rPr lang="en-US" altLang="zh-CN" dirty="0"/>
              <a:t>			</a:t>
            </a:r>
            <a:r>
              <a:rPr lang="en-US" altLang="zh-CN" sz="1200" dirty="0">
                <a:solidFill>
                  <a:srgbClr val="FFFFFF"/>
                </a:solidFill>
                <a:latin typeface="Arial Narrow" pitchFamily="18" charset="0"/>
                <a:cs typeface="Arial Narrow" pitchFamily="18" charset="0"/>
              </a:rPr>
              <a:t>Petrophysicist</a:t>
            </a:r>
          </a:p>
          <a:p>
            <a:pPr>
              <a:lnSpc>
                <a:spcPts val="1000"/>
              </a:lnSpc>
            </a:pPr>
            <a:endParaRPr lang="en-US" altLang="zh-CN" dirty="0"/>
          </a:p>
          <a:p>
            <a:pPr>
              <a:lnSpc>
                <a:spcPts val="1600"/>
              </a:lnSpc>
              <a:tabLst>
                <a:tab pos="190500" algn="l"/>
                <a:tab pos="241300" algn="l"/>
                <a:tab pos="393700" algn="l"/>
              </a:tabLst>
            </a:pPr>
            <a:r>
              <a:rPr lang="en-US" altLang="zh-CN" dirty="0"/>
              <a:t>		</a:t>
            </a:r>
            <a:r>
              <a:rPr lang="en-US" altLang="zh-CN" sz="1200" dirty="0">
                <a:solidFill>
                  <a:srgbClr val="FFFFFF"/>
                </a:solidFill>
                <a:latin typeface="Arial Narrow" pitchFamily="18" charset="0"/>
                <a:cs typeface="Arial Narrow" pitchFamily="18" charset="0"/>
              </a:rPr>
              <a:t>Project</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Coordinator</a:t>
            </a:r>
          </a:p>
        </p:txBody>
      </p:sp>
      <p:sp>
        <p:nvSpPr>
          <p:cNvPr id="5" name="TextBox 1"/>
          <p:cNvSpPr txBox="1"/>
          <p:nvPr/>
        </p:nvSpPr>
        <p:spPr>
          <a:xfrm>
            <a:off x="2171700" y="3619501"/>
            <a:ext cx="444032" cy="587981"/>
          </a:xfrm>
          <a:prstGeom prst="rect">
            <a:avLst/>
          </a:prstGeom>
          <a:noFill/>
        </p:spPr>
        <p:txBody>
          <a:bodyPr wrap="none" lIns="0" tIns="0" rIns="0" rtlCol="0">
            <a:spAutoFit/>
          </a:bodyPr>
          <a:lstStyle/>
          <a:p>
            <a:pPr>
              <a:lnSpc>
                <a:spcPts val="1300"/>
              </a:lnSpc>
              <a:tabLst>
                <a:tab pos="25400" algn="l"/>
                <a:tab pos="76200" algn="l"/>
              </a:tabLst>
            </a:pPr>
            <a:r>
              <a:rPr lang="en-US" altLang="zh-CN" dirty="0"/>
              <a:t>		</a:t>
            </a:r>
            <a:r>
              <a:rPr lang="en-US" altLang="zh-CN" sz="1200" dirty="0">
                <a:solidFill>
                  <a:srgbClr val="FFFFFF"/>
                </a:solidFill>
                <a:latin typeface="Arial Narrow" pitchFamily="18" charset="0"/>
                <a:cs typeface="Arial Narrow" pitchFamily="18" charset="0"/>
              </a:rPr>
              <a:t>Initial</a:t>
            </a:r>
          </a:p>
          <a:p>
            <a:pPr>
              <a:lnSpc>
                <a:spcPts val="1400"/>
              </a:lnSpc>
              <a:tabLst>
                <a:tab pos="25400" algn="l"/>
                <a:tab pos="76200" algn="l"/>
              </a:tabLst>
            </a:pPr>
            <a:r>
              <a:rPr lang="en-US" altLang="zh-CN" sz="1200" dirty="0">
                <a:solidFill>
                  <a:srgbClr val="FFFFFF"/>
                </a:solidFill>
                <a:latin typeface="Arial Narrow" pitchFamily="18" charset="0"/>
                <a:cs typeface="Arial Narrow" pitchFamily="18" charset="0"/>
              </a:rPr>
              <a:t>Cement</a:t>
            </a:r>
          </a:p>
          <a:p>
            <a:pPr>
              <a:lnSpc>
                <a:spcPts val="1400"/>
              </a:lnSpc>
              <a:tabLst>
                <a:tab pos="25400" algn="l"/>
                <a:tab pos="76200" algn="l"/>
              </a:tabLst>
            </a:pPr>
            <a:r>
              <a:rPr lang="en-US" altLang="zh-CN" dirty="0"/>
              <a:t>	</a:t>
            </a:r>
            <a:r>
              <a:rPr lang="en-US" altLang="zh-CN" sz="1200" dirty="0">
                <a:solidFill>
                  <a:srgbClr val="FFFFFF"/>
                </a:solidFill>
                <a:latin typeface="Arial Narrow" pitchFamily="18" charset="0"/>
                <a:cs typeface="Arial Narrow" pitchFamily="18" charset="0"/>
              </a:rPr>
              <a:t>Design</a:t>
            </a:r>
          </a:p>
        </p:txBody>
      </p:sp>
      <p:sp>
        <p:nvSpPr>
          <p:cNvPr id="6" name="TextBox 1"/>
          <p:cNvSpPr txBox="1"/>
          <p:nvPr/>
        </p:nvSpPr>
        <p:spPr>
          <a:xfrm>
            <a:off x="3314700" y="2120900"/>
            <a:ext cx="577466" cy="1046440"/>
          </a:xfrm>
          <a:prstGeom prst="rect">
            <a:avLst/>
          </a:prstGeom>
          <a:noFill/>
        </p:spPr>
        <p:txBody>
          <a:bodyPr wrap="none" lIns="0" tIns="0" rIns="0" rtlCol="0">
            <a:spAutoFit/>
          </a:bodyPr>
          <a:lstStyle/>
          <a:p>
            <a:pPr>
              <a:lnSpc>
                <a:spcPts val="1300"/>
              </a:lnSpc>
              <a:tabLst>
                <a:tab pos="63500" algn="l"/>
                <a:tab pos="76200" algn="l"/>
              </a:tabLst>
            </a:pPr>
            <a:r>
              <a:rPr lang="en-US" altLang="zh-CN" dirty="0"/>
              <a:t>	</a:t>
            </a:r>
            <a:r>
              <a:rPr lang="en-US" altLang="zh-CN" sz="1200" dirty="0">
                <a:solidFill>
                  <a:srgbClr val="FFFFFF"/>
                </a:solidFill>
                <a:latin typeface="Arial Narrow" pitchFamily="18" charset="0"/>
                <a:cs typeface="Arial Narrow" pitchFamily="18" charset="0"/>
              </a:rPr>
              <a:t>WLLog</a:t>
            </a:r>
          </a:p>
          <a:p>
            <a:pPr>
              <a:lnSpc>
                <a:spcPts val="1400"/>
              </a:lnSpc>
              <a:tabLst>
                <a:tab pos="63500" algn="l"/>
                <a:tab pos="76200" algn="l"/>
              </a:tabLst>
            </a:pPr>
            <a:r>
              <a:rPr lang="en-US" altLang="zh-CN" sz="1200" dirty="0">
                <a:solidFill>
                  <a:srgbClr val="FFFFFF"/>
                </a:solidFill>
                <a:latin typeface="Arial Narrow" pitchFamily="18" charset="0"/>
                <a:cs typeface="Arial Narrow" pitchFamily="18" charset="0"/>
              </a:rPr>
              <a:t>LWD</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Data</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100"/>
              </a:lnSpc>
              <a:tabLst>
                <a:tab pos="63500" algn="l"/>
                <a:tab pos="76200" algn="l"/>
              </a:tabLst>
            </a:pPr>
            <a:r>
              <a:rPr lang="en-US" altLang="zh-CN" dirty="0"/>
              <a:t>		</a:t>
            </a:r>
            <a:r>
              <a:rPr lang="en-US" altLang="zh-CN" sz="1200" dirty="0">
                <a:solidFill>
                  <a:srgbClr val="FFFFFF"/>
                </a:solidFill>
                <a:latin typeface="Arial Narrow" pitchFamily="18" charset="0"/>
                <a:cs typeface="Arial Narrow" pitchFamily="18" charset="0"/>
              </a:rPr>
              <a:t>Caliper</a:t>
            </a:r>
          </a:p>
        </p:txBody>
      </p:sp>
      <p:sp>
        <p:nvSpPr>
          <p:cNvPr id="7" name="TextBox 1"/>
          <p:cNvSpPr txBox="1"/>
          <p:nvPr/>
        </p:nvSpPr>
        <p:spPr>
          <a:xfrm>
            <a:off x="3289301" y="3111501"/>
            <a:ext cx="623569" cy="212879"/>
          </a:xfrm>
          <a:prstGeom prst="rect">
            <a:avLst/>
          </a:prstGeom>
          <a:noFill/>
        </p:spPr>
        <p:txBody>
          <a:bodyPr wrap="none" lIns="0" tIns="0" rIns="0" rtlCol="0">
            <a:spAutoFit/>
          </a:bodyPr>
          <a:lstStyle/>
          <a:p>
            <a:pPr>
              <a:lnSpc>
                <a:spcPts val="1300"/>
              </a:lnSpc>
            </a:pPr>
            <a:r>
              <a:rPr lang="en-US" altLang="zh-CN" sz="1200" dirty="0">
                <a:solidFill>
                  <a:srgbClr val="FFFFFF"/>
                </a:solidFill>
                <a:latin typeface="Arial Narrow" pitchFamily="18" charset="0"/>
                <a:cs typeface="Arial Narrow" pitchFamily="18" charset="0"/>
              </a:rPr>
              <a:t>Processing</a:t>
            </a:r>
          </a:p>
        </p:txBody>
      </p:sp>
      <p:sp>
        <p:nvSpPr>
          <p:cNvPr id="8" name="TextBox 1"/>
          <p:cNvSpPr txBox="1"/>
          <p:nvPr/>
        </p:nvSpPr>
        <p:spPr>
          <a:xfrm>
            <a:off x="3454400" y="3619501"/>
            <a:ext cx="1354410" cy="587981"/>
          </a:xfrm>
          <a:prstGeom prst="rect">
            <a:avLst/>
          </a:prstGeom>
          <a:noFill/>
        </p:spPr>
        <p:txBody>
          <a:bodyPr wrap="none" lIns="0" tIns="0" rIns="0" rtlCol="0">
            <a:spAutoFit/>
          </a:bodyPr>
          <a:lstStyle/>
          <a:p>
            <a:pPr>
              <a:lnSpc>
                <a:spcPts val="1300"/>
              </a:lnSpc>
              <a:tabLst>
                <a:tab pos="482600" algn="l"/>
              </a:tabLst>
            </a:pPr>
            <a:r>
              <a:rPr lang="en-US" altLang="zh-CN" sz="1200" dirty="0">
                <a:solidFill>
                  <a:srgbClr val="FFFFFF"/>
                </a:solidFill>
                <a:latin typeface="Arial Narrow" pitchFamily="18" charset="0"/>
                <a:cs typeface="Arial Narrow" pitchFamily="18" charset="0"/>
              </a:rPr>
              <a:t>Real-Time</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(RT)</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Iterative</a:t>
            </a:r>
          </a:p>
          <a:p>
            <a:pPr>
              <a:lnSpc>
                <a:spcPts val="1400"/>
              </a:lnSpc>
              <a:tabLst>
                <a:tab pos="482600" algn="l"/>
              </a:tabLst>
            </a:pPr>
            <a:r>
              <a:rPr lang="en-US" altLang="zh-CN" sz="1200" dirty="0">
                <a:solidFill>
                  <a:srgbClr val="FFFFFF"/>
                </a:solidFill>
                <a:latin typeface="Arial Narrow" pitchFamily="18" charset="0"/>
                <a:cs typeface="Arial Narrow" pitchFamily="18" charset="0"/>
              </a:rPr>
              <a:t>Updates</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to</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Cement</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Job</a:t>
            </a:r>
          </a:p>
          <a:p>
            <a:pPr>
              <a:lnSpc>
                <a:spcPts val="1400"/>
              </a:lnSpc>
              <a:tabLst>
                <a:tab pos="482600" algn="l"/>
              </a:tabLst>
            </a:pPr>
            <a:r>
              <a:rPr lang="en-US" altLang="zh-CN" dirty="0"/>
              <a:t>	</a:t>
            </a:r>
            <a:r>
              <a:rPr lang="en-US" altLang="zh-CN" sz="1200" dirty="0">
                <a:solidFill>
                  <a:srgbClr val="FFFFFF"/>
                </a:solidFill>
                <a:latin typeface="Arial Narrow" pitchFamily="18" charset="0"/>
                <a:cs typeface="Arial Narrow" pitchFamily="18" charset="0"/>
              </a:rPr>
              <a:t>Design</a:t>
            </a:r>
          </a:p>
        </p:txBody>
      </p:sp>
      <p:sp>
        <p:nvSpPr>
          <p:cNvPr id="9" name="TextBox 1"/>
          <p:cNvSpPr txBox="1"/>
          <p:nvPr/>
        </p:nvSpPr>
        <p:spPr>
          <a:xfrm>
            <a:off x="2768601" y="4838701"/>
            <a:ext cx="565283" cy="392415"/>
          </a:xfrm>
          <a:prstGeom prst="rect">
            <a:avLst/>
          </a:prstGeom>
          <a:noFill/>
        </p:spPr>
        <p:txBody>
          <a:bodyPr wrap="none" lIns="0" tIns="0" rIns="0" rtlCol="0">
            <a:spAutoFit/>
          </a:bodyPr>
          <a:lstStyle/>
          <a:p>
            <a:pPr>
              <a:lnSpc>
                <a:spcPts val="1300"/>
              </a:lnSpc>
            </a:pPr>
            <a:r>
              <a:rPr lang="en-US" altLang="zh-CN" sz="1200" dirty="0">
                <a:solidFill>
                  <a:srgbClr val="FFFFFF"/>
                </a:solidFill>
                <a:latin typeface="Arial Narrow" pitchFamily="18" charset="0"/>
                <a:cs typeface="Arial Narrow" pitchFamily="18" charset="0"/>
              </a:rPr>
              <a:t>RTSurvey</a:t>
            </a:r>
          </a:p>
          <a:p>
            <a:pPr>
              <a:lnSpc>
                <a:spcPts val="1400"/>
              </a:lnSpc>
            </a:pPr>
            <a:r>
              <a:rPr lang="en-US" altLang="zh-CN" sz="1200" dirty="0">
                <a:solidFill>
                  <a:srgbClr val="FFFFFF"/>
                </a:solidFill>
                <a:latin typeface="Arial Narrow" pitchFamily="18" charset="0"/>
                <a:cs typeface="Arial Narrow" pitchFamily="18" charset="0"/>
              </a:rPr>
              <a:t>RTCaliper</a:t>
            </a:r>
          </a:p>
        </p:txBody>
      </p:sp>
      <p:sp>
        <p:nvSpPr>
          <p:cNvPr id="10" name="TextBox 1"/>
          <p:cNvSpPr txBox="1"/>
          <p:nvPr/>
        </p:nvSpPr>
        <p:spPr>
          <a:xfrm>
            <a:off x="3327401" y="5448300"/>
            <a:ext cx="695703" cy="751488"/>
          </a:xfrm>
          <a:prstGeom prst="rect">
            <a:avLst/>
          </a:prstGeom>
          <a:noFill/>
        </p:spPr>
        <p:txBody>
          <a:bodyPr wrap="none" lIns="0" tIns="0" rIns="0" rtlCol="0">
            <a:spAutoFit/>
          </a:bodyPr>
          <a:lstStyle/>
          <a:p>
            <a:pPr>
              <a:lnSpc>
                <a:spcPts val="1300"/>
              </a:lnSpc>
              <a:tabLst>
                <a:tab pos="152400" algn="l"/>
              </a:tabLst>
            </a:pPr>
            <a:r>
              <a:rPr lang="en-US" altLang="zh-CN" dirty="0"/>
              <a:t>	</a:t>
            </a:r>
            <a:r>
              <a:rPr lang="en-US" altLang="zh-CN" sz="1200" dirty="0">
                <a:solidFill>
                  <a:srgbClr val="FFFFFF"/>
                </a:solidFill>
                <a:latin typeface="Arial Narrow" pitchFamily="18" charset="0"/>
                <a:cs typeface="Arial Narrow" pitchFamily="18" charset="0"/>
              </a:rPr>
              <a:t>Drilling</a:t>
            </a:r>
          </a:p>
          <a:p>
            <a:pPr>
              <a:lnSpc>
                <a:spcPts val="1400"/>
              </a:lnSpc>
              <a:tabLst>
                <a:tab pos="152400" algn="l"/>
              </a:tabLst>
            </a:pPr>
            <a:r>
              <a:rPr lang="en-US" altLang="zh-CN" sz="1200" dirty="0">
                <a:solidFill>
                  <a:srgbClr val="FFFFFF"/>
                </a:solidFill>
                <a:latin typeface="Arial Narrow" pitchFamily="18" charset="0"/>
                <a:cs typeface="Arial Narrow" pitchFamily="18" charset="0"/>
              </a:rPr>
              <a:t>Adjustments</a:t>
            </a:r>
          </a:p>
          <a:p>
            <a:pPr>
              <a:lnSpc>
                <a:spcPts val="1400"/>
              </a:lnSpc>
              <a:tabLst>
                <a:tab pos="152400" algn="l"/>
              </a:tabLst>
            </a:pPr>
            <a:endParaRPr lang="en-US" altLang="zh-CN" sz="1200" dirty="0">
              <a:solidFill>
                <a:srgbClr val="FFFFFF"/>
              </a:solidFill>
              <a:latin typeface="Arial Narrow" pitchFamily="18" charset="0"/>
              <a:cs typeface="Arial Narrow" pitchFamily="18" charset="0"/>
            </a:endParaRPr>
          </a:p>
          <a:p>
            <a:pPr>
              <a:lnSpc>
                <a:spcPts val="1400"/>
              </a:lnSpc>
              <a:tabLst>
                <a:tab pos="152400" algn="l"/>
              </a:tabLst>
            </a:pPr>
            <a:endParaRPr lang="en-US" altLang="zh-CN" sz="1200" dirty="0">
              <a:solidFill>
                <a:srgbClr val="FFFFFF"/>
              </a:solidFill>
              <a:latin typeface="Arial Narrow" pitchFamily="18" charset="0"/>
              <a:cs typeface="Arial Narrow" pitchFamily="18" charset="0"/>
            </a:endParaRPr>
          </a:p>
        </p:txBody>
      </p:sp>
      <p:sp>
        <p:nvSpPr>
          <p:cNvPr id="11" name="TextBox 1"/>
          <p:cNvSpPr txBox="1"/>
          <p:nvPr/>
        </p:nvSpPr>
        <p:spPr>
          <a:xfrm>
            <a:off x="5219700" y="3543300"/>
            <a:ext cx="997068" cy="767518"/>
          </a:xfrm>
          <a:prstGeom prst="rect">
            <a:avLst/>
          </a:prstGeom>
          <a:noFill/>
        </p:spPr>
        <p:txBody>
          <a:bodyPr wrap="none" lIns="0" tIns="0" rIns="0" rtlCol="0">
            <a:spAutoFit/>
          </a:bodyPr>
          <a:lstStyle/>
          <a:p>
            <a:pPr>
              <a:lnSpc>
                <a:spcPts val="1300"/>
              </a:lnSpc>
              <a:tabLst>
                <a:tab pos="127000" algn="l"/>
                <a:tab pos="177800" algn="l"/>
                <a:tab pos="190500" algn="l"/>
              </a:tabLst>
            </a:pPr>
            <a:r>
              <a:rPr lang="en-US" altLang="zh-CN" sz="1200" dirty="0">
                <a:solidFill>
                  <a:srgbClr val="FFFFFF"/>
                </a:solidFill>
                <a:latin typeface="Arial Narrow" pitchFamily="18" charset="0"/>
                <a:cs typeface="Arial Narrow" pitchFamily="18" charset="0"/>
              </a:rPr>
              <a:t>Final</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Cement</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Job</a:t>
            </a:r>
          </a:p>
          <a:p>
            <a:pPr>
              <a:lnSpc>
                <a:spcPts val="1400"/>
              </a:lnSpc>
              <a:tabLst>
                <a:tab pos="127000" algn="l"/>
                <a:tab pos="177800" algn="l"/>
                <a:tab pos="190500" algn="l"/>
              </a:tabLst>
            </a:pPr>
            <a:r>
              <a:rPr lang="en-US" altLang="zh-CN" dirty="0"/>
              <a:t>		</a:t>
            </a:r>
            <a:r>
              <a:rPr lang="en-US" altLang="zh-CN" sz="1200" dirty="0">
                <a:solidFill>
                  <a:srgbClr val="FFFFFF"/>
                </a:solidFill>
                <a:latin typeface="Arial Narrow" pitchFamily="18" charset="0"/>
                <a:cs typeface="Arial Narrow" pitchFamily="18" charset="0"/>
              </a:rPr>
              <a:t>Design</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and</a:t>
            </a:r>
          </a:p>
          <a:p>
            <a:pPr>
              <a:lnSpc>
                <a:spcPts val="1400"/>
              </a:lnSpc>
              <a:tabLst>
                <a:tab pos="127000" algn="l"/>
                <a:tab pos="177800" algn="l"/>
                <a:tab pos="190500" algn="l"/>
              </a:tabLst>
            </a:pPr>
            <a:r>
              <a:rPr lang="en-US" altLang="zh-CN" dirty="0"/>
              <a:t>			</a:t>
            </a:r>
            <a:r>
              <a:rPr lang="en-US" altLang="zh-CN" sz="1200" dirty="0">
                <a:solidFill>
                  <a:srgbClr val="FFFFFF"/>
                </a:solidFill>
                <a:latin typeface="Arial Narrow" pitchFamily="18" charset="0"/>
                <a:cs typeface="Arial Narrow" pitchFamily="18" charset="0"/>
              </a:rPr>
              <a:t>Centralizer</a:t>
            </a:r>
          </a:p>
          <a:p>
            <a:pPr>
              <a:lnSpc>
                <a:spcPts val="1400"/>
              </a:lnSpc>
              <a:tabLst>
                <a:tab pos="127000" algn="l"/>
                <a:tab pos="177800" algn="l"/>
                <a:tab pos="190500" algn="l"/>
              </a:tabLst>
            </a:pPr>
            <a:r>
              <a:rPr lang="en-US" altLang="zh-CN" dirty="0"/>
              <a:t>	</a:t>
            </a:r>
            <a:r>
              <a:rPr lang="en-US" altLang="zh-CN" sz="1200" dirty="0">
                <a:solidFill>
                  <a:srgbClr val="FFFFFF"/>
                </a:solidFill>
                <a:latin typeface="Arial Narrow" pitchFamily="18" charset="0"/>
                <a:cs typeface="Arial Narrow" pitchFamily="18" charset="0"/>
              </a:rPr>
              <a:t>Arrangement</a:t>
            </a:r>
          </a:p>
        </p:txBody>
      </p:sp>
      <p:sp>
        <p:nvSpPr>
          <p:cNvPr id="12" name="TextBox 1"/>
          <p:cNvSpPr txBox="1"/>
          <p:nvPr/>
        </p:nvSpPr>
        <p:spPr>
          <a:xfrm>
            <a:off x="6692900" y="3708401"/>
            <a:ext cx="1232710" cy="408445"/>
          </a:xfrm>
          <a:prstGeom prst="rect">
            <a:avLst/>
          </a:prstGeom>
          <a:noFill/>
        </p:spPr>
        <p:txBody>
          <a:bodyPr wrap="none" lIns="0" tIns="0" rIns="0" rtlCol="0">
            <a:spAutoFit/>
          </a:bodyPr>
          <a:lstStyle/>
          <a:p>
            <a:pPr>
              <a:lnSpc>
                <a:spcPts val="1300"/>
              </a:lnSpc>
              <a:tabLst>
                <a:tab pos="88900" algn="l"/>
              </a:tabLst>
            </a:pPr>
            <a:r>
              <a:rPr lang="en-US" altLang="zh-CN" sz="1200" dirty="0">
                <a:solidFill>
                  <a:srgbClr val="FFFFFF"/>
                </a:solidFill>
                <a:latin typeface="Arial Narrow" pitchFamily="18" charset="0"/>
                <a:cs typeface="Arial Narrow" pitchFamily="18" charset="0"/>
              </a:rPr>
              <a:t>Post</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job</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Evaluation</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of</a:t>
            </a:r>
          </a:p>
          <a:p>
            <a:pPr>
              <a:lnSpc>
                <a:spcPts val="1400"/>
              </a:lnSpc>
              <a:tabLst>
                <a:tab pos="88900" algn="l"/>
              </a:tabLst>
            </a:pPr>
            <a:r>
              <a:rPr lang="en-US" altLang="zh-CN" dirty="0"/>
              <a:t>	</a:t>
            </a:r>
            <a:r>
              <a:rPr lang="en-US" altLang="zh-CN" sz="1200" dirty="0">
                <a:solidFill>
                  <a:srgbClr val="FFFFFF"/>
                </a:solidFill>
                <a:latin typeface="Arial Narrow" pitchFamily="18" charset="0"/>
                <a:cs typeface="Arial Narrow" pitchFamily="18" charset="0"/>
              </a:rPr>
              <a:t>Cement</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Execution</a:t>
            </a:r>
          </a:p>
        </p:txBody>
      </p:sp>
      <p:sp>
        <p:nvSpPr>
          <p:cNvPr id="13" name="TextBox 1"/>
          <p:cNvSpPr txBox="1"/>
          <p:nvPr/>
        </p:nvSpPr>
        <p:spPr>
          <a:xfrm>
            <a:off x="7099300" y="4533901"/>
            <a:ext cx="444032" cy="212879"/>
          </a:xfrm>
          <a:prstGeom prst="rect">
            <a:avLst/>
          </a:prstGeom>
          <a:noFill/>
        </p:spPr>
        <p:txBody>
          <a:bodyPr wrap="none" lIns="0" tIns="0" rIns="0" rtlCol="0">
            <a:spAutoFit/>
          </a:bodyPr>
          <a:lstStyle/>
          <a:p>
            <a:pPr>
              <a:lnSpc>
                <a:spcPts val="1300"/>
              </a:lnSpc>
            </a:pPr>
            <a:r>
              <a:rPr lang="en-US" altLang="zh-CN" sz="1200" dirty="0">
                <a:solidFill>
                  <a:srgbClr val="FFFFFF"/>
                </a:solidFill>
                <a:latin typeface="Arial Narrow" pitchFamily="18" charset="0"/>
                <a:cs typeface="Arial Narrow" pitchFamily="18" charset="0"/>
              </a:rPr>
              <a:t>Cement</a:t>
            </a:r>
          </a:p>
        </p:txBody>
      </p:sp>
      <p:sp>
        <p:nvSpPr>
          <p:cNvPr id="14" name="TextBox 1"/>
          <p:cNvSpPr txBox="1"/>
          <p:nvPr/>
        </p:nvSpPr>
        <p:spPr>
          <a:xfrm>
            <a:off x="7023101" y="4724401"/>
            <a:ext cx="575479" cy="408445"/>
          </a:xfrm>
          <a:prstGeom prst="rect">
            <a:avLst/>
          </a:prstGeom>
          <a:noFill/>
        </p:spPr>
        <p:txBody>
          <a:bodyPr wrap="none" lIns="0" tIns="0" rIns="0" rtlCol="0">
            <a:spAutoFit/>
          </a:bodyPr>
          <a:lstStyle/>
          <a:p>
            <a:pPr>
              <a:lnSpc>
                <a:spcPts val="1300"/>
              </a:lnSpc>
              <a:tabLst>
                <a:tab pos="101600" algn="l"/>
              </a:tabLst>
            </a:pPr>
            <a:r>
              <a:rPr lang="en-US" altLang="zh-CN" sz="1200" dirty="0">
                <a:solidFill>
                  <a:srgbClr val="FFFFFF"/>
                </a:solidFill>
                <a:latin typeface="Arial Narrow" pitchFamily="18" charset="0"/>
                <a:cs typeface="Arial Narrow" pitchFamily="18" charset="0"/>
              </a:rPr>
              <a:t>Properties</a:t>
            </a:r>
          </a:p>
          <a:p>
            <a:pPr>
              <a:lnSpc>
                <a:spcPts val="1400"/>
              </a:lnSpc>
              <a:tabLst>
                <a:tab pos="101600" algn="l"/>
              </a:tabLst>
            </a:pPr>
            <a:r>
              <a:rPr lang="en-US" altLang="zh-CN" dirty="0"/>
              <a:t>	</a:t>
            </a:r>
            <a:r>
              <a:rPr lang="en-US" altLang="zh-CN" sz="1200" dirty="0">
                <a:solidFill>
                  <a:srgbClr val="FFFFFF"/>
                </a:solidFill>
                <a:latin typeface="Arial Narrow" pitchFamily="18" charset="0"/>
                <a:cs typeface="Arial Narrow" pitchFamily="18" charset="0"/>
              </a:rPr>
              <a:t>Report</a:t>
            </a:r>
          </a:p>
        </p:txBody>
      </p:sp>
      <p:sp>
        <p:nvSpPr>
          <p:cNvPr id="15" name="TextBox 1"/>
          <p:cNvSpPr txBox="1"/>
          <p:nvPr/>
        </p:nvSpPr>
        <p:spPr>
          <a:xfrm>
            <a:off x="8280401" y="5067301"/>
            <a:ext cx="743793" cy="212879"/>
          </a:xfrm>
          <a:prstGeom prst="rect">
            <a:avLst/>
          </a:prstGeom>
          <a:noFill/>
        </p:spPr>
        <p:txBody>
          <a:bodyPr wrap="none" lIns="0" tIns="0" rIns="0" rtlCol="0">
            <a:spAutoFit/>
          </a:bodyPr>
          <a:lstStyle/>
          <a:p>
            <a:pPr>
              <a:lnSpc>
                <a:spcPts val="1300"/>
              </a:lnSpc>
            </a:pPr>
            <a:r>
              <a:rPr lang="en-US" altLang="zh-CN" sz="1200" dirty="0">
                <a:solidFill>
                  <a:srgbClr val="FFFFFF"/>
                </a:solidFill>
                <a:latin typeface="Arial Narrow" pitchFamily="18" charset="0"/>
                <a:cs typeface="Arial Narrow" pitchFamily="18" charset="0"/>
              </a:rPr>
              <a:t>CBL*/USI*</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or</a:t>
            </a:r>
          </a:p>
        </p:txBody>
      </p:sp>
      <p:sp>
        <p:nvSpPr>
          <p:cNvPr id="16" name="TextBox 1"/>
          <p:cNvSpPr txBox="1"/>
          <p:nvPr/>
        </p:nvSpPr>
        <p:spPr>
          <a:xfrm>
            <a:off x="8140700" y="5257801"/>
            <a:ext cx="1029128" cy="408445"/>
          </a:xfrm>
          <a:prstGeom prst="rect">
            <a:avLst/>
          </a:prstGeom>
          <a:noFill/>
        </p:spPr>
        <p:txBody>
          <a:bodyPr wrap="none" lIns="0" tIns="0" rIns="0" rtlCol="0">
            <a:spAutoFit/>
          </a:bodyPr>
          <a:lstStyle/>
          <a:p>
            <a:pPr>
              <a:lnSpc>
                <a:spcPts val="1300"/>
              </a:lnSpc>
              <a:tabLst>
                <a:tab pos="393700" algn="l"/>
              </a:tabLst>
            </a:pPr>
            <a:r>
              <a:rPr lang="en-US" altLang="zh-CN" sz="1200" dirty="0">
                <a:solidFill>
                  <a:srgbClr val="FFFFFF"/>
                </a:solidFill>
                <a:latin typeface="Arial Narrow" pitchFamily="18" charset="0"/>
                <a:cs typeface="Arial Narrow" pitchFamily="18" charset="0"/>
              </a:rPr>
              <a:t>Isolation</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Scanner*</a:t>
            </a:r>
          </a:p>
          <a:p>
            <a:pPr>
              <a:lnSpc>
                <a:spcPts val="1400"/>
              </a:lnSpc>
              <a:tabLst>
                <a:tab pos="393700" algn="l"/>
              </a:tabLst>
            </a:pPr>
            <a:r>
              <a:rPr lang="en-US" altLang="zh-CN" dirty="0"/>
              <a:t>	</a:t>
            </a:r>
            <a:r>
              <a:rPr lang="en-US" altLang="zh-CN" sz="1200" dirty="0">
                <a:solidFill>
                  <a:srgbClr val="FFFFFF"/>
                </a:solidFill>
                <a:latin typeface="Arial Narrow" pitchFamily="18" charset="0"/>
                <a:cs typeface="Arial Narrow" pitchFamily="18" charset="0"/>
              </a:rPr>
              <a:t>Log</a:t>
            </a:r>
          </a:p>
        </p:txBody>
      </p:sp>
      <p:sp>
        <p:nvSpPr>
          <p:cNvPr id="17" name="TextBox 1"/>
          <p:cNvSpPr txBox="1"/>
          <p:nvPr/>
        </p:nvSpPr>
        <p:spPr>
          <a:xfrm>
            <a:off x="8432801" y="3543300"/>
            <a:ext cx="564257" cy="767518"/>
          </a:xfrm>
          <a:prstGeom prst="rect">
            <a:avLst/>
          </a:prstGeom>
          <a:noFill/>
        </p:spPr>
        <p:txBody>
          <a:bodyPr wrap="none" lIns="0" tIns="0" rIns="0" rtlCol="0">
            <a:spAutoFit/>
          </a:bodyPr>
          <a:lstStyle/>
          <a:p>
            <a:pPr>
              <a:lnSpc>
                <a:spcPts val="1300"/>
              </a:lnSpc>
              <a:tabLst>
                <a:tab pos="50800" algn="l"/>
                <a:tab pos="63500" algn="l"/>
                <a:tab pos="139700" algn="l"/>
              </a:tabLst>
            </a:pPr>
            <a:r>
              <a:rPr lang="en-US" altLang="zh-CN" dirty="0"/>
              <a:t>			</a:t>
            </a:r>
            <a:r>
              <a:rPr lang="en-US" altLang="zh-CN" sz="1200" dirty="0">
                <a:solidFill>
                  <a:srgbClr val="FFFFFF"/>
                </a:solidFill>
                <a:latin typeface="Arial Narrow" pitchFamily="18" charset="0"/>
                <a:cs typeface="Arial Narrow" pitchFamily="18" charset="0"/>
              </a:rPr>
              <a:t>Final</a:t>
            </a:r>
          </a:p>
          <a:p>
            <a:pPr>
              <a:lnSpc>
                <a:spcPts val="1400"/>
              </a:lnSpc>
              <a:tabLst>
                <a:tab pos="50800" algn="l"/>
                <a:tab pos="63500" algn="l"/>
                <a:tab pos="139700" algn="l"/>
              </a:tabLst>
            </a:pPr>
            <a:r>
              <a:rPr lang="en-US" altLang="zh-CN" sz="1200" dirty="0">
                <a:solidFill>
                  <a:srgbClr val="FFFFFF"/>
                </a:solidFill>
                <a:latin typeface="Arial Narrow" pitchFamily="18" charset="0"/>
                <a:cs typeface="Arial Narrow" pitchFamily="18" charset="0"/>
              </a:rPr>
              <a:t>Results</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of</a:t>
            </a:r>
          </a:p>
          <a:p>
            <a:pPr>
              <a:lnSpc>
                <a:spcPts val="1400"/>
              </a:lnSpc>
              <a:tabLst>
                <a:tab pos="50800" algn="l"/>
                <a:tab pos="63500" algn="l"/>
                <a:tab pos="139700" algn="l"/>
              </a:tabLst>
            </a:pPr>
            <a:r>
              <a:rPr lang="en-US" altLang="zh-CN" dirty="0"/>
              <a:t>		</a:t>
            </a:r>
            <a:r>
              <a:rPr lang="en-US" altLang="zh-CN" sz="1200" dirty="0">
                <a:solidFill>
                  <a:srgbClr val="FFFFFF"/>
                </a:solidFill>
                <a:latin typeface="Arial Narrow" pitchFamily="18" charset="0"/>
                <a:cs typeface="Arial Narrow" pitchFamily="18" charset="0"/>
              </a:rPr>
              <a:t>Cement</a:t>
            </a:r>
          </a:p>
          <a:p>
            <a:pPr>
              <a:lnSpc>
                <a:spcPts val="1400"/>
              </a:lnSpc>
              <a:tabLst>
                <a:tab pos="50800" algn="l"/>
                <a:tab pos="63500" algn="l"/>
                <a:tab pos="139700" algn="l"/>
              </a:tabLst>
            </a:pPr>
            <a:r>
              <a:rPr lang="en-US" altLang="zh-CN" dirty="0"/>
              <a:t>	</a:t>
            </a:r>
            <a:r>
              <a:rPr lang="en-US" altLang="zh-CN" sz="1200" dirty="0">
                <a:solidFill>
                  <a:srgbClr val="FFFFFF"/>
                </a:solidFill>
                <a:latin typeface="Arial Narrow" pitchFamily="18" charset="0"/>
                <a:cs typeface="Arial Narrow" pitchFamily="18" charset="0"/>
              </a:rPr>
              <a:t>Isolation</a:t>
            </a:r>
          </a:p>
        </p:txBody>
      </p:sp>
      <p:sp>
        <p:nvSpPr>
          <p:cNvPr id="18" name="TextBox 1"/>
          <p:cNvSpPr txBox="1"/>
          <p:nvPr/>
        </p:nvSpPr>
        <p:spPr>
          <a:xfrm>
            <a:off x="9575801" y="3619501"/>
            <a:ext cx="413575" cy="392415"/>
          </a:xfrm>
          <a:prstGeom prst="rect">
            <a:avLst/>
          </a:prstGeom>
          <a:noFill/>
        </p:spPr>
        <p:txBody>
          <a:bodyPr wrap="none" lIns="0" tIns="0" rIns="0" rtlCol="0">
            <a:spAutoFit/>
          </a:bodyPr>
          <a:lstStyle/>
          <a:p>
            <a:pPr>
              <a:lnSpc>
                <a:spcPts val="1300"/>
              </a:lnSpc>
              <a:tabLst>
                <a:tab pos="50800" algn="l"/>
              </a:tabLst>
            </a:pPr>
            <a:r>
              <a:rPr lang="en-US" altLang="zh-CN" dirty="0"/>
              <a:t>	</a:t>
            </a:r>
            <a:r>
              <a:rPr lang="en-US" altLang="zh-CN" sz="1200" dirty="0">
                <a:solidFill>
                  <a:srgbClr val="FFFFFF"/>
                </a:solidFill>
                <a:latin typeface="Arial Narrow" pitchFamily="18" charset="0"/>
                <a:cs typeface="Arial Narrow" pitchFamily="18" charset="0"/>
              </a:rPr>
              <a:t>Client</a:t>
            </a:r>
          </a:p>
          <a:p>
            <a:pPr>
              <a:lnSpc>
                <a:spcPts val="1400"/>
              </a:lnSpc>
              <a:tabLst>
                <a:tab pos="50800" algn="l"/>
              </a:tabLst>
            </a:pPr>
            <a:r>
              <a:rPr lang="en-US" altLang="zh-CN" sz="1200" dirty="0">
                <a:solidFill>
                  <a:srgbClr val="FFFFFF"/>
                </a:solidFill>
                <a:latin typeface="Arial Narrow" pitchFamily="18" charset="0"/>
                <a:cs typeface="Arial Narrow" pitchFamily="18" charset="0"/>
              </a:rPr>
              <a:t>Review</a:t>
            </a:r>
          </a:p>
        </p:txBody>
      </p:sp>
      <p:sp>
        <p:nvSpPr>
          <p:cNvPr id="19" name="TextBox 1"/>
          <p:cNvSpPr txBox="1"/>
          <p:nvPr/>
        </p:nvSpPr>
        <p:spPr>
          <a:xfrm>
            <a:off x="4368801" y="1892301"/>
            <a:ext cx="815929" cy="1165063"/>
          </a:xfrm>
          <a:prstGeom prst="rect">
            <a:avLst/>
          </a:prstGeom>
          <a:noFill/>
        </p:spPr>
        <p:txBody>
          <a:bodyPr wrap="none" lIns="0" tIns="0" rIns="0" rtlCol="0">
            <a:spAutoFit/>
          </a:bodyPr>
          <a:lstStyle/>
          <a:p>
            <a:pPr>
              <a:lnSpc>
                <a:spcPts val="1300"/>
              </a:lnSpc>
              <a:tabLst>
                <a:tab pos="38100" algn="l"/>
                <a:tab pos="88900" algn="l"/>
                <a:tab pos="254000" algn="l"/>
              </a:tabLst>
            </a:pPr>
            <a:r>
              <a:rPr lang="en-US" altLang="zh-CN" dirty="0"/>
              <a:t>	</a:t>
            </a:r>
            <a:r>
              <a:rPr lang="en-US" altLang="zh-CN" sz="1200" dirty="0">
                <a:solidFill>
                  <a:srgbClr val="FFFFFF"/>
                </a:solidFill>
                <a:latin typeface="Arial Narrow" pitchFamily="18" charset="0"/>
                <a:cs typeface="Arial Narrow" pitchFamily="18" charset="0"/>
              </a:rPr>
              <a:t>Conventional</a:t>
            </a:r>
          </a:p>
          <a:p>
            <a:pPr>
              <a:lnSpc>
                <a:spcPts val="1400"/>
              </a:lnSpc>
              <a:tabLst>
                <a:tab pos="38100" algn="l"/>
                <a:tab pos="88900" algn="l"/>
                <a:tab pos="254000" algn="l"/>
              </a:tabLst>
            </a:pPr>
            <a:r>
              <a:rPr lang="en-US" altLang="zh-CN" dirty="0"/>
              <a:t>		</a:t>
            </a:r>
            <a:r>
              <a:rPr lang="en-US" altLang="zh-CN" sz="1200" dirty="0">
                <a:solidFill>
                  <a:srgbClr val="FFFFFF"/>
                </a:solidFill>
                <a:latin typeface="Arial Narrow" pitchFamily="18" charset="0"/>
                <a:cs typeface="Arial Narrow" pitchFamily="18" charset="0"/>
              </a:rPr>
              <a:t>Lab</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Testing</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500"/>
              </a:lnSpc>
              <a:tabLst>
                <a:tab pos="38100" algn="l"/>
                <a:tab pos="88900" algn="l"/>
                <a:tab pos="254000" algn="l"/>
              </a:tabLst>
            </a:pPr>
            <a:r>
              <a:rPr lang="en-US" altLang="zh-CN" sz="1200" dirty="0">
                <a:solidFill>
                  <a:srgbClr val="FFFFFF"/>
                </a:solidFill>
                <a:latin typeface="Arial Narrow" pitchFamily="18" charset="0"/>
                <a:cs typeface="Arial Narrow" pitchFamily="18" charset="0"/>
              </a:rPr>
              <a:t>Contamination</a:t>
            </a:r>
          </a:p>
          <a:p>
            <a:pPr>
              <a:lnSpc>
                <a:spcPts val="1400"/>
              </a:lnSpc>
              <a:tabLst>
                <a:tab pos="38100" algn="l"/>
                <a:tab pos="88900" algn="l"/>
                <a:tab pos="254000" algn="l"/>
              </a:tabLst>
            </a:pPr>
            <a:r>
              <a:rPr lang="en-US" altLang="zh-CN" dirty="0"/>
              <a:t>			</a:t>
            </a:r>
            <a:r>
              <a:rPr lang="en-US" altLang="zh-CN" sz="1202" dirty="0">
                <a:solidFill>
                  <a:srgbClr val="FFFFFF"/>
                </a:solidFill>
                <a:latin typeface="Arial Narrow" pitchFamily="18" charset="0"/>
                <a:cs typeface="Arial Narrow" pitchFamily="18" charset="0"/>
              </a:rPr>
              <a:t>Tests</a:t>
            </a:r>
          </a:p>
        </p:txBody>
      </p:sp>
      <p:sp>
        <p:nvSpPr>
          <p:cNvPr id="20" name="TextBox 1"/>
          <p:cNvSpPr txBox="1"/>
          <p:nvPr/>
        </p:nvSpPr>
        <p:spPr>
          <a:xfrm>
            <a:off x="3771901" y="4838701"/>
            <a:ext cx="721351" cy="392415"/>
          </a:xfrm>
          <a:prstGeom prst="rect">
            <a:avLst/>
          </a:prstGeom>
          <a:noFill/>
        </p:spPr>
        <p:txBody>
          <a:bodyPr wrap="none" lIns="0" tIns="0" rIns="0" rtlCol="0">
            <a:spAutoFit/>
          </a:bodyPr>
          <a:lstStyle/>
          <a:p>
            <a:pPr>
              <a:lnSpc>
                <a:spcPts val="1300"/>
              </a:lnSpc>
              <a:tabLst>
                <a:tab pos="279400" algn="l"/>
              </a:tabLst>
            </a:pPr>
            <a:r>
              <a:rPr lang="en-US" altLang="zh-CN" dirty="0"/>
              <a:t>	</a:t>
            </a:r>
            <a:r>
              <a:rPr lang="en-US" altLang="zh-CN" sz="1200" dirty="0">
                <a:solidFill>
                  <a:srgbClr val="FFFFFF"/>
                </a:solidFill>
                <a:latin typeface="Arial Narrow" pitchFamily="18" charset="0"/>
                <a:cs typeface="Arial Narrow" pitchFamily="18" charset="0"/>
              </a:rPr>
              <a:t>RT</a:t>
            </a:r>
          </a:p>
          <a:p>
            <a:pPr>
              <a:lnSpc>
                <a:spcPts val="1400"/>
              </a:lnSpc>
              <a:tabLst>
                <a:tab pos="279400" algn="l"/>
              </a:tabLst>
            </a:pPr>
            <a:r>
              <a:rPr lang="en-US" altLang="zh-CN" sz="1200" dirty="0">
                <a:solidFill>
                  <a:srgbClr val="FFFFFF"/>
                </a:solidFill>
                <a:latin typeface="Arial Narrow" pitchFamily="18" charset="0"/>
                <a:cs typeface="Arial Narrow" pitchFamily="18" charset="0"/>
              </a:rPr>
              <a:t>Petrophysics</a:t>
            </a:r>
          </a:p>
        </p:txBody>
      </p:sp>
      <p:sp>
        <p:nvSpPr>
          <p:cNvPr id="21" name="TextBox 1"/>
          <p:cNvSpPr txBox="1"/>
          <p:nvPr/>
        </p:nvSpPr>
        <p:spPr>
          <a:xfrm>
            <a:off x="5372101" y="4838701"/>
            <a:ext cx="686085" cy="408445"/>
          </a:xfrm>
          <a:prstGeom prst="rect">
            <a:avLst/>
          </a:prstGeom>
          <a:noFill/>
        </p:spPr>
        <p:txBody>
          <a:bodyPr wrap="none" lIns="0" tIns="0" rIns="0" rtlCol="0">
            <a:spAutoFit/>
          </a:bodyPr>
          <a:lstStyle/>
          <a:p>
            <a:pPr>
              <a:lnSpc>
                <a:spcPts val="1300"/>
              </a:lnSpc>
              <a:tabLst>
                <a:tab pos="63500" algn="l"/>
              </a:tabLst>
            </a:pPr>
            <a:r>
              <a:rPr lang="en-US" altLang="zh-CN" sz="1200" dirty="0">
                <a:solidFill>
                  <a:srgbClr val="FFFFFF"/>
                </a:solidFill>
                <a:latin typeface="Arial Narrow" pitchFamily="18" charset="0"/>
                <a:cs typeface="Arial Narrow" pitchFamily="18" charset="0"/>
              </a:rPr>
              <a:t>Cement</a:t>
            </a:r>
            <a:r>
              <a:rPr lang="en-US" altLang="zh-CN" sz="1200" dirty="0">
                <a:latin typeface="Times New Roman" pitchFamily="18" charset="0"/>
                <a:cs typeface="Times New Roman" pitchFamily="18" charset="0"/>
              </a:rPr>
              <a:t> </a:t>
            </a:r>
            <a:r>
              <a:rPr lang="en-US" altLang="zh-CN" sz="1200" dirty="0">
                <a:solidFill>
                  <a:srgbClr val="FFFFFF"/>
                </a:solidFill>
                <a:latin typeface="Arial Narrow" pitchFamily="18" charset="0"/>
                <a:cs typeface="Arial Narrow" pitchFamily="18" charset="0"/>
              </a:rPr>
              <a:t>Job</a:t>
            </a:r>
          </a:p>
          <a:p>
            <a:pPr>
              <a:lnSpc>
                <a:spcPts val="1400"/>
              </a:lnSpc>
              <a:tabLst>
                <a:tab pos="63500" algn="l"/>
              </a:tabLst>
            </a:pPr>
            <a:r>
              <a:rPr lang="en-US" altLang="zh-CN" dirty="0"/>
              <a:t>	</a:t>
            </a:r>
            <a:r>
              <a:rPr lang="en-US" altLang="zh-CN" sz="1200" dirty="0">
                <a:solidFill>
                  <a:srgbClr val="FFFFFF"/>
                </a:solidFill>
                <a:latin typeface="Arial Narrow" pitchFamily="18" charset="0"/>
                <a:cs typeface="Arial Narrow" pitchFamily="18" charset="0"/>
              </a:rPr>
              <a:t>Execution</a:t>
            </a:r>
          </a:p>
        </p:txBody>
      </p:sp>
      <p:sp>
        <p:nvSpPr>
          <p:cNvPr id="22" name="TextBox 21">
            <a:extLst>
              <a:ext uri="{FF2B5EF4-FFF2-40B4-BE49-F238E27FC236}">
                <a16:creationId xmlns:a16="http://schemas.microsoft.com/office/drawing/2014/main" id="{0EA5E85E-E1B0-41FB-B5D2-92D9524A51D5}"/>
              </a:ext>
            </a:extLst>
          </p:cNvPr>
          <p:cNvSpPr txBox="1"/>
          <p:nvPr/>
        </p:nvSpPr>
        <p:spPr>
          <a:xfrm>
            <a:off x="11037842" y="6380817"/>
            <a:ext cx="38343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20</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35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468D-ECB6-4B34-B141-3720A968E566}"/>
              </a:ext>
            </a:extLst>
          </p:cNvPr>
          <p:cNvSpPr>
            <a:spLocks noGrp="1"/>
          </p:cNvSpPr>
          <p:nvPr>
            <p:ph type="title"/>
          </p:nvPr>
        </p:nvSpPr>
        <p:spPr>
          <a:xfrm>
            <a:off x="1517374" y="185824"/>
            <a:ext cx="10515600" cy="767639"/>
          </a:xfrm>
        </p:spPr>
        <p:txBody>
          <a:bodyPr>
            <a:normAutofit/>
          </a:bodyPr>
          <a:lstStyle/>
          <a:p>
            <a:r>
              <a:rPr lang="en-US" sz="3100" b="1" dirty="0">
                <a:latin typeface="Arial" panose="020B0604020202020204" pitchFamily="34" charset="0"/>
                <a:cs typeface="Arial" panose="020B0604020202020204" pitchFamily="34" charset="0"/>
              </a:rPr>
              <a:t>Well Design &amp; Construction (Drilling/Workovers)</a:t>
            </a:r>
          </a:p>
        </p:txBody>
      </p:sp>
      <p:sp>
        <p:nvSpPr>
          <p:cNvPr id="3" name="TextBox 2">
            <a:extLst>
              <a:ext uri="{FF2B5EF4-FFF2-40B4-BE49-F238E27FC236}">
                <a16:creationId xmlns:a16="http://schemas.microsoft.com/office/drawing/2014/main" id="{E24B0A7C-DCFF-4413-A255-34E881BB9107}"/>
              </a:ext>
            </a:extLst>
          </p:cNvPr>
          <p:cNvSpPr txBox="1"/>
          <p:nvPr/>
        </p:nvSpPr>
        <p:spPr>
          <a:xfrm>
            <a:off x="485113" y="1288017"/>
            <a:ext cx="11547861" cy="455509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CO</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EOR and CO</a:t>
            </a:r>
            <a:r>
              <a:rPr lang="en-US" sz="2200" baseline="-25000" dirty="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storage well designs are similar, with latter more stringent in some cases (CO</a:t>
            </a:r>
            <a:r>
              <a:rPr lang="en-US" sz="2200" baseline="-25000" dirty="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-resistant tubular and cement)</a:t>
            </a:r>
            <a:br>
              <a:rPr lang="en-US" sz="220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Due to unique CO</a:t>
            </a:r>
            <a:r>
              <a:rPr lang="en-US" sz="2200" baseline="-25000" dirty="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phase behavior, be aware of potential for loss of well control (especially during well intervention/workovers)</a:t>
            </a:r>
            <a:br>
              <a:rPr lang="en-US" sz="220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CO</a:t>
            </a:r>
            <a:r>
              <a:rPr lang="en-US" sz="2200" baseline="-25000" dirty="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stored for a long period (decades). Specific requirements for well design and monitoring and abandonment (MMV – monitoring measurement and verification) depending on jurisdiction</a:t>
            </a:r>
            <a:br>
              <a:rPr lang="en-US" sz="220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Drilling in CO</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injection environments results in complex loading conditions on casing/tubular/cements etc. Use casing design software such as WELLCAT</a:t>
            </a:r>
            <a:r>
              <a:rPr lang="en-US" sz="2200" baseline="30000" dirty="0">
                <a:latin typeface="Arial" panose="020B0604020202020204" pitchFamily="34" charset="0"/>
                <a:cs typeface="Arial" panose="020B0604020202020204" pitchFamily="34" charset="0"/>
              </a:rPr>
              <a:t>TM </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DrillPlan</a:t>
            </a:r>
            <a:r>
              <a:rPr lang="en-US" sz="2200" baseline="30000" dirty="0" err="1">
                <a:latin typeface="Arial" panose="020B0604020202020204" pitchFamily="34" charset="0"/>
                <a:cs typeface="Arial" panose="020B0604020202020204" pitchFamily="34" charset="0"/>
              </a:rPr>
              <a:t>TM</a:t>
            </a:r>
            <a:r>
              <a:rPr lang="en-US" sz="2200" baseline="300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and also appropriate materials of construction for CO</a:t>
            </a:r>
            <a:r>
              <a:rPr lang="en-US" sz="2200" baseline="-25000" dirty="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service (tubulars and cements) </a:t>
            </a:r>
          </a:p>
        </p:txBody>
      </p:sp>
      <p:sp>
        <p:nvSpPr>
          <p:cNvPr id="7" name="Slide Number Placeholder 6">
            <a:extLst>
              <a:ext uri="{FF2B5EF4-FFF2-40B4-BE49-F238E27FC236}">
                <a16:creationId xmlns:a16="http://schemas.microsoft.com/office/drawing/2014/main" id="{81E38826-E9FE-4200-95CE-434B4011CA2C}"/>
              </a:ext>
            </a:extLst>
          </p:cNvPr>
          <p:cNvSpPr>
            <a:spLocks noGrp="1"/>
          </p:cNvSpPr>
          <p:nvPr>
            <p:ph type="sldNum" sz="quarter" idx="12"/>
          </p:nvPr>
        </p:nvSpPr>
        <p:spPr>
          <a:xfrm>
            <a:off x="8662988" y="6360638"/>
            <a:ext cx="2743200" cy="365125"/>
          </a:xfrm>
        </p:spPr>
        <p:txBody>
          <a:bodyPr/>
          <a:lstStyle/>
          <a:p>
            <a:r>
              <a:rPr lang="en-US" sz="1400" dirty="0">
                <a:solidFill>
                  <a:schemeClr val="tx1"/>
                </a:solidFill>
                <a:latin typeface="Arial" panose="020B0604020202020204" pitchFamily="34" charset="0"/>
                <a:cs typeface="Arial" panose="020B0604020202020204" pitchFamily="34" charset="0"/>
              </a:rPr>
              <a:t>21</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470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388A-7337-48B5-878A-DC7B21835CC2}"/>
              </a:ext>
            </a:extLst>
          </p:cNvPr>
          <p:cNvSpPr>
            <a:spLocks noGrp="1"/>
          </p:cNvSpPr>
          <p:nvPr>
            <p:ph type="title"/>
          </p:nvPr>
        </p:nvSpPr>
        <p:spPr>
          <a:xfrm>
            <a:off x="2693504" y="122236"/>
            <a:ext cx="10515600" cy="642040"/>
          </a:xfrm>
        </p:spPr>
        <p:txBody>
          <a:bodyPr>
            <a:normAutofit/>
          </a:bodyPr>
          <a:lstStyle/>
          <a:p>
            <a:r>
              <a:rPr lang="en-US" sz="3100" b="1" dirty="0">
                <a:latin typeface="Arial" panose="020B0604020202020204" pitchFamily="34" charset="0"/>
                <a:cs typeface="Arial" panose="020B0604020202020204" pitchFamily="34" charset="0"/>
              </a:rPr>
              <a:t>Material Selection &amp; Specifications</a:t>
            </a:r>
          </a:p>
        </p:txBody>
      </p:sp>
      <p:sp>
        <p:nvSpPr>
          <p:cNvPr id="5" name="TextBox 4">
            <a:extLst>
              <a:ext uri="{FF2B5EF4-FFF2-40B4-BE49-F238E27FC236}">
                <a16:creationId xmlns:a16="http://schemas.microsoft.com/office/drawing/2014/main" id="{5C6E4474-DEE2-4136-98D6-C6A7CB466415}"/>
              </a:ext>
            </a:extLst>
          </p:cNvPr>
          <p:cNvSpPr txBox="1"/>
          <p:nvPr/>
        </p:nvSpPr>
        <p:spPr>
          <a:xfrm>
            <a:off x="337626" y="1406769"/>
            <a:ext cx="11591778"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Material selection for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injection wells depends on high strength combined with high corrosion resistance. Use appropriate corrosion resistant metallurgy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Run chemical analysis of reservoir fluids; run temperature and pressure profiles and stresses on tubulars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Consider contact with wet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especially in deeper sections of well</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Consider performance at low temperatures (brittle materials may not stop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leakage), and 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related impacts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Use appropriate corrosion resistant metallurgy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Cementing is critical for mechanical performance and life cycle well integrity.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Use appropriate cements/specialty cements for zonal isolation and well integrity.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Use current industry best practices for successful cement design, execution and evaluation</a:t>
            </a:r>
          </a:p>
        </p:txBody>
      </p:sp>
      <p:sp>
        <p:nvSpPr>
          <p:cNvPr id="4" name="Slide Number Placeholder 6">
            <a:extLst>
              <a:ext uri="{FF2B5EF4-FFF2-40B4-BE49-F238E27FC236}">
                <a16:creationId xmlns:a16="http://schemas.microsoft.com/office/drawing/2014/main" id="{1E01BB45-649E-44B5-B2B6-6FACEBF1B154}"/>
              </a:ext>
            </a:extLst>
          </p:cNvPr>
          <p:cNvSpPr>
            <a:spLocks noGrp="1"/>
          </p:cNvSpPr>
          <p:nvPr>
            <p:ph type="sldNum" sz="quarter" idx="12"/>
          </p:nvPr>
        </p:nvSpPr>
        <p:spPr>
          <a:xfrm>
            <a:off x="11211338" y="6356350"/>
            <a:ext cx="821635" cy="365125"/>
          </a:xfrm>
        </p:spPr>
        <p:txBody>
          <a:bodyPr/>
          <a:lstStyle/>
          <a:p>
            <a:r>
              <a:rPr lang="en-US" sz="1400" dirty="0">
                <a:latin typeface="Arial" panose="020B0604020202020204" pitchFamily="34" charset="0"/>
                <a:cs typeface="Arial" panose="020B0604020202020204" pitchFamily="34" charset="0"/>
              </a:rPr>
              <a:t>22</a:t>
            </a:r>
            <a:endParaRPr lang="en-US" dirty="0"/>
          </a:p>
        </p:txBody>
      </p:sp>
    </p:spTree>
    <p:extLst>
      <p:ext uri="{BB962C8B-B14F-4D97-AF65-F5344CB8AC3E}">
        <p14:creationId xmlns:p14="http://schemas.microsoft.com/office/powerpoint/2010/main" val="4052768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6091-BCB3-4250-9882-BE30F7BAF886}"/>
              </a:ext>
            </a:extLst>
          </p:cNvPr>
          <p:cNvSpPr>
            <a:spLocks noGrp="1"/>
          </p:cNvSpPr>
          <p:nvPr>
            <p:ph type="title"/>
          </p:nvPr>
        </p:nvSpPr>
        <p:spPr>
          <a:xfrm>
            <a:off x="2681555" y="82997"/>
            <a:ext cx="8969339" cy="642040"/>
          </a:xfrm>
        </p:spPr>
        <p:txBody>
          <a:bodyPr>
            <a:normAutofit/>
          </a:bodyPr>
          <a:lstStyle/>
          <a:p>
            <a:r>
              <a:rPr lang="en-US" sz="3200" b="1" dirty="0">
                <a:latin typeface="Arial" panose="020B0604020202020204" pitchFamily="34" charset="0"/>
                <a:cs typeface="Arial" panose="020B0604020202020204" pitchFamily="34" charset="0"/>
              </a:rPr>
              <a:t>Injectivity and Regularity</a:t>
            </a:r>
          </a:p>
        </p:txBody>
      </p:sp>
      <p:sp>
        <p:nvSpPr>
          <p:cNvPr id="5" name="TextBox 4">
            <a:extLst>
              <a:ext uri="{FF2B5EF4-FFF2-40B4-BE49-F238E27FC236}">
                <a16:creationId xmlns:a16="http://schemas.microsoft.com/office/drawing/2014/main" id="{E47BF016-0034-4432-87AD-0DBB3460CB1B}"/>
              </a:ext>
            </a:extLst>
          </p:cNvPr>
          <p:cNvSpPr txBox="1"/>
          <p:nvPr/>
        </p:nvSpPr>
        <p:spPr>
          <a:xfrm>
            <a:off x="349301" y="1093870"/>
            <a:ext cx="1168367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Injectivity and injection regularity critical for success of a CCS storage project (storage of millions of tons of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in a 50-year time frame)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For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EOR objective is to maximize oil recovery, while for storage wells is to maximize injection volumes/storage capacity with minimum number of wells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Large scale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storage requires good/sufficient capacity reservoirs with good petrophysical properties (dissipate pressure buildup and avoid interference with adjacent O&amp;G operations, if present)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Injection can alter mechanical rock properties by inducing chemical reactions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EOR project economics greatly impacted with injectivity loss and corresponding reservoir pressure loss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Injectivity loss factors: wettability, trapping, salt/halite precipitation, increased scaling, paraffin and asphaltene precipitation. Additional factors: fines migration, borehole deformation, fault intersection, facies variation and shale swelling</a:t>
            </a:r>
          </a:p>
        </p:txBody>
      </p:sp>
      <p:sp>
        <p:nvSpPr>
          <p:cNvPr id="4" name="Slide Number Placeholder 6">
            <a:extLst>
              <a:ext uri="{FF2B5EF4-FFF2-40B4-BE49-F238E27FC236}">
                <a16:creationId xmlns:a16="http://schemas.microsoft.com/office/drawing/2014/main" id="{8D814B98-0B3E-4033-981B-0397F726843D}"/>
              </a:ext>
            </a:extLst>
          </p:cNvPr>
          <p:cNvSpPr>
            <a:spLocks noGrp="1"/>
          </p:cNvSpPr>
          <p:nvPr>
            <p:ph type="sldNum" sz="quarter" idx="12"/>
          </p:nvPr>
        </p:nvSpPr>
        <p:spPr>
          <a:xfrm>
            <a:off x="11211338" y="6356350"/>
            <a:ext cx="821635" cy="365125"/>
          </a:xfrm>
        </p:spPr>
        <p:txBody>
          <a:bodyPr/>
          <a:lstStyle/>
          <a:p>
            <a:r>
              <a:rPr lang="en-US" sz="1400" dirty="0">
                <a:latin typeface="Arial" panose="020B0604020202020204" pitchFamily="34" charset="0"/>
                <a:cs typeface="Arial" panose="020B0604020202020204" pitchFamily="34" charset="0"/>
              </a:rPr>
              <a:t>23</a:t>
            </a:r>
            <a:endParaRPr lang="en-US" dirty="0"/>
          </a:p>
        </p:txBody>
      </p:sp>
    </p:spTree>
    <p:extLst>
      <p:ext uri="{BB962C8B-B14F-4D97-AF65-F5344CB8AC3E}">
        <p14:creationId xmlns:p14="http://schemas.microsoft.com/office/powerpoint/2010/main" val="183314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B5697C5C-621D-4FB9-B653-1AF1AA8EB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777"/>
          <a:stretch>
            <a:fillRect/>
          </a:stretch>
        </p:blipFill>
        <p:spPr bwMode="auto">
          <a:xfrm>
            <a:off x="5589105" y="1007945"/>
            <a:ext cx="5086642" cy="521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E1D6AFA-291E-4D50-B354-C41BB3580F18}"/>
              </a:ext>
            </a:extLst>
          </p:cNvPr>
          <p:cNvSpPr txBox="1"/>
          <p:nvPr/>
        </p:nvSpPr>
        <p:spPr>
          <a:xfrm>
            <a:off x="2217502" y="291363"/>
            <a:ext cx="7756995" cy="584775"/>
          </a:xfrm>
          <a:prstGeom prst="rect">
            <a:avLst/>
          </a:prstGeom>
          <a:noFill/>
        </p:spPr>
        <p:txBody>
          <a:bodyPr wrap="none">
            <a:spAutoFit/>
          </a:bodyPr>
          <a:lstStyle/>
          <a:p>
            <a:pPr>
              <a:defRPr/>
            </a:pPr>
            <a:r>
              <a:rPr lang="en-US" sz="3100" b="1" dirty="0">
                <a:latin typeface="Arial" panose="020B0604020202020204" pitchFamily="34" charset="0"/>
                <a:cs typeface="Arial" panose="020B0604020202020204" pitchFamily="34" charset="0"/>
              </a:rPr>
              <a:t>Typical Well Plugging &amp; Abandonment </a:t>
            </a:r>
          </a:p>
        </p:txBody>
      </p:sp>
      <p:sp>
        <p:nvSpPr>
          <p:cNvPr id="73732" name="TextBox 3">
            <a:extLst>
              <a:ext uri="{FF2B5EF4-FFF2-40B4-BE49-F238E27FC236}">
                <a16:creationId xmlns:a16="http://schemas.microsoft.com/office/drawing/2014/main" id="{05F53AF1-F7F0-44B8-91C4-91E3D448CE7E}"/>
              </a:ext>
            </a:extLst>
          </p:cNvPr>
          <p:cNvSpPr txBox="1">
            <a:spLocks noChangeArrowheads="1"/>
          </p:cNvSpPr>
          <p:nvPr/>
        </p:nvSpPr>
        <p:spPr bwMode="auto">
          <a:xfrm>
            <a:off x="5314950" y="6178591"/>
            <a:ext cx="42062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cs typeface="Arial" panose="020B0604020202020204" pitchFamily="34" charset="0"/>
              </a:rPr>
              <a:t>Source: </a:t>
            </a:r>
            <a:r>
              <a:rPr lang="en-US" altLang="en-US" sz="1600" dirty="0" err="1">
                <a:latin typeface="Arial" panose="020B0604020202020204" pitchFamily="34" charset="0"/>
                <a:cs typeface="Arial" panose="020B0604020202020204" pitchFamily="34" charset="0"/>
              </a:rPr>
              <a:t>Randhol</a:t>
            </a:r>
            <a:r>
              <a:rPr lang="en-US" altLang="en-US" sz="1600" dirty="0">
                <a:latin typeface="Arial" panose="020B0604020202020204" pitchFamily="34" charset="0"/>
                <a:cs typeface="Arial" panose="020B0604020202020204" pitchFamily="34" charset="0"/>
              </a:rPr>
              <a:t> and Carlsen/SINTEF, 2001</a:t>
            </a:r>
          </a:p>
        </p:txBody>
      </p:sp>
      <p:sp>
        <p:nvSpPr>
          <p:cNvPr id="73733" name="TextBox 5">
            <a:extLst>
              <a:ext uri="{FF2B5EF4-FFF2-40B4-BE49-F238E27FC236}">
                <a16:creationId xmlns:a16="http://schemas.microsoft.com/office/drawing/2014/main" id="{D310B48A-7668-4DB3-984F-94056599DDA0}"/>
              </a:ext>
            </a:extLst>
          </p:cNvPr>
          <p:cNvSpPr txBox="1">
            <a:spLocks noChangeArrowheads="1"/>
          </p:cNvSpPr>
          <p:nvPr/>
        </p:nvSpPr>
        <p:spPr bwMode="auto">
          <a:xfrm flipH="1">
            <a:off x="805218" y="1007945"/>
            <a:ext cx="450973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200" dirty="0">
                <a:latin typeface="Arial" panose="020B0604020202020204" pitchFamily="34" charset="0"/>
                <a:cs typeface="Arial" panose="020B0604020202020204" pitchFamily="34" charset="0"/>
              </a:rPr>
              <a:t>Quality of a P&amp;A evaluated by type of plugging material and plug placement technique</a:t>
            </a:r>
            <a:br>
              <a:rPr lang="en-US" altLang="en-US" sz="2200" dirty="0">
                <a:latin typeface="Arial" panose="020B0604020202020204" pitchFamily="34" charset="0"/>
                <a:cs typeface="Arial" panose="020B0604020202020204" pitchFamily="34" charset="0"/>
              </a:rPr>
            </a:br>
            <a:endParaRPr lang="en-US" altLang="en-US" sz="2200" dirty="0">
              <a:latin typeface="Arial" panose="020B0604020202020204" pitchFamily="34" charset="0"/>
              <a:cs typeface="Arial" panose="020B0604020202020204" pitchFamily="34" charset="0"/>
            </a:endParaRPr>
          </a:p>
          <a:p>
            <a:pPr eaLnBrk="1" hangingPunct="1">
              <a:spcBef>
                <a:spcPct val="0"/>
              </a:spcBef>
            </a:pPr>
            <a:r>
              <a:rPr lang="en-US" altLang="en-US" sz="2200" dirty="0">
                <a:latin typeface="Arial" panose="020B0604020202020204" pitchFamily="34" charset="0"/>
                <a:cs typeface="Arial" panose="020B0604020202020204" pitchFamily="34" charset="0"/>
              </a:rPr>
              <a:t>Plugging materials: cements, formation, grouts, thermosetting polymers(resins), gels, metals (bismuth/thermite)</a:t>
            </a:r>
            <a:br>
              <a:rPr lang="en-US" altLang="en-US" sz="2200" dirty="0">
                <a:latin typeface="Arial" panose="020B0604020202020204" pitchFamily="34" charset="0"/>
                <a:cs typeface="Arial" panose="020B0604020202020204" pitchFamily="34" charset="0"/>
              </a:rPr>
            </a:br>
            <a:endParaRPr lang="en-US" altLang="en-US" sz="2200" dirty="0">
              <a:latin typeface="Arial" panose="020B0604020202020204" pitchFamily="34" charset="0"/>
              <a:cs typeface="Arial" panose="020B0604020202020204" pitchFamily="34" charset="0"/>
            </a:endParaRPr>
          </a:p>
          <a:p>
            <a:pPr eaLnBrk="1" hangingPunct="1">
              <a:spcBef>
                <a:spcPct val="0"/>
              </a:spcBef>
            </a:pPr>
            <a:r>
              <a:rPr lang="en-US" altLang="en-US" sz="2200" dirty="0">
                <a:latin typeface="Arial" panose="020B0604020202020204" pitchFamily="34" charset="0"/>
                <a:cs typeface="Arial" panose="020B0604020202020204" pitchFamily="34" charset="0"/>
              </a:rPr>
              <a:t>Placement techniques: Balanced plug, Dump-bailer, Two-plug and Jet grouting</a:t>
            </a:r>
            <a:br>
              <a:rPr lang="en-US" altLang="en-US" sz="2200" dirty="0">
                <a:latin typeface="Arial" panose="020B0604020202020204" pitchFamily="34" charset="0"/>
                <a:cs typeface="Arial" panose="020B0604020202020204" pitchFamily="34" charset="0"/>
              </a:rPr>
            </a:br>
            <a:endParaRPr lang="en-US" altLang="en-US" sz="2200" dirty="0">
              <a:latin typeface="Arial" panose="020B0604020202020204" pitchFamily="34" charset="0"/>
              <a:cs typeface="Arial" panose="020B0604020202020204" pitchFamily="34" charset="0"/>
            </a:endParaRPr>
          </a:p>
          <a:p>
            <a:pPr eaLnBrk="1" hangingPunct="1">
              <a:spcBef>
                <a:spcPct val="0"/>
              </a:spcBef>
            </a:pPr>
            <a:r>
              <a:rPr lang="en-US" altLang="en-US" sz="2200" dirty="0">
                <a:latin typeface="Arial" panose="020B0604020202020204" pitchFamily="34" charset="0"/>
                <a:cs typeface="Arial" panose="020B0604020202020204" pitchFamily="34" charset="0"/>
              </a:rPr>
              <a:t>Successful P&amp;A protects </a:t>
            </a:r>
            <a:br>
              <a:rPr lang="en-US" altLang="en-US" sz="2200" dirty="0">
                <a:latin typeface="Arial" panose="020B0604020202020204" pitchFamily="34" charset="0"/>
                <a:cs typeface="Arial" panose="020B0604020202020204" pitchFamily="34" charset="0"/>
              </a:rPr>
            </a:br>
            <a:r>
              <a:rPr lang="en-US" altLang="en-US" sz="2200" dirty="0">
                <a:latin typeface="Arial" panose="020B0604020202020204" pitchFamily="34" charset="0"/>
                <a:cs typeface="Arial" panose="020B0604020202020204" pitchFamily="34" charset="0"/>
              </a:rPr>
              <a:t>environment, with downhole integrity, regulatory compliance</a:t>
            </a:r>
          </a:p>
        </p:txBody>
      </p:sp>
      <p:sp>
        <p:nvSpPr>
          <p:cNvPr id="3" name="TextBox 2">
            <a:extLst>
              <a:ext uri="{FF2B5EF4-FFF2-40B4-BE49-F238E27FC236}">
                <a16:creationId xmlns:a16="http://schemas.microsoft.com/office/drawing/2014/main" id="{E4C684C9-6971-4C18-9C9F-8AD944598DE9}"/>
              </a:ext>
            </a:extLst>
          </p:cNvPr>
          <p:cNvSpPr txBox="1"/>
          <p:nvPr/>
        </p:nvSpPr>
        <p:spPr>
          <a:xfrm>
            <a:off x="11025481" y="6398359"/>
            <a:ext cx="5627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27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61989971-9B3C-4944-92E2-8F340A4037E8}"/>
              </a:ext>
            </a:extLst>
          </p:cNvPr>
          <p:cNvSpPr>
            <a:spLocks noGrp="1" noChangeArrowheads="1"/>
          </p:cNvSpPr>
          <p:nvPr>
            <p:ph type="title"/>
          </p:nvPr>
        </p:nvSpPr>
        <p:spPr>
          <a:xfrm>
            <a:off x="4808270" y="287862"/>
            <a:ext cx="8229600" cy="563563"/>
          </a:xfrm>
        </p:spPr>
        <p:txBody>
          <a:bodyPr>
            <a:noAutofit/>
          </a:bodyPr>
          <a:lstStyle/>
          <a:p>
            <a:pPr eaLnBrk="1" hangingPunct="1"/>
            <a:r>
              <a:rPr lang="en-US" altLang="en-US" sz="3100" b="1" dirty="0">
                <a:latin typeface="Arial" panose="020B0604020202020204" pitchFamily="34" charset="0"/>
                <a:cs typeface="Arial" panose="020B0604020202020204" pitchFamily="34" charset="0"/>
              </a:rPr>
              <a:t>Summary </a:t>
            </a:r>
            <a:endParaRPr lang="en-US" altLang="en-US" sz="3100" b="1" dirty="0">
              <a:solidFill>
                <a:srgbClr val="FF0000"/>
              </a:solidFill>
              <a:latin typeface="Arial" panose="020B0604020202020204" pitchFamily="34" charset="0"/>
              <a:cs typeface="Arial" panose="020B0604020202020204" pitchFamily="34" charset="0"/>
            </a:endParaRPr>
          </a:p>
        </p:txBody>
      </p:sp>
      <p:sp>
        <p:nvSpPr>
          <p:cNvPr id="77827" name="Content Placeholder 2">
            <a:extLst>
              <a:ext uri="{FF2B5EF4-FFF2-40B4-BE49-F238E27FC236}">
                <a16:creationId xmlns:a16="http://schemas.microsoft.com/office/drawing/2014/main" id="{3FA2F677-0919-44C2-95F0-D678A0EEBB10}"/>
              </a:ext>
            </a:extLst>
          </p:cNvPr>
          <p:cNvSpPr>
            <a:spLocks noGrp="1" noChangeArrowheads="1"/>
          </p:cNvSpPr>
          <p:nvPr>
            <p:ph idx="1"/>
          </p:nvPr>
        </p:nvSpPr>
        <p:spPr>
          <a:xfrm>
            <a:off x="1523999" y="946149"/>
            <a:ext cx="9144000" cy="5592763"/>
          </a:xfrm>
        </p:spPr>
        <p:txBody>
          <a:bodyPr>
            <a:normAutofit lnSpcReduction="10000"/>
          </a:bodyPr>
          <a:lstStyle/>
          <a:p>
            <a:pPr eaLnBrk="1" hangingPunct="1"/>
            <a:r>
              <a:rPr lang="en-US" altLang="en-US" sz="2400" dirty="0">
                <a:latin typeface="Arial" panose="020B0604020202020204" pitchFamily="34" charset="0"/>
                <a:cs typeface="Arial" panose="020B0604020202020204" pitchFamily="34" charset="0"/>
              </a:rPr>
              <a:t>Imperatives for Success in Maintaining Life Cycle Well Integrity of CO</a:t>
            </a:r>
            <a:r>
              <a:rPr lang="en-US" altLang="en-US" sz="2400" baseline="-25000" dirty="0">
                <a:latin typeface="Arial" panose="020B0604020202020204" pitchFamily="34" charset="0"/>
                <a:cs typeface="Arial" panose="020B0604020202020204" pitchFamily="34" charset="0"/>
              </a:rPr>
              <a:t>2 </a:t>
            </a:r>
            <a:r>
              <a:rPr lang="en-US" altLang="en-US" sz="2400" dirty="0">
                <a:latin typeface="Arial" panose="020B0604020202020204" pitchFamily="34" charset="0"/>
                <a:cs typeface="Arial" panose="020B0604020202020204" pitchFamily="34" charset="0"/>
              </a:rPr>
              <a:t>Storage Wells: Industry has the technology, knowledge, experience: </a:t>
            </a:r>
          </a:p>
          <a:p>
            <a:pPr eaLnBrk="1" hangingPunct="1"/>
            <a:endParaRPr lang="en-US" altLang="en-US" sz="24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pPr>
            <a:r>
              <a:rPr lang="en-US" altLang="en-US" sz="2200" dirty="0">
                <a:latin typeface="Arial" panose="020B0604020202020204" pitchFamily="34" charset="0"/>
                <a:cs typeface="Arial" panose="020B0604020202020204" pitchFamily="34" charset="0"/>
              </a:rPr>
              <a:t>To safely handle and manage CO</a:t>
            </a:r>
            <a:r>
              <a:rPr lang="en-US" altLang="en-US" sz="2200" baseline="-25000" dirty="0">
                <a:latin typeface="Arial" panose="020B0604020202020204" pitchFamily="34" charset="0"/>
                <a:cs typeface="Arial" panose="020B0604020202020204" pitchFamily="34" charset="0"/>
              </a:rPr>
              <a:t>2 </a:t>
            </a:r>
            <a:r>
              <a:rPr lang="en-US" altLang="en-US" sz="2200" dirty="0">
                <a:latin typeface="Arial" panose="020B0604020202020204" pitchFamily="34" charset="0"/>
                <a:cs typeface="Arial" panose="020B0604020202020204" pitchFamily="34" charset="0"/>
              </a:rPr>
              <a:t>operations; to avoid potential catastrophic impacts to safety, human health, environment, economic loss; and maintain Social License to operate</a:t>
            </a:r>
            <a:br>
              <a:rPr lang="en-US" altLang="en-US" sz="2200" dirty="0">
                <a:latin typeface="Arial" panose="020B0604020202020204" pitchFamily="34" charset="0"/>
                <a:cs typeface="Arial" panose="020B0604020202020204" pitchFamily="34" charset="0"/>
              </a:rPr>
            </a:br>
            <a:endParaRPr lang="en-US" altLang="en-US" sz="22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pPr>
            <a:r>
              <a:rPr lang="en-US" altLang="en-US" sz="2200" dirty="0">
                <a:latin typeface="Arial" panose="020B0604020202020204" pitchFamily="34" charset="0"/>
                <a:cs typeface="Arial" panose="020B0604020202020204" pitchFamily="34" charset="0"/>
              </a:rPr>
              <a:t> Original well design and conversions must meet critical casing and cementing requirements with appropriate materials of construction (tubular and cements)</a:t>
            </a:r>
          </a:p>
          <a:p>
            <a:pPr lvl="1" eaLnBrk="1" hangingPunct="1">
              <a:buFont typeface="Wingdings" panose="05000000000000000000" pitchFamily="2" charset="2"/>
              <a:buChar char="§"/>
            </a:pPr>
            <a:endParaRPr lang="en-US" altLang="en-US" sz="22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pPr>
            <a:r>
              <a:rPr lang="en-US" altLang="en-US" sz="2200" dirty="0">
                <a:latin typeface="Arial" panose="020B0604020202020204" pitchFamily="34" charset="0"/>
                <a:cs typeface="Arial" panose="020B0604020202020204" pitchFamily="34" charset="0"/>
              </a:rPr>
              <a:t>Implement best practices/sound engineering for well design/construction/injection</a:t>
            </a:r>
          </a:p>
          <a:p>
            <a:pPr lvl="1" eaLnBrk="1" hangingPunct="1">
              <a:buFont typeface="Wingdings" panose="05000000000000000000" pitchFamily="2" charset="2"/>
              <a:buChar char="§"/>
            </a:pPr>
            <a:endParaRPr lang="en-US" altLang="en-US" sz="22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pPr>
            <a:r>
              <a:rPr lang="en-US" altLang="en-US" sz="2200" dirty="0">
                <a:latin typeface="Arial" panose="020B0604020202020204" pitchFamily="34" charset="0"/>
                <a:cs typeface="Arial" panose="020B0604020202020204" pitchFamily="34" charset="0"/>
              </a:rPr>
              <a:t>Implement appropriate well integrity testing and monitoring procedures and compliance with stringent regulatory requirements </a:t>
            </a:r>
          </a:p>
        </p:txBody>
      </p:sp>
      <p:sp>
        <p:nvSpPr>
          <p:cNvPr id="5" name="Slide Number Placeholder 4">
            <a:extLst>
              <a:ext uri="{FF2B5EF4-FFF2-40B4-BE49-F238E27FC236}">
                <a16:creationId xmlns:a16="http://schemas.microsoft.com/office/drawing/2014/main" id="{64952EF8-C096-49FF-A27F-052770FD80AD}"/>
              </a:ext>
            </a:extLst>
          </p:cNvPr>
          <p:cNvSpPr>
            <a:spLocks noGrp="1"/>
          </p:cNvSpPr>
          <p:nvPr>
            <p:ph type="sldNum" sz="quarter" idx="12"/>
          </p:nvPr>
        </p:nvSpPr>
        <p:spPr>
          <a:xfrm>
            <a:off x="8672512" y="6360083"/>
            <a:ext cx="2743200" cy="365125"/>
          </a:xfrm>
        </p:spPr>
        <p:txBody>
          <a:bodyPr/>
          <a:lstStyle/>
          <a:p>
            <a:r>
              <a:rPr lang="en-US" sz="1400" dirty="0">
                <a:solidFill>
                  <a:schemeClr val="tx1"/>
                </a:solidFill>
                <a:latin typeface="Arial" panose="020B0604020202020204" pitchFamily="34" charset="0"/>
                <a:cs typeface="Arial" panose="020B0604020202020204" pitchFamily="34" charset="0"/>
              </a:rPr>
              <a:t>25</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96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462674" y="191841"/>
            <a:ext cx="3701039" cy="521442"/>
          </a:xfrm>
          <a:prstGeom prst="rect">
            <a:avLst/>
          </a:prstGeom>
        </p:spPr>
        <p:txBody>
          <a:bodyPr vert="horz" wrap="square" lIns="0" tIns="8145" rIns="0" bIns="0" rtlCol="0">
            <a:spAutoFit/>
          </a:bodyPr>
          <a:lstStyle/>
          <a:p>
            <a:pPr marL="8145">
              <a:spcBef>
                <a:spcPts val="64"/>
              </a:spcBef>
            </a:pPr>
            <a:r>
              <a:rPr sz="3335" spc="-388" dirty="0">
                <a:solidFill>
                  <a:srgbClr val="781D77"/>
                </a:solidFill>
                <a:latin typeface="Arial Black"/>
                <a:cs typeface="Arial Black"/>
              </a:rPr>
              <a:t>Global </a:t>
            </a:r>
            <a:r>
              <a:rPr sz="3335" spc="-462" dirty="0">
                <a:solidFill>
                  <a:srgbClr val="781D77"/>
                </a:solidFill>
                <a:latin typeface="Arial Black"/>
                <a:cs typeface="Arial Black"/>
              </a:rPr>
              <a:t>CCS</a:t>
            </a:r>
            <a:r>
              <a:rPr sz="3335" spc="-176" dirty="0">
                <a:solidFill>
                  <a:srgbClr val="781D77"/>
                </a:solidFill>
                <a:latin typeface="Arial Black"/>
                <a:cs typeface="Arial Black"/>
              </a:rPr>
              <a:t> </a:t>
            </a:r>
            <a:r>
              <a:rPr sz="3335" spc="-410" dirty="0">
                <a:solidFill>
                  <a:srgbClr val="781D77"/>
                </a:solidFill>
                <a:latin typeface="Arial Black"/>
                <a:cs typeface="Arial Black"/>
              </a:rPr>
              <a:t>projects</a:t>
            </a:r>
            <a:endParaRPr sz="3335" dirty="0">
              <a:latin typeface="Arial Black"/>
              <a:cs typeface="Arial Black"/>
            </a:endParaRPr>
          </a:p>
        </p:txBody>
      </p:sp>
      <p:sp>
        <p:nvSpPr>
          <p:cNvPr id="5" name="object 5"/>
          <p:cNvSpPr/>
          <p:nvPr/>
        </p:nvSpPr>
        <p:spPr>
          <a:xfrm>
            <a:off x="901968" y="865514"/>
            <a:ext cx="10269614" cy="5777076"/>
          </a:xfrm>
          <a:custGeom>
            <a:avLst/>
            <a:gdLst/>
            <a:ahLst/>
            <a:cxnLst/>
            <a:rect l="l" t="t" r="r" b="b"/>
            <a:pathLst>
              <a:path w="14400530" h="7689850">
                <a:moveTo>
                  <a:pt x="0" y="7689253"/>
                </a:moveTo>
                <a:lnTo>
                  <a:pt x="14399996" y="7689253"/>
                </a:lnTo>
                <a:lnTo>
                  <a:pt x="14399996" y="0"/>
                </a:lnTo>
                <a:lnTo>
                  <a:pt x="0" y="0"/>
                </a:lnTo>
                <a:lnTo>
                  <a:pt x="0" y="7689253"/>
                </a:lnTo>
                <a:close/>
              </a:path>
            </a:pathLst>
          </a:custGeom>
          <a:solidFill>
            <a:srgbClr val="E6E6E7"/>
          </a:solidFill>
        </p:spPr>
        <p:txBody>
          <a:bodyPr wrap="square" lIns="0" tIns="0" rIns="0" bIns="0" rtlCol="0"/>
          <a:lstStyle/>
          <a:p>
            <a:endParaRPr sz="1154"/>
          </a:p>
        </p:txBody>
      </p:sp>
      <p:sp>
        <p:nvSpPr>
          <p:cNvPr id="6" name="object 6"/>
          <p:cNvSpPr/>
          <p:nvPr/>
        </p:nvSpPr>
        <p:spPr>
          <a:xfrm>
            <a:off x="3518249" y="4228710"/>
            <a:ext cx="1259365" cy="2115526"/>
          </a:xfrm>
          <a:prstGeom prst="rect">
            <a:avLst/>
          </a:prstGeom>
          <a:blipFill>
            <a:blip r:embed="rId3" cstate="print"/>
            <a:stretch>
              <a:fillRect/>
            </a:stretch>
          </a:blipFill>
        </p:spPr>
        <p:txBody>
          <a:bodyPr wrap="square" lIns="0" tIns="0" rIns="0" bIns="0" rtlCol="0"/>
          <a:lstStyle/>
          <a:p>
            <a:endParaRPr sz="1154"/>
          </a:p>
        </p:txBody>
      </p:sp>
      <p:sp>
        <p:nvSpPr>
          <p:cNvPr id="7" name="object 7"/>
          <p:cNvSpPr/>
          <p:nvPr/>
        </p:nvSpPr>
        <p:spPr>
          <a:xfrm>
            <a:off x="3539872" y="4246889"/>
            <a:ext cx="778441" cy="1965446"/>
          </a:xfrm>
          <a:custGeom>
            <a:avLst/>
            <a:gdLst/>
            <a:ahLst/>
            <a:cxnLst/>
            <a:rect l="l" t="t" r="r" b="b"/>
            <a:pathLst>
              <a:path w="1091564" h="2616200">
                <a:moveTo>
                  <a:pt x="429501" y="2603500"/>
                </a:moveTo>
                <a:lnTo>
                  <a:pt x="423138" y="2603500"/>
                </a:lnTo>
                <a:lnTo>
                  <a:pt x="429374" y="2616200"/>
                </a:lnTo>
                <a:lnTo>
                  <a:pt x="436524" y="2616200"/>
                </a:lnTo>
                <a:lnTo>
                  <a:pt x="429501" y="2603500"/>
                </a:lnTo>
                <a:close/>
              </a:path>
              <a:path w="1091564" h="2616200">
                <a:moveTo>
                  <a:pt x="326466" y="2590800"/>
                </a:moveTo>
                <a:lnTo>
                  <a:pt x="325805" y="2590800"/>
                </a:lnTo>
                <a:lnTo>
                  <a:pt x="324218" y="2603500"/>
                </a:lnTo>
                <a:lnTo>
                  <a:pt x="325005" y="2603500"/>
                </a:lnTo>
                <a:lnTo>
                  <a:pt x="326466" y="2590800"/>
                </a:lnTo>
                <a:close/>
              </a:path>
              <a:path w="1091564" h="2616200">
                <a:moveTo>
                  <a:pt x="319481" y="2565400"/>
                </a:moveTo>
                <a:lnTo>
                  <a:pt x="319049" y="2565400"/>
                </a:lnTo>
                <a:lnTo>
                  <a:pt x="307949" y="2578100"/>
                </a:lnTo>
                <a:lnTo>
                  <a:pt x="307987" y="2590800"/>
                </a:lnTo>
                <a:lnTo>
                  <a:pt x="312102" y="2590800"/>
                </a:lnTo>
                <a:lnTo>
                  <a:pt x="309714" y="2578100"/>
                </a:lnTo>
                <a:lnTo>
                  <a:pt x="311810" y="2578100"/>
                </a:lnTo>
                <a:lnTo>
                  <a:pt x="319481" y="2565400"/>
                </a:lnTo>
                <a:close/>
              </a:path>
              <a:path w="1091564" h="2616200">
                <a:moveTo>
                  <a:pt x="310286" y="2552700"/>
                </a:moveTo>
                <a:lnTo>
                  <a:pt x="309270" y="2552700"/>
                </a:lnTo>
                <a:lnTo>
                  <a:pt x="308825" y="2565400"/>
                </a:lnTo>
                <a:lnTo>
                  <a:pt x="310235" y="2565400"/>
                </a:lnTo>
                <a:lnTo>
                  <a:pt x="310286" y="2552700"/>
                </a:lnTo>
                <a:close/>
              </a:path>
              <a:path w="1091564" h="2616200">
                <a:moveTo>
                  <a:pt x="314198" y="2540000"/>
                </a:moveTo>
                <a:lnTo>
                  <a:pt x="313169" y="2540000"/>
                </a:lnTo>
                <a:lnTo>
                  <a:pt x="315150" y="2552700"/>
                </a:lnTo>
                <a:lnTo>
                  <a:pt x="316166" y="2552700"/>
                </a:lnTo>
                <a:lnTo>
                  <a:pt x="314198" y="2540000"/>
                </a:lnTo>
                <a:close/>
              </a:path>
              <a:path w="1091564" h="2616200">
                <a:moveTo>
                  <a:pt x="278333" y="2527300"/>
                </a:moveTo>
                <a:lnTo>
                  <a:pt x="277317" y="2527300"/>
                </a:lnTo>
                <a:lnTo>
                  <a:pt x="277342" y="2540000"/>
                </a:lnTo>
                <a:lnTo>
                  <a:pt x="278345" y="2540000"/>
                </a:lnTo>
                <a:lnTo>
                  <a:pt x="278333" y="2527300"/>
                </a:lnTo>
                <a:close/>
              </a:path>
              <a:path w="1091564" h="2616200">
                <a:moveTo>
                  <a:pt x="296329" y="2527300"/>
                </a:moveTo>
                <a:lnTo>
                  <a:pt x="291439" y="2527300"/>
                </a:lnTo>
                <a:lnTo>
                  <a:pt x="291033" y="2540000"/>
                </a:lnTo>
                <a:lnTo>
                  <a:pt x="299212" y="2540000"/>
                </a:lnTo>
                <a:lnTo>
                  <a:pt x="296329" y="2527300"/>
                </a:lnTo>
                <a:close/>
              </a:path>
              <a:path w="1091564" h="2616200">
                <a:moveTo>
                  <a:pt x="303504" y="2527300"/>
                </a:moveTo>
                <a:lnTo>
                  <a:pt x="302031" y="2527300"/>
                </a:lnTo>
                <a:lnTo>
                  <a:pt x="301447" y="2540000"/>
                </a:lnTo>
                <a:lnTo>
                  <a:pt x="303504" y="2527300"/>
                </a:lnTo>
                <a:close/>
              </a:path>
              <a:path w="1091564" h="2616200">
                <a:moveTo>
                  <a:pt x="311658" y="2527300"/>
                </a:moveTo>
                <a:lnTo>
                  <a:pt x="310235" y="2527300"/>
                </a:lnTo>
                <a:lnTo>
                  <a:pt x="310616" y="2540000"/>
                </a:lnTo>
                <a:lnTo>
                  <a:pt x="311581" y="2540000"/>
                </a:lnTo>
                <a:lnTo>
                  <a:pt x="311658" y="2527300"/>
                </a:lnTo>
                <a:close/>
              </a:path>
              <a:path w="1091564" h="2616200">
                <a:moveTo>
                  <a:pt x="278955" y="2514600"/>
                </a:moveTo>
                <a:lnTo>
                  <a:pt x="276288" y="2514600"/>
                </a:lnTo>
                <a:lnTo>
                  <a:pt x="276326" y="2527300"/>
                </a:lnTo>
                <a:lnTo>
                  <a:pt x="278257" y="2527300"/>
                </a:lnTo>
                <a:lnTo>
                  <a:pt x="278955" y="2514600"/>
                </a:lnTo>
                <a:close/>
              </a:path>
              <a:path w="1091564" h="2616200">
                <a:moveTo>
                  <a:pt x="265017" y="2504918"/>
                </a:moveTo>
                <a:lnTo>
                  <a:pt x="265607" y="2514600"/>
                </a:lnTo>
                <a:lnTo>
                  <a:pt x="267677" y="2514600"/>
                </a:lnTo>
                <a:lnTo>
                  <a:pt x="265017" y="2504918"/>
                </a:lnTo>
                <a:close/>
              </a:path>
              <a:path w="1091564" h="2616200">
                <a:moveTo>
                  <a:pt x="264833" y="2501900"/>
                </a:moveTo>
                <a:lnTo>
                  <a:pt x="264187" y="2501900"/>
                </a:lnTo>
                <a:lnTo>
                  <a:pt x="265017" y="2504918"/>
                </a:lnTo>
                <a:lnTo>
                  <a:pt x="264833" y="2501900"/>
                </a:lnTo>
                <a:close/>
              </a:path>
              <a:path w="1091564" h="2616200">
                <a:moveTo>
                  <a:pt x="266421" y="2489200"/>
                </a:moveTo>
                <a:lnTo>
                  <a:pt x="266070" y="2489200"/>
                </a:lnTo>
                <a:lnTo>
                  <a:pt x="264569" y="2501900"/>
                </a:lnTo>
                <a:lnTo>
                  <a:pt x="270154" y="2501900"/>
                </a:lnTo>
                <a:lnTo>
                  <a:pt x="266421" y="2489200"/>
                </a:lnTo>
                <a:close/>
              </a:path>
              <a:path w="1091564" h="2616200">
                <a:moveTo>
                  <a:pt x="282346" y="2489200"/>
                </a:moveTo>
                <a:lnTo>
                  <a:pt x="278790" y="2489200"/>
                </a:lnTo>
                <a:lnTo>
                  <a:pt x="270154" y="2501900"/>
                </a:lnTo>
                <a:lnTo>
                  <a:pt x="278155" y="2501900"/>
                </a:lnTo>
                <a:lnTo>
                  <a:pt x="282346" y="2489200"/>
                </a:lnTo>
                <a:close/>
              </a:path>
              <a:path w="1091564" h="2616200">
                <a:moveTo>
                  <a:pt x="265938" y="2476500"/>
                </a:moveTo>
                <a:lnTo>
                  <a:pt x="265034" y="2476500"/>
                </a:lnTo>
                <a:lnTo>
                  <a:pt x="264955" y="2489200"/>
                </a:lnTo>
                <a:lnTo>
                  <a:pt x="266070" y="2489200"/>
                </a:lnTo>
                <a:lnTo>
                  <a:pt x="265938" y="2476500"/>
                </a:lnTo>
                <a:close/>
              </a:path>
              <a:path w="1091564" h="2616200">
                <a:moveTo>
                  <a:pt x="291833" y="2476500"/>
                </a:moveTo>
                <a:lnTo>
                  <a:pt x="290347" y="2476500"/>
                </a:lnTo>
                <a:lnTo>
                  <a:pt x="286258" y="2489200"/>
                </a:lnTo>
                <a:lnTo>
                  <a:pt x="288747" y="2489200"/>
                </a:lnTo>
                <a:lnTo>
                  <a:pt x="291833" y="2476500"/>
                </a:lnTo>
                <a:close/>
              </a:path>
              <a:path w="1091564" h="2616200">
                <a:moveTo>
                  <a:pt x="303898" y="2463800"/>
                </a:moveTo>
                <a:lnTo>
                  <a:pt x="303720" y="2463800"/>
                </a:lnTo>
                <a:lnTo>
                  <a:pt x="298157" y="2476500"/>
                </a:lnTo>
                <a:lnTo>
                  <a:pt x="301434" y="2476500"/>
                </a:lnTo>
                <a:lnTo>
                  <a:pt x="303898" y="2463800"/>
                </a:lnTo>
                <a:close/>
              </a:path>
              <a:path w="1091564" h="2616200">
                <a:moveTo>
                  <a:pt x="301904" y="2451100"/>
                </a:moveTo>
                <a:lnTo>
                  <a:pt x="300913" y="2451100"/>
                </a:lnTo>
                <a:lnTo>
                  <a:pt x="300151" y="2463800"/>
                </a:lnTo>
                <a:lnTo>
                  <a:pt x="301409" y="2463800"/>
                </a:lnTo>
                <a:lnTo>
                  <a:pt x="301904" y="2451100"/>
                </a:lnTo>
                <a:close/>
              </a:path>
              <a:path w="1091564" h="2616200">
                <a:moveTo>
                  <a:pt x="313575" y="2443316"/>
                </a:moveTo>
                <a:lnTo>
                  <a:pt x="313664" y="2451100"/>
                </a:lnTo>
                <a:lnTo>
                  <a:pt x="318058" y="2451100"/>
                </a:lnTo>
                <a:lnTo>
                  <a:pt x="313575" y="2443316"/>
                </a:lnTo>
                <a:close/>
              </a:path>
              <a:path w="1091564" h="2616200">
                <a:moveTo>
                  <a:pt x="313519" y="2438400"/>
                </a:moveTo>
                <a:lnTo>
                  <a:pt x="310743" y="2438400"/>
                </a:lnTo>
                <a:lnTo>
                  <a:pt x="313575" y="2443316"/>
                </a:lnTo>
                <a:lnTo>
                  <a:pt x="313519" y="2438400"/>
                </a:lnTo>
                <a:close/>
              </a:path>
              <a:path w="1091564" h="2616200">
                <a:moveTo>
                  <a:pt x="305361" y="2431176"/>
                </a:moveTo>
                <a:lnTo>
                  <a:pt x="306370" y="2438400"/>
                </a:lnTo>
                <a:lnTo>
                  <a:pt x="310743" y="2438400"/>
                </a:lnTo>
                <a:lnTo>
                  <a:pt x="305361" y="2431176"/>
                </a:lnTo>
                <a:close/>
              </a:path>
              <a:path w="1091564" h="2616200">
                <a:moveTo>
                  <a:pt x="304596" y="2425700"/>
                </a:moveTo>
                <a:lnTo>
                  <a:pt x="301282" y="2425700"/>
                </a:lnTo>
                <a:lnTo>
                  <a:pt x="305361" y="2431176"/>
                </a:lnTo>
                <a:lnTo>
                  <a:pt x="304596" y="2425700"/>
                </a:lnTo>
                <a:close/>
              </a:path>
              <a:path w="1091564" h="2616200">
                <a:moveTo>
                  <a:pt x="304892" y="2424339"/>
                </a:moveTo>
                <a:lnTo>
                  <a:pt x="304558" y="2425700"/>
                </a:lnTo>
                <a:lnTo>
                  <a:pt x="304892" y="2424339"/>
                </a:lnTo>
                <a:close/>
              </a:path>
              <a:path w="1091564" h="2616200">
                <a:moveTo>
                  <a:pt x="307670" y="2413000"/>
                </a:moveTo>
                <a:lnTo>
                  <a:pt x="307352" y="2413000"/>
                </a:lnTo>
                <a:lnTo>
                  <a:pt x="304892" y="2424339"/>
                </a:lnTo>
                <a:lnTo>
                  <a:pt x="307670" y="2413000"/>
                </a:lnTo>
                <a:close/>
              </a:path>
              <a:path w="1091564" h="2616200">
                <a:moveTo>
                  <a:pt x="313524" y="2400300"/>
                </a:moveTo>
                <a:lnTo>
                  <a:pt x="310210" y="2400300"/>
                </a:lnTo>
                <a:lnTo>
                  <a:pt x="311048" y="2413000"/>
                </a:lnTo>
                <a:lnTo>
                  <a:pt x="312216" y="2413000"/>
                </a:lnTo>
                <a:lnTo>
                  <a:pt x="313524" y="2400300"/>
                </a:lnTo>
                <a:close/>
              </a:path>
              <a:path w="1091564" h="2616200">
                <a:moveTo>
                  <a:pt x="313524" y="2400300"/>
                </a:moveTo>
                <a:lnTo>
                  <a:pt x="312216" y="2413000"/>
                </a:lnTo>
                <a:lnTo>
                  <a:pt x="312415" y="2412765"/>
                </a:lnTo>
                <a:lnTo>
                  <a:pt x="313524" y="2400300"/>
                </a:lnTo>
                <a:close/>
              </a:path>
              <a:path w="1091564" h="2616200">
                <a:moveTo>
                  <a:pt x="312415" y="2412765"/>
                </a:moveTo>
                <a:lnTo>
                  <a:pt x="312216" y="2413000"/>
                </a:lnTo>
                <a:lnTo>
                  <a:pt x="312394" y="2413000"/>
                </a:lnTo>
                <a:lnTo>
                  <a:pt x="312415" y="2412765"/>
                </a:lnTo>
                <a:close/>
              </a:path>
              <a:path w="1091564" h="2616200">
                <a:moveTo>
                  <a:pt x="322961" y="2400300"/>
                </a:moveTo>
                <a:lnTo>
                  <a:pt x="313524" y="2400300"/>
                </a:lnTo>
                <a:lnTo>
                  <a:pt x="312415" y="2412765"/>
                </a:lnTo>
                <a:lnTo>
                  <a:pt x="322961" y="2400300"/>
                </a:lnTo>
                <a:close/>
              </a:path>
              <a:path w="1091564" h="2616200">
                <a:moveTo>
                  <a:pt x="328739" y="2387600"/>
                </a:moveTo>
                <a:lnTo>
                  <a:pt x="327939" y="2387600"/>
                </a:lnTo>
                <a:lnTo>
                  <a:pt x="331939" y="2400300"/>
                </a:lnTo>
                <a:lnTo>
                  <a:pt x="333235" y="2400300"/>
                </a:lnTo>
                <a:lnTo>
                  <a:pt x="328739" y="2387600"/>
                </a:lnTo>
                <a:close/>
              </a:path>
              <a:path w="1091564" h="2616200">
                <a:moveTo>
                  <a:pt x="329950" y="2374900"/>
                </a:moveTo>
                <a:lnTo>
                  <a:pt x="329290" y="2374900"/>
                </a:lnTo>
                <a:lnTo>
                  <a:pt x="325798" y="2387600"/>
                </a:lnTo>
                <a:lnTo>
                  <a:pt x="326625" y="2387600"/>
                </a:lnTo>
                <a:lnTo>
                  <a:pt x="329950" y="2374900"/>
                </a:lnTo>
                <a:close/>
              </a:path>
              <a:path w="1091564" h="2616200">
                <a:moveTo>
                  <a:pt x="337324" y="2362200"/>
                </a:moveTo>
                <a:lnTo>
                  <a:pt x="336308" y="2362200"/>
                </a:lnTo>
                <a:lnTo>
                  <a:pt x="334199" y="2374900"/>
                </a:lnTo>
                <a:lnTo>
                  <a:pt x="334817" y="2374900"/>
                </a:lnTo>
                <a:lnTo>
                  <a:pt x="337324" y="2362200"/>
                </a:lnTo>
                <a:close/>
              </a:path>
              <a:path w="1091564" h="2616200">
                <a:moveTo>
                  <a:pt x="332878" y="2349500"/>
                </a:moveTo>
                <a:lnTo>
                  <a:pt x="327228" y="2349500"/>
                </a:lnTo>
                <a:lnTo>
                  <a:pt x="335711" y="2362200"/>
                </a:lnTo>
                <a:lnTo>
                  <a:pt x="332878" y="2349500"/>
                </a:lnTo>
                <a:close/>
              </a:path>
              <a:path w="1091564" h="2616200">
                <a:moveTo>
                  <a:pt x="333404" y="2340373"/>
                </a:moveTo>
                <a:lnTo>
                  <a:pt x="331436" y="2349500"/>
                </a:lnTo>
                <a:lnTo>
                  <a:pt x="332117" y="2349500"/>
                </a:lnTo>
                <a:lnTo>
                  <a:pt x="333404" y="2340373"/>
                </a:lnTo>
                <a:close/>
              </a:path>
              <a:path w="1091564" h="2616200">
                <a:moveTo>
                  <a:pt x="334175" y="2336800"/>
                </a:moveTo>
                <a:lnTo>
                  <a:pt x="333908" y="2336800"/>
                </a:lnTo>
                <a:lnTo>
                  <a:pt x="333404" y="2340373"/>
                </a:lnTo>
                <a:lnTo>
                  <a:pt x="334175" y="2336800"/>
                </a:lnTo>
                <a:close/>
              </a:path>
              <a:path w="1091564" h="2616200">
                <a:moveTo>
                  <a:pt x="333737" y="2324824"/>
                </a:moveTo>
                <a:lnTo>
                  <a:pt x="334060" y="2336800"/>
                </a:lnTo>
                <a:lnTo>
                  <a:pt x="336791" y="2336800"/>
                </a:lnTo>
                <a:lnTo>
                  <a:pt x="333737" y="2324824"/>
                </a:lnTo>
                <a:close/>
              </a:path>
              <a:path w="1091564" h="2616200">
                <a:moveTo>
                  <a:pt x="333717" y="2324100"/>
                </a:moveTo>
                <a:lnTo>
                  <a:pt x="333552" y="2324100"/>
                </a:lnTo>
                <a:lnTo>
                  <a:pt x="333737" y="2324824"/>
                </a:lnTo>
                <a:lnTo>
                  <a:pt x="333717" y="2324100"/>
                </a:lnTo>
                <a:close/>
              </a:path>
              <a:path w="1091564" h="2616200">
                <a:moveTo>
                  <a:pt x="335618" y="2314062"/>
                </a:moveTo>
                <a:lnTo>
                  <a:pt x="333590" y="2324100"/>
                </a:lnTo>
                <a:lnTo>
                  <a:pt x="334213" y="2324100"/>
                </a:lnTo>
                <a:lnTo>
                  <a:pt x="335618" y="2314062"/>
                </a:lnTo>
                <a:close/>
              </a:path>
              <a:path w="1091564" h="2616200">
                <a:moveTo>
                  <a:pt x="341909" y="2311400"/>
                </a:moveTo>
                <a:lnTo>
                  <a:pt x="336156" y="2311400"/>
                </a:lnTo>
                <a:lnTo>
                  <a:pt x="336089" y="2311730"/>
                </a:lnTo>
                <a:lnTo>
                  <a:pt x="339775" y="2324100"/>
                </a:lnTo>
                <a:lnTo>
                  <a:pt x="341909" y="2311400"/>
                </a:lnTo>
                <a:close/>
              </a:path>
              <a:path w="1091564" h="2616200">
                <a:moveTo>
                  <a:pt x="335991" y="2311400"/>
                </a:moveTo>
                <a:lnTo>
                  <a:pt x="335618" y="2314062"/>
                </a:lnTo>
                <a:lnTo>
                  <a:pt x="336089" y="2311730"/>
                </a:lnTo>
                <a:lnTo>
                  <a:pt x="335991" y="2311400"/>
                </a:lnTo>
                <a:close/>
              </a:path>
              <a:path w="1091564" h="2616200">
                <a:moveTo>
                  <a:pt x="349698" y="2309593"/>
                </a:moveTo>
                <a:lnTo>
                  <a:pt x="349275" y="2311400"/>
                </a:lnTo>
                <a:lnTo>
                  <a:pt x="350164" y="2311400"/>
                </a:lnTo>
                <a:lnTo>
                  <a:pt x="349698" y="2309593"/>
                </a:lnTo>
                <a:close/>
              </a:path>
              <a:path w="1091564" h="2616200">
                <a:moveTo>
                  <a:pt x="352247" y="2298700"/>
                </a:moveTo>
                <a:lnTo>
                  <a:pt x="346887" y="2298700"/>
                </a:lnTo>
                <a:lnTo>
                  <a:pt x="349698" y="2309593"/>
                </a:lnTo>
                <a:lnTo>
                  <a:pt x="352247" y="2298700"/>
                </a:lnTo>
                <a:close/>
              </a:path>
              <a:path w="1091564" h="2616200">
                <a:moveTo>
                  <a:pt x="341452" y="2286000"/>
                </a:moveTo>
                <a:lnTo>
                  <a:pt x="340347" y="2286000"/>
                </a:lnTo>
                <a:lnTo>
                  <a:pt x="340398" y="2298700"/>
                </a:lnTo>
                <a:lnTo>
                  <a:pt x="341414" y="2298700"/>
                </a:lnTo>
                <a:lnTo>
                  <a:pt x="341452" y="2286000"/>
                </a:lnTo>
                <a:close/>
              </a:path>
              <a:path w="1091564" h="2616200">
                <a:moveTo>
                  <a:pt x="339890" y="2273300"/>
                </a:moveTo>
                <a:lnTo>
                  <a:pt x="324815" y="2273300"/>
                </a:lnTo>
                <a:lnTo>
                  <a:pt x="317487" y="2286000"/>
                </a:lnTo>
                <a:lnTo>
                  <a:pt x="332130" y="2286000"/>
                </a:lnTo>
                <a:lnTo>
                  <a:pt x="339890" y="2273300"/>
                </a:lnTo>
                <a:close/>
              </a:path>
              <a:path w="1091564" h="2616200">
                <a:moveTo>
                  <a:pt x="344868" y="2273300"/>
                </a:moveTo>
                <a:lnTo>
                  <a:pt x="339890" y="2273300"/>
                </a:lnTo>
                <a:lnTo>
                  <a:pt x="344398" y="2286000"/>
                </a:lnTo>
                <a:lnTo>
                  <a:pt x="345897" y="2286000"/>
                </a:lnTo>
                <a:lnTo>
                  <a:pt x="344868" y="2273300"/>
                </a:lnTo>
                <a:close/>
              </a:path>
              <a:path w="1091564" h="2616200">
                <a:moveTo>
                  <a:pt x="351522" y="2278953"/>
                </a:moveTo>
                <a:lnTo>
                  <a:pt x="349732" y="2286000"/>
                </a:lnTo>
                <a:lnTo>
                  <a:pt x="352044" y="2286000"/>
                </a:lnTo>
                <a:lnTo>
                  <a:pt x="351522" y="2278953"/>
                </a:lnTo>
                <a:close/>
              </a:path>
              <a:path w="1091564" h="2616200">
                <a:moveTo>
                  <a:pt x="352958" y="2273300"/>
                </a:moveTo>
                <a:lnTo>
                  <a:pt x="351104" y="2273300"/>
                </a:lnTo>
                <a:lnTo>
                  <a:pt x="351522" y="2278953"/>
                </a:lnTo>
                <a:lnTo>
                  <a:pt x="352958" y="2273300"/>
                </a:lnTo>
                <a:close/>
              </a:path>
              <a:path w="1091564" h="2616200">
                <a:moveTo>
                  <a:pt x="358630" y="2270321"/>
                </a:moveTo>
                <a:lnTo>
                  <a:pt x="359956" y="2273300"/>
                </a:lnTo>
                <a:lnTo>
                  <a:pt x="361061" y="2273300"/>
                </a:lnTo>
                <a:lnTo>
                  <a:pt x="358630" y="2270321"/>
                </a:lnTo>
                <a:close/>
              </a:path>
              <a:path w="1091564" h="2616200">
                <a:moveTo>
                  <a:pt x="354304" y="2260600"/>
                </a:moveTo>
                <a:lnTo>
                  <a:pt x="350697" y="2260600"/>
                </a:lnTo>
                <a:lnTo>
                  <a:pt x="358630" y="2270321"/>
                </a:lnTo>
                <a:lnTo>
                  <a:pt x="354304" y="2260600"/>
                </a:lnTo>
                <a:close/>
              </a:path>
              <a:path w="1091564" h="2616200">
                <a:moveTo>
                  <a:pt x="331906" y="2255649"/>
                </a:moveTo>
                <a:lnTo>
                  <a:pt x="331089" y="2260600"/>
                </a:lnTo>
                <a:lnTo>
                  <a:pt x="331973" y="2260600"/>
                </a:lnTo>
                <a:lnTo>
                  <a:pt x="331906" y="2255649"/>
                </a:lnTo>
                <a:close/>
              </a:path>
              <a:path w="1091564" h="2616200">
                <a:moveTo>
                  <a:pt x="333184" y="2247900"/>
                </a:moveTo>
                <a:lnTo>
                  <a:pt x="331800" y="2247900"/>
                </a:lnTo>
                <a:lnTo>
                  <a:pt x="331906" y="2255649"/>
                </a:lnTo>
                <a:lnTo>
                  <a:pt x="333184" y="2247900"/>
                </a:lnTo>
                <a:close/>
              </a:path>
              <a:path w="1091564" h="2616200">
                <a:moveTo>
                  <a:pt x="337405" y="2240372"/>
                </a:moveTo>
                <a:lnTo>
                  <a:pt x="335673" y="2247900"/>
                </a:lnTo>
                <a:lnTo>
                  <a:pt x="336413" y="2247900"/>
                </a:lnTo>
                <a:lnTo>
                  <a:pt x="337405" y="2240372"/>
                </a:lnTo>
                <a:close/>
              </a:path>
              <a:path w="1091564" h="2616200">
                <a:moveTo>
                  <a:pt x="338594" y="2235200"/>
                </a:moveTo>
                <a:lnTo>
                  <a:pt x="338086" y="2235200"/>
                </a:lnTo>
                <a:lnTo>
                  <a:pt x="337405" y="2240372"/>
                </a:lnTo>
                <a:lnTo>
                  <a:pt x="338594" y="2235200"/>
                </a:lnTo>
                <a:close/>
              </a:path>
              <a:path w="1091564" h="2616200">
                <a:moveTo>
                  <a:pt x="335991" y="2222500"/>
                </a:moveTo>
                <a:lnTo>
                  <a:pt x="335318" y="2222500"/>
                </a:lnTo>
                <a:lnTo>
                  <a:pt x="334924" y="2235200"/>
                </a:lnTo>
                <a:lnTo>
                  <a:pt x="338086" y="2235200"/>
                </a:lnTo>
                <a:lnTo>
                  <a:pt x="335991" y="2222500"/>
                </a:lnTo>
                <a:close/>
              </a:path>
              <a:path w="1091564" h="2616200">
                <a:moveTo>
                  <a:pt x="329755" y="2209800"/>
                </a:moveTo>
                <a:lnTo>
                  <a:pt x="328841" y="2209800"/>
                </a:lnTo>
                <a:lnTo>
                  <a:pt x="327761" y="2222500"/>
                </a:lnTo>
                <a:lnTo>
                  <a:pt x="328739" y="2222500"/>
                </a:lnTo>
                <a:lnTo>
                  <a:pt x="329755" y="2209800"/>
                </a:lnTo>
                <a:close/>
              </a:path>
              <a:path w="1091564" h="2616200">
                <a:moveTo>
                  <a:pt x="326859" y="2197100"/>
                </a:moveTo>
                <a:lnTo>
                  <a:pt x="326440" y="2197100"/>
                </a:lnTo>
                <a:lnTo>
                  <a:pt x="330073" y="2209800"/>
                </a:lnTo>
                <a:lnTo>
                  <a:pt x="330657" y="2209800"/>
                </a:lnTo>
                <a:lnTo>
                  <a:pt x="326859" y="2197100"/>
                </a:lnTo>
                <a:close/>
              </a:path>
              <a:path w="1091564" h="2616200">
                <a:moveTo>
                  <a:pt x="318582" y="2196702"/>
                </a:moveTo>
                <a:lnTo>
                  <a:pt x="318566" y="2197100"/>
                </a:lnTo>
                <a:lnTo>
                  <a:pt x="318582" y="2196702"/>
                </a:lnTo>
                <a:close/>
              </a:path>
              <a:path w="1091564" h="2616200">
                <a:moveTo>
                  <a:pt x="319622" y="2175585"/>
                </a:moveTo>
                <a:lnTo>
                  <a:pt x="317860" y="2184400"/>
                </a:lnTo>
                <a:lnTo>
                  <a:pt x="318582" y="2196702"/>
                </a:lnTo>
                <a:lnTo>
                  <a:pt x="319070" y="2184400"/>
                </a:lnTo>
                <a:lnTo>
                  <a:pt x="319622" y="2175585"/>
                </a:lnTo>
                <a:close/>
              </a:path>
              <a:path w="1091564" h="2616200">
                <a:moveTo>
                  <a:pt x="320398" y="2171700"/>
                </a:moveTo>
                <a:lnTo>
                  <a:pt x="319865" y="2171700"/>
                </a:lnTo>
                <a:lnTo>
                  <a:pt x="319622" y="2175585"/>
                </a:lnTo>
                <a:lnTo>
                  <a:pt x="320398" y="2171700"/>
                </a:lnTo>
                <a:close/>
              </a:path>
              <a:path w="1091564" h="2616200">
                <a:moveTo>
                  <a:pt x="325170" y="2159000"/>
                </a:moveTo>
                <a:lnTo>
                  <a:pt x="324612" y="2159000"/>
                </a:lnTo>
                <a:lnTo>
                  <a:pt x="320398" y="2171700"/>
                </a:lnTo>
                <a:lnTo>
                  <a:pt x="321713" y="2171700"/>
                </a:lnTo>
                <a:lnTo>
                  <a:pt x="325170" y="2159000"/>
                </a:lnTo>
                <a:close/>
              </a:path>
              <a:path w="1091564" h="2616200">
                <a:moveTo>
                  <a:pt x="333730" y="2146300"/>
                </a:moveTo>
                <a:lnTo>
                  <a:pt x="333330" y="2146300"/>
                </a:lnTo>
                <a:lnTo>
                  <a:pt x="334818" y="2159000"/>
                </a:lnTo>
                <a:lnTo>
                  <a:pt x="335419" y="2159000"/>
                </a:lnTo>
                <a:lnTo>
                  <a:pt x="333730" y="2146300"/>
                </a:lnTo>
                <a:close/>
              </a:path>
              <a:path w="1091564" h="2616200">
                <a:moveTo>
                  <a:pt x="327660" y="2133600"/>
                </a:moveTo>
                <a:lnTo>
                  <a:pt x="326517" y="2133600"/>
                </a:lnTo>
                <a:lnTo>
                  <a:pt x="326618" y="2146300"/>
                </a:lnTo>
                <a:lnTo>
                  <a:pt x="329757" y="2146300"/>
                </a:lnTo>
                <a:lnTo>
                  <a:pt x="327660" y="2133600"/>
                </a:lnTo>
                <a:close/>
              </a:path>
              <a:path w="1091564" h="2616200">
                <a:moveTo>
                  <a:pt x="328661" y="2108200"/>
                </a:moveTo>
                <a:lnTo>
                  <a:pt x="327702" y="2108200"/>
                </a:lnTo>
                <a:lnTo>
                  <a:pt x="326664" y="2133600"/>
                </a:lnTo>
                <a:lnTo>
                  <a:pt x="327628" y="2133600"/>
                </a:lnTo>
                <a:lnTo>
                  <a:pt x="328106" y="2120900"/>
                </a:lnTo>
                <a:lnTo>
                  <a:pt x="328661" y="2108200"/>
                </a:lnTo>
                <a:close/>
              </a:path>
              <a:path w="1091564" h="2616200">
                <a:moveTo>
                  <a:pt x="327647" y="2102856"/>
                </a:moveTo>
                <a:lnTo>
                  <a:pt x="327850" y="2108200"/>
                </a:lnTo>
                <a:lnTo>
                  <a:pt x="328726" y="2108200"/>
                </a:lnTo>
                <a:lnTo>
                  <a:pt x="327647" y="2102856"/>
                </a:lnTo>
                <a:close/>
              </a:path>
              <a:path w="1091564" h="2616200">
                <a:moveTo>
                  <a:pt x="327367" y="2095500"/>
                </a:moveTo>
                <a:lnTo>
                  <a:pt x="326161" y="2095500"/>
                </a:lnTo>
                <a:lnTo>
                  <a:pt x="327647" y="2102856"/>
                </a:lnTo>
                <a:lnTo>
                  <a:pt x="327367" y="2095500"/>
                </a:lnTo>
                <a:close/>
              </a:path>
              <a:path w="1091564" h="2616200">
                <a:moveTo>
                  <a:pt x="328637" y="2082800"/>
                </a:moveTo>
                <a:lnTo>
                  <a:pt x="327888" y="2082800"/>
                </a:lnTo>
                <a:lnTo>
                  <a:pt x="326732" y="2095500"/>
                </a:lnTo>
                <a:lnTo>
                  <a:pt x="328752" y="2095500"/>
                </a:lnTo>
                <a:lnTo>
                  <a:pt x="328637" y="2082800"/>
                </a:lnTo>
                <a:close/>
              </a:path>
              <a:path w="1091564" h="2616200">
                <a:moveTo>
                  <a:pt x="336372" y="2078763"/>
                </a:moveTo>
                <a:lnTo>
                  <a:pt x="336372" y="2082800"/>
                </a:lnTo>
                <a:lnTo>
                  <a:pt x="337181" y="2082800"/>
                </a:lnTo>
                <a:lnTo>
                  <a:pt x="336372" y="2078763"/>
                </a:lnTo>
                <a:close/>
              </a:path>
              <a:path w="1091564" h="2616200">
                <a:moveTo>
                  <a:pt x="336372" y="2070100"/>
                </a:moveTo>
                <a:lnTo>
                  <a:pt x="334635" y="2070100"/>
                </a:lnTo>
                <a:lnTo>
                  <a:pt x="336372" y="2078763"/>
                </a:lnTo>
                <a:lnTo>
                  <a:pt x="336372" y="2070100"/>
                </a:lnTo>
                <a:close/>
              </a:path>
              <a:path w="1091564" h="2616200">
                <a:moveTo>
                  <a:pt x="338150" y="2057400"/>
                </a:moveTo>
                <a:lnTo>
                  <a:pt x="336867" y="2057400"/>
                </a:lnTo>
                <a:lnTo>
                  <a:pt x="336283" y="2070100"/>
                </a:lnTo>
                <a:lnTo>
                  <a:pt x="337807" y="2070100"/>
                </a:lnTo>
                <a:lnTo>
                  <a:pt x="338150" y="2057400"/>
                </a:lnTo>
                <a:close/>
              </a:path>
              <a:path w="1091564" h="2616200">
                <a:moveTo>
                  <a:pt x="337155" y="2049555"/>
                </a:moveTo>
                <a:lnTo>
                  <a:pt x="337845" y="2057400"/>
                </a:lnTo>
                <a:lnTo>
                  <a:pt x="338112" y="2057400"/>
                </a:lnTo>
                <a:lnTo>
                  <a:pt x="337155" y="2049555"/>
                </a:lnTo>
                <a:close/>
              </a:path>
              <a:path w="1091564" h="2616200">
                <a:moveTo>
                  <a:pt x="336727" y="2044700"/>
                </a:moveTo>
                <a:lnTo>
                  <a:pt x="336562" y="2044700"/>
                </a:lnTo>
                <a:lnTo>
                  <a:pt x="337155" y="2049555"/>
                </a:lnTo>
                <a:lnTo>
                  <a:pt x="336727" y="2044700"/>
                </a:lnTo>
                <a:close/>
              </a:path>
              <a:path w="1091564" h="2616200">
                <a:moveTo>
                  <a:pt x="344904" y="2033536"/>
                </a:moveTo>
                <a:lnTo>
                  <a:pt x="342696" y="2044700"/>
                </a:lnTo>
                <a:lnTo>
                  <a:pt x="344424" y="2044700"/>
                </a:lnTo>
                <a:lnTo>
                  <a:pt x="344904" y="2033536"/>
                </a:lnTo>
                <a:close/>
              </a:path>
              <a:path w="1091564" h="2616200">
                <a:moveTo>
                  <a:pt x="345207" y="2032000"/>
                </a:moveTo>
                <a:lnTo>
                  <a:pt x="344970" y="2032000"/>
                </a:lnTo>
                <a:lnTo>
                  <a:pt x="344904" y="2033536"/>
                </a:lnTo>
                <a:lnTo>
                  <a:pt x="345207" y="2032000"/>
                </a:lnTo>
                <a:close/>
              </a:path>
              <a:path w="1091564" h="2616200">
                <a:moveTo>
                  <a:pt x="347014" y="2019300"/>
                </a:moveTo>
                <a:lnTo>
                  <a:pt x="345687" y="2019300"/>
                </a:lnTo>
                <a:lnTo>
                  <a:pt x="345207" y="2032000"/>
                </a:lnTo>
                <a:lnTo>
                  <a:pt x="347357" y="2032000"/>
                </a:lnTo>
                <a:lnTo>
                  <a:pt x="347014" y="2019300"/>
                </a:lnTo>
                <a:close/>
              </a:path>
              <a:path w="1091564" h="2616200">
                <a:moveTo>
                  <a:pt x="349152" y="2016361"/>
                </a:moveTo>
                <a:lnTo>
                  <a:pt x="347586" y="2019300"/>
                </a:lnTo>
                <a:lnTo>
                  <a:pt x="348217" y="2019300"/>
                </a:lnTo>
                <a:lnTo>
                  <a:pt x="349152" y="2016361"/>
                </a:lnTo>
                <a:close/>
              </a:path>
              <a:path w="1091564" h="2616200">
                <a:moveTo>
                  <a:pt x="354355" y="2006600"/>
                </a:moveTo>
                <a:lnTo>
                  <a:pt x="352258" y="2006600"/>
                </a:lnTo>
                <a:lnTo>
                  <a:pt x="349152" y="2016361"/>
                </a:lnTo>
                <a:lnTo>
                  <a:pt x="354355" y="2006600"/>
                </a:lnTo>
                <a:close/>
              </a:path>
              <a:path w="1091564" h="2616200">
                <a:moveTo>
                  <a:pt x="363351" y="1983978"/>
                </a:moveTo>
                <a:lnTo>
                  <a:pt x="362686" y="1993900"/>
                </a:lnTo>
                <a:lnTo>
                  <a:pt x="365734" y="1993900"/>
                </a:lnTo>
                <a:lnTo>
                  <a:pt x="366623" y="2006600"/>
                </a:lnTo>
                <a:lnTo>
                  <a:pt x="367639" y="2006600"/>
                </a:lnTo>
                <a:lnTo>
                  <a:pt x="366673" y="1993900"/>
                </a:lnTo>
                <a:lnTo>
                  <a:pt x="363351" y="1983978"/>
                </a:lnTo>
                <a:close/>
              </a:path>
              <a:path w="1091564" h="2616200">
                <a:moveTo>
                  <a:pt x="363537" y="1981200"/>
                </a:moveTo>
                <a:lnTo>
                  <a:pt x="362421" y="1981200"/>
                </a:lnTo>
                <a:lnTo>
                  <a:pt x="363351" y="1983978"/>
                </a:lnTo>
                <a:lnTo>
                  <a:pt x="363537" y="1981200"/>
                </a:lnTo>
                <a:close/>
              </a:path>
              <a:path w="1091564" h="2616200">
                <a:moveTo>
                  <a:pt x="356654" y="1943100"/>
                </a:moveTo>
                <a:lnTo>
                  <a:pt x="354888" y="1943100"/>
                </a:lnTo>
                <a:lnTo>
                  <a:pt x="357974" y="1955800"/>
                </a:lnTo>
                <a:lnTo>
                  <a:pt x="360438" y="1968500"/>
                </a:lnTo>
                <a:lnTo>
                  <a:pt x="359638" y="1981200"/>
                </a:lnTo>
                <a:lnTo>
                  <a:pt x="362421" y="1981200"/>
                </a:lnTo>
                <a:lnTo>
                  <a:pt x="361454" y="1968500"/>
                </a:lnTo>
                <a:lnTo>
                  <a:pt x="358127" y="1955800"/>
                </a:lnTo>
                <a:lnTo>
                  <a:pt x="356654" y="1943100"/>
                </a:lnTo>
                <a:close/>
              </a:path>
              <a:path w="1091564" h="2616200">
                <a:moveTo>
                  <a:pt x="356798" y="1934280"/>
                </a:moveTo>
                <a:lnTo>
                  <a:pt x="355307" y="1943100"/>
                </a:lnTo>
                <a:lnTo>
                  <a:pt x="356199" y="1943100"/>
                </a:lnTo>
                <a:lnTo>
                  <a:pt x="356798" y="1934280"/>
                </a:lnTo>
                <a:close/>
              </a:path>
              <a:path w="1091564" h="2616200">
                <a:moveTo>
                  <a:pt x="357454" y="1930400"/>
                </a:moveTo>
                <a:lnTo>
                  <a:pt x="357062" y="1930400"/>
                </a:lnTo>
                <a:lnTo>
                  <a:pt x="356798" y="1934280"/>
                </a:lnTo>
                <a:lnTo>
                  <a:pt x="357454" y="1930400"/>
                </a:lnTo>
                <a:close/>
              </a:path>
              <a:path w="1091564" h="2616200">
                <a:moveTo>
                  <a:pt x="359765" y="1917700"/>
                </a:moveTo>
                <a:lnTo>
                  <a:pt x="359600" y="1917700"/>
                </a:lnTo>
                <a:lnTo>
                  <a:pt x="357454" y="1930400"/>
                </a:lnTo>
                <a:lnTo>
                  <a:pt x="358498" y="1930400"/>
                </a:lnTo>
                <a:lnTo>
                  <a:pt x="359765" y="1917700"/>
                </a:lnTo>
                <a:close/>
              </a:path>
              <a:path w="1091564" h="2616200">
                <a:moveTo>
                  <a:pt x="357868" y="1908104"/>
                </a:moveTo>
                <a:lnTo>
                  <a:pt x="358559" y="1917700"/>
                </a:lnTo>
                <a:lnTo>
                  <a:pt x="360286" y="1917700"/>
                </a:lnTo>
                <a:lnTo>
                  <a:pt x="357868" y="1908104"/>
                </a:lnTo>
                <a:close/>
              </a:path>
              <a:path w="1091564" h="2616200">
                <a:moveTo>
                  <a:pt x="357644" y="1905000"/>
                </a:moveTo>
                <a:lnTo>
                  <a:pt x="357085" y="1905000"/>
                </a:lnTo>
                <a:lnTo>
                  <a:pt x="357868" y="1908104"/>
                </a:lnTo>
                <a:lnTo>
                  <a:pt x="357644" y="1905000"/>
                </a:lnTo>
                <a:close/>
              </a:path>
              <a:path w="1091564" h="2616200">
                <a:moveTo>
                  <a:pt x="373976" y="1892300"/>
                </a:moveTo>
                <a:lnTo>
                  <a:pt x="372922" y="1892300"/>
                </a:lnTo>
                <a:lnTo>
                  <a:pt x="375018" y="1905000"/>
                </a:lnTo>
                <a:lnTo>
                  <a:pt x="376466" y="1905000"/>
                </a:lnTo>
                <a:lnTo>
                  <a:pt x="373976" y="1892300"/>
                </a:lnTo>
                <a:close/>
              </a:path>
              <a:path w="1091564" h="2616200">
                <a:moveTo>
                  <a:pt x="384742" y="1880655"/>
                </a:moveTo>
                <a:lnTo>
                  <a:pt x="382778" y="1892300"/>
                </a:lnTo>
                <a:lnTo>
                  <a:pt x="386664" y="1892300"/>
                </a:lnTo>
                <a:lnTo>
                  <a:pt x="384742" y="1880655"/>
                </a:lnTo>
                <a:close/>
              </a:path>
              <a:path w="1091564" h="2616200">
                <a:moveTo>
                  <a:pt x="384568" y="1877086"/>
                </a:moveTo>
                <a:lnTo>
                  <a:pt x="384568" y="1879600"/>
                </a:lnTo>
                <a:lnTo>
                  <a:pt x="384742" y="1880655"/>
                </a:lnTo>
                <a:lnTo>
                  <a:pt x="384920" y="1879600"/>
                </a:lnTo>
                <a:lnTo>
                  <a:pt x="384568" y="1877086"/>
                </a:lnTo>
                <a:close/>
              </a:path>
              <a:path w="1091564" h="2616200">
                <a:moveTo>
                  <a:pt x="381558" y="1854200"/>
                </a:moveTo>
                <a:lnTo>
                  <a:pt x="380822" y="1854200"/>
                </a:lnTo>
                <a:lnTo>
                  <a:pt x="383301" y="1866900"/>
                </a:lnTo>
                <a:lnTo>
                  <a:pt x="384568" y="1877086"/>
                </a:lnTo>
                <a:lnTo>
                  <a:pt x="384568" y="1866900"/>
                </a:lnTo>
                <a:lnTo>
                  <a:pt x="386359" y="1866900"/>
                </a:lnTo>
                <a:lnTo>
                  <a:pt x="381558" y="1854200"/>
                </a:lnTo>
                <a:close/>
              </a:path>
              <a:path w="1091564" h="2616200">
                <a:moveTo>
                  <a:pt x="390474" y="1841500"/>
                </a:moveTo>
                <a:lnTo>
                  <a:pt x="384251" y="1841500"/>
                </a:lnTo>
                <a:lnTo>
                  <a:pt x="381317" y="1854200"/>
                </a:lnTo>
                <a:lnTo>
                  <a:pt x="384924" y="1854200"/>
                </a:lnTo>
                <a:lnTo>
                  <a:pt x="390474" y="1841500"/>
                </a:lnTo>
                <a:close/>
              </a:path>
              <a:path w="1091564" h="2616200">
                <a:moveTo>
                  <a:pt x="388273" y="1837062"/>
                </a:moveTo>
                <a:lnTo>
                  <a:pt x="385673" y="1841500"/>
                </a:lnTo>
                <a:lnTo>
                  <a:pt x="388620" y="1841500"/>
                </a:lnTo>
                <a:lnTo>
                  <a:pt x="388273" y="1837062"/>
                </a:lnTo>
                <a:close/>
              </a:path>
              <a:path w="1091564" h="2616200">
                <a:moveTo>
                  <a:pt x="393960" y="1817225"/>
                </a:moveTo>
                <a:lnTo>
                  <a:pt x="392201" y="1828800"/>
                </a:lnTo>
                <a:lnTo>
                  <a:pt x="387629" y="1828800"/>
                </a:lnTo>
                <a:lnTo>
                  <a:pt x="388273" y="1837062"/>
                </a:lnTo>
                <a:lnTo>
                  <a:pt x="393115" y="1828800"/>
                </a:lnTo>
                <a:lnTo>
                  <a:pt x="393960" y="1817225"/>
                </a:lnTo>
                <a:close/>
              </a:path>
              <a:path w="1091564" h="2616200">
                <a:moveTo>
                  <a:pt x="394131" y="1816100"/>
                </a:moveTo>
                <a:lnTo>
                  <a:pt x="393960" y="1817225"/>
                </a:lnTo>
                <a:lnTo>
                  <a:pt x="394131" y="1816100"/>
                </a:lnTo>
                <a:close/>
              </a:path>
              <a:path w="1091564" h="2616200">
                <a:moveTo>
                  <a:pt x="400431" y="1803400"/>
                </a:moveTo>
                <a:lnTo>
                  <a:pt x="397814" y="1816100"/>
                </a:lnTo>
                <a:lnTo>
                  <a:pt x="406031" y="1816100"/>
                </a:lnTo>
                <a:lnTo>
                  <a:pt x="400431" y="1803400"/>
                </a:lnTo>
                <a:close/>
              </a:path>
              <a:path w="1091564" h="2616200">
                <a:moveTo>
                  <a:pt x="407250" y="1803400"/>
                </a:moveTo>
                <a:lnTo>
                  <a:pt x="406222" y="1803400"/>
                </a:lnTo>
                <a:lnTo>
                  <a:pt x="406031" y="1816100"/>
                </a:lnTo>
                <a:lnTo>
                  <a:pt x="407466" y="1816100"/>
                </a:lnTo>
                <a:lnTo>
                  <a:pt x="407250" y="1803400"/>
                </a:lnTo>
                <a:close/>
              </a:path>
              <a:path w="1091564" h="2616200">
                <a:moveTo>
                  <a:pt x="405688" y="1790700"/>
                </a:moveTo>
                <a:lnTo>
                  <a:pt x="402691" y="1790700"/>
                </a:lnTo>
                <a:lnTo>
                  <a:pt x="402691" y="1803400"/>
                </a:lnTo>
                <a:lnTo>
                  <a:pt x="402932" y="1803400"/>
                </a:lnTo>
                <a:lnTo>
                  <a:pt x="405688" y="1790700"/>
                </a:lnTo>
                <a:close/>
              </a:path>
              <a:path w="1091564" h="2616200">
                <a:moveTo>
                  <a:pt x="410438" y="1778000"/>
                </a:moveTo>
                <a:lnTo>
                  <a:pt x="409384" y="1778000"/>
                </a:lnTo>
                <a:lnTo>
                  <a:pt x="405688" y="1790700"/>
                </a:lnTo>
                <a:lnTo>
                  <a:pt x="410438" y="1778000"/>
                </a:lnTo>
                <a:close/>
              </a:path>
              <a:path w="1091564" h="2616200">
                <a:moveTo>
                  <a:pt x="838136" y="1778000"/>
                </a:moveTo>
                <a:lnTo>
                  <a:pt x="836602" y="1778000"/>
                </a:lnTo>
                <a:lnTo>
                  <a:pt x="835034" y="1790700"/>
                </a:lnTo>
                <a:lnTo>
                  <a:pt x="838136" y="1790700"/>
                </a:lnTo>
                <a:lnTo>
                  <a:pt x="838136" y="1778000"/>
                </a:lnTo>
                <a:close/>
              </a:path>
              <a:path w="1091564" h="2616200">
                <a:moveTo>
                  <a:pt x="1026181" y="1779611"/>
                </a:moveTo>
                <a:lnTo>
                  <a:pt x="1029042" y="1790700"/>
                </a:lnTo>
                <a:lnTo>
                  <a:pt x="1028050" y="1784377"/>
                </a:lnTo>
                <a:lnTo>
                  <a:pt x="1026181" y="1779611"/>
                </a:lnTo>
                <a:close/>
              </a:path>
              <a:path w="1091564" h="2616200">
                <a:moveTo>
                  <a:pt x="1030012" y="1789381"/>
                </a:moveTo>
                <a:lnTo>
                  <a:pt x="1030147" y="1790700"/>
                </a:lnTo>
                <a:lnTo>
                  <a:pt x="1030528" y="1790700"/>
                </a:lnTo>
                <a:lnTo>
                  <a:pt x="1030012" y="1789381"/>
                </a:lnTo>
                <a:close/>
              </a:path>
              <a:path w="1091564" h="2616200">
                <a:moveTo>
                  <a:pt x="1028839" y="1778000"/>
                </a:moveTo>
                <a:lnTo>
                  <a:pt x="1027049" y="1778000"/>
                </a:lnTo>
                <a:lnTo>
                  <a:pt x="1028050" y="1784377"/>
                </a:lnTo>
                <a:lnTo>
                  <a:pt x="1030012" y="1789381"/>
                </a:lnTo>
                <a:lnTo>
                  <a:pt x="1028839" y="1778000"/>
                </a:lnTo>
                <a:close/>
              </a:path>
              <a:path w="1091564" h="2616200">
                <a:moveTo>
                  <a:pt x="1027049" y="1778000"/>
                </a:moveTo>
                <a:lnTo>
                  <a:pt x="1025766" y="1778000"/>
                </a:lnTo>
                <a:lnTo>
                  <a:pt x="1026181" y="1779611"/>
                </a:lnTo>
                <a:lnTo>
                  <a:pt x="1028050" y="1784377"/>
                </a:lnTo>
                <a:lnTo>
                  <a:pt x="1027049" y="1778000"/>
                </a:lnTo>
                <a:close/>
              </a:path>
              <a:path w="1091564" h="2616200">
                <a:moveTo>
                  <a:pt x="1025766" y="1778000"/>
                </a:moveTo>
                <a:lnTo>
                  <a:pt x="1025550" y="1778000"/>
                </a:lnTo>
                <a:lnTo>
                  <a:pt x="1026181" y="1779611"/>
                </a:lnTo>
                <a:lnTo>
                  <a:pt x="1025766" y="1778000"/>
                </a:lnTo>
                <a:close/>
              </a:path>
              <a:path w="1091564" h="2616200">
                <a:moveTo>
                  <a:pt x="408189" y="1771918"/>
                </a:moveTo>
                <a:lnTo>
                  <a:pt x="408749" y="1778000"/>
                </a:lnTo>
                <a:lnTo>
                  <a:pt x="412496" y="1778000"/>
                </a:lnTo>
                <a:lnTo>
                  <a:pt x="408189" y="1771918"/>
                </a:lnTo>
                <a:close/>
              </a:path>
              <a:path w="1091564" h="2616200">
                <a:moveTo>
                  <a:pt x="840144" y="1770617"/>
                </a:moveTo>
                <a:lnTo>
                  <a:pt x="838136" y="1778000"/>
                </a:lnTo>
                <a:lnTo>
                  <a:pt x="839952" y="1778000"/>
                </a:lnTo>
                <a:lnTo>
                  <a:pt x="840144" y="1770617"/>
                </a:lnTo>
                <a:close/>
              </a:path>
              <a:path w="1091564" h="2616200">
                <a:moveTo>
                  <a:pt x="1029641" y="1752600"/>
                </a:moveTo>
                <a:lnTo>
                  <a:pt x="1027226" y="1752600"/>
                </a:lnTo>
                <a:lnTo>
                  <a:pt x="1025456" y="1765300"/>
                </a:lnTo>
                <a:lnTo>
                  <a:pt x="1024305" y="1778000"/>
                </a:lnTo>
                <a:lnTo>
                  <a:pt x="1025790" y="1778000"/>
                </a:lnTo>
                <a:lnTo>
                  <a:pt x="1026831" y="1765300"/>
                </a:lnTo>
                <a:lnTo>
                  <a:pt x="1029641" y="1752600"/>
                </a:lnTo>
                <a:close/>
              </a:path>
              <a:path w="1091564" h="2616200">
                <a:moveTo>
                  <a:pt x="407581" y="1765300"/>
                </a:moveTo>
                <a:lnTo>
                  <a:pt x="403504" y="1765300"/>
                </a:lnTo>
                <a:lnTo>
                  <a:pt x="408189" y="1771918"/>
                </a:lnTo>
                <a:lnTo>
                  <a:pt x="407581" y="1765300"/>
                </a:lnTo>
                <a:close/>
              </a:path>
              <a:path w="1091564" h="2616200">
                <a:moveTo>
                  <a:pt x="841590" y="1765300"/>
                </a:moveTo>
                <a:lnTo>
                  <a:pt x="840282" y="1765300"/>
                </a:lnTo>
                <a:lnTo>
                  <a:pt x="840144" y="1770617"/>
                </a:lnTo>
                <a:lnTo>
                  <a:pt x="841590" y="1765300"/>
                </a:lnTo>
                <a:close/>
              </a:path>
              <a:path w="1091564" h="2616200">
                <a:moveTo>
                  <a:pt x="397176" y="1759982"/>
                </a:moveTo>
                <a:lnTo>
                  <a:pt x="395490" y="1765300"/>
                </a:lnTo>
                <a:lnTo>
                  <a:pt x="397649" y="1765300"/>
                </a:lnTo>
                <a:lnTo>
                  <a:pt x="397176" y="1759982"/>
                </a:lnTo>
                <a:close/>
              </a:path>
              <a:path w="1091564" h="2616200">
                <a:moveTo>
                  <a:pt x="850099" y="1752600"/>
                </a:moveTo>
                <a:lnTo>
                  <a:pt x="845997" y="1765300"/>
                </a:lnTo>
                <a:lnTo>
                  <a:pt x="848677" y="1765300"/>
                </a:lnTo>
                <a:lnTo>
                  <a:pt x="850099" y="1752600"/>
                </a:lnTo>
                <a:close/>
              </a:path>
              <a:path w="1091564" h="2616200">
                <a:moveTo>
                  <a:pt x="397268" y="1739900"/>
                </a:moveTo>
                <a:lnTo>
                  <a:pt x="396074" y="1739900"/>
                </a:lnTo>
                <a:lnTo>
                  <a:pt x="398094" y="1752600"/>
                </a:lnTo>
                <a:lnTo>
                  <a:pt x="396519" y="1752600"/>
                </a:lnTo>
                <a:lnTo>
                  <a:pt x="397176" y="1759982"/>
                </a:lnTo>
                <a:lnTo>
                  <a:pt x="399516" y="1752600"/>
                </a:lnTo>
                <a:lnTo>
                  <a:pt x="397268" y="1739900"/>
                </a:lnTo>
                <a:close/>
              </a:path>
              <a:path w="1091564" h="2616200">
                <a:moveTo>
                  <a:pt x="848715" y="1714500"/>
                </a:moveTo>
                <a:lnTo>
                  <a:pt x="848525" y="1714500"/>
                </a:lnTo>
                <a:lnTo>
                  <a:pt x="848964" y="1727200"/>
                </a:lnTo>
                <a:lnTo>
                  <a:pt x="849323" y="1739900"/>
                </a:lnTo>
                <a:lnTo>
                  <a:pt x="849566" y="1739900"/>
                </a:lnTo>
                <a:lnTo>
                  <a:pt x="849655" y="1752600"/>
                </a:lnTo>
                <a:lnTo>
                  <a:pt x="850868" y="1752600"/>
                </a:lnTo>
                <a:lnTo>
                  <a:pt x="850166" y="1739900"/>
                </a:lnTo>
                <a:lnTo>
                  <a:pt x="849566" y="1727200"/>
                </a:lnTo>
                <a:lnTo>
                  <a:pt x="848715" y="1714500"/>
                </a:lnTo>
                <a:close/>
              </a:path>
              <a:path w="1091564" h="2616200">
                <a:moveTo>
                  <a:pt x="1036294" y="1739900"/>
                </a:moveTo>
                <a:lnTo>
                  <a:pt x="1036104" y="1739900"/>
                </a:lnTo>
                <a:lnTo>
                  <a:pt x="1034415" y="1752600"/>
                </a:lnTo>
                <a:lnTo>
                  <a:pt x="1035100" y="1752600"/>
                </a:lnTo>
                <a:lnTo>
                  <a:pt x="1036294" y="1739900"/>
                </a:lnTo>
                <a:close/>
              </a:path>
              <a:path w="1091564" h="2616200">
                <a:moveTo>
                  <a:pt x="393369" y="1727200"/>
                </a:moveTo>
                <a:lnTo>
                  <a:pt x="392087" y="1727200"/>
                </a:lnTo>
                <a:lnTo>
                  <a:pt x="393331" y="1739900"/>
                </a:lnTo>
                <a:lnTo>
                  <a:pt x="394030" y="1739900"/>
                </a:lnTo>
                <a:lnTo>
                  <a:pt x="393369" y="1727200"/>
                </a:lnTo>
                <a:close/>
              </a:path>
              <a:path w="1091564" h="2616200">
                <a:moveTo>
                  <a:pt x="1023594" y="1727200"/>
                </a:moveTo>
                <a:lnTo>
                  <a:pt x="1025232" y="1739900"/>
                </a:lnTo>
                <a:lnTo>
                  <a:pt x="1029728" y="1739900"/>
                </a:lnTo>
                <a:lnTo>
                  <a:pt x="1023594" y="1727200"/>
                </a:lnTo>
                <a:close/>
              </a:path>
              <a:path w="1091564" h="2616200">
                <a:moveTo>
                  <a:pt x="386168" y="1714500"/>
                </a:moveTo>
                <a:lnTo>
                  <a:pt x="385953" y="1714500"/>
                </a:lnTo>
                <a:lnTo>
                  <a:pt x="386689" y="1727200"/>
                </a:lnTo>
                <a:lnTo>
                  <a:pt x="389851" y="1727200"/>
                </a:lnTo>
                <a:lnTo>
                  <a:pt x="386168" y="1714500"/>
                </a:lnTo>
                <a:close/>
              </a:path>
              <a:path w="1091564" h="2616200">
                <a:moveTo>
                  <a:pt x="1015631" y="1714500"/>
                </a:moveTo>
                <a:lnTo>
                  <a:pt x="1013637" y="1714500"/>
                </a:lnTo>
                <a:lnTo>
                  <a:pt x="1015657" y="1727200"/>
                </a:lnTo>
                <a:lnTo>
                  <a:pt x="1017574" y="1727200"/>
                </a:lnTo>
                <a:lnTo>
                  <a:pt x="1015631" y="1714500"/>
                </a:lnTo>
                <a:close/>
              </a:path>
              <a:path w="1091564" h="2616200">
                <a:moveTo>
                  <a:pt x="387540" y="1701800"/>
                </a:moveTo>
                <a:lnTo>
                  <a:pt x="385267" y="1701800"/>
                </a:lnTo>
                <a:lnTo>
                  <a:pt x="392201" y="1714500"/>
                </a:lnTo>
                <a:lnTo>
                  <a:pt x="393471" y="1714500"/>
                </a:lnTo>
                <a:lnTo>
                  <a:pt x="387540" y="1701800"/>
                </a:lnTo>
                <a:close/>
              </a:path>
              <a:path w="1091564" h="2616200">
                <a:moveTo>
                  <a:pt x="847880" y="1710614"/>
                </a:moveTo>
                <a:lnTo>
                  <a:pt x="844791" y="1714500"/>
                </a:lnTo>
                <a:lnTo>
                  <a:pt x="848106" y="1714500"/>
                </a:lnTo>
                <a:lnTo>
                  <a:pt x="847880" y="1710614"/>
                </a:lnTo>
                <a:close/>
              </a:path>
              <a:path w="1091564" h="2616200">
                <a:moveTo>
                  <a:pt x="999807" y="1701800"/>
                </a:moveTo>
                <a:lnTo>
                  <a:pt x="997991" y="1701800"/>
                </a:lnTo>
                <a:lnTo>
                  <a:pt x="1002207" y="1714500"/>
                </a:lnTo>
                <a:lnTo>
                  <a:pt x="1003858" y="1714500"/>
                </a:lnTo>
                <a:lnTo>
                  <a:pt x="999807" y="1701800"/>
                </a:lnTo>
                <a:close/>
              </a:path>
              <a:path w="1091564" h="2616200">
                <a:moveTo>
                  <a:pt x="854887" y="1701800"/>
                </a:moveTo>
                <a:lnTo>
                  <a:pt x="847369" y="1701800"/>
                </a:lnTo>
                <a:lnTo>
                  <a:pt x="847880" y="1710614"/>
                </a:lnTo>
                <a:lnTo>
                  <a:pt x="854887" y="1701800"/>
                </a:lnTo>
                <a:close/>
              </a:path>
              <a:path w="1091564" h="2616200">
                <a:moveTo>
                  <a:pt x="382435" y="1689100"/>
                </a:moveTo>
                <a:lnTo>
                  <a:pt x="380758" y="1689100"/>
                </a:lnTo>
                <a:lnTo>
                  <a:pt x="383200" y="1701800"/>
                </a:lnTo>
                <a:lnTo>
                  <a:pt x="385356" y="1701800"/>
                </a:lnTo>
                <a:lnTo>
                  <a:pt x="382435" y="1689100"/>
                </a:lnTo>
                <a:close/>
              </a:path>
              <a:path w="1091564" h="2616200">
                <a:moveTo>
                  <a:pt x="858084" y="1679966"/>
                </a:moveTo>
                <a:lnTo>
                  <a:pt x="854303" y="1689100"/>
                </a:lnTo>
                <a:lnTo>
                  <a:pt x="854303" y="1701800"/>
                </a:lnTo>
                <a:lnTo>
                  <a:pt x="855256" y="1701800"/>
                </a:lnTo>
                <a:lnTo>
                  <a:pt x="855649" y="1689100"/>
                </a:lnTo>
                <a:lnTo>
                  <a:pt x="858304" y="1689100"/>
                </a:lnTo>
                <a:lnTo>
                  <a:pt x="858084" y="1679966"/>
                </a:lnTo>
                <a:close/>
              </a:path>
              <a:path w="1091564" h="2616200">
                <a:moveTo>
                  <a:pt x="985901" y="1689100"/>
                </a:moveTo>
                <a:lnTo>
                  <a:pt x="984415" y="1689100"/>
                </a:lnTo>
                <a:lnTo>
                  <a:pt x="984453" y="1701800"/>
                </a:lnTo>
                <a:lnTo>
                  <a:pt x="984770" y="1701800"/>
                </a:lnTo>
                <a:lnTo>
                  <a:pt x="985901" y="1689100"/>
                </a:lnTo>
                <a:close/>
              </a:path>
              <a:path w="1091564" h="2616200">
                <a:moveTo>
                  <a:pt x="382828" y="1676400"/>
                </a:moveTo>
                <a:lnTo>
                  <a:pt x="382485" y="1676400"/>
                </a:lnTo>
                <a:lnTo>
                  <a:pt x="377913" y="1689100"/>
                </a:lnTo>
                <a:lnTo>
                  <a:pt x="380088" y="1689100"/>
                </a:lnTo>
                <a:lnTo>
                  <a:pt x="382828" y="1676400"/>
                </a:lnTo>
                <a:close/>
              </a:path>
              <a:path w="1091564" h="2616200">
                <a:moveTo>
                  <a:pt x="961575" y="1686227"/>
                </a:moveTo>
                <a:lnTo>
                  <a:pt x="961923" y="1689100"/>
                </a:lnTo>
                <a:lnTo>
                  <a:pt x="962406" y="1689100"/>
                </a:lnTo>
                <a:lnTo>
                  <a:pt x="961575" y="1686227"/>
                </a:lnTo>
                <a:close/>
              </a:path>
              <a:path w="1091564" h="2616200">
                <a:moveTo>
                  <a:pt x="960386" y="1676400"/>
                </a:moveTo>
                <a:lnTo>
                  <a:pt x="958735" y="1676400"/>
                </a:lnTo>
                <a:lnTo>
                  <a:pt x="961575" y="1686227"/>
                </a:lnTo>
                <a:lnTo>
                  <a:pt x="960386" y="1676400"/>
                </a:lnTo>
                <a:close/>
              </a:path>
              <a:path w="1091564" h="2616200">
                <a:moveTo>
                  <a:pt x="859561" y="1676400"/>
                </a:moveTo>
                <a:lnTo>
                  <a:pt x="857999" y="1676400"/>
                </a:lnTo>
                <a:lnTo>
                  <a:pt x="858084" y="1679966"/>
                </a:lnTo>
                <a:lnTo>
                  <a:pt x="859561" y="1676400"/>
                </a:lnTo>
                <a:close/>
              </a:path>
              <a:path w="1091564" h="2616200">
                <a:moveTo>
                  <a:pt x="389514" y="1669298"/>
                </a:moveTo>
                <a:lnTo>
                  <a:pt x="388924" y="1676400"/>
                </a:lnTo>
                <a:lnTo>
                  <a:pt x="391325" y="1676400"/>
                </a:lnTo>
                <a:lnTo>
                  <a:pt x="389514" y="1669298"/>
                </a:lnTo>
                <a:close/>
              </a:path>
              <a:path w="1091564" h="2616200">
                <a:moveTo>
                  <a:pt x="861034" y="1663700"/>
                </a:moveTo>
                <a:lnTo>
                  <a:pt x="859561" y="1663700"/>
                </a:lnTo>
                <a:lnTo>
                  <a:pt x="859561" y="1676400"/>
                </a:lnTo>
                <a:lnTo>
                  <a:pt x="859967" y="1676400"/>
                </a:lnTo>
                <a:lnTo>
                  <a:pt x="861034" y="1663700"/>
                </a:lnTo>
                <a:close/>
              </a:path>
              <a:path w="1091564" h="2616200">
                <a:moveTo>
                  <a:pt x="931164" y="1663700"/>
                </a:moveTo>
                <a:lnTo>
                  <a:pt x="930402" y="1663700"/>
                </a:lnTo>
                <a:lnTo>
                  <a:pt x="929779" y="1676400"/>
                </a:lnTo>
                <a:lnTo>
                  <a:pt x="930821" y="1676400"/>
                </a:lnTo>
                <a:lnTo>
                  <a:pt x="931164" y="1663700"/>
                </a:lnTo>
                <a:close/>
              </a:path>
              <a:path w="1091564" h="2616200">
                <a:moveTo>
                  <a:pt x="945172" y="1663700"/>
                </a:moveTo>
                <a:lnTo>
                  <a:pt x="944765" y="1663700"/>
                </a:lnTo>
                <a:lnTo>
                  <a:pt x="944499" y="1676400"/>
                </a:lnTo>
                <a:lnTo>
                  <a:pt x="946505" y="1676400"/>
                </a:lnTo>
                <a:lnTo>
                  <a:pt x="945172" y="1663700"/>
                </a:lnTo>
                <a:close/>
              </a:path>
              <a:path w="1091564" h="2616200">
                <a:moveTo>
                  <a:pt x="949706" y="1663700"/>
                </a:moveTo>
                <a:lnTo>
                  <a:pt x="948740" y="1663700"/>
                </a:lnTo>
                <a:lnTo>
                  <a:pt x="949756" y="1676400"/>
                </a:lnTo>
                <a:lnTo>
                  <a:pt x="950163" y="1676400"/>
                </a:lnTo>
                <a:lnTo>
                  <a:pt x="949706" y="1663700"/>
                </a:lnTo>
                <a:close/>
              </a:path>
              <a:path w="1091564" h="2616200">
                <a:moveTo>
                  <a:pt x="389978" y="1663700"/>
                </a:moveTo>
                <a:lnTo>
                  <a:pt x="388086" y="1663700"/>
                </a:lnTo>
                <a:lnTo>
                  <a:pt x="389514" y="1669298"/>
                </a:lnTo>
                <a:lnTo>
                  <a:pt x="389978" y="1663700"/>
                </a:lnTo>
                <a:close/>
              </a:path>
              <a:path w="1091564" h="2616200">
                <a:moveTo>
                  <a:pt x="390931" y="1651000"/>
                </a:moveTo>
                <a:lnTo>
                  <a:pt x="390575" y="1651000"/>
                </a:lnTo>
                <a:lnTo>
                  <a:pt x="387375" y="1663700"/>
                </a:lnTo>
                <a:lnTo>
                  <a:pt x="388086" y="1663700"/>
                </a:lnTo>
                <a:lnTo>
                  <a:pt x="390931" y="1651000"/>
                </a:lnTo>
                <a:close/>
              </a:path>
              <a:path w="1091564" h="2616200">
                <a:moveTo>
                  <a:pt x="860526" y="1651000"/>
                </a:moveTo>
                <a:lnTo>
                  <a:pt x="860094" y="1651000"/>
                </a:lnTo>
                <a:lnTo>
                  <a:pt x="859459" y="1663700"/>
                </a:lnTo>
                <a:lnTo>
                  <a:pt x="866152" y="1663700"/>
                </a:lnTo>
                <a:lnTo>
                  <a:pt x="860526" y="1651000"/>
                </a:lnTo>
                <a:close/>
              </a:path>
              <a:path w="1091564" h="2616200">
                <a:moveTo>
                  <a:pt x="923986" y="1655195"/>
                </a:moveTo>
                <a:lnTo>
                  <a:pt x="925474" y="1663700"/>
                </a:lnTo>
                <a:lnTo>
                  <a:pt x="930236" y="1663700"/>
                </a:lnTo>
                <a:lnTo>
                  <a:pt x="923986" y="1655195"/>
                </a:lnTo>
                <a:close/>
              </a:path>
              <a:path w="1091564" h="2616200">
                <a:moveTo>
                  <a:pt x="923251" y="1651000"/>
                </a:moveTo>
                <a:lnTo>
                  <a:pt x="920902" y="1651000"/>
                </a:lnTo>
                <a:lnTo>
                  <a:pt x="923986" y="1655195"/>
                </a:lnTo>
                <a:lnTo>
                  <a:pt x="923251" y="1651000"/>
                </a:lnTo>
                <a:close/>
              </a:path>
              <a:path w="1091564" h="2616200">
                <a:moveTo>
                  <a:pt x="393954" y="1638300"/>
                </a:moveTo>
                <a:lnTo>
                  <a:pt x="392709" y="1651000"/>
                </a:lnTo>
                <a:lnTo>
                  <a:pt x="393407" y="1651000"/>
                </a:lnTo>
                <a:lnTo>
                  <a:pt x="393954" y="1638300"/>
                </a:lnTo>
                <a:close/>
              </a:path>
              <a:path w="1091564" h="2616200">
                <a:moveTo>
                  <a:pt x="867194" y="1638300"/>
                </a:moveTo>
                <a:lnTo>
                  <a:pt x="866267" y="1638300"/>
                </a:lnTo>
                <a:lnTo>
                  <a:pt x="865657" y="1651000"/>
                </a:lnTo>
                <a:lnTo>
                  <a:pt x="866101" y="1651000"/>
                </a:lnTo>
                <a:lnTo>
                  <a:pt x="867194" y="1638300"/>
                </a:lnTo>
                <a:close/>
              </a:path>
              <a:path w="1091564" h="2616200">
                <a:moveTo>
                  <a:pt x="907884" y="1638300"/>
                </a:moveTo>
                <a:lnTo>
                  <a:pt x="907072" y="1638300"/>
                </a:lnTo>
                <a:lnTo>
                  <a:pt x="911517" y="1651000"/>
                </a:lnTo>
                <a:lnTo>
                  <a:pt x="912266" y="1651000"/>
                </a:lnTo>
                <a:lnTo>
                  <a:pt x="907884" y="1638300"/>
                </a:lnTo>
                <a:close/>
              </a:path>
              <a:path w="1091564" h="2616200">
                <a:moveTo>
                  <a:pt x="402132" y="1625600"/>
                </a:moveTo>
                <a:lnTo>
                  <a:pt x="401104" y="1625600"/>
                </a:lnTo>
                <a:lnTo>
                  <a:pt x="401231" y="1638300"/>
                </a:lnTo>
                <a:lnTo>
                  <a:pt x="402132" y="1638300"/>
                </a:lnTo>
                <a:lnTo>
                  <a:pt x="402132" y="1625600"/>
                </a:lnTo>
                <a:close/>
              </a:path>
              <a:path w="1091564" h="2616200">
                <a:moveTo>
                  <a:pt x="879779" y="1625600"/>
                </a:moveTo>
                <a:lnTo>
                  <a:pt x="878166" y="1625600"/>
                </a:lnTo>
                <a:lnTo>
                  <a:pt x="873594" y="1638300"/>
                </a:lnTo>
                <a:lnTo>
                  <a:pt x="874280" y="1638300"/>
                </a:lnTo>
                <a:lnTo>
                  <a:pt x="879779" y="1625600"/>
                </a:lnTo>
                <a:close/>
              </a:path>
              <a:path w="1091564" h="2616200">
                <a:moveTo>
                  <a:pt x="404088" y="1612900"/>
                </a:moveTo>
                <a:lnTo>
                  <a:pt x="400342" y="1612900"/>
                </a:lnTo>
                <a:lnTo>
                  <a:pt x="403961" y="1625600"/>
                </a:lnTo>
                <a:lnTo>
                  <a:pt x="404088" y="1612900"/>
                </a:lnTo>
                <a:close/>
              </a:path>
              <a:path w="1091564" h="2616200">
                <a:moveTo>
                  <a:pt x="892175" y="1612900"/>
                </a:moveTo>
                <a:lnTo>
                  <a:pt x="890066" y="1612900"/>
                </a:lnTo>
                <a:lnTo>
                  <a:pt x="884148" y="1625600"/>
                </a:lnTo>
                <a:lnTo>
                  <a:pt x="887146" y="1625600"/>
                </a:lnTo>
                <a:lnTo>
                  <a:pt x="892175" y="1612900"/>
                </a:lnTo>
                <a:close/>
              </a:path>
              <a:path w="1091564" h="2616200">
                <a:moveTo>
                  <a:pt x="400847" y="1600200"/>
                </a:moveTo>
                <a:lnTo>
                  <a:pt x="398957" y="1600200"/>
                </a:lnTo>
                <a:lnTo>
                  <a:pt x="398957" y="1612900"/>
                </a:lnTo>
                <a:lnTo>
                  <a:pt x="401802" y="1612900"/>
                </a:lnTo>
                <a:lnTo>
                  <a:pt x="400847" y="1600200"/>
                </a:lnTo>
                <a:close/>
              </a:path>
              <a:path w="1091564" h="2616200">
                <a:moveTo>
                  <a:pt x="904618" y="1600200"/>
                </a:moveTo>
                <a:lnTo>
                  <a:pt x="904138" y="1600200"/>
                </a:lnTo>
                <a:lnTo>
                  <a:pt x="897597" y="1612900"/>
                </a:lnTo>
                <a:lnTo>
                  <a:pt x="900014" y="1612900"/>
                </a:lnTo>
                <a:lnTo>
                  <a:pt x="904618" y="1600200"/>
                </a:lnTo>
                <a:close/>
              </a:path>
              <a:path w="1091564" h="2616200">
                <a:moveTo>
                  <a:pt x="409117" y="1574800"/>
                </a:moveTo>
                <a:lnTo>
                  <a:pt x="407948" y="1574800"/>
                </a:lnTo>
                <a:lnTo>
                  <a:pt x="404225" y="1587500"/>
                </a:lnTo>
                <a:lnTo>
                  <a:pt x="400592" y="1600200"/>
                </a:lnTo>
                <a:lnTo>
                  <a:pt x="402083" y="1600200"/>
                </a:lnTo>
                <a:lnTo>
                  <a:pt x="405008" y="1587500"/>
                </a:lnTo>
                <a:lnTo>
                  <a:pt x="409117" y="1574800"/>
                </a:lnTo>
                <a:close/>
              </a:path>
              <a:path w="1091564" h="2616200">
                <a:moveTo>
                  <a:pt x="911910" y="1587500"/>
                </a:moveTo>
                <a:lnTo>
                  <a:pt x="911301" y="1587500"/>
                </a:lnTo>
                <a:lnTo>
                  <a:pt x="907643" y="1600200"/>
                </a:lnTo>
                <a:lnTo>
                  <a:pt x="908532" y="1600200"/>
                </a:lnTo>
                <a:lnTo>
                  <a:pt x="911910" y="1587500"/>
                </a:lnTo>
                <a:close/>
              </a:path>
              <a:path w="1091564" h="2616200">
                <a:moveTo>
                  <a:pt x="918028" y="1584648"/>
                </a:moveTo>
                <a:lnTo>
                  <a:pt x="916089" y="1587500"/>
                </a:lnTo>
                <a:lnTo>
                  <a:pt x="916901" y="1587500"/>
                </a:lnTo>
                <a:lnTo>
                  <a:pt x="918028" y="1584648"/>
                </a:lnTo>
                <a:close/>
              </a:path>
              <a:path w="1091564" h="2616200">
                <a:moveTo>
                  <a:pt x="924725" y="1574800"/>
                </a:moveTo>
                <a:lnTo>
                  <a:pt x="921918" y="1574800"/>
                </a:lnTo>
                <a:lnTo>
                  <a:pt x="918028" y="1584648"/>
                </a:lnTo>
                <a:lnTo>
                  <a:pt x="924725" y="1574800"/>
                </a:lnTo>
                <a:close/>
              </a:path>
              <a:path w="1091564" h="2616200">
                <a:moveTo>
                  <a:pt x="414134" y="1562100"/>
                </a:moveTo>
                <a:lnTo>
                  <a:pt x="410083" y="1562100"/>
                </a:lnTo>
                <a:lnTo>
                  <a:pt x="409854" y="1574800"/>
                </a:lnTo>
                <a:lnTo>
                  <a:pt x="410616" y="1574800"/>
                </a:lnTo>
                <a:lnTo>
                  <a:pt x="414134" y="1562100"/>
                </a:lnTo>
                <a:close/>
              </a:path>
              <a:path w="1091564" h="2616200">
                <a:moveTo>
                  <a:pt x="934516" y="1562100"/>
                </a:moveTo>
                <a:lnTo>
                  <a:pt x="934339" y="1562100"/>
                </a:lnTo>
                <a:lnTo>
                  <a:pt x="934643" y="1574800"/>
                </a:lnTo>
                <a:lnTo>
                  <a:pt x="934516" y="1562100"/>
                </a:lnTo>
                <a:close/>
              </a:path>
              <a:path w="1091564" h="2616200">
                <a:moveTo>
                  <a:pt x="422808" y="1549400"/>
                </a:moveTo>
                <a:lnTo>
                  <a:pt x="420535" y="1549400"/>
                </a:lnTo>
                <a:lnTo>
                  <a:pt x="417423" y="1562100"/>
                </a:lnTo>
                <a:lnTo>
                  <a:pt x="418249" y="1562100"/>
                </a:lnTo>
                <a:lnTo>
                  <a:pt x="422808" y="1549400"/>
                </a:lnTo>
                <a:close/>
              </a:path>
              <a:path w="1091564" h="2616200">
                <a:moveTo>
                  <a:pt x="940409" y="1558480"/>
                </a:moveTo>
                <a:lnTo>
                  <a:pt x="937158" y="1562100"/>
                </a:lnTo>
                <a:lnTo>
                  <a:pt x="940181" y="1562100"/>
                </a:lnTo>
                <a:lnTo>
                  <a:pt x="940409" y="1558480"/>
                </a:lnTo>
                <a:close/>
              </a:path>
              <a:path w="1091564" h="2616200">
                <a:moveTo>
                  <a:pt x="948563" y="1549400"/>
                </a:moveTo>
                <a:lnTo>
                  <a:pt x="940981" y="1549400"/>
                </a:lnTo>
                <a:lnTo>
                  <a:pt x="940409" y="1558480"/>
                </a:lnTo>
                <a:lnTo>
                  <a:pt x="948563" y="1549400"/>
                </a:lnTo>
                <a:close/>
              </a:path>
              <a:path w="1091564" h="2616200">
                <a:moveTo>
                  <a:pt x="432770" y="1536700"/>
                </a:moveTo>
                <a:lnTo>
                  <a:pt x="429641" y="1536700"/>
                </a:lnTo>
                <a:lnTo>
                  <a:pt x="426478" y="1549400"/>
                </a:lnTo>
                <a:lnTo>
                  <a:pt x="427824" y="1549400"/>
                </a:lnTo>
                <a:lnTo>
                  <a:pt x="432770" y="1536700"/>
                </a:lnTo>
                <a:close/>
              </a:path>
              <a:path w="1091564" h="2616200">
                <a:moveTo>
                  <a:pt x="966419" y="1536700"/>
                </a:moveTo>
                <a:lnTo>
                  <a:pt x="959383" y="1536700"/>
                </a:lnTo>
                <a:lnTo>
                  <a:pt x="956208" y="1549400"/>
                </a:lnTo>
                <a:lnTo>
                  <a:pt x="960424" y="1549400"/>
                </a:lnTo>
                <a:lnTo>
                  <a:pt x="966419" y="1536700"/>
                </a:lnTo>
                <a:close/>
              </a:path>
              <a:path w="1091564" h="2616200">
                <a:moveTo>
                  <a:pt x="439295" y="1524000"/>
                </a:moveTo>
                <a:lnTo>
                  <a:pt x="437413" y="1524000"/>
                </a:lnTo>
                <a:lnTo>
                  <a:pt x="435559" y="1536700"/>
                </a:lnTo>
                <a:lnTo>
                  <a:pt x="436341" y="1536700"/>
                </a:lnTo>
                <a:lnTo>
                  <a:pt x="439295" y="1524000"/>
                </a:lnTo>
                <a:close/>
              </a:path>
              <a:path w="1091564" h="2616200">
                <a:moveTo>
                  <a:pt x="912583" y="1524000"/>
                </a:moveTo>
                <a:lnTo>
                  <a:pt x="903668" y="1524000"/>
                </a:lnTo>
                <a:lnTo>
                  <a:pt x="916330" y="1536700"/>
                </a:lnTo>
                <a:lnTo>
                  <a:pt x="916405" y="1536570"/>
                </a:lnTo>
                <a:lnTo>
                  <a:pt x="912583" y="1524000"/>
                </a:lnTo>
                <a:close/>
              </a:path>
              <a:path w="1091564" h="2616200">
                <a:moveTo>
                  <a:pt x="916696" y="1536065"/>
                </a:moveTo>
                <a:lnTo>
                  <a:pt x="916405" y="1536570"/>
                </a:lnTo>
                <a:lnTo>
                  <a:pt x="916444" y="1536700"/>
                </a:lnTo>
                <a:lnTo>
                  <a:pt x="916696" y="1536065"/>
                </a:lnTo>
                <a:close/>
              </a:path>
              <a:path w="1091564" h="2616200">
                <a:moveTo>
                  <a:pt x="975069" y="1532068"/>
                </a:moveTo>
                <a:lnTo>
                  <a:pt x="972146" y="1536700"/>
                </a:lnTo>
                <a:lnTo>
                  <a:pt x="975347" y="1536700"/>
                </a:lnTo>
                <a:lnTo>
                  <a:pt x="975069" y="1532068"/>
                </a:lnTo>
                <a:close/>
              </a:path>
              <a:path w="1091564" h="2616200">
                <a:moveTo>
                  <a:pt x="923645" y="1524000"/>
                </a:moveTo>
                <a:lnTo>
                  <a:pt x="921473" y="1524000"/>
                </a:lnTo>
                <a:lnTo>
                  <a:pt x="916696" y="1536065"/>
                </a:lnTo>
                <a:lnTo>
                  <a:pt x="923645" y="1524000"/>
                </a:lnTo>
                <a:close/>
              </a:path>
              <a:path w="1091564" h="2616200">
                <a:moveTo>
                  <a:pt x="980160" y="1524000"/>
                </a:moveTo>
                <a:lnTo>
                  <a:pt x="974585" y="1524000"/>
                </a:lnTo>
                <a:lnTo>
                  <a:pt x="975069" y="1532068"/>
                </a:lnTo>
                <a:lnTo>
                  <a:pt x="980160" y="1524000"/>
                </a:lnTo>
                <a:close/>
              </a:path>
              <a:path w="1091564" h="2616200">
                <a:moveTo>
                  <a:pt x="443293" y="1511300"/>
                </a:moveTo>
                <a:lnTo>
                  <a:pt x="442391" y="1511300"/>
                </a:lnTo>
                <a:lnTo>
                  <a:pt x="439295" y="1524000"/>
                </a:lnTo>
                <a:lnTo>
                  <a:pt x="440436" y="1524000"/>
                </a:lnTo>
                <a:lnTo>
                  <a:pt x="443293" y="1511300"/>
                </a:lnTo>
                <a:close/>
              </a:path>
              <a:path w="1091564" h="2616200">
                <a:moveTo>
                  <a:pt x="831507" y="1511300"/>
                </a:moveTo>
                <a:lnTo>
                  <a:pt x="830503" y="1511300"/>
                </a:lnTo>
                <a:lnTo>
                  <a:pt x="830681" y="1524000"/>
                </a:lnTo>
                <a:lnTo>
                  <a:pt x="831862" y="1524000"/>
                </a:lnTo>
                <a:lnTo>
                  <a:pt x="831507" y="1511300"/>
                </a:lnTo>
                <a:close/>
              </a:path>
              <a:path w="1091564" h="2616200">
                <a:moveTo>
                  <a:pt x="947699" y="1511300"/>
                </a:moveTo>
                <a:lnTo>
                  <a:pt x="947394" y="1511300"/>
                </a:lnTo>
                <a:lnTo>
                  <a:pt x="947381" y="1524000"/>
                </a:lnTo>
                <a:lnTo>
                  <a:pt x="948563" y="1524000"/>
                </a:lnTo>
                <a:lnTo>
                  <a:pt x="947699" y="1511300"/>
                </a:lnTo>
                <a:close/>
              </a:path>
              <a:path w="1091564" h="2616200">
                <a:moveTo>
                  <a:pt x="1006195" y="1511300"/>
                </a:moveTo>
                <a:lnTo>
                  <a:pt x="1004303" y="1511300"/>
                </a:lnTo>
                <a:lnTo>
                  <a:pt x="1001623" y="1524000"/>
                </a:lnTo>
                <a:lnTo>
                  <a:pt x="1002322" y="1524000"/>
                </a:lnTo>
                <a:lnTo>
                  <a:pt x="1006195" y="1511300"/>
                </a:lnTo>
                <a:close/>
              </a:path>
              <a:path w="1091564" h="2616200">
                <a:moveTo>
                  <a:pt x="464896" y="1504950"/>
                </a:moveTo>
                <a:lnTo>
                  <a:pt x="463384" y="1511300"/>
                </a:lnTo>
                <a:lnTo>
                  <a:pt x="466674" y="1511300"/>
                </a:lnTo>
                <a:lnTo>
                  <a:pt x="464896" y="1504950"/>
                </a:lnTo>
                <a:close/>
              </a:path>
              <a:path w="1091564" h="2616200">
                <a:moveTo>
                  <a:pt x="847420" y="1498600"/>
                </a:moveTo>
                <a:lnTo>
                  <a:pt x="841552" y="1498600"/>
                </a:lnTo>
                <a:lnTo>
                  <a:pt x="837552" y="1511300"/>
                </a:lnTo>
                <a:lnTo>
                  <a:pt x="838314" y="1511300"/>
                </a:lnTo>
                <a:lnTo>
                  <a:pt x="847420" y="1498600"/>
                </a:lnTo>
                <a:close/>
              </a:path>
              <a:path w="1091564" h="2616200">
                <a:moveTo>
                  <a:pt x="963018" y="1499275"/>
                </a:moveTo>
                <a:lnTo>
                  <a:pt x="956500" y="1511300"/>
                </a:lnTo>
                <a:lnTo>
                  <a:pt x="960120" y="1511300"/>
                </a:lnTo>
                <a:lnTo>
                  <a:pt x="963018" y="1499275"/>
                </a:lnTo>
                <a:close/>
              </a:path>
              <a:path w="1091564" h="2616200">
                <a:moveTo>
                  <a:pt x="1015624" y="1506276"/>
                </a:moveTo>
                <a:lnTo>
                  <a:pt x="1014107" y="1511300"/>
                </a:lnTo>
                <a:lnTo>
                  <a:pt x="1015238" y="1511300"/>
                </a:lnTo>
                <a:lnTo>
                  <a:pt x="1015624" y="1506276"/>
                </a:lnTo>
                <a:close/>
              </a:path>
              <a:path w="1091564" h="2616200">
                <a:moveTo>
                  <a:pt x="1017943" y="1498600"/>
                </a:moveTo>
                <a:lnTo>
                  <a:pt x="1016215" y="1498600"/>
                </a:lnTo>
                <a:lnTo>
                  <a:pt x="1015624" y="1506276"/>
                </a:lnTo>
                <a:lnTo>
                  <a:pt x="1017943" y="1498600"/>
                </a:lnTo>
                <a:close/>
              </a:path>
              <a:path w="1091564" h="2616200">
                <a:moveTo>
                  <a:pt x="457123" y="1485900"/>
                </a:moveTo>
                <a:lnTo>
                  <a:pt x="452882" y="1485900"/>
                </a:lnTo>
                <a:lnTo>
                  <a:pt x="458812" y="1498600"/>
                </a:lnTo>
                <a:lnTo>
                  <a:pt x="463118" y="1498600"/>
                </a:lnTo>
                <a:lnTo>
                  <a:pt x="464896" y="1504950"/>
                </a:lnTo>
                <a:lnTo>
                  <a:pt x="466407" y="1498600"/>
                </a:lnTo>
                <a:lnTo>
                  <a:pt x="457123" y="1485900"/>
                </a:lnTo>
                <a:close/>
              </a:path>
              <a:path w="1091564" h="2616200">
                <a:moveTo>
                  <a:pt x="963383" y="1498600"/>
                </a:moveTo>
                <a:lnTo>
                  <a:pt x="963180" y="1498600"/>
                </a:lnTo>
                <a:lnTo>
                  <a:pt x="963018" y="1499275"/>
                </a:lnTo>
                <a:lnTo>
                  <a:pt x="963383" y="1498600"/>
                </a:lnTo>
                <a:close/>
              </a:path>
              <a:path w="1091564" h="2616200">
                <a:moveTo>
                  <a:pt x="843368" y="1485900"/>
                </a:moveTo>
                <a:lnTo>
                  <a:pt x="847369" y="1498600"/>
                </a:lnTo>
                <a:lnTo>
                  <a:pt x="843368" y="1485900"/>
                </a:lnTo>
                <a:close/>
              </a:path>
              <a:path w="1091564" h="2616200">
                <a:moveTo>
                  <a:pt x="980465" y="1485900"/>
                </a:moveTo>
                <a:lnTo>
                  <a:pt x="974852" y="1485900"/>
                </a:lnTo>
                <a:lnTo>
                  <a:pt x="971524" y="1498600"/>
                </a:lnTo>
                <a:lnTo>
                  <a:pt x="978776" y="1498600"/>
                </a:lnTo>
                <a:lnTo>
                  <a:pt x="980465" y="1485900"/>
                </a:lnTo>
                <a:close/>
              </a:path>
              <a:path w="1091564" h="2616200">
                <a:moveTo>
                  <a:pt x="1020076" y="1485900"/>
                </a:moveTo>
                <a:lnTo>
                  <a:pt x="1017943" y="1485900"/>
                </a:lnTo>
                <a:lnTo>
                  <a:pt x="1017943" y="1498600"/>
                </a:lnTo>
                <a:lnTo>
                  <a:pt x="1020165" y="1498600"/>
                </a:lnTo>
                <a:lnTo>
                  <a:pt x="1020076" y="1485900"/>
                </a:lnTo>
                <a:close/>
              </a:path>
              <a:path w="1091564" h="2616200">
                <a:moveTo>
                  <a:pt x="455722" y="1435100"/>
                </a:moveTo>
                <a:lnTo>
                  <a:pt x="454712" y="1435100"/>
                </a:lnTo>
                <a:lnTo>
                  <a:pt x="453505" y="1447800"/>
                </a:lnTo>
                <a:lnTo>
                  <a:pt x="453796" y="1460500"/>
                </a:lnTo>
                <a:lnTo>
                  <a:pt x="454164" y="1473200"/>
                </a:lnTo>
                <a:lnTo>
                  <a:pt x="454799" y="1473200"/>
                </a:lnTo>
                <a:lnTo>
                  <a:pt x="452894" y="1485900"/>
                </a:lnTo>
                <a:lnTo>
                  <a:pt x="453072" y="1485900"/>
                </a:lnTo>
                <a:lnTo>
                  <a:pt x="455434" y="1473200"/>
                </a:lnTo>
                <a:lnTo>
                  <a:pt x="455549" y="1460500"/>
                </a:lnTo>
                <a:lnTo>
                  <a:pt x="454861" y="1447800"/>
                </a:lnTo>
                <a:lnTo>
                  <a:pt x="455722" y="1435100"/>
                </a:lnTo>
                <a:close/>
              </a:path>
              <a:path w="1091564" h="2616200">
                <a:moveTo>
                  <a:pt x="852792" y="1473200"/>
                </a:moveTo>
                <a:lnTo>
                  <a:pt x="852043" y="1473200"/>
                </a:lnTo>
                <a:lnTo>
                  <a:pt x="843368" y="1485900"/>
                </a:lnTo>
                <a:lnTo>
                  <a:pt x="851103" y="1485900"/>
                </a:lnTo>
                <a:lnTo>
                  <a:pt x="852792" y="1473200"/>
                </a:lnTo>
                <a:close/>
              </a:path>
              <a:path w="1091564" h="2616200">
                <a:moveTo>
                  <a:pt x="981154" y="1476828"/>
                </a:moveTo>
                <a:lnTo>
                  <a:pt x="980465" y="1485900"/>
                </a:lnTo>
                <a:lnTo>
                  <a:pt x="981798" y="1485900"/>
                </a:lnTo>
                <a:lnTo>
                  <a:pt x="981154" y="1476828"/>
                </a:lnTo>
                <a:close/>
              </a:path>
              <a:path w="1091564" h="2616200">
                <a:moveTo>
                  <a:pt x="1022324" y="1473200"/>
                </a:moveTo>
                <a:lnTo>
                  <a:pt x="1021219" y="1473200"/>
                </a:lnTo>
                <a:lnTo>
                  <a:pt x="1020787" y="1485900"/>
                </a:lnTo>
                <a:lnTo>
                  <a:pt x="1022324" y="1485900"/>
                </a:lnTo>
                <a:lnTo>
                  <a:pt x="1022324" y="1473200"/>
                </a:lnTo>
                <a:close/>
              </a:path>
              <a:path w="1091564" h="2616200">
                <a:moveTo>
                  <a:pt x="981430" y="1473200"/>
                </a:moveTo>
                <a:lnTo>
                  <a:pt x="980897" y="1473200"/>
                </a:lnTo>
                <a:lnTo>
                  <a:pt x="981154" y="1476828"/>
                </a:lnTo>
                <a:lnTo>
                  <a:pt x="981430" y="1473200"/>
                </a:lnTo>
                <a:close/>
              </a:path>
              <a:path w="1091564" h="2616200">
                <a:moveTo>
                  <a:pt x="857643" y="1466348"/>
                </a:moveTo>
                <a:lnTo>
                  <a:pt x="852792" y="1473200"/>
                </a:lnTo>
                <a:lnTo>
                  <a:pt x="856348" y="1473200"/>
                </a:lnTo>
                <a:lnTo>
                  <a:pt x="857643" y="1466348"/>
                </a:lnTo>
                <a:close/>
              </a:path>
              <a:path w="1091564" h="2616200">
                <a:moveTo>
                  <a:pt x="981214" y="1460500"/>
                </a:moveTo>
                <a:lnTo>
                  <a:pt x="980147" y="1460500"/>
                </a:lnTo>
                <a:lnTo>
                  <a:pt x="980630" y="1473200"/>
                </a:lnTo>
                <a:lnTo>
                  <a:pt x="981633" y="1473200"/>
                </a:lnTo>
                <a:lnTo>
                  <a:pt x="981214" y="1460500"/>
                </a:lnTo>
                <a:close/>
              </a:path>
              <a:path w="1091564" h="2616200">
                <a:moveTo>
                  <a:pt x="1016209" y="1463297"/>
                </a:moveTo>
                <a:lnTo>
                  <a:pt x="1017041" y="1473200"/>
                </a:lnTo>
                <a:lnTo>
                  <a:pt x="1019581" y="1473200"/>
                </a:lnTo>
                <a:lnTo>
                  <a:pt x="1016209" y="1463297"/>
                </a:lnTo>
                <a:close/>
              </a:path>
              <a:path w="1091564" h="2616200">
                <a:moveTo>
                  <a:pt x="861783" y="1460500"/>
                </a:moveTo>
                <a:lnTo>
                  <a:pt x="858748" y="1460500"/>
                </a:lnTo>
                <a:lnTo>
                  <a:pt x="857643" y="1466348"/>
                </a:lnTo>
                <a:lnTo>
                  <a:pt x="861783" y="1460500"/>
                </a:lnTo>
                <a:close/>
              </a:path>
              <a:path w="1091564" h="2616200">
                <a:moveTo>
                  <a:pt x="1010462" y="1447800"/>
                </a:moveTo>
                <a:lnTo>
                  <a:pt x="1006436" y="1447800"/>
                </a:lnTo>
                <a:lnTo>
                  <a:pt x="1010218" y="1460500"/>
                </a:lnTo>
                <a:lnTo>
                  <a:pt x="1015257" y="1460500"/>
                </a:lnTo>
                <a:lnTo>
                  <a:pt x="1016209" y="1463297"/>
                </a:lnTo>
                <a:lnTo>
                  <a:pt x="1015974" y="1460500"/>
                </a:lnTo>
                <a:lnTo>
                  <a:pt x="1010462" y="1447800"/>
                </a:lnTo>
                <a:close/>
              </a:path>
              <a:path w="1091564" h="2616200">
                <a:moveTo>
                  <a:pt x="869022" y="1447800"/>
                </a:moveTo>
                <a:lnTo>
                  <a:pt x="867778" y="1447800"/>
                </a:lnTo>
                <a:lnTo>
                  <a:pt x="862990" y="1460500"/>
                </a:lnTo>
                <a:lnTo>
                  <a:pt x="864349" y="1460500"/>
                </a:lnTo>
                <a:lnTo>
                  <a:pt x="869022" y="1447800"/>
                </a:lnTo>
                <a:close/>
              </a:path>
              <a:path w="1091564" h="2616200">
                <a:moveTo>
                  <a:pt x="983775" y="1448468"/>
                </a:moveTo>
                <a:lnTo>
                  <a:pt x="982548" y="1460500"/>
                </a:lnTo>
                <a:lnTo>
                  <a:pt x="982776" y="1460500"/>
                </a:lnTo>
                <a:lnTo>
                  <a:pt x="983775" y="1448468"/>
                </a:lnTo>
                <a:close/>
              </a:path>
              <a:path w="1091564" h="2616200">
                <a:moveTo>
                  <a:pt x="984770" y="1447800"/>
                </a:moveTo>
                <a:lnTo>
                  <a:pt x="983843" y="1447800"/>
                </a:lnTo>
                <a:lnTo>
                  <a:pt x="982776" y="1460500"/>
                </a:lnTo>
                <a:lnTo>
                  <a:pt x="983564" y="1460500"/>
                </a:lnTo>
                <a:lnTo>
                  <a:pt x="984770" y="1447800"/>
                </a:lnTo>
                <a:close/>
              </a:path>
              <a:path w="1091564" h="2616200">
                <a:moveTo>
                  <a:pt x="989545" y="1447800"/>
                </a:moveTo>
                <a:lnTo>
                  <a:pt x="988961" y="1447800"/>
                </a:lnTo>
                <a:lnTo>
                  <a:pt x="990866" y="1460500"/>
                </a:lnTo>
                <a:lnTo>
                  <a:pt x="993317" y="1460500"/>
                </a:lnTo>
                <a:lnTo>
                  <a:pt x="989545" y="1447800"/>
                </a:lnTo>
                <a:close/>
              </a:path>
              <a:path w="1091564" h="2616200">
                <a:moveTo>
                  <a:pt x="994771" y="1453545"/>
                </a:moveTo>
                <a:lnTo>
                  <a:pt x="993317" y="1460500"/>
                </a:lnTo>
                <a:lnTo>
                  <a:pt x="993902" y="1460500"/>
                </a:lnTo>
                <a:lnTo>
                  <a:pt x="994771" y="1453545"/>
                </a:lnTo>
                <a:close/>
              </a:path>
              <a:path w="1091564" h="2616200">
                <a:moveTo>
                  <a:pt x="995972" y="1447800"/>
                </a:moveTo>
                <a:lnTo>
                  <a:pt x="995489" y="1447800"/>
                </a:lnTo>
                <a:lnTo>
                  <a:pt x="994771" y="1453545"/>
                </a:lnTo>
                <a:lnTo>
                  <a:pt x="995972" y="1447800"/>
                </a:lnTo>
                <a:close/>
              </a:path>
              <a:path w="1091564" h="2616200">
                <a:moveTo>
                  <a:pt x="869232" y="1435100"/>
                </a:moveTo>
                <a:lnTo>
                  <a:pt x="864997" y="1435100"/>
                </a:lnTo>
                <a:lnTo>
                  <a:pt x="872072" y="1447800"/>
                </a:lnTo>
                <a:lnTo>
                  <a:pt x="872271" y="1447800"/>
                </a:lnTo>
                <a:lnTo>
                  <a:pt x="869232" y="1435100"/>
                </a:lnTo>
                <a:close/>
              </a:path>
              <a:path w="1091564" h="2616200">
                <a:moveTo>
                  <a:pt x="987094" y="1435100"/>
                </a:moveTo>
                <a:lnTo>
                  <a:pt x="985977" y="1435100"/>
                </a:lnTo>
                <a:lnTo>
                  <a:pt x="983386" y="1447800"/>
                </a:lnTo>
                <a:lnTo>
                  <a:pt x="985088" y="1447800"/>
                </a:lnTo>
                <a:lnTo>
                  <a:pt x="987094" y="1435100"/>
                </a:lnTo>
                <a:close/>
              </a:path>
              <a:path w="1091564" h="2616200">
                <a:moveTo>
                  <a:pt x="458800" y="1422400"/>
                </a:moveTo>
                <a:lnTo>
                  <a:pt x="457809" y="1422400"/>
                </a:lnTo>
                <a:lnTo>
                  <a:pt x="461835" y="1435100"/>
                </a:lnTo>
                <a:lnTo>
                  <a:pt x="462876" y="1435100"/>
                </a:lnTo>
                <a:lnTo>
                  <a:pt x="458800" y="1422400"/>
                </a:lnTo>
                <a:close/>
              </a:path>
              <a:path w="1091564" h="2616200">
                <a:moveTo>
                  <a:pt x="847255" y="1422400"/>
                </a:moveTo>
                <a:lnTo>
                  <a:pt x="846899" y="1422400"/>
                </a:lnTo>
                <a:lnTo>
                  <a:pt x="853922" y="1435100"/>
                </a:lnTo>
                <a:lnTo>
                  <a:pt x="854492" y="1435100"/>
                </a:lnTo>
                <a:lnTo>
                  <a:pt x="847255" y="1422400"/>
                </a:lnTo>
                <a:close/>
              </a:path>
              <a:path w="1091564" h="2616200">
                <a:moveTo>
                  <a:pt x="989482" y="1422400"/>
                </a:moveTo>
                <a:lnTo>
                  <a:pt x="989304" y="1422400"/>
                </a:lnTo>
                <a:lnTo>
                  <a:pt x="988009" y="1435100"/>
                </a:lnTo>
                <a:lnTo>
                  <a:pt x="991743" y="1435100"/>
                </a:lnTo>
                <a:lnTo>
                  <a:pt x="989482" y="1422400"/>
                </a:lnTo>
                <a:close/>
              </a:path>
              <a:path w="1091564" h="2616200">
                <a:moveTo>
                  <a:pt x="455802" y="1418968"/>
                </a:moveTo>
                <a:lnTo>
                  <a:pt x="455764" y="1422400"/>
                </a:lnTo>
                <a:lnTo>
                  <a:pt x="456704" y="1422400"/>
                </a:lnTo>
                <a:lnTo>
                  <a:pt x="455802" y="1418968"/>
                </a:lnTo>
                <a:close/>
              </a:path>
              <a:path w="1091564" h="2616200">
                <a:moveTo>
                  <a:pt x="822617" y="1409700"/>
                </a:moveTo>
                <a:lnTo>
                  <a:pt x="820216" y="1409700"/>
                </a:lnTo>
                <a:lnTo>
                  <a:pt x="826541" y="1422400"/>
                </a:lnTo>
                <a:lnTo>
                  <a:pt x="829741" y="1422400"/>
                </a:lnTo>
                <a:lnTo>
                  <a:pt x="822617" y="1409700"/>
                </a:lnTo>
                <a:close/>
              </a:path>
              <a:path w="1091564" h="2616200">
                <a:moveTo>
                  <a:pt x="994067" y="1418522"/>
                </a:moveTo>
                <a:lnTo>
                  <a:pt x="994067" y="1422400"/>
                </a:lnTo>
                <a:lnTo>
                  <a:pt x="994943" y="1422400"/>
                </a:lnTo>
                <a:lnTo>
                  <a:pt x="994067" y="1418522"/>
                </a:lnTo>
                <a:close/>
              </a:path>
              <a:path w="1091564" h="2616200">
                <a:moveTo>
                  <a:pt x="455903" y="1409700"/>
                </a:moveTo>
                <a:lnTo>
                  <a:pt x="453364" y="1409700"/>
                </a:lnTo>
                <a:lnTo>
                  <a:pt x="455802" y="1418968"/>
                </a:lnTo>
                <a:lnTo>
                  <a:pt x="455903" y="1409700"/>
                </a:lnTo>
                <a:close/>
              </a:path>
              <a:path w="1091564" h="2616200">
                <a:moveTo>
                  <a:pt x="994067" y="1409700"/>
                </a:moveTo>
                <a:lnTo>
                  <a:pt x="992073" y="1409700"/>
                </a:lnTo>
                <a:lnTo>
                  <a:pt x="994067" y="1418522"/>
                </a:lnTo>
                <a:lnTo>
                  <a:pt x="994067" y="1409700"/>
                </a:lnTo>
                <a:close/>
              </a:path>
              <a:path w="1091564" h="2616200">
                <a:moveTo>
                  <a:pt x="471269" y="1397000"/>
                </a:moveTo>
                <a:lnTo>
                  <a:pt x="464529" y="1397000"/>
                </a:lnTo>
                <a:lnTo>
                  <a:pt x="455903" y="1409700"/>
                </a:lnTo>
                <a:lnTo>
                  <a:pt x="464210" y="1409700"/>
                </a:lnTo>
                <a:lnTo>
                  <a:pt x="471269" y="1397000"/>
                </a:lnTo>
                <a:close/>
              </a:path>
              <a:path w="1091564" h="2616200">
                <a:moveTo>
                  <a:pt x="787187" y="1384300"/>
                </a:moveTo>
                <a:lnTo>
                  <a:pt x="779941" y="1384300"/>
                </a:lnTo>
                <a:lnTo>
                  <a:pt x="789392" y="1397000"/>
                </a:lnTo>
                <a:lnTo>
                  <a:pt x="808075" y="1409700"/>
                </a:lnTo>
                <a:lnTo>
                  <a:pt x="815289" y="1409700"/>
                </a:lnTo>
                <a:lnTo>
                  <a:pt x="806039" y="1397000"/>
                </a:lnTo>
                <a:lnTo>
                  <a:pt x="796774" y="1397000"/>
                </a:lnTo>
                <a:lnTo>
                  <a:pt x="787187" y="1384300"/>
                </a:lnTo>
                <a:close/>
              </a:path>
              <a:path w="1091564" h="2616200">
                <a:moveTo>
                  <a:pt x="997521" y="1397000"/>
                </a:moveTo>
                <a:lnTo>
                  <a:pt x="997229" y="1397000"/>
                </a:lnTo>
                <a:lnTo>
                  <a:pt x="994067" y="1409700"/>
                </a:lnTo>
                <a:lnTo>
                  <a:pt x="997521" y="1397000"/>
                </a:lnTo>
                <a:close/>
              </a:path>
              <a:path w="1091564" h="2616200">
                <a:moveTo>
                  <a:pt x="495503" y="1384300"/>
                </a:moveTo>
                <a:lnTo>
                  <a:pt x="494004" y="1384300"/>
                </a:lnTo>
                <a:lnTo>
                  <a:pt x="486302" y="1397000"/>
                </a:lnTo>
                <a:lnTo>
                  <a:pt x="486905" y="1397000"/>
                </a:lnTo>
                <a:lnTo>
                  <a:pt x="495503" y="1384300"/>
                </a:lnTo>
                <a:close/>
              </a:path>
              <a:path w="1091564" h="2616200">
                <a:moveTo>
                  <a:pt x="954316" y="1371600"/>
                </a:moveTo>
                <a:lnTo>
                  <a:pt x="953757" y="1371600"/>
                </a:lnTo>
                <a:lnTo>
                  <a:pt x="952334" y="1384300"/>
                </a:lnTo>
                <a:lnTo>
                  <a:pt x="961631" y="1397000"/>
                </a:lnTo>
                <a:lnTo>
                  <a:pt x="965428" y="1384300"/>
                </a:lnTo>
                <a:lnTo>
                  <a:pt x="952995" y="1384300"/>
                </a:lnTo>
                <a:lnTo>
                  <a:pt x="954316" y="1371600"/>
                </a:lnTo>
                <a:close/>
              </a:path>
              <a:path w="1091564" h="2616200">
                <a:moveTo>
                  <a:pt x="1001217" y="1384300"/>
                </a:moveTo>
                <a:lnTo>
                  <a:pt x="999502" y="1384300"/>
                </a:lnTo>
                <a:lnTo>
                  <a:pt x="996124" y="1397000"/>
                </a:lnTo>
                <a:lnTo>
                  <a:pt x="997077" y="1397000"/>
                </a:lnTo>
                <a:lnTo>
                  <a:pt x="1001217" y="1384300"/>
                </a:lnTo>
                <a:close/>
              </a:path>
              <a:path w="1091564" h="2616200">
                <a:moveTo>
                  <a:pt x="509340" y="1358900"/>
                </a:moveTo>
                <a:lnTo>
                  <a:pt x="507428" y="1358900"/>
                </a:lnTo>
                <a:lnTo>
                  <a:pt x="505993" y="1371600"/>
                </a:lnTo>
                <a:lnTo>
                  <a:pt x="503961" y="1371600"/>
                </a:lnTo>
                <a:lnTo>
                  <a:pt x="500583" y="1384300"/>
                </a:lnTo>
                <a:lnTo>
                  <a:pt x="502302" y="1384300"/>
                </a:lnTo>
                <a:lnTo>
                  <a:pt x="506591" y="1371600"/>
                </a:lnTo>
                <a:lnTo>
                  <a:pt x="509340" y="1358900"/>
                </a:lnTo>
                <a:close/>
              </a:path>
              <a:path w="1091564" h="2616200">
                <a:moveTo>
                  <a:pt x="741095" y="1371600"/>
                </a:moveTo>
                <a:lnTo>
                  <a:pt x="737666" y="1371600"/>
                </a:lnTo>
                <a:lnTo>
                  <a:pt x="745168" y="1384300"/>
                </a:lnTo>
                <a:lnTo>
                  <a:pt x="749812" y="1384300"/>
                </a:lnTo>
                <a:lnTo>
                  <a:pt x="741095" y="1371600"/>
                </a:lnTo>
                <a:close/>
              </a:path>
              <a:path w="1091564" h="2616200">
                <a:moveTo>
                  <a:pt x="724179" y="1358900"/>
                </a:moveTo>
                <a:lnTo>
                  <a:pt x="719455" y="1358900"/>
                </a:lnTo>
                <a:lnTo>
                  <a:pt x="729221" y="1371600"/>
                </a:lnTo>
                <a:lnTo>
                  <a:pt x="733640" y="1371600"/>
                </a:lnTo>
                <a:lnTo>
                  <a:pt x="724179" y="1358900"/>
                </a:lnTo>
                <a:close/>
              </a:path>
              <a:path w="1091564" h="2616200">
                <a:moveTo>
                  <a:pt x="948205" y="1346200"/>
                </a:moveTo>
                <a:lnTo>
                  <a:pt x="947404" y="1346200"/>
                </a:lnTo>
                <a:lnTo>
                  <a:pt x="947642" y="1358900"/>
                </a:lnTo>
                <a:lnTo>
                  <a:pt x="948632" y="1371600"/>
                </a:lnTo>
                <a:lnTo>
                  <a:pt x="949622" y="1371600"/>
                </a:lnTo>
                <a:lnTo>
                  <a:pt x="948518" y="1358900"/>
                </a:lnTo>
                <a:lnTo>
                  <a:pt x="948205" y="1346200"/>
                </a:lnTo>
                <a:close/>
              </a:path>
              <a:path w="1091564" h="2616200">
                <a:moveTo>
                  <a:pt x="510819" y="1353791"/>
                </a:moveTo>
                <a:lnTo>
                  <a:pt x="509340" y="1358900"/>
                </a:lnTo>
                <a:lnTo>
                  <a:pt x="509955" y="1358900"/>
                </a:lnTo>
                <a:lnTo>
                  <a:pt x="510819" y="1353791"/>
                </a:lnTo>
                <a:close/>
              </a:path>
              <a:path w="1091564" h="2616200">
                <a:moveTo>
                  <a:pt x="707771" y="1346200"/>
                </a:moveTo>
                <a:lnTo>
                  <a:pt x="706907" y="1346200"/>
                </a:lnTo>
                <a:lnTo>
                  <a:pt x="710996" y="1358900"/>
                </a:lnTo>
                <a:lnTo>
                  <a:pt x="712254" y="1358900"/>
                </a:lnTo>
                <a:lnTo>
                  <a:pt x="707771" y="1346200"/>
                </a:lnTo>
                <a:close/>
              </a:path>
              <a:path w="1091564" h="2616200">
                <a:moveTo>
                  <a:pt x="513016" y="1346200"/>
                </a:moveTo>
                <a:lnTo>
                  <a:pt x="512102" y="1346200"/>
                </a:lnTo>
                <a:lnTo>
                  <a:pt x="510819" y="1353791"/>
                </a:lnTo>
                <a:lnTo>
                  <a:pt x="513016" y="1346200"/>
                </a:lnTo>
                <a:close/>
              </a:path>
              <a:path w="1091564" h="2616200">
                <a:moveTo>
                  <a:pt x="501065" y="1333500"/>
                </a:moveTo>
                <a:lnTo>
                  <a:pt x="488657" y="1333500"/>
                </a:lnTo>
                <a:lnTo>
                  <a:pt x="495833" y="1346200"/>
                </a:lnTo>
                <a:lnTo>
                  <a:pt x="501065" y="1333500"/>
                </a:lnTo>
                <a:close/>
              </a:path>
              <a:path w="1091564" h="2616200">
                <a:moveTo>
                  <a:pt x="508685" y="1333500"/>
                </a:moveTo>
                <a:lnTo>
                  <a:pt x="507644" y="1333500"/>
                </a:lnTo>
                <a:lnTo>
                  <a:pt x="506107" y="1346200"/>
                </a:lnTo>
                <a:lnTo>
                  <a:pt x="508012" y="1346200"/>
                </a:lnTo>
                <a:lnTo>
                  <a:pt x="508685" y="1333500"/>
                </a:lnTo>
                <a:close/>
              </a:path>
              <a:path w="1091564" h="2616200">
                <a:moveTo>
                  <a:pt x="618324" y="1333500"/>
                </a:moveTo>
                <a:lnTo>
                  <a:pt x="614540" y="1333500"/>
                </a:lnTo>
                <a:lnTo>
                  <a:pt x="614121" y="1346200"/>
                </a:lnTo>
                <a:lnTo>
                  <a:pt x="619544" y="1346200"/>
                </a:lnTo>
                <a:lnTo>
                  <a:pt x="618324" y="1333500"/>
                </a:lnTo>
                <a:close/>
              </a:path>
              <a:path w="1091564" h="2616200">
                <a:moveTo>
                  <a:pt x="702890" y="1345111"/>
                </a:moveTo>
                <a:lnTo>
                  <a:pt x="703224" y="1346200"/>
                </a:lnTo>
                <a:lnTo>
                  <a:pt x="703453" y="1346200"/>
                </a:lnTo>
                <a:lnTo>
                  <a:pt x="702890" y="1345111"/>
                </a:lnTo>
                <a:close/>
              </a:path>
              <a:path w="1091564" h="2616200">
                <a:moveTo>
                  <a:pt x="948118" y="1333500"/>
                </a:moveTo>
                <a:lnTo>
                  <a:pt x="947115" y="1333500"/>
                </a:lnTo>
                <a:lnTo>
                  <a:pt x="947432" y="1346200"/>
                </a:lnTo>
                <a:lnTo>
                  <a:pt x="948461" y="1346200"/>
                </a:lnTo>
                <a:lnTo>
                  <a:pt x="948118" y="1333500"/>
                </a:lnTo>
                <a:close/>
              </a:path>
              <a:path w="1091564" h="2616200">
                <a:moveTo>
                  <a:pt x="699325" y="1333500"/>
                </a:moveTo>
                <a:lnTo>
                  <a:pt x="696887" y="1333500"/>
                </a:lnTo>
                <a:lnTo>
                  <a:pt x="702890" y="1345111"/>
                </a:lnTo>
                <a:lnTo>
                  <a:pt x="699325" y="1333500"/>
                </a:lnTo>
                <a:close/>
              </a:path>
              <a:path w="1091564" h="2616200">
                <a:moveTo>
                  <a:pt x="480393" y="1328699"/>
                </a:moveTo>
                <a:lnTo>
                  <a:pt x="480449" y="1333500"/>
                </a:lnTo>
                <a:lnTo>
                  <a:pt x="480796" y="1333500"/>
                </a:lnTo>
                <a:lnTo>
                  <a:pt x="480393" y="1328699"/>
                </a:lnTo>
                <a:close/>
              </a:path>
              <a:path w="1091564" h="2616200">
                <a:moveTo>
                  <a:pt x="518671" y="1320800"/>
                </a:moveTo>
                <a:lnTo>
                  <a:pt x="518134" y="1320800"/>
                </a:lnTo>
                <a:lnTo>
                  <a:pt x="513185" y="1333500"/>
                </a:lnTo>
                <a:lnTo>
                  <a:pt x="513735" y="1333500"/>
                </a:lnTo>
                <a:lnTo>
                  <a:pt x="518671" y="1320800"/>
                </a:lnTo>
                <a:close/>
              </a:path>
              <a:path w="1091564" h="2616200">
                <a:moveTo>
                  <a:pt x="610603" y="1320800"/>
                </a:moveTo>
                <a:lnTo>
                  <a:pt x="607161" y="1320800"/>
                </a:lnTo>
                <a:lnTo>
                  <a:pt x="613562" y="1333500"/>
                </a:lnTo>
                <a:lnTo>
                  <a:pt x="616813" y="1333500"/>
                </a:lnTo>
                <a:lnTo>
                  <a:pt x="610603" y="1320800"/>
                </a:lnTo>
                <a:close/>
              </a:path>
              <a:path w="1091564" h="2616200">
                <a:moveTo>
                  <a:pt x="627910" y="1308100"/>
                </a:moveTo>
                <a:lnTo>
                  <a:pt x="627456" y="1308100"/>
                </a:lnTo>
                <a:lnTo>
                  <a:pt x="621487" y="1320800"/>
                </a:lnTo>
                <a:lnTo>
                  <a:pt x="617702" y="1333500"/>
                </a:lnTo>
                <a:lnTo>
                  <a:pt x="619748" y="1333500"/>
                </a:lnTo>
                <a:lnTo>
                  <a:pt x="623149" y="1320800"/>
                </a:lnTo>
                <a:lnTo>
                  <a:pt x="627910" y="1308100"/>
                </a:lnTo>
                <a:close/>
              </a:path>
              <a:path w="1091564" h="2616200">
                <a:moveTo>
                  <a:pt x="692618" y="1332598"/>
                </a:moveTo>
                <a:lnTo>
                  <a:pt x="692683" y="1333500"/>
                </a:lnTo>
                <a:lnTo>
                  <a:pt x="693153" y="1333500"/>
                </a:lnTo>
                <a:lnTo>
                  <a:pt x="692618" y="1332598"/>
                </a:lnTo>
                <a:close/>
              </a:path>
              <a:path w="1091564" h="2616200">
                <a:moveTo>
                  <a:pt x="942771" y="1320800"/>
                </a:moveTo>
                <a:lnTo>
                  <a:pt x="940765" y="1320800"/>
                </a:lnTo>
                <a:lnTo>
                  <a:pt x="941705" y="1333500"/>
                </a:lnTo>
                <a:lnTo>
                  <a:pt x="943978" y="1333500"/>
                </a:lnTo>
                <a:lnTo>
                  <a:pt x="942771" y="1320800"/>
                </a:lnTo>
                <a:close/>
              </a:path>
              <a:path w="1091564" h="2616200">
                <a:moveTo>
                  <a:pt x="691769" y="1320800"/>
                </a:moveTo>
                <a:lnTo>
                  <a:pt x="685622" y="1320800"/>
                </a:lnTo>
                <a:lnTo>
                  <a:pt x="692618" y="1332598"/>
                </a:lnTo>
                <a:lnTo>
                  <a:pt x="691769" y="1320800"/>
                </a:lnTo>
                <a:close/>
              </a:path>
              <a:path w="1091564" h="2616200">
                <a:moveTo>
                  <a:pt x="480301" y="1320800"/>
                </a:moveTo>
                <a:lnTo>
                  <a:pt x="479729" y="1320800"/>
                </a:lnTo>
                <a:lnTo>
                  <a:pt x="480393" y="1328699"/>
                </a:lnTo>
                <a:lnTo>
                  <a:pt x="480301" y="1320800"/>
                </a:lnTo>
                <a:close/>
              </a:path>
              <a:path w="1091564" h="2616200">
                <a:moveTo>
                  <a:pt x="477598" y="1313528"/>
                </a:moveTo>
                <a:lnTo>
                  <a:pt x="478536" y="1320800"/>
                </a:lnTo>
                <a:lnTo>
                  <a:pt x="479505" y="1320800"/>
                </a:lnTo>
                <a:lnTo>
                  <a:pt x="477598" y="1313528"/>
                </a:lnTo>
                <a:close/>
              </a:path>
              <a:path w="1091564" h="2616200">
                <a:moveTo>
                  <a:pt x="530009" y="1308100"/>
                </a:moveTo>
                <a:lnTo>
                  <a:pt x="529463" y="1308100"/>
                </a:lnTo>
                <a:lnTo>
                  <a:pt x="523368" y="1320800"/>
                </a:lnTo>
                <a:lnTo>
                  <a:pt x="523944" y="1320800"/>
                </a:lnTo>
                <a:lnTo>
                  <a:pt x="530009" y="1308100"/>
                </a:lnTo>
                <a:close/>
              </a:path>
              <a:path w="1091564" h="2616200">
                <a:moveTo>
                  <a:pt x="605739" y="1308100"/>
                </a:moveTo>
                <a:lnTo>
                  <a:pt x="602234" y="1308100"/>
                </a:lnTo>
                <a:lnTo>
                  <a:pt x="607402" y="1320800"/>
                </a:lnTo>
                <a:lnTo>
                  <a:pt x="612076" y="1320800"/>
                </a:lnTo>
                <a:lnTo>
                  <a:pt x="605739" y="1308100"/>
                </a:lnTo>
                <a:close/>
              </a:path>
              <a:path w="1091564" h="2616200">
                <a:moveTo>
                  <a:pt x="679907" y="1308100"/>
                </a:moveTo>
                <a:lnTo>
                  <a:pt x="678903" y="1308100"/>
                </a:lnTo>
                <a:lnTo>
                  <a:pt x="679627" y="1320800"/>
                </a:lnTo>
                <a:lnTo>
                  <a:pt x="679907" y="1320800"/>
                </a:lnTo>
                <a:lnTo>
                  <a:pt x="679907" y="1308100"/>
                </a:lnTo>
                <a:close/>
              </a:path>
              <a:path w="1091564" h="2616200">
                <a:moveTo>
                  <a:pt x="878840" y="1308100"/>
                </a:moveTo>
                <a:lnTo>
                  <a:pt x="878674" y="1308100"/>
                </a:lnTo>
                <a:lnTo>
                  <a:pt x="883653" y="1320800"/>
                </a:lnTo>
                <a:lnTo>
                  <a:pt x="886663" y="1320800"/>
                </a:lnTo>
                <a:lnTo>
                  <a:pt x="878840" y="1308100"/>
                </a:lnTo>
                <a:close/>
              </a:path>
              <a:path w="1091564" h="2616200">
                <a:moveTo>
                  <a:pt x="903899" y="1314728"/>
                </a:moveTo>
                <a:lnTo>
                  <a:pt x="899121" y="1320800"/>
                </a:lnTo>
                <a:lnTo>
                  <a:pt x="900366" y="1320800"/>
                </a:lnTo>
                <a:lnTo>
                  <a:pt x="903899" y="1314728"/>
                </a:lnTo>
                <a:close/>
              </a:path>
              <a:path w="1091564" h="2616200">
                <a:moveTo>
                  <a:pt x="925804" y="1308100"/>
                </a:moveTo>
                <a:lnTo>
                  <a:pt x="919975" y="1308100"/>
                </a:lnTo>
                <a:lnTo>
                  <a:pt x="927303" y="1320800"/>
                </a:lnTo>
                <a:lnTo>
                  <a:pt x="927823" y="1320800"/>
                </a:lnTo>
                <a:lnTo>
                  <a:pt x="925804" y="1308100"/>
                </a:lnTo>
                <a:close/>
              </a:path>
              <a:path w="1091564" h="2616200">
                <a:moveTo>
                  <a:pt x="909116" y="1308100"/>
                </a:moveTo>
                <a:lnTo>
                  <a:pt x="907757" y="1308100"/>
                </a:lnTo>
                <a:lnTo>
                  <a:pt x="903899" y="1314728"/>
                </a:lnTo>
                <a:lnTo>
                  <a:pt x="909116" y="1308100"/>
                </a:lnTo>
                <a:close/>
              </a:path>
              <a:path w="1091564" h="2616200">
                <a:moveTo>
                  <a:pt x="476897" y="1308100"/>
                </a:moveTo>
                <a:lnTo>
                  <a:pt x="476173" y="1308100"/>
                </a:lnTo>
                <a:lnTo>
                  <a:pt x="477598" y="1313528"/>
                </a:lnTo>
                <a:lnTo>
                  <a:pt x="476897" y="1308100"/>
                </a:lnTo>
                <a:close/>
              </a:path>
              <a:path w="1091564" h="2616200">
                <a:moveTo>
                  <a:pt x="472922" y="1295400"/>
                </a:moveTo>
                <a:lnTo>
                  <a:pt x="471246" y="1295400"/>
                </a:lnTo>
                <a:lnTo>
                  <a:pt x="473964" y="1308100"/>
                </a:lnTo>
                <a:lnTo>
                  <a:pt x="474878" y="1308100"/>
                </a:lnTo>
                <a:lnTo>
                  <a:pt x="472922" y="1295400"/>
                </a:lnTo>
                <a:close/>
              </a:path>
              <a:path w="1091564" h="2616200">
                <a:moveTo>
                  <a:pt x="543598" y="1295400"/>
                </a:moveTo>
                <a:lnTo>
                  <a:pt x="542709" y="1295400"/>
                </a:lnTo>
                <a:lnTo>
                  <a:pt x="541312" y="1308100"/>
                </a:lnTo>
                <a:lnTo>
                  <a:pt x="543839" y="1308100"/>
                </a:lnTo>
                <a:lnTo>
                  <a:pt x="543598" y="1295400"/>
                </a:lnTo>
                <a:close/>
              </a:path>
              <a:path w="1091564" h="2616200">
                <a:moveTo>
                  <a:pt x="550989" y="1295400"/>
                </a:moveTo>
                <a:lnTo>
                  <a:pt x="548665" y="1295400"/>
                </a:lnTo>
                <a:lnTo>
                  <a:pt x="552157" y="1308100"/>
                </a:lnTo>
                <a:lnTo>
                  <a:pt x="553478" y="1308100"/>
                </a:lnTo>
                <a:lnTo>
                  <a:pt x="550989" y="1295400"/>
                </a:lnTo>
                <a:close/>
              </a:path>
              <a:path w="1091564" h="2616200">
                <a:moveTo>
                  <a:pt x="691315" y="1270436"/>
                </a:moveTo>
                <a:lnTo>
                  <a:pt x="688561" y="1282700"/>
                </a:lnTo>
                <a:lnTo>
                  <a:pt x="686323" y="1295400"/>
                </a:lnTo>
                <a:lnTo>
                  <a:pt x="683462" y="1308100"/>
                </a:lnTo>
                <a:lnTo>
                  <a:pt x="684148" y="1308100"/>
                </a:lnTo>
                <a:lnTo>
                  <a:pt x="686893" y="1295400"/>
                </a:lnTo>
                <a:lnTo>
                  <a:pt x="688918" y="1282700"/>
                </a:lnTo>
                <a:lnTo>
                  <a:pt x="691315" y="1270436"/>
                </a:lnTo>
                <a:close/>
              </a:path>
              <a:path w="1091564" h="2616200">
                <a:moveTo>
                  <a:pt x="860323" y="1295400"/>
                </a:moveTo>
                <a:lnTo>
                  <a:pt x="859434" y="1295400"/>
                </a:lnTo>
                <a:lnTo>
                  <a:pt x="856284" y="1308100"/>
                </a:lnTo>
                <a:lnTo>
                  <a:pt x="857326" y="1308100"/>
                </a:lnTo>
                <a:lnTo>
                  <a:pt x="860323" y="1295400"/>
                </a:lnTo>
                <a:close/>
              </a:path>
              <a:path w="1091564" h="2616200">
                <a:moveTo>
                  <a:pt x="471171" y="1293456"/>
                </a:moveTo>
                <a:lnTo>
                  <a:pt x="471284" y="1295400"/>
                </a:lnTo>
                <a:lnTo>
                  <a:pt x="471639" y="1295400"/>
                </a:lnTo>
                <a:lnTo>
                  <a:pt x="471171" y="1293456"/>
                </a:lnTo>
                <a:close/>
              </a:path>
              <a:path w="1091564" h="2616200">
                <a:moveTo>
                  <a:pt x="860628" y="1282700"/>
                </a:moveTo>
                <a:lnTo>
                  <a:pt x="859739" y="1282700"/>
                </a:lnTo>
                <a:lnTo>
                  <a:pt x="859599" y="1295400"/>
                </a:lnTo>
                <a:lnTo>
                  <a:pt x="860628" y="1295400"/>
                </a:lnTo>
                <a:lnTo>
                  <a:pt x="860628" y="1282700"/>
                </a:lnTo>
                <a:close/>
              </a:path>
              <a:path w="1091564" h="2616200">
                <a:moveTo>
                  <a:pt x="470547" y="1282700"/>
                </a:moveTo>
                <a:lnTo>
                  <a:pt x="468579" y="1282700"/>
                </a:lnTo>
                <a:lnTo>
                  <a:pt x="471171" y="1293456"/>
                </a:lnTo>
                <a:lnTo>
                  <a:pt x="470547" y="1282700"/>
                </a:lnTo>
                <a:close/>
              </a:path>
              <a:path w="1091564" h="2616200">
                <a:moveTo>
                  <a:pt x="468503" y="1270000"/>
                </a:moveTo>
                <a:lnTo>
                  <a:pt x="467474" y="1270000"/>
                </a:lnTo>
                <a:lnTo>
                  <a:pt x="467550" y="1282700"/>
                </a:lnTo>
                <a:lnTo>
                  <a:pt x="468579" y="1282700"/>
                </a:lnTo>
                <a:lnTo>
                  <a:pt x="468503" y="1270000"/>
                </a:lnTo>
                <a:close/>
              </a:path>
              <a:path w="1091564" h="2616200">
                <a:moveTo>
                  <a:pt x="861021" y="1270000"/>
                </a:moveTo>
                <a:lnTo>
                  <a:pt x="860005" y="1270000"/>
                </a:lnTo>
                <a:lnTo>
                  <a:pt x="859955" y="1282700"/>
                </a:lnTo>
                <a:lnTo>
                  <a:pt x="861021" y="1282700"/>
                </a:lnTo>
                <a:lnTo>
                  <a:pt x="861021" y="1270000"/>
                </a:lnTo>
                <a:close/>
              </a:path>
              <a:path w="1091564" h="2616200">
                <a:moveTo>
                  <a:pt x="456272" y="1257300"/>
                </a:moveTo>
                <a:lnTo>
                  <a:pt x="455244" y="1257300"/>
                </a:lnTo>
                <a:lnTo>
                  <a:pt x="455726" y="1270000"/>
                </a:lnTo>
                <a:lnTo>
                  <a:pt x="456653" y="1270000"/>
                </a:lnTo>
                <a:lnTo>
                  <a:pt x="456272" y="1257300"/>
                </a:lnTo>
                <a:close/>
              </a:path>
              <a:path w="1091564" h="2616200">
                <a:moveTo>
                  <a:pt x="693757" y="1269850"/>
                </a:moveTo>
                <a:lnTo>
                  <a:pt x="693750" y="1270000"/>
                </a:lnTo>
                <a:lnTo>
                  <a:pt x="693757" y="1269850"/>
                </a:lnTo>
                <a:close/>
              </a:path>
              <a:path w="1091564" h="2616200">
                <a:moveTo>
                  <a:pt x="860082" y="1257300"/>
                </a:moveTo>
                <a:lnTo>
                  <a:pt x="859155" y="1257300"/>
                </a:lnTo>
                <a:lnTo>
                  <a:pt x="861339" y="1270000"/>
                </a:lnTo>
                <a:lnTo>
                  <a:pt x="862012" y="1270000"/>
                </a:lnTo>
                <a:lnTo>
                  <a:pt x="860082" y="1257300"/>
                </a:lnTo>
                <a:close/>
              </a:path>
              <a:path w="1091564" h="2616200">
                <a:moveTo>
                  <a:pt x="694397" y="1252436"/>
                </a:moveTo>
                <a:lnTo>
                  <a:pt x="693712" y="1257300"/>
                </a:lnTo>
                <a:lnTo>
                  <a:pt x="692264" y="1257300"/>
                </a:lnTo>
                <a:lnTo>
                  <a:pt x="693757" y="1269850"/>
                </a:lnTo>
                <a:lnTo>
                  <a:pt x="694397" y="1257300"/>
                </a:lnTo>
                <a:lnTo>
                  <a:pt x="694397" y="1252436"/>
                </a:lnTo>
                <a:close/>
              </a:path>
              <a:path w="1091564" h="2616200">
                <a:moveTo>
                  <a:pt x="459587" y="1244600"/>
                </a:moveTo>
                <a:lnTo>
                  <a:pt x="458406" y="1244600"/>
                </a:lnTo>
                <a:lnTo>
                  <a:pt x="458546" y="1257300"/>
                </a:lnTo>
                <a:lnTo>
                  <a:pt x="459587" y="1257300"/>
                </a:lnTo>
                <a:lnTo>
                  <a:pt x="459587" y="1244600"/>
                </a:lnTo>
                <a:close/>
              </a:path>
              <a:path w="1091564" h="2616200">
                <a:moveTo>
                  <a:pt x="859345" y="1244600"/>
                </a:moveTo>
                <a:lnTo>
                  <a:pt x="858418" y="1244600"/>
                </a:lnTo>
                <a:lnTo>
                  <a:pt x="858570" y="1257300"/>
                </a:lnTo>
                <a:lnTo>
                  <a:pt x="859155" y="1257300"/>
                </a:lnTo>
                <a:lnTo>
                  <a:pt x="859345" y="1244600"/>
                </a:lnTo>
                <a:close/>
              </a:path>
              <a:path w="1091564" h="2616200">
                <a:moveTo>
                  <a:pt x="695502" y="1244600"/>
                </a:moveTo>
                <a:lnTo>
                  <a:pt x="694397" y="1244600"/>
                </a:lnTo>
                <a:lnTo>
                  <a:pt x="694397" y="1252436"/>
                </a:lnTo>
                <a:lnTo>
                  <a:pt x="695502" y="1244600"/>
                </a:lnTo>
                <a:close/>
              </a:path>
              <a:path w="1091564" h="2616200">
                <a:moveTo>
                  <a:pt x="447834" y="1237387"/>
                </a:moveTo>
                <a:lnTo>
                  <a:pt x="447509" y="1244600"/>
                </a:lnTo>
                <a:lnTo>
                  <a:pt x="448094" y="1244600"/>
                </a:lnTo>
                <a:lnTo>
                  <a:pt x="447834" y="1237387"/>
                </a:lnTo>
                <a:close/>
              </a:path>
              <a:path w="1091564" h="2616200">
                <a:moveTo>
                  <a:pt x="704621" y="1231900"/>
                </a:moveTo>
                <a:lnTo>
                  <a:pt x="704253" y="1231900"/>
                </a:lnTo>
                <a:lnTo>
                  <a:pt x="698246" y="1244600"/>
                </a:lnTo>
                <a:lnTo>
                  <a:pt x="699046" y="1244600"/>
                </a:lnTo>
                <a:lnTo>
                  <a:pt x="704621" y="1231900"/>
                </a:lnTo>
                <a:close/>
              </a:path>
              <a:path w="1091564" h="2616200">
                <a:moveTo>
                  <a:pt x="852716" y="1231900"/>
                </a:moveTo>
                <a:lnTo>
                  <a:pt x="851369" y="1231900"/>
                </a:lnTo>
                <a:lnTo>
                  <a:pt x="851865" y="1244600"/>
                </a:lnTo>
                <a:lnTo>
                  <a:pt x="854659" y="1244600"/>
                </a:lnTo>
                <a:lnTo>
                  <a:pt x="852716" y="1231900"/>
                </a:lnTo>
                <a:close/>
              </a:path>
              <a:path w="1091564" h="2616200">
                <a:moveTo>
                  <a:pt x="448081" y="1231900"/>
                </a:moveTo>
                <a:lnTo>
                  <a:pt x="447636" y="1231900"/>
                </a:lnTo>
                <a:lnTo>
                  <a:pt x="447834" y="1237387"/>
                </a:lnTo>
                <a:lnTo>
                  <a:pt x="448081" y="1231900"/>
                </a:lnTo>
                <a:close/>
              </a:path>
              <a:path w="1091564" h="2616200">
                <a:moveTo>
                  <a:pt x="451634" y="1229776"/>
                </a:moveTo>
                <a:lnTo>
                  <a:pt x="450354" y="1231900"/>
                </a:lnTo>
                <a:lnTo>
                  <a:pt x="451053" y="1231900"/>
                </a:lnTo>
                <a:lnTo>
                  <a:pt x="451634" y="1229776"/>
                </a:lnTo>
                <a:close/>
              </a:path>
              <a:path w="1091564" h="2616200">
                <a:moveTo>
                  <a:pt x="708842" y="1226572"/>
                </a:moveTo>
                <a:lnTo>
                  <a:pt x="707440" y="1231900"/>
                </a:lnTo>
                <a:lnTo>
                  <a:pt x="708533" y="1231900"/>
                </a:lnTo>
                <a:lnTo>
                  <a:pt x="708842" y="1226572"/>
                </a:lnTo>
                <a:close/>
              </a:path>
              <a:path w="1091564" h="2616200">
                <a:moveTo>
                  <a:pt x="835660" y="1206500"/>
                </a:moveTo>
                <a:lnTo>
                  <a:pt x="835507" y="1206500"/>
                </a:lnTo>
                <a:lnTo>
                  <a:pt x="837920" y="1219200"/>
                </a:lnTo>
                <a:lnTo>
                  <a:pt x="849058" y="1219200"/>
                </a:lnTo>
                <a:lnTo>
                  <a:pt x="848944" y="1231900"/>
                </a:lnTo>
                <a:lnTo>
                  <a:pt x="850138" y="1231900"/>
                </a:lnTo>
                <a:lnTo>
                  <a:pt x="850315" y="1219200"/>
                </a:lnTo>
                <a:lnTo>
                  <a:pt x="835660" y="1206500"/>
                </a:lnTo>
                <a:close/>
              </a:path>
              <a:path w="1091564" h="2616200">
                <a:moveTo>
                  <a:pt x="859840" y="1219200"/>
                </a:moveTo>
                <a:lnTo>
                  <a:pt x="858837" y="1219200"/>
                </a:lnTo>
                <a:lnTo>
                  <a:pt x="858837" y="1231900"/>
                </a:lnTo>
                <a:lnTo>
                  <a:pt x="859815" y="1231900"/>
                </a:lnTo>
                <a:lnTo>
                  <a:pt x="859840" y="1219200"/>
                </a:lnTo>
                <a:close/>
              </a:path>
              <a:path w="1091564" h="2616200">
                <a:moveTo>
                  <a:pt x="458012" y="1219200"/>
                </a:moveTo>
                <a:lnTo>
                  <a:pt x="454533" y="1219200"/>
                </a:lnTo>
                <a:lnTo>
                  <a:pt x="451634" y="1229776"/>
                </a:lnTo>
                <a:lnTo>
                  <a:pt x="458012" y="1219200"/>
                </a:lnTo>
                <a:close/>
              </a:path>
              <a:path w="1091564" h="2616200">
                <a:moveTo>
                  <a:pt x="710780" y="1219200"/>
                </a:moveTo>
                <a:lnTo>
                  <a:pt x="709269" y="1219200"/>
                </a:lnTo>
                <a:lnTo>
                  <a:pt x="708842" y="1226572"/>
                </a:lnTo>
                <a:lnTo>
                  <a:pt x="710780" y="1219200"/>
                </a:lnTo>
                <a:close/>
              </a:path>
              <a:path w="1091564" h="2616200">
                <a:moveTo>
                  <a:pt x="454827" y="1207247"/>
                </a:moveTo>
                <a:lnTo>
                  <a:pt x="449376" y="1219200"/>
                </a:lnTo>
                <a:lnTo>
                  <a:pt x="451205" y="1219200"/>
                </a:lnTo>
                <a:lnTo>
                  <a:pt x="454827" y="1207247"/>
                </a:lnTo>
                <a:close/>
              </a:path>
              <a:path w="1091564" h="2616200">
                <a:moveTo>
                  <a:pt x="723392" y="1206500"/>
                </a:moveTo>
                <a:lnTo>
                  <a:pt x="717626" y="1206500"/>
                </a:lnTo>
                <a:lnTo>
                  <a:pt x="712660" y="1219200"/>
                </a:lnTo>
                <a:lnTo>
                  <a:pt x="717610" y="1219200"/>
                </a:lnTo>
                <a:lnTo>
                  <a:pt x="723392" y="1206500"/>
                </a:lnTo>
                <a:close/>
              </a:path>
              <a:path w="1091564" h="2616200">
                <a:moveTo>
                  <a:pt x="853039" y="1213874"/>
                </a:moveTo>
                <a:lnTo>
                  <a:pt x="852309" y="1219200"/>
                </a:lnTo>
                <a:lnTo>
                  <a:pt x="853211" y="1219200"/>
                </a:lnTo>
                <a:lnTo>
                  <a:pt x="853039" y="1213874"/>
                </a:lnTo>
                <a:close/>
              </a:path>
              <a:path w="1091564" h="2616200">
                <a:moveTo>
                  <a:pt x="854049" y="1206500"/>
                </a:moveTo>
                <a:lnTo>
                  <a:pt x="852801" y="1206500"/>
                </a:lnTo>
                <a:lnTo>
                  <a:pt x="853039" y="1213874"/>
                </a:lnTo>
                <a:lnTo>
                  <a:pt x="854049" y="1206500"/>
                </a:lnTo>
                <a:close/>
              </a:path>
              <a:path w="1091564" h="2616200">
                <a:moveTo>
                  <a:pt x="455168" y="1206500"/>
                </a:moveTo>
                <a:lnTo>
                  <a:pt x="454827" y="1207247"/>
                </a:lnTo>
                <a:lnTo>
                  <a:pt x="455168" y="1206500"/>
                </a:lnTo>
                <a:close/>
              </a:path>
              <a:path w="1091564" h="2616200">
                <a:moveTo>
                  <a:pt x="457216" y="1203755"/>
                </a:moveTo>
                <a:lnTo>
                  <a:pt x="458254" y="1206500"/>
                </a:lnTo>
                <a:lnTo>
                  <a:pt x="459244" y="1206500"/>
                </a:lnTo>
                <a:lnTo>
                  <a:pt x="457216" y="1203755"/>
                </a:lnTo>
                <a:close/>
              </a:path>
              <a:path w="1091564" h="2616200">
                <a:moveTo>
                  <a:pt x="788492" y="1193800"/>
                </a:moveTo>
                <a:lnTo>
                  <a:pt x="775110" y="1193800"/>
                </a:lnTo>
                <a:lnTo>
                  <a:pt x="762196" y="1206500"/>
                </a:lnTo>
                <a:lnTo>
                  <a:pt x="775174" y="1206500"/>
                </a:lnTo>
                <a:lnTo>
                  <a:pt x="788492" y="1193800"/>
                </a:lnTo>
                <a:close/>
              </a:path>
              <a:path w="1091564" h="2616200">
                <a:moveTo>
                  <a:pt x="817517" y="1193958"/>
                </a:moveTo>
                <a:lnTo>
                  <a:pt x="824009" y="1206500"/>
                </a:lnTo>
                <a:lnTo>
                  <a:pt x="828052" y="1206500"/>
                </a:lnTo>
                <a:lnTo>
                  <a:pt x="817517" y="1193958"/>
                </a:lnTo>
                <a:close/>
              </a:path>
              <a:path w="1091564" h="2616200">
                <a:moveTo>
                  <a:pt x="862863" y="1193800"/>
                </a:moveTo>
                <a:lnTo>
                  <a:pt x="857619" y="1193800"/>
                </a:lnTo>
                <a:lnTo>
                  <a:pt x="854690" y="1206500"/>
                </a:lnTo>
                <a:lnTo>
                  <a:pt x="857926" y="1206500"/>
                </a:lnTo>
                <a:lnTo>
                  <a:pt x="862863" y="1193800"/>
                </a:lnTo>
                <a:close/>
              </a:path>
              <a:path w="1091564" h="2616200">
                <a:moveTo>
                  <a:pt x="453453" y="1193800"/>
                </a:moveTo>
                <a:lnTo>
                  <a:pt x="449859" y="1193800"/>
                </a:lnTo>
                <a:lnTo>
                  <a:pt x="457216" y="1203755"/>
                </a:lnTo>
                <a:lnTo>
                  <a:pt x="453453" y="1193800"/>
                </a:lnTo>
                <a:close/>
              </a:path>
              <a:path w="1091564" h="2616200">
                <a:moveTo>
                  <a:pt x="817435" y="1193800"/>
                </a:moveTo>
                <a:lnTo>
                  <a:pt x="817517" y="1193958"/>
                </a:lnTo>
                <a:lnTo>
                  <a:pt x="817435" y="1193800"/>
                </a:lnTo>
                <a:close/>
              </a:path>
              <a:path w="1091564" h="2616200">
                <a:moveTo>
                  <a:pt x="440168" y="1186729"/>
                </a:moveTo>
                <a:lnTo>
                  <a:pt x="441985" y="1193800"/>
                </a:lnTo>
                <a:lnTo>
                  <a:pt x="442671" y="1193800"/>
                </a:lnTo>
                <a:lnTo>
                  <a:pt x="440168" y="1186729"/>
                </a:lnTo>
                <a:close/>
              </a:path>
              <a:path w="1091564" h="2616200">
                <a:moveTo>
                  <a:pt x="864719" y="1188592"/>
                </a:moveTo>
                <a:lnTo>
                  <a:pt x="862863" y="1193800"/>
                </a:lnTo>
                <a:lnTo>
                  <a:pt x="863595" y="1193800"/>
                </a:lnTo>
                <a:lnTo>
                  <a:pt x="864719" y="1188592"/>
                </a:lnTo>
                <a:close/>
              </a:path>
              <a:path w="1091564" h="2616200">
                <a:moveTo>
                  <a:pt x="867390" y="1181100"/>
                </a:moveTo>
                <a:lnTo>
                  <a:pt x="866336" y="1181100"/>
                </a:lnTo>
                <a:lnTo>
                  <a:pt x="864719" y="1188592"/>
                </a:lnTo>
                <a:lnTo>
                  <a:pt x="867390" y="1181100"/>
                </a:lnTo>
                <a:close/>
              </a:path>
              <a:path w="1091564" h="2616200">
                <a:moveTo>
                  <a:pt x="438721" y="1181100"/>
                </a:moveTo>
                <a:lnTo>
                  <a:pt x="438175" y="1181100"/>
                </a:lnTo>
                <a:lnTo>
                  <a:pt x="440168" y="1186729"/>
                </a:lnTo>
                <a:lnTo>
                  <a:pt x="438721" y="1181100"/>
                </a:lnTo>
                <a:close/>
              </a:path>
              <a:path w="1091564" h="2616200">
                <a:moveTo>
                  <a:pt x="436857" y="1180901"/>
                </a:moveTo>
                <a:lnTo>
                  <a:pt x="436854" y="1181100"/>
                </a:lnTo>
                <a:lnTo>
                  <a:pt x="436857" y="1180901"/>
                </a:lnTo>
                <a:close/>
              </a:path>
              <a:path w="1091564" h="2616200">
                <a:moveTo>
                  <a:pt x="868825" y="1174219"/>
                </a:moveTo>
                <a:lnTo>
                  <a:pt x="867390" y="1181100"/>
                </a:lnTo>
                <a:lnTo>
                  <a:pt x="868306" y="1181100"/>
                </a:lnTo>
                <a:lnTo>
                  <a:pt x="868825" y="1174219"/>
                </a:lnTo>
                <a:close/>
              </a:path>
              <a:path w="1091564" h="2616200">
                <a:moveTo>
                  <a:pt x="437457" y="1155700"/>
                </a:moveTo>
                <a:lnTo>
                  <a:pt x="435419" y="1155700"/>
                </a:lnTo>
                <a:lnTo>
                  <a:pt x="435419" y="1168400"/>
                </a:lnTo>
                <a:lnTo>
                  <a:pt x="436857" y="1180901"/>
                </a:lnTo>
                <a:lnTo>
                  <a:pt x="437019" y="1168400"/>
                </a:lnTo>
                <a:lnTo>
                  <a:pt x="437273" y="1168400"/>
                </a:lnTo>
                <a:lnTo>
                  <a:pt x="437457" y="1155700"/>
                </a:lnTo>
                <a:close/>
              </a:path>
              <a:path w="1091564" h="2616200">
                <a:moveTo>
                  <a:pt x="870038" y="1168400"/>
                </a:moveTo>
                <a:lnTo>
                  <a:pt x="869264" y="1168400"/>
                </a:lnTo>
                <a:lnTo>
                  <a:pt x="868825" y="1174219"/>
                </a:lnTo>
                <a:lnTo>
                  <a:pt x="870038" y="1168400"/>
                </a:lnTo>
                <a:close/>
              </a:path>
              <a:path w="1091564" h="2616200">
                <a:moveTo>
                  <a:pt x="385622" y="1155700"/>
                </a:moveTo>
                <a:lnTo>
                  <a:pt x="383463" y="1155700"/>
                </a:lnTo>
                <a:lnTo>
                  <a:pt x="383590" y="1168400"/>
                </a:lnTo>
                <a:lnTo>
                  <a:pt x="384708" y="1168400"/>
                </a:lnTo>
                <a:lnTo>
                  <a:pt x="385622" y="1155700"/>
                </a:lnTo>
                <a:close/>
              </a:path>
              <a:path w="1091564" h="2616200">
                <a:moveTo>
                  <a:pt x="869978" y="1143232"/>
                </a:moveTo>
                <a:lnTo>
                  <a:pt x="870839" y="1155700"/>
                </a:lnTo>
                <a:lnTo>
                  <a:pt x="874064" y="1155700"/>
                </a:lnTo>
                <a:lnTo>
                  <a:pt x="869505" y="1168400"/>
                </a:lnTo>
                <a:lnTo>
                  <a:pt x="870585" y="1168400"/>
                </a:lnTo>
                <a:lnTo>
                  <a:pt x="876287" y="1155700"/>
                </a:lnTo>
                <a:lnTo>
                  <a:pt x="869978" y="1143232"/>
                </a:lnTo>
                <a:close/>
              </a:path>
              <a:path w="1091564" h="2616200">
                <a:moveTo>
                  <a:pt x="407758" y="1143000"/>
                </a:moveTo>
                <a:lnTo>
                  <a:pt x="406971" y="1143000"/>
                </a:lnTo>
                <a:lnTo>
                  <a:pt x="405892" y="1155700"/>
                </a:lnTo>
                <a:lnTo>
                  <a:pt x="406882" y="1155700"/>
                </a:lnTo>
                <a:lnTo>
                  <a:pt x="407758" y="1143000"/>
                </a:lnTo>
                <a:close/>
              </a:path>
              <a:path w="1091564" h="2616200">
                <a:moveTo>
                  <a:pt x="434162" y="1143000"/>
                </a:moveTo>
                <a:lnTo>
                  <a:pt x="433959" y="1143000"/>
                </a:lnTo>
                <a:lnTo>
                  <a:pt x="434809" y="1155700"/>
                </a:lnTo>
                <a:lnTo>
                  <a:pt x="436708" y="1155700"/>
                </a:lnTo>
                <a:lnTo>
                  <a:pt x="434162" y="1143000"/>
                </a:lnTo>
                <a:close/>
              </a:path>
              <a:path w="1091564" h="2616200">
                <a:moveTo>
                  <a:pt x="869962" y="1143000"/>
                </a:moveTo>
                <a:lnTo>
                  <a:pt x="869978" y="1143232"/>
                </a:lnTo>
                <a:lnTo>
                  <a:pt x="869962" y="1143000"/>
                </a:lnTo>
                <a:close/>
              </a:path>
              <a:path w="1091564" h="2616200">
                <a:moveTo>
                  <a:pt x="406603" y="1141944"/>
                </a:moveTo>
                <a:lnTo>
                  <a:pt x="406603" y="1143000"/>
                </a:lnTo>
                <a:lnTo>
                  <a:pt x="406971" y="1143000"/>
                </a:lnTo>
                <a:lnTo>
                  <a:pt x="406603" y="1141944"/>
                </a:lnTo>
                <a:close/>
              </a:path>
              <a:path w="1091564" h="2616200">
                <a:moveTo>
                  <a:pt x="420484" y="1130300"/>
                </a:moveTo>
                <a:lnTo>
                  <a:pt x="419506" y="1130300"/>
                </a:lnTo>
                <a:lnTo>
                  <a:pt x="420700" y="1143000"/>
                </a:lnTo>
                <a:lnTo>
                  <a:pt x="421563" y="1143000"/>
                </a:lnTo>
                <a:lnTo>
                  <a:pt x="420484" y="1130300"/>
                </a:lnTo>
                <a:close/>
              </a:path>
              <a:path w="1091564" h="2616200">
                <a:moveTo>
                  <a:pt x="863752" y="1130300"/>
                </a:moveTo>
                <a:lnTo>
                  <a:pt x="861618" y="1130300"/>
                </a:lnTo>
                <a:lnTo>
                  <a:pt x="865593" y="1143000"/>
                </a:lnTo>
                <a:lnTo>
                  <a:pt x="869124" y="1143000"/>
                </a:lnTo>
                <a:lnTo>
                  <a:pt x="863752" y="1130300"/>
                </a:lnTo>
                <a:close/>
              </a:path>
              <a:path w="1091564" h="2616200">
                <a:moveTo>
                  <a:pt x="406603" y="1130300"/>
                </a:moveTo>
                <a:lnTo>
                  <a:pt x="402539" y="1130300"/>
                </a:lnTo>
                <a:lnTo>
                  <a:pt x="406603" y="1141944"/>
                </a:lnTo>
                <a:lnTo>
                  <a:pt x="406603" y="1130300"/>
                </a:lnTo>
                <a:close/>
              </a:path>
              <a:path w="1091564" h="2616200">
                <a:moveTo>
                  <a:pt x="417296" y="1117600"/>
                </a:moveTo>
                <a:lnTo>
                  <a:pt x="415874" y="1117600"/>
                </a:lnTo>
                <a:lnTo>
                  <a:pt x="416445" y="1130300"/>
                </a:lnTo>
                <a:lnTo>
                  <a:pt x="418350" y="1130300"/>
                </a:lnTo>
                <a:lnTo>
                  <a:pt x="417296" y="1117600"/>
                </a:lnTo>
                <a:close/>
              </a:path>
              <a:path w="1091564" h="2616200">
                <a:moveTo>
                  <a:pt x="839825" y="1104900"/>
                </a:moveTo>
                <a:lnTo>
                  <a:pt x="838809" y="1104900"/>
                </a:lnTo>
                <a:lnTo>
                  <a:pt x="838898" y="1117600"/>
                </a:lnTo>
                <a:lnTo>
                  <a:pt x="845604" y="1130300"/>
                </a:lnTo>
                <a:lnTo>
                  <a:pt x="853414" y="1130300"/>
                </a:lnTo>
                <a:lnTo>
                  <a:pt x="846543" y="1117600"/>
                </a:lnTo>
                <a:lnTo>
                  <a:pt x="839660" y="1117600"/>
                </a:lnTo>
                <a:lnTo>
                  <a:pt x="839825" y="1104900"/>
                </a:lnTo>
                <a:close/>
              </a:path>
              <a:path w="1091564" h="2616200">
                <a:moveTo>
                  <a:pt x="422568" y="1104900"/>
                </a:moveTo>
                <a:lnTo>
                  <a:pt x="418579" y="1104900"/>
                </a:lnTo>
                <a:lnTo>
                  <a:pt x="413639" y="1117600"/>
                </a:lnTo>
                <a:lnTo>
                  <a:pt x="416114" y="1117600"/>
                </a:lnTo>
                <a:lnTo>
                  <a:pt x="422568" y="1104900"/>
                </a:lnTo>
                <a:close/>
              </a:path>
              <a:path w="1091564" h="2616200">
                <a:moveTo>
                  <a:pt x="434454" y="1092200"/>
                </a:moveTo>
                <a:lnTo>
                  <a:pt x="430491" y="1092200"/>
                </a:lnTo>
                <a:lnTo>
                  <a:pt x="428383" y="1104900"/>
                </a:lnTo>
                <a:lnTo>
                  <a:pt x="429882" y="1104900"/>
                </a:lnTo>
                <a:lnTo>
                  <a:pt x="434454" y="1092200"/>
                </a:lnTo>
                <a:close/>
              </a:path>
              <a:path w="1091564" h="2616200">
                <a:moveTo>
                  <a:pt x="838098" y="1092200"/>
                </a:moveTo>
                <a:lnTo>
                  <a:pt x="836231" y="1092200"/>
                </a:lnTo>
                <a:lnTo>
                  <a:pt x="835431" y="1104900"/>
                </a:lnTo>
                <a:lnTo>
                  <a:pt x="835660" y="1104900"/>
                </a:lnTo>
                <a:lnTo>
                  <a:pt x="838098" y="1092200"/>
                </a:lnTo>
                <a:close/>
              </a:path>
              <a:path w="1091564" h="2616200">
                <a:moveTo>
                  <a:pt x="444235" y="1088081"/>
                </a:moveTo>
                <a:lnTo>
                  <a:pt x="441426" y="1092200"/>
                </a:lnTo>
                <a:lnTo>
                  <a:pt x="444309" y="1092200"/>
                </a:lnTo>
                <a:lnTo>
                  <a:pt x="444235" y="1088081"/>
                </a:lnTo>
                <a:close/>
              </a:path>
              <a:path w="1091564" h="2616200">
                <a:moveTo>
                  <a:pt x="842822" y="1081365"/>
                </a:moveTo>
                <a:lnTo>
                  <a:pt x="840552" y="1092200"/>
                </a:lnTo>
                <a:lnTo>
                  <a:pt x="843927" y="1092200"/>
                </a:lnTo>
                <a:lnTo>
                  <a:pt x="842822" y="1081365"/>
                </a:lnTo>
                <a:close/>
              </a:path>
              <a:path w="1091564" h="2616200">
                <a:moveTo>
                  <a:pt x="450088" y="1079500"/>
                </a:moveTo>
                <a:lnTo>
                  <a:pt x="444080" y="1079500"/>
                </a:lnTo>
                <a:lnTo>
                  <a:pt x="444235" y="1088081"/>
                </a:lnTo>
                <a:lnTo>
                  <a:pt x="450088" y="1079500"/>
                </a:lnTo>
                <a:close/>
              </a:path>
              <a:path w="1091564" h="2616200">
                <a:moveTo>
                  <a:pt x="843213" y="1079500"/>
                </a:moveTo>
                <a:lnTo>
                  <a:pt x="842632" y="1079500"/>
                </a:lnTo>
                <a:lnTo>
                  <a:pt x="842822" y="1081365"/>
                </a:lnTo>
                <a:lnTo>
                  <a:pt x="843213" y="1079500"/>
                </a:lnTo>
                <a:close/>
              </a:path>
              <a:path w="1091564" h="2616200">
                <a:moveTo>
                  <a:pt x="433387" y="1066800"/>
                </a:moveTo>
                <a:lnTo>
                  <a:pt x="432625" y="1066800"/>
                </a:lnTo>
                <a:lnTo>
                  <a:pt x="431723" y="1079500"/>
                </a:lnTo>
                <a:lnTo>
                  <a:pt x="433235" y="1079500"/>
                </a:lnTo>
                <a:lnTo>
                  <a:pt x="433387" y="1066800"/>
                </a:lnTo>
                <a:close/>
              </a:path>
              <a:path w="1091564" h="2616200">
                <a:moveTo>
                  <a:pt x="772490" y="1066800"/>
                </a:moveTo>
                <a:lnTo>
                  <a:pt x="771410" y="1066800"/>
                </a:lnTo>
                <a:lnTo>
                  <a:pt x="772172" y="1079500"/>
                </a:lnTo>
                <a:lnTo>
                  <a:pt x="773163" y="1079500"/>
                </a:lnTo>
                <a:lnTo>
                  <a:pt x="772490" y="1066800"/>
                </a:lnTo>
                <a:close/>
              </a:path>
              <a:path w="1091564" h="2616200">
                <a:moveTo>
                  <a:pt x="426442" y="1055935"/>
                </a:moveTo>
                <a:lnTo>
                  <a:pt x="427278" y="1066800"/>
                </a:lnTo>
                <a:lnTo>
                  <a:pt x="430961" y="1066800"/>
                </a:lnTo>
                <a:lnTo>
                  <a:pt x="426442" y="1055935"/>
                </a:lnTo>
                <a:close/>
              </a:path>
              <a:path w="1091564" h="2616200">
                <a:moveTo>
                  <a:pt x="766965" y="1041400"/>
                </a:moveTo>
                <a:lnTo>
                  <a:pt x="765543" y="1041400"/>
                </a:lnTo>
                <a:lnTo>
                  <a:pt x="770394" y="1054100"/>
                </a:lnTo>
                <a:lnTo>
                  <a:pt x="770839" y="1066800"/>
                </a:lnTo>
                <a:lnTo>
                  <a:pt x="771715" y="1066800"/>
                </a:lnTo>
                <a:lnTo>
                  <a:pt x="771499" y="1054100"/>
                </a:lnTo>
                <a:lnTo>
                  <a:pt x="766965" y="1041400"/>
                </a:lnTo>
                <a:close/>
              </a:path>
              <a:path w="1091564" h="2616200">
                <a:moveTo>
                  <a:pt x="426300" y="1054100"/>
                </a:moveTo>
                <a:lnTo>
                  <a:pt x="425678" y="1054100"/>
                </a:lnTo>
                <a:lnTo>
                  <a:pt x="426442" y="1055935"/>
                </a:lnTo>
                <a:lnTo>
                  <a:pt x="426300" y="1054100"/>
                </a:lnTo>
                <a:close/>
              </a:path>
              <a:path w="1091564" h="2616200">
                <a:moveTo>
                  <a:pt x="428612" y="1041400"/>
                </a:moveTo>
                <a:lnTo>
                  <a:pt x="426364" y="1041400"/>
                </a:lnTo>
                <a:lnTo>
                  <a:pt x="422427" y="1054100"/>
                </a:lnTo>
                <a:lnTo>
                  <a:pt x="424573" y="1054100"/>
                </a:lnTo>
                <a:lnTo>
                  <a:pt x="428612" y="1041400"/>
                </a:lnTo>
                <a:close/>
              </a:path>
              <a:path w="1091564" h="2616200">
                <a:moveTo>
                  <a:pt x="428434" y="1028700"/>
                </a:moveTo>
                <a:lnTo>
                  <a:pt x="426453" y="1028700"/>
                </a:lnTo>
                <a:lnTo>
                  <a:pt x="427850" y="1041400"/>
                </a:lnTo>
                <a:lnTo>
                  <a:pt x="429389" y="1031206"/>
                </a:lnTo>
                <a:lnTo>
                  <a:pt x="428434" y="1028700"/>
                </a:lnTo>
                <a:close/>
              </a:path>
              <a:path w="1091564" h="2616200">
                <a:moveTo>
                  <a:pt x="430682" y="1034600"/>
                </a:moveTo>
                <a:lnTo>
                  <a:pt x="431736" y="1041400"/>
                </a:lnTo>
                <a:lnTo>
                  <a:pt x="433273" y="1041400"/>
                </a:lnTo>
                <a:lnTo>
                  <a:pt x="430682" y="1034600"/>
                </a:lnTo>
                <a:close/>
              </a:path>
              <a:path w="1091564" h="2616200">
                <a:moveTo>
                  <a:pt x="758075" y="1028700"/>
                </a:moveTo>
                <a:lnTo>
                  <a:pt x="758075" y="1041400"/>
                </a:lnTo>
                <a:lnTo>
                  <a:pt x="759104" y="1041400"/>
                </a:lnTo>
                <a:lnTo>
                  <a:pt x="759116" y="1029783"/>
                </a:lnTo>
                <a:lnTo>
                  <a:pt x="758075" y="1028700"/>
                </a:lnTo>
                <a:close/>
              </a:path>
              <a:path w="1091564" h="2616200">
                <a:moveTo>
                  <a:pt x="766900" y="1037892"/>
                </a:moveTo>
                <a:lnTo>
                  <a:pt x="768692" y="1041400"/>
                </a:lnTo>
                <a:lnTo>
                  <a:pt x="768932" y="1040008"/>
                </a:lnTo>
                <a:lnTo>
                  <a:pt x="766900" y="1037892"/>
                </a:lnTo>
                <a:close/>
              </a:path>
              <a:path w="1091564" h="2616200">
                <a:moveTo>
                  <a:pt x="770267" y="1032244"/>
                </a:moveTo>
                <a:lnTo>
                  <a:pt x="768932" y="1040008"/>
                </a:lnTo>
                <a:lnTo>
                  <a:pt x="770267" y="1041400"/>
                </a:lnTo>
                <a:lnTo>
                  <a:pt x="770267" y="1032244"/>
                </a:lnTo>
                <a:close/>
              </a:path>
              <a:path w="1091564" h="2616200">
                <a:moveTo>
                  <a:pt x="762203" y="1028700"/>
                </a:moveTo>
                <a:lnTo>
                  <a:pt x="759117" y="1028700"/>
                </a:lnTo>
                <a:lnTo>
                  <a:pt x="759116" y="1029783"/>
                </a:lnTo>
                <a:lnTo>
                  <a:pt x="766900" y="1037892"/>
                </a:lnTo>
                <a:lnTo>
                  <a:pt x="762203" y="1028700"/>
                </a:lnTo>
                <a:close/>
              </a:path>
              <a:path w="1091564" h="2616200">
                <a:moveTo>
                  <a:pt x="429768" y="1028700"/>
                </a:moveTo>
                <a:lnTo>
                  <a:pt x="429389" y="1031206"/>
                </a:lnTo>
                <a:lnTo>
                  <a:pt x="430682" y="1034600"/>
                </a:lnTo>
                <a:lnTo>
                  <a:pt x="429768" y="1028700"/>
                </a:lnTo>
                <a:close/>
              </a:path>
              <a:path w="1091564" h="2616200">
                <a:moveTo>
                  <a:pt x="770267" y="1019646"/>
                </a:moveTo>
                <a:lnTo>
                  <a:pt x="770267" y="1032244"/>
                </a:lnTo>
                <a:lnTo>
                  <a:pt x="770877" y="1028700"/>
                </a:lnTo>
                <a:lnTo>
                  <a:pt x="773010" y="1028700"/>
                </a:lnTo>
                <a:lnTo>
                  <a:pt x="770267" y="1019646"/>
                </a:lnTo>
                <a:close/>
              </a:path>
              <a:path w="1091564" h="2616200">
                <a:moveTo>
                  <a:pt x="425475" y="1016000"/>
                </a:moveTo>
                <a:lnTo>
                  <a:pt x="424967" y="1016000"/>
                </a:lnTo>
                <a:lnTo>
                  <a:pt x="424967" y="1028700"/>
                </a:lnTo>
                <a:lnTo>
                  <a:pt x="425373" y="1028700"/>
                </a:lnTo>
                <a:lnTo>
                  <a:pt x="425475" y="1016000"/>
                </a:lnTo>
                <a:close/>
              </a:path>
              <a:path w="1091564" h="2616200">
                <a:moveTo>
                  <a:pt x="770267" y="1016000"/>
                </a:moveTo>
                <a:lnTo>
                  <a:pt x="769162" y="1016000"/>
                </a:lnTo>
                <a:lnTo>
                  <a:pt x="770267" y="1019646"/>
                </a:lnTo>
                <a:lnTo>
                  <a:pt x="770267" y="1016000"/>
                </a:lnTo>
                <a:close/>
              </a:path>
              <a:path w="1091564" h="2616200">
                <a:moveTo>
                  <a:pt x="435774" y="1009827"/>
                </a:moveTo>
                <a:lnTo>
                  <a:pt x="433552" y="1016000"/>
                </a:lnTo>
                <a:lnTo>
                  <a:pt x="435102" y="1016000"/>
                </a:lnTo>
                <a:lnTo>
                  <a:pt x="435774" y="1009827"/>
                </a:lnTo>
                <a:close/>
              </a:path>
              <a:path w="1091564" h="2616200">
                <a:moveTo>
                  <a:pt x="766593" y="1014296"/>
                </a:moveTo>
                <a:lnTo>
                  <a:pt x="766762" y="1016000"/>
                </a:lnTo>
                <a:lnTo>
                  <a:pt x="766914" y="1016000"/>
                </a:lnTo>
                <a:lnTo>
                  <a:pt x="766593" y="1014296"/>
                </a:lnTo>
                <a:close/>
              </a:path>
              <a:path w="1091564" h="2616200">
                <a:moveTo>
                  <a:pt x="765498" y="1003300"/>
                </a:moveTo>
                <a:lnTo>
                  <a:pt x="764514" y="1003300"/>
                </a:lnTo>
                <a:lnTo>
                  <a:pt x="766593" y="1014296"/>
                </a:lnTo>
                <a:lnTo>
                  <a:pt x="765498" y="1003300"/>
                </a:lnTo>
                <a:close/>
              </a:path>
              <a:path w="1091564" h="2616200">
                <a:moveTo>
                  <a:pt x="438124" y="1003300"/>
                </a:moveTo>
                <a:lnTo>
                  <a:pt x="436486" y="1003300"/>
                </a:lnTo>
                <a:lnTo>
                  <a:pt x="435774" y="1009827"/>
                </a:lnTo>
                <a:lnTo>
                  <a:pt x="438124" y="1003300"/>
                </a:lnTo>
                <a:close/>
              </a:path>
              <a:path w="1091564" h="2616200">
                <a:moveTo>
                  <a:pt x="442569" y="990600"/>
                </a:moveTo>
                <a:lnTo>
                  <a:pt x="438188" y="990600"/>
                </a:lnTo>
                <a:lnTo>
                  <a:pt x="443738" y="1003300"/>
                </a:lnTo>
                <a:lnTo>
                  <a:pt x="444576" y="1003300"/>
                </a:lnTo>
                <a:lnTo>
                  <a:pt x="442569" y="990600"/>
                </a:lnTo>
                <a:close/>
              </a:path>
              <a:path w="1091564" h="2616200">
                <a:moveTo>
                  <a:pt x="764628" y="990600"/>
                </a:moveTo>
                <a:lnTo>
                  <a:pt x="762593" y="990600"/>
                </a:lnTo>
                <a:lnTo>
                  <a:pt x="763067" y="1003300"/>
                </a:lnTo>
                <a:lnTo>
                  <a:pt x="765252" y="1003300"/>
                </a:lnTo>
                <a:lnTo>
                  <a:pt x="764628" y="990600"/>
                </a:lnTo>
                <a:close/>
              </a:path>
              <a:path w="1091564" h="2616200">
                <a:moveTo>
                  <a:pt x="438125" y="990190"/>
                </a:moveTo>
                <a:lnTo>
                  <a:pt x="438124" y="990600"/>
                </a:lnTo>
                <a:lnTo>
                  <a:pt x="438125" y="990190"/>
                </a:lnTo>
                <a:close/>
              </a:path>
              <a:path w="1091564" h="2616200">
                <a:moveTo>
                  <a:pt x="756983" y="977900"/>
                </a:moveTo>
                <a:lnTo>
                  <a:pt x="756005" y="977900"/>
                </a:lnTo>
                <a:lnTo>
                  <a:pt x="760953" y="990600"/>
                </a:lnTo>
                <a:lnTo>
                  <a:pt x="762228" y="990600"/>
                </a:lnTo>
                <a:lnTo>
                  <a:pt x="756983" y="977900"/>
                </a:lnTo>
                <a:close/>
              </a:path>
              <a:path w="1091564" h="2616200">
                <a:moveTo>
                  <a:pt x="438162" y="977900"/>
                </a:moveTo>
                <a:lnTo>
                  <a:pt x="436257" y="977900"/>
                </a:lnTo>
                <a:lnTo>
                  <a:pt x="438125" y="990190"/>
                </a:lnTo>
                <a:lnTo>
                  <a:pt x="438162" y="977900"/>
                </a:lnTo>
                <a:close/>
              </a:path>
              <a:path w="1091564" h="2616200">
                <a:moveTo>
                  <a:pt x="436819" y="965200"/>
                </a:moveTo>
                <a:lnTo>
                  <a:pt x="434073" y="965200"/>
                </a:lnTo>
                <a:lnTo>
                  <a:pt x="435317" y="977900"/>
                </a:lnTo>
                <a:lnTo>
                  <a:pt x="436216" y="977900"/>
                </a:lnTo>
                <a:lnTo>
                  <a:pt x="436819" y="965200"/>
                </a:lnTo>
                <a:close/>
              </a:path>
              <a:path w="1091564" h="2616200">
                <a:moveTo>
                  <a:pt x="706252" y="965200"/>
                </a:moveTo>
                <a:lnTo>
                  <a:pt x="706097" y="965200"/>
                </a:lnTo>
                <a:lnTo>
                  <a:pt x="711987" y="977900"/>
                </a:lnTo>
                <a:lnTo>
                  <a:pt x="706252" y="965200"/>
                </a:lnTo>
                <a:close/>
              </a:path>
              <a:path w="1091564" h="2616200">
                <a:moveTo>
                  <a:pt x="726522" y="965200"/>
                </a:moveTo>
                <a:lnTo>
                  <a:pt x="718928" y="965200"/>
                </a:lnTo>
                <a:lnTo>
                  <a:pt x="712076" y="977900"/>
                </a:lnTo>
                <a:lnTo>
                  <a:pt x="718566" y="977900"/>
                </a:lnTo>
                <a:lnTo>
                  <a:pt x="726522" y="965200"/>
                </a:lnTo>
                <a:close/>
              </a:path>
              <a:path w="1091564" h="2616200">
                <a:moveTo>
                  <a:pt x="740981" y="965200"/>
                </a:moveTo>
                <a:lnTo>
                  <a:pt x="734297" y="965200"/>
                </a:lnTo>
                <a:lnTo>
                  <a:pt x="740333" y="977900"/>
                </a:lnTo>
                <a:lnTo>
                  <a:pt x="741870" y="977900"/>
                </a:lnTo>
                <a:lnTo>
                  <a:pt x="740981" y="965200"/>
                </a:lnTo>
                <a:close/>
              </a:path>
              <a:path w="1091564" h="2616200">
                <a:moveTo>
                  <a:pt x="439585" y="952500"/>
                </a:moveTo>
                <a:lnTo>
                  <a:pt x="438581" y="952500"/>
                </a:lnTo>
                <a:lnTo>
                  <a:pt x="437057" y="965200"/>
                </a:lnTo>
                <a:lnTo>
                  <a:pt x="438132" y="965200"/>
                </a:lnTo>
                <a:lnTo>
                  <a:pt x="439585" y="952500"/>
                </a:lnTo>
                <a:close/>
              </a:path>
              <a:path w="1091564" h="2616200">
                <a:moveTo>
                  <a:pt x="697620" y="952500"/>
                </a:moveTo>
                <a:lnTo>
                  <a:pt x="691972" y="952500"/>
                </a:lnTo>
                <a:lnTo>
                  <a:pt x="697398" y="965200"/>
                </a:lnTo>
                <a:lnTo>
                  <a:pt x="701903" y="965200"/>
                </a:lnTo>
                <a:lnTo>
                  <a:pt x="697620" y="952500"/>
                </a:lnTo>
                <a:close/>
              </a:path>
              <a:path w="1091564" h="2616200">
                <a:moveTo>
                  <a:pt x="447128" y="939800"/>
                </a:moveTo>
                <a:lnTo>
                  <a:pt x="445728" y="939800"/>
                </a:lnTo>
                <a:lnTo>
                  <a:pt x="441355" y="952500"/>
                </a:lnTo>
                <a:lnTo>
                  <a:pt x="442772" y="952500"/>
                </a:lnTo>
                <a:lnTo>
                  <a:pt x="447128" y="939800"/>
                </a:lnTo>
                <a:close/>
              </a:path>
              <a:path w="1091564" h="2616200">
                <a:moveTo>
                  <a:pt x="664298" y="939800"/>
                </a:moveTo>
                <a:lnTo>
                  <a:pt x="661762" y="939800"/>
                </a:lnTo>
                <a:lnTo>
                  <a:pt x="666026" y="952500"/>
                </a:lnTo>
                <a:lnTo>
                  <a:pt x="675132" y="952500"/>
                </a:lnTo>
                <a:lnTo>
                  <a:pt x="664298" y="939800"/>
                </a:lnTo>
                <a:close/>
              </a:path>
              <a:path w="1091564" h="2616200">
                <a:moveTo>
                  <a:pt x="449005" y="934963"/>
                </a:moveTo>
                <a:lnTo>
                  <a:pt x="449097" y="939800"/>
                </a:lnTo>
                <a:lnTo>
                  <a:pt x="449761" y="939800"/>
                </a:lnTo>
                <a:lnTo>
                  <a:pt x="449005" y="934963"/>
                </a:lnTo>
                <a:close/>
              </a:path>
              <a:path w="1091564" h="2616200">
                <a:moveTo>
                  <a:pt x="615886" y="927100"/>
                </a:moveTo>
                <a:lnTo>
                  <a:pt x="612736" y="927100"/>
                </a:lnTo>
                <a:lnTo>
                  <a:pt x="617321" y="939800"/>
                </a:lnTo>
                <a:lnTo>
                  <a:pt x="618375" y="939800"/>
                </a:lnTo>
                <a:lnTo>
                  <a:pt x="615886" y="927100"/>
                </a:lnTo>
                <a:close/>
              </a:path>
              <a:path w="1091564" h="2616200">
                <a:moveTo>
                  <a:pt x="631008" y="935151"/>
                </a:moveTo>
                <a:lnTo>
                  <a:pt x="629297" y="939800"/>
                </a:lnTo>
                <a:lnTo>
                  <a:pt x="630008" y="939800"/>
                </a:lnTo>
                <a:lnTo>
                  <a:pt x="631008" y="935151"/>
                </a:lnTo>
                <a:close/>
              </a:path>
              <a:path w="1091564" h="2616200">
                <a:moveTo>
                  <a:pt x="639888" y="931306"/>
                </a:moveTo>
                <a:lnTo>
                  <a:pt x="640067" y="939800"/>
                </a:lnTo>
                <a:lnTo>
                  <a:pt x="642734" y="939800"/>
                </a:lnTo>
                <a:lnTo>
                  <a:pt x="639888" y="931306"/>
                </a:lnTo>
                <a:close/>
              </a:path>
              <a:path w="1091564" h="2616200">
                <a:moveTo>
                  <a:pt x="633971" y="927100"/>
                </a:moveTo>
                <a:lnTo>
                  <a:pt x="632739" y="927100"/>
                </a:lnTo>
                <a:lnTo>
                  <a:pt x="631008" y="935151"/>
                </a:lnTo>
                <a:lnTo>
                  <a:pt x="633971" y="927100"/>
                </a:lnTo>
                <a:close/>
              </a:path>
              <a:path w="1091564" h="2616200">
                <a:moveTo>
                  <a:pt x="448856" y="927100"/>
                </a:moveTo>
                <a:lnTo>
                  <a:pt x="447776" y="927100"/>
                </a:lnTo>
                <a:lnTo>
                  <a:pt x="449005" y="934963"/>
                </a:lnTo>
                <a:lnTo>
                  <a:pt x="448856" y="927100"/>
                </a:lnTo>
                <a:close/>
              </a:path>
              <a:path w="1091564" h="2616200">
                <a:moveTo>
                  <a:pt x="639800" y="927100"/>
                </a:moveTo>
                <a:lnTo>
                  <a:pt x="638479" y="927100"/>
                </a:lnTo>
                <a:lnTo>
                  <a:pt x="639888" y="931306"/>
                </a:lnTo>
                <a:lnTo>
                  <a:pt x="639800" y="927100"/>
                </a:lnTo>
                <a:close/>
              </a:path>
              <a:path w="1091564" h="2616200">
                <a:moveTo>
                  <a:pt x="441566" y="914400"/>
                </a:moveTo>
                <a:lnTo>
                  <a:pt x="440901" y="914400"/>
                </a:lnTo>
                <a:lnTo>
                  <a:pt x="443567" y="927100"/>
                </a:lnTo>
                <a:lnTo>
                  <a:pt x="444267" y="927100"/>
                </a:lnTo>
                <a:lnTo>
                  <a:pt x="441566" y="914400"/>
                </a:lnTo>
                <a:close/>
              </a:path>
              <a:path w="1091564" h="2616200">
                <a:moveTo>
                  <a:pt x="601721" y="916569"/>
                </a:moveTo>
                <a:lnTo>
                  <a:pt x="607618" y="927100"/>
                </a:lnTo>
                <a:lnTo>
                  <a:pt x="608481" y="927100"/>
                </a:lnTo>
                <a:lnTo>
                  <a:pt x="601721" y="916569"/>
                </a:lnTo>
                <a:close/>
              </a:path>
              <a:path w="1091564" h="2616200">
                <a:moveTo>
                  <a:pt x="600506" y="914400"/>
                </a:moveTo>
                <a:lnTo>
                  <a:pt x="600329" y="914400"/>
                </a:lnTo>
                <a:lnTo>
                  <a:pt x="601721" y="916569"/>
                </a:lnTo>
                <a:lnTo>
                  <a:pt x="600506" y="914400"/>
                </a:lnTo>
                <a:close/>
              </a:path>
              <a:path w="1091564" h="2616200">
                <a:moveTo>
                  <a:pt x="434784" y="901700"/>
                </a:moveTo>
                <a:lnTo>
                  <a:pt x="433997" y="901700"/>
                </a:lnTo>
                <a:lnTo>
                  <a:pt x="438027" y="914400"/>
                </a:lnTo>
                <a:lnTo>
                  <a:pt x="438721" y="914400"/>
                </a:lnTo>
                <a:lnTo>
                  <a:pt x="434784" y="901700"/>
                </a:lnTo>
                <a:close/>
              </a:path>
              <a:path w="1091564" h="2616200">
                <a:moveTo>
                  <a:pt x="587073" y="901700"/>
                </a:moveTo>
                <a:lnTo>
                  <a:pt x="585343" y="901700"/>
                </a:lnTo>
                <a:lnTo>
                  <a:pt x="592319" y="914400"/>
                </a:lnTo>
                <a:lnTo>
                  <a:pt x="593623" y="914400"/>
                </a:lnTo>
                <a:lnTo>
                  <a:pt x="587073" y="901700"/>
                </a:lnTo>
                <a:close/>
              </a:path>
              <a:path w="1091564" h="2616200">
                <a:moveTo>
                  <a:pt x="427431" y="889000"/>
                </a:moveTo>
                <a:lnTo>
                  <a:pt x="426478" y="889000"/>
                </a:lnTo>
                <a:lnTo>
                  <a:pt x="430847" y="901700"/>
                </a:lnTo>
                <a:lnTo>
                  <a:pt x="431685" y="901700"/>
                </a:lnTo>
                <a:lnTo>
                  <a:pt x="427431" y="889000"/>
                </a:lnTo>
                <a:close/>
              </a:path>
              <a:path w="1091564" h="2616200">
                <a:moveTo>
                  <a:pt x="577618" y="892065"/>
                </a:moveTo>
                <a:lnTo>
                  <a:pt x="580961" y="901700"/>
                </a:lnTo>
                <a:lnTo>
                  <a:pt x="581799" y="901700"/>
                </a:lnTo>
                <a:lnTo>
                  <a:pt x="577618" y="892065"/>
                </a:lnTo>
                <a:close/>
              </a:path>
              <a:path w="1091564" h="2616200">
                <a:moveTo>
                  <a:pt x="576554" y="889000"/>
                </a:moveTo>
                <a:lnTo>
                  <a:pt x="576287" y="889000"/>
                </a:lnTo>
                <a:lnTo>
                  <a:pt x="577618" y="892065"/>
                </a:lnTo>
                <a:lnTo>
                  <a:pt x="576554" y="889000"/>
                </a:lnTo>
                <a:close/>
              </a:path>
              <a:path w="1091564" h="2616200">
                <a:moveTo>
                  <a:pt x="419150" y="876300"/>
                </a:moveTo>
                <a:lnTo>
                  <a:pt x="418299" y="876300"/>
                </a:lnTo>
                <a:lnTo>
                  <a:pt x="423595" y="889000"/>
                </a:lnTo>
                <a:lnTo>
                  <a:pt x="424561" y="889000"/>
                </a:lnTo>
                <a:lnTo>
                  <a:pt x="419150" y="876300"/>
                </a:lnTo>
                <a:close/>
              </a:path>
              <a:path w="1091564" h="2616200">
                <a:moveTo>
                  <a:pt x="574589" y="876300"/>
                </a:moveTo>
                <a:lnTo>
                  <a:pt x="573519" y="876300"/>
                </a:lnTo>
                <a:lnTo>
                  <a:pt x="574814" y="889000"/>
                </a:lnTo>
                <a:lnTo>
                  <a:pt x="574589" y="876300"/>
                </a:lnTo>
                <a:close/>
              </a:path>
              <a:path w="1091564" h="2616200">
                <a:moveTo>
                  <a:pt x="378968" y="825500"/>
                </a:moveTo>
                <a:lnTo>
                  <a:pt x="378218" y="825500"/>
                </a:lnTo>
                <a:lnTo>
                  <a:pt x="374853" y="838200"/>
                </a:lnTo>
                <a:lnTo>
                  <a:pt x="374029" y="838200"/>
                </a:lnTo>
                <a:lnTo>
                  <a:pt x="374455" y="850900"/>
                </a:lnTo>
                <a:lnTo>
                  <a:pt x="374840" y="850900"/>
                </a:lnTo>
                <a:lnTo>
                  <a:pt x="374789" y="863600"/>
                </a:lnTo>
                <a:lnTo>
                  <a:pt x="374624" y="863600"/>
                </a:lnTo>
                <a:lnTo>
                  <a:pt x="374624" y="876300"/>
                </a:lnTo>
                <a:lnTo>
                  <a:pt x="377012" y="876300"/>
                </a:lnTo>
                <a:lnTo>
                  <a:pt x="375274" y="863600"/>
                </a:lnTo>
                <a:lnTo>
                  <a:pt x="375151" y="850900"/>
                </a:lnTo>
                <a:lnTo>
                  <a:pt x="376447" y="838200"/>
                </a:lnTo>
                <a:lnTo>
                  <a:pt x="378968" y="825500"/>
                </a:lnTo>
                <a:close/>
              </a:path>
              <a:path w="1091564" h="2616200">
                <a:moveTo>
                  <a:pt x="471030" y="863600"/>
                </a:moveTo>
                <a:lnTo>
                  <a:pt x="468630" y="863600"/>
                </a:lnTo>
                <a:lnTo>
                  <a:pt x="468122" y="876300"/>
                </a:lnTo>
                <a:lnTo>
                  <a:pt x="468363" y="876300"/>
                </a:lnTo>
                <a:lnTo>
                  <a:pt x="471030" y="863600"/>
                </a:lnTo>
                <a:close/>
              </a:path>
              <a:path w="1091564" h="2616200">
                <a:moveTo>
                  <a:pt x="577519" y="825500"/>
                </a:moveTo>
                <a:lnTo>
                  <a:pt x="577176" y="825500"/>
                </a:lnTo>
                <a:lnTo>
                  <a:pt x="578535" y="838200"/>
                </a:lnTo>
                <a:lnTo>
                  <a:pt x="576186" y="838200"/>
                </a:lnTo>
                <a:lnTo>
                  <a:pt x="573671" y="850900"/>
                </a:lnTo>
                <a:lnTo>
                  <a:pt x="573493" y="863600"/>
                </a:lnTo>
                <a:lnTo>
                  <a:pt x="574154" y="863600"/>
                </a:lnTo>
                <a:lnTo>
                  <a:pt x="574589" y="876300"/>
                </a:lnTo>
                <a:lnTo>
                  <a:pt x="577024" y="876300"/>
                </a:lnTo>
                <a:lnTo>
                  <a:pt x="574370" y="863600"/>
                </a:lnTo>
                <a:lnTo>
                  <a:pt x="574941" y="850900"/>
                </a:lnTo>
                <a:lnTo>
                  <a:pt x="576008" y="850900"/>
                </a:lnTo>
                <a:lnTo>
                  <a:pt x="580339" y="838200"/>
                </a:lnTo>
                <a:lnTo>
                  <a:pt x="577519" y="825500"/>
                </a:lnTo>
                <a:close/>
              </a:path>
              <a:path w="1091564" h="2616200">
                <a:moveTo>
                  <a:pt x="495769" y="850900"/>
                </a:moveTo>
                <a:lnTo>
                  <a:pt x="494944" y="850900"/>
                </a:lnTo>
                <a:lnTo>
                  <a:pt x="489572" y="863600"/>
                </a:lnTo>
                <a:lnTo>
                  <a:pt x="491083" y="863600"/>
                </a:lnTo>
                <a:lnTo>
                  <a:pt x="495769" y="850900"/>
                </a:lnTo>
                <a:close/>
              </a:path>
              <a:path w="1091564" h="2616200">
                <a:moveTo>
                  <a:pt x="516377" y="838200"/>
                </a:moveTo>
                <a:lnTo>
                  <a:pt x="515251" y="838200"/>
                </a:lnTo>
                <a:lnTo>
                  <a:pt x="507504" y="850900"/>
                </a:lnTo>
                <a:lnTo>
                  <a:pt x="509722" y="850900"/>
                </a:lnTo>
                <a:lnTo>
                  <a:pt x="516377" y="838200"/>
                </a:lnTo>
                <a:close/>
              </a:path>
              <a:path w="1091564" h="2616200">
                <a:moveTo>
                  <a:pt x="316750" y="825500"/>
                </a:moveTo>
                <a:lnTo>
                  <a:pt x="315772" y="825500"/>
                </a:lnTo>
                <a:lnTo>
                  <a:pt x="316420" y="838200"/>
                </a:lnTo>
                <a:lnTo>
                  <a:pt x="317436" y="838200"/>
                </a:lnTo>
                <a:lnTo>
                  <a:pt x="316750" y="825500"/>
                </a:lnTo>
                <a:close/>
              </a:path>
              <a:path w="1091564" h="2616200">
                <a:moveTo>
                  <a:pt x="362460" y="825500"/>
                </a:moveTo>
                <a:lnTo>
                  <a:pt x="362226" y="825500"/>
                </a:lnTo>
                <a:lnTo>
                  <a:pt x="357254" y="838200"/>
                </a:lnTo>
                <a:lnTo>
                  <a:pt x="357468" y="838200"/>
                </a:lnTo>
                <a:lnTo>
                  <a:pt x="362460" y="825500"/>
                </a:lnTo>
                <a:close/>
              </a:path>
              <a:path w="1091564" h="2616200">
                <a:moveTo>
                  <a:pt x="542708" y="825500"/>
                </a:moveTo>
                <a:lnTo>
                  <a:pt x="536721" y="825500"/>
                </a:lnTo>
                <a:lnTo>
                  <a:pt x="529062" y="838200"/>
                </a:lnTo>
                <a:lnTo>
                  <a:pt x="535581" y="838200"/>
                </a:lnTo>
                <a:lnTo>
                  <a:pt x="542708" y="825500"/>
                </a:lnTo>
                <a:close/>
              </a:path>
              <a:path w="1091564" h="2616200">
                <a:moveTo>
                  <a:pt x="564324" y="825500"/>
                </a:moveTo>
                <a:lnTo>
                  <a:pt x="557796" y="825500"/>
                </a:lnTo>
                <a:lnTo>
                  <a:pt x="568934" y="838200"/>
                </a:lnTo>
                <a:lnTo>
                  <a:pt x="568740" y="836595"/>
                </a:lnTo>
                <a:lnTo>
                  <a:pt x="564324" y="825500"/>
                </a:lnTo>
                <a:close/>
              </a:path>
              <a:path w="1091564" h="2616200">
                <a:moveTo>
                  <a:pt x="568985" y="825500"/>
                </a:moveTo>
                <a:lnTo>
                  <a:pt x="567397" y="825500"/>
                </a:lnTo>
                <a:lnTo>
                  <a:pt x="568740" y="836595"/>
                </a:lnTo>
                <a:lnTo>
                  <a:pt x="569379" y="838200"/>
                </a:lnTo>
                <a:lnTo>
                  <a:pt x="568985" y="825500"/>
                </a:lnTo>
                <a:close/>
              </a:path>
              <a:path w="1091564" h="2616200">
                <a:moveTo>
                  <a:pt x="310413" y="812800"/>
                </a:moveTo>
                <a:lnTo>
                  <a:pt x="304248" y="812800"/>
                </a:lnTo>
                <a:lnTo>
                  <a:pt x="311010" y="825500"/>
                </a:lnTo>
                <a:lnTo>
                  <a:pt x="311454" y="825500"/>
                </a:lnTo>
                <a:lnTo>
                  <a:pt x="310413" y="812800"/>
                </a:lnTo>
                <a:close/>
              </a:path>
              <a:path w="1091564" h="2616200">
                <a:moveTo>
                  <a:pt x="372554" y="812800"/>
                </a:moveTo>
                <a:lnTo>
                  <a:pt x="371411" y="825500"/>
                </a:lnTo>
                <a:lnTo>
                  <a:pt x="371906" y="825500"/>
                </a:lnTo>
                <a:lnTo>
                  <a:pt x="373034" y="819200"/>
                </a:lnTo>
                <a:lnTo>
                  <a:pt x="372554" y="812800"/>
                </a:lnTo>
                <a:close/>
              </a:path>
              <a:path w="1091564" h="2616200">
                <a:moveTo>
                  <a:pt x="374180" y="812800"/>
                </a:moveTo>
                <a:lnTo>
                  <a:pt x="373034" y="819200"/>
                </a:lnTo>
                <a:lnTo>
                  <a:pt x="373507" y="825500"/>
                </a:lnTo>
                <a:lnTo>
                  <a:pt x="374190" y="813076"/>
                </a:lnTo>
                <a:lnTo>
                  <a:pt x="374180" y="812800"/>
                </a:lnTo>
                <a:close/>
              </a:path>
              <a:path w="1091564" h="2616200">
                <a:moveTo>
                  <a:pt x="376567" y="812800"/>
                </a:moveTo>
                <a:lnTo>
                  <a:pt x="374205" y="812800"/>
                </a:lnTo>
                <a:lnTo>
                  <a:pt x="374190" y="813076"/>
                </a:lnTo>
                <a:lnTo>
                  <a:pt x="374650" y="825500"/>
                </a:lnTo>
                <a:lnTo>
                  <a:pt x="376567" y="812800"/>
                </a:lnTo>
                <a:close/>
              </a:path>
              <a:path w="1091564" h="2616200">
                <a:moveTo>
                  <a:pt x="379577" y="812800"/>
                </a:moveTo>
                <a:lnTo>
                  <a:pt x="379056" y="812800"/>
                </a:lnTo>
                <a:lnTo>
                  <a:pt x="374662" y="825500"/>
                </a:lnTo>
                <a:lnTo>
                  <a:pt x="376262" y="825500"/>
                </a:lnTo>
                <a:lnTo>
                  <a:pt x="379577" y="812800"/>
                </a:lnTo>
                <a:close/>
              </a:path>
              <a:path w="1091564" h="2616200">
                <a:moveTo>
                  <a:pt x="287702" y="800100"/>
                </a:moveTo>
                <a:lnTo>
                  <a:pt x="286209" y="800100"/>
                </a:lnTo>
                <a:lnTo>
                  <a:pt x="282194" y="812800"/>
                </a:lnTo>
                <a:lnTo>
                  <a:pt x="284527" y="812800"/>
                </a:lnTo>
                <a:lnTo>
                  <a:pt x="287702" y="800100"/>
                </a:lnTo>
                <a:close/>
              </a:path>
              <a:path w="1091564" h="2616200">
                <a:moveTo>
                  <a:pt x="282208" y="787400"/>
                </a:moveTo>
                <a:lnTo>
                  <a:pt x="283616" y="800100"/>
                </a:lnTo>
                <a:lnTo>
                  <a:pt x="286209" y="800100"/>
                </a:lnTo>
                <a:lnTo>
                  <a:pt x="282208" y="787400"/>
                </a:lnTo>
                <a:close/>
              </a:path>
              <a:path w="1091564" h="2616200">
                <a:moveTo>
                  <a:pt x="271007" y="779241"/>
                </a:moveTo>
                <a:lnTo>
                  <a:pt x="273748" y="787400"/>
                </a:lnTo>
                <a:lnTo>
                  <a:pt x="274866" y="787400"/>
                </a:lnTo>
                <a:lnTo>
                  <a:pt x="271007" y="779241"/>
                </a:lnTo>
                <a:close/>
              </a:path>
              <a:path w="1091564" h="2616200">
                <a:moveTo>
                  <a:pt x="269481" y="774700"/>
                </a:moveTo>
                <a:lnTo>
                  <a:pt x="268859" y="774700"/>
                </a:lnTo>
                <a:lnTo>
                  <a:pt x="271007" y="779241"/>
                </a:lnTo>
                <a:lnTo>
                  <a:pt x="269481" y="774700"/>
                </a:lnTo>
                <a:close/>
              </a:path>
              <a:path w="1091564" h="2616200">
                <a:moveTo>
                  <a:pt x="263626" y="762000"/>
                </a:moveTo>
                <a:lnTo>
                  <a:pt x="261254" y="762000"/>
                </a:lnTo>
                <a:lnTo>
                  <a:pt x="264142" y="774700"/>
                </a:lnTo>
                <a:lnTo>
                  <a:pt x="264414" y="774700"/>
                </a:lnTo>
                <a:lnTo>
                  <a:pt x="263626" y="762000"/>
                </a:lnTo>
                <a:close/>
              </a:path>
              <a:path w="1091564" h="2616200">
                <a:moveTo>
                  <a:pt x="262102" y="749300"/>
                </a:moveTo>
                <a:lnTo>
                  <a:pt x="258114" y="749300"/>
                </a:lnTo>
                <a:lnTo>
                  <a:pt x="261252" y="761989"/>
                </a:lnTo>
                <a:lnTo>
                  <a:pt x="262102" y="749300"/>
                </a:lnTo>
                <a:close/>
              </a:path>
              <a:path w="1091564" h="2616200">
                <a:moveTo>
                  <a:pt x="248932" y="739864"/>
                </a:moveTo>
                <a:lnTo>
                  <a:pt x="248272" y="749300"/>
                </a:lnTo>
                <a:lnTo>
                  <a:pt x="250539" y="743952"/>
                </a:lnTo>
                <a:lnTo>
                  <a:pt x="248932" y="739864"/>
                </a:lnTo>
                <a:close/>
              </a:path>
              <a:path w="1091564" h="2616200">
                <a:moveTo>
                  <a:pt x="251138" y="742538"/>
                </a:moveTo>
                <a:lnTo>
                  <a:pt x="250539" y="743952"/>
                </a:lnTo>
                <a:lnTo>
                  <a:pt x="252641" y="749300"/>
                </a:lnTo>
                <a:lnTo>
                  <a:pt x="253390" y="749300"/>
                </a:lnTo>
                <a:lnTo>
                  <a:pt x="251138" y="742538"/>
                </a:lnTo>
                <a:close/>
              </a:path>
              <a:path w="1091564" h="2616200">
                <a:moveTo>
                  <a:pt x="249161" y="736600"/>
                </a:moveTo>
                <a:lnTo>
                  <a:pt x="248932" y="739864"/>
                </a:lnTo>
                <a:lnTo>
                  <a:pt x="250539" y="743952"/>
                </a:lnTo>
                <a:lnTo>
                  <a:pt x="251138" y="742538"/>
                </a:lnTo>
                <a:lnTo>
                  <a:pt x="249161" y="736600"/>
                </a:lnTo>
                <a:close/>
              </a:path>
              <a:path w="1091564" h="2616200">
                <a:moveTo>
                  <a:pt x="253657" y="736600"/>
                </a:moveTo>
                <a:lnTo>
                  <a:pt x="249161" y="736600"/>
                </a:lnTo>
                <a:lnTo>
                  <a:pt x="251138" y="742538"/>
                </a:lnTo>
                <a:lnTo>
                  <a:pt x="253657" y="736600"/>
                </a:lnTo>
                <a:close/>
              </a:path>
              <a:path w="1091564" h="2616200">
                <a:moveTo>
                  <a:pt x="249161" y="736600"/>
                </a:moveTo>
                <a:lnTo>
                  <a:pt x="247650" y="736600"/>
                </a:lnTo>
                <a:lnTo>
                  <a:pt x="248932" y="739864"/>
                </a:lnTo>
                <a:lnTo>
                  <a:pt x="249161" y="736600"/>
                </a:lnTo>
                <a:close/>
              </a:path>
              <a:path w="1091564" h="2616200">
                <a:moveTo>
                  <a:pt x="258025" y="723900"/>
                </a:moveTo>
                <a:lnTo>
                  <a:pt x="257073" y="723900"/>
                </a:lnTo>
                <a:lnTo>
                  <a:pt x="257302" y="736600"/>
                </a:lnTo>
                <a:lnTo>
                  <a:pt x="258229" y="736600"/>
                </a:lnTo>
                <a:lnTo>
                  <a:pt x="258025" y="723900"/>
                </a:lnTo>
                <a:close/>
              </a:path>
              <a:path w="1091564" h="2616200">
                <a:moveTo>
                  <a:pt x="263678" y="711200"/>
                </a:moveTo>
                <a:lnTo>
                  <a:pt x="260986" y="711200"/>
                </a:lnTo>
                <a:lnTo>
                  <a:pt x="254682" y="723900"/>
                </a:lnTo>
                <a:lnTo>
                  <a:pt x="256450" y="723900"/>
                </a:lnTo>
                <a:lnTo>
                  <a:pt x="263678" y="711200"/>
                </a:lnTo>
                <a:close/>
              </a:path>
              <a:path w="1091564" h="2616200">
                <a:moveTo>
                  <a:pt x="278676" y="698500"/>
                </a:moveTo>
                <a:lnTo>
                  <a:pt x="275920" y="698500"/>
                </a:lnTo>
                <a:lnTo>
                  <a:pt x="269102" y="711200"/>
                </a:lnTo>
                <a:lnTo>
                  <a:pt x="272586" y="711200"/>
                </a:lnTo>
                <a:lnTo>
                  <a:pt x="278676" y="698500"/>
                </a:lnTo>
                <a:close/>
              </a:path>
              <a:path w="1091564" h="2616200">
                <a:moveTo>
                  <a:pt x="279539" y="685800"/>
                </a:moveTo>
                <a:lnTo>
                  <a:pt x="278523" y="685800"/>
                </a:lnTo>
                <a:lnTo>
                  <a:pt x="278523" y="698500"/>
                </a:lnTo>
                <a:lnTo>
                  <a:pt x="279539" y="698500"/>
                </a:lnTo>
                <a:lnTo>
                  <a:pt x="279539" y="685800"/>
                </a:lnTo>
                <a:close/>
              </a:path>
              <a:path w="1091564" h="2616200">
                <a:moveTo>
                  <a:pt x="282821" y="679373"/>
                </a:moveTo>
                <a:lnTo>
                  <a:pt x="280212" y="685800"/>
                </a:lnTo>
                <a:lnTo>
                  <a:pt x="281279" y="685800"/>
                </a:lnTo>
                <a:lnTo>
                  <a:pt x="282821" y="679373"/>
                </a:lnTo>
                <a:close/>
              </a:path>
              <a:path w="1091564" h="2616200">
                <a:moveTo>
                  <a:pt x="285369" y="673100"/>
                </a:moveTo>
                <a:lnTo>
                  <a:pt x="284327" y="673100"/>
                </a:lnTo>
                <a:lnTo>
                  <a:pt x="282821" y="679373"/>
                </a:lnTo>
                <a:lnTo>
                  <a:pt x="285369" y="673100"/>
                </a:lnTo>
                <a:close/>
              </a:path>
              <a:path w="1091564" h="2616200">
                <a:moveTo>
                  <a:pt x="290385" y="647700"/>
                </a:moveTo>
                <a:lnTo>
                  <a:pt x="287883" y="647700"/>
                </a:lnTo>
                <a:lnTo>
                  <a:pt x="287883" y="660400"/>
                </a:lnTo>
                <a:lnTo>
                  <a:pt x="287324" y="673100"/>
                </a:lnTo>
                <a:lnTo>
                  <a:pt x="288328" y="673100"/>
                </a:lnTo>
                <a:lnTo>
                  <a:pt x="289013" y="660400"/>
                </a:lnTo>
                <a:lnTo>
                  <a:pt x="288239" y="660400"/>
                </a:lnTo>
                <a:lnTo>
                  <a:pt x="290385" y="647700"/>
                </a:lnTo>
                <a:close/>
              </a:path>
              <a:path w="1091564" h="2616200">
                <a:moveTo>
                  <a:pt x="46748" y="635000"/>
                </a:moveTo>
                <a:lnTo>
                  <a:pt x="41579" y="635000"/>
                </a:lnTo>
                <a:lnTo>
                  <a:pt x="47282" y="647700"/>
                </a:lnTo>
                <a:lnTo>
                  <a:pt x="50165" y="647700"/>
                </a:lnTo>
                <a:lnTo>
                  <a:pt x="46748" y="635000"/>
                </a:lnTo>
                <a:close/>
              </a:path>
              <a:path w="1091564" h="2616200">
                <a:moveTo>
                  <a:pt x="57255" y="641994"/>
                </a:moveTo>
                <a:lnTo>
                  <a:pt x="53581" y="647700"/>
                </a:lnTo>
                <a:lnTo>
                  <a:pt x="56222" y="647700"/>
                </a:lnTo>
                <a:lnTo>
                  <a:pt x="57255" y="641994"/>
                </a:lnTo>
                <a:close/>
              </a:path>
              <a:path w="1091564" h="2616200">
                <a:moveTo>
                  <a:pt x="309436" y="635000"/>
                </a:moveTo>
                <a:lnTo>
                  <a:pt x="306178" y="635000"/>
                </a:lnTo>
                <a:lnTo>
                  <a:pt x="300189" y="647700"/>
                </a:lnTo>
                <a:lnTo>
                  <a:pt x="302514" y="647700"/>
                </a:lnTo>
                <a:lnTo>
                  <a:pt x="309436" y="635000"/>
                </a:lnTo>
                <a:close/>
              </a:path>
              <a:path w="1091564" h="2616200">
                <a:moveTo>
                  <a:pt x="61760" y="635000"/>
                </a:moveTo>
                <a:lnTo>
                  <a:pt x="58521" y="635000"/>
                </a:lnTo>
                <a:lnTo>
                  <a:pt x="57255" y="641994"/>
                </a:lnTo>
                <a:lnTo>
                  <a:pt x="61760" y="635000"/>
                </a:lnTo>
                <a:close/>
              </a:path>
              <a:path w="1091564" h="2616200">
                <a:moveTo>
                  <a:pt x="40030" y="622300"/>
                </a:moveTo>
                <a:lnTo>
                  <a:pt x="33927" y="622300"/>
                </a:lnTo>
                <a:lnTo>
                  <a:pt x="36460" y="635000"/>
                </a:lnTo>
                <a:lnTo>
                  <a:pt x="37820" y="635000"/>
                </a:lnTo>
                <a:lnTo>
                  <a:pt x="40030" y="622300"/>
                </a:lnTo>
                <a:close/>
              </a:path>
              <a:path w="1091564" h="2616200">
                <a:moveTo>
                  <a:pt x="73063" y="622300"/>
                </a:moveTo>
                <a:lnTo>
                  <a:pt x="71462" y="622300"/>
                </a:lnTo>
                <a:lnTo>
                  <a:pt x="62966" y="635000"/>
                </a:lnTo>
                <a:lnTo>
                  <a:pt x="72428" y="635000"/>
                </a:lnTo>
                <a:lnTo>
                  <a:pt x="73063" y="622300"/>
                </a:lnTo>
                <a:close/>
              </a:path>
              <a:path w="1091564" h="2616200">
                <a:moveTo>
                  <a:pt x="333540" y="622300"/>
                </a:moveTo>
                <a:lnTo>
                  <a:pt x="329730" y="622300"/>
                </a:lnTo>
                <a:lnTo>
                  <a:pt x="322200" y="635000"/>
                </a:lnTo>
                <a:lnTo>
                  <a:pt x="326961" y="635000"/>
                </a:lnTo>
                <a:lnTo>
                  <a:pt x="333540" y="622300"/>
                </a:lnTo>
                <a:close/>
              </a:path>
              <a:path w="1091564" h="2616200">
                <a:moveTo>
                  <a:pt x="721" y="617254"/>
                </a:moveTo>
                <a:lnTo>
                  <a:pt x="0" y="622300"/>
                </a:lnTo>
                <a:lnTo>
                  <a:pt x="736" y="622300"/>
                </a:lnTo>
                <a:lnTo>
                  <a:pt x="721" y="617254"/>
                </a:lnTo>
                <a:close/>
              </a:path>
              <a:path w="1091564" h="2616200">
                <a:moveTo>
                  <a:pt x="76161" y="609600"/>
                </a:moveTo>
                <a:lnTo>
                  <a:pt x="75234" y="609600"/>
                </a:lnTo>
                <a:lnTo>
                  <a:pt x="74498" y="622300"/>
                </a:lnTo>
                <a:lnTo>
                  <a:pt x="75196" y="622300"/>
                </a:lnTo>
                <a:lnTo>
                  <a:pt x="76161" y="609600"/>
                </a:lnTo>
                <a:close/>
              </a:path>
              <a:path w="1091564" h="2616200">
                <a:moveTo>
                  <a:pt x="371424" y="609600"/>
                </a:moveTo>
                <a:lnTo>
                  <a:pt x="366344" y="609600"/>
                </a:lnTo>
                <a:lnTo>
                  <a:pt x="363372" y="622300"/>
                </a:lnTo>
                <a:lnTo>
                  <a:pt x="371462" y="622300"/>
                </a:lnTo>
                <a:lnTo>
                  <a:pt x="371424" y="609600"/>
                </a:lnTo>
                <a:close/>
              </a:path>
              <a:path w="1091564" h="2616200">
                <a:moveTo>
                  <a:pt x="387807" y="609600"/>
                </a:moveTo>
                <a:lnTo>
                  <a:pt x="386930" y="609600"/>
                </a:lnTo>
                <a:lnTo>
                  <a:pt x="386791" y="622300"/>
                </a:lnTo>
                <a:lnTo>
                  <a:pt x="387807" y="622300"/>
                </a:lnTo>
                <a:lnTo>
                  <a:pt x="387807" y="609600"/>
                </a:lnTo>
                <a:close/>
              </a:path>
              <a:path w="1091564" h="2616200">
                <a:moveTo>
                  <a:pt x="401815" y="609600"/>
                </a:moveTo>
                <a:lnTo>
                  <a:pt x="400913" y="609600"/>
                </a:lnTo>
                <a:lnTo>
                  <a:pt x="399427" y="622300"/>
                </a:lnTo>
                <a:lnTo>
                  <a:pt x="401650" y="622300"/>
                </a:lnTo>
                <a:lnTo>
                  <a:pt x="401815" y="609600"/>
                </a:lnTo>
                <a:close/>
              </a:path>
              <a:path w="1091564" h="2616200">
                <a:moveTo>
                  <a:pt x="1816" y="609600"/>
                </a:moveTo>
                <a:lnTo>
                  <a:pt x="698" y="609600"/>
                </a:lnTo>
                <a:lnTo>
                  <a:pt x="721" y="617254"/>
                </a:lnTo>
                <a:lnTo>
                  <a:pt x="1816" y="609600"/>
                </a:lnTo>
                <a:close/>
              </a:path>
              <a:path w="1091564" h="2616200">
                <a:moveTo>
                  <a:pt x="14046" y="596900"/>
                </a:moveTo>
                <a:lnTo>
                  <a:pt x="12420" y="596900"/>
                </a:lnTo>
                <a:lnTo>
                  <a:pt x="11264" y="609600"/>
                </a:lnTo>
                <a:lnTo>
                  <a:pt x="13728" y="609600"/>
                </a:lnTo>
                <a:lnTo>
                  <a:pt x="14046" y="596900"/>
                </a:lnTo>
                <a:close/>
              </a:path>
              <a:path w="1091564" h="2616200">
                <a:moveTo>
                  <a:pt x="77794" y="606628"/>
                </a:moveTo>
                <a:lnTo>
                  <a:pt x="77203" y="609600"/>
                </a:lnTo>
                <a:lnTo>
                  <a:pt x="77400" y="609600"/>
                </a:lnTo>
                <a:lnTo>
                  <a:pt x="77794" y="606628"/>
                </a:lnTo>
                <a:close/>
              </a:path>
              <a:path w="1091564" h="2616200">
                <a:moveTo>
                  <a:pt x="382562" y="596900"/>
                </a:moveTo>
                <a:lnTo>
                  <a:pt x="376961" y="596900"/>
                </a:lnTo>
                <a:lnTo>
                  <a:pt x="377355" y="609600"/>
                </a:lnTo>
                <a:lnTo>
                  <a:pt x="379018" y="609600"/>
                </a:lnTo>
                <a:lnTo>
                  <a:pt x="382562" y="596900"/>
                </a:lnTo>
                <a:close/>
              </a:path>
              <a:path w="1091564" h="2616200">
                <a:moveTo>
                  <a:pt x="389674" y="596900"/>
                </a:moveTo>
                <a:lnTo>
                  <a:pt x="388556" y="596900"/>
                </a:lnTo>
                <a:lnTo>
                  <a:pt x="389724" y="609600"/>
                </a:lnTo>
                <a:lnTo>
                  <a:pt x="390613" y="609600"/>
                </a:lnTo>
                <a:lnTo>
                  <a:pt x="389674" y="596900"/>
                </a:lnTo>
                <a:close/>
              </a:path>
              <a:path w="1091564" h="2616200">
                <a:moveTo>
                  <a:pt x="413161" y="558800"/>
                </a:moveTo>
                <a:lnTo>
                  <a:pt x="411073" y="558800"/>
                </a:lnTo>
                <a:lnTo>
                  <a:pt x="411073" y="571500"/>
                </a:lnTo>
                <a:lnTo>
                  <a:pt x="409605" y="571500"/>
                </a:lnTo>
                <a:lnTo>
                  <a:pt x="406484" y="584200"/>
                </a:lnTo>
                <a:lnTo>
                  <a:pt x="403631" y="596900"/>
                </a:lnTo>
                <a:lnTo>
                  <a:pt x="402971" y="609600"/>
                </a:lnTo>
                <a:lnTo>
                  <a:pt x="403987" y="609600"/>
                </a:lnTo>
                <a:lnTo>
                  <a:pt x="404618" y="596900"/>
                </a:lnTo>
                <a:lnTo>
                  <a:pt x="406819" y="584200"/>
                </a:lnTo>
                <a:lnTo>
                  <a:pt x="409562" y="584200"/>
                </a:lnTo>
                <a:lnTo>
                  <a:pt x="411822" y="571500"/>
                </a:lnTo>
                <a:lnTo>
                  <a:pt x="413161" y="558800"/>
                </a:lnTo>
                <a:close/>
              </a:path>
              <a:path w="1091564" h="2616200">
                <a:moveTo>
                  <a:pt x="79730" y="596900"/>
                </a:moveTo>
                <a:lnTo>
                  <a:pt x="79086" y="596900"/>
                </a:lnTo>
                <a:lnTo>
                  <a:pt x="77794" y="606628"/>
                </a:lnTo>
                <a:lnTo>
                  <a:pt x="79730" y="596900"/>
                </a:lnTo>
                <a:close/>
              </a:path>
              <a:path w="1091564" h="2616200">
                <a:moveTo>
                  <a:pt x="9283" y="584200"/>
                </a:moveTo>
                <a:lnTo>
                  <a:pt x="7620" y="584200"/>
                </a:lnTo>
                <a:lnTo>
                  <a:pt x="6642" y="596900"/>
                </a:lnTo>
                <a:lnTo>
                  <a:pt x="8877" y="596900"/>
                </a:lnTo>
                <a:lnTo>
                  <a:pt x="9283" y="584200"/>
                </a:lnTo>
                <a:close/>
              </a:path>
              <a:path w="1091564" h="2616200">
                <a:moveTo>
                  <a:pt x="83629" y="584200"/>
                </a:moveTo>
                <a:lnTo>
                  <a:pt x="80086" y="584200"/>
                </a:lnTo>
                <a:lnTo>
                  <a:pt x="80086" y="596900"/>
                </a:lnTo>
                <a:lnTo>
                  <a:pt x="81176" y="596900"/>
                </a:lnTo>
                <a:lnTo>
                  <a:pt x="83629" y="584200"/>
                </a:lnTo>
                <a:close/>
              </a:path>
              <a:path w="1091564" h="2616200">
                <a:moveTo>
                  <a:pt x="376525" y="594940"/>
                </a:moveTo>
                <a:lnTo>
                  <a:pt x="376110" y="596900"/>
                </a:lnTo>
                <a:lnTo>
                  <a:pt x="376428" y="596900"/>
                </a:lnTo>
                <a:lnTo>
                  <a:pt x="376525" y="594940"/>
                </a:lnTo>
                <a:close/>
              </a:path>
              <a:path w="1091564" h="2616200">
                <a:moveTo>
                  <a:pt x="378802" y="584200"/>
                </a:moveTo>
                <a:lnTo>
                  <a:pt x="377063" y="584200"/>
                </a:lnTo>
                <a:lnTo>
                  <a:pt x="376525" y="594940"/>
                </a:lnTo>
                <a:lnTo>
                  <a:pt x="378802" y="584200"/>
                </a:lnTo>
                <a:close/>
              </a:path>
              <a:path w="1091564" h="2616200">
                <a:moveTo>
                  <a:pt x="96189" y="571500"/>
                </a:moveTo>
                <a:lnTo>
                  <a:pt x="91109" y="571500"/>
                </a:lnTo>
                <a:lnTo>
                  <a:pt x="89369" y="584200"/>
                </a:lnTo>
                <a:lnTo>
                  <a:pt x="91998" y="584200"/>
                </a:lnTo>
                <a:lnTo>
                  <a:pt x="96189" y="571500"/>
                </a:lnTo>
                <a:close/>
              </a:path>
              <a:path w="1091564" h="2616200">
                <a:moveTo>
                  <a:pt x="386981" y="571500"/>
                </a:moveTo>
                <a:lnTo>
                  <a:pt x="385064" y="571500"/>
                </a:lnTo>
                <a:lnTo>
                  <a:pt x="382041" y="584200"/>
                </a:lnTo>
                <a:lnTo>
                  <a:pt x="385813" y="584200"/>
                </a:lnTo>
                <a:lnTo>
                  <a:pt x="386981" y="571500"/>
                </a:lnTo>
                <a:close/>
              </a:path>
              <a:path w="1091564" h="2616200">
                <a:moveTo>
                  <a:pt x="116185" y="558800"/>
                </a:moveTo>
                <a:lnTo>
                  <a:pt x="115544" y="558800"/>
                </a:lnTo>
                <a:lnTo>
                  <a:pt x="104673" y="571500"/>
                </a:lnTo>
                <a:lnTo>
                  <a:pt x="107885" y="571500"/>
                </a:lnTo>
                <a:lnTo>
                  <a:pt x="116185" y="558800"/>
                </a:lnTo>
                <a:close/>
              </a:path>
              <a:path w="1091564" h="2616200">
                <a:moveTo>
                  <a:pt x="396265" y="558800"/>
                </a:moveTo>
                <a:lnTo>
                  <a:pt x="395224" y="558800"/>
                </a:lnTo>
                <a:lnTo>
                  <a:pt x="392226" y="571500"/>
                </a:lnTo>
                <a:lnTo>
                  <a:pt x="395503" y="571500"/>
                </a:lnTo>
                <a:lnTo>
                  <a:pt x="396265" y="558800"/>
                </a:lnTo>
                <a:close/>
              </a:path>
              <a:path w="1091564" h="2616200">
                <a:moveTo>
                  <a:pt x="153339" y="546100"/>
                </a:moveTo>
                <a:lnTo>
                  <a:pt x="152488" y="546100"/>
                </a:lnTo>
                <a:lnTo>
                  <a:pt x="148590" y="558800"/>
                </a:lnTo>
                <a:lnTo>
                  <a:pt x="150037" y="558800"/>
                </a:lnTo>
                <a:lnTo>
                  <a:pt x="153339" y="546100"/>
                </a:lnTo>
                <a:close/>
              </a:path>
              <a:path w="1091564" h="2616200">
                <a:moveTo>
                  <a:pt x="299415" y="546100"/>
                </a:moveTo>
                <a:lnTo>
                  <a:pt x="287578" y="546100"/>
                </a:lnTo>
                <a:lnTo>
                  <a:pt x="293192" y="558800"/>
                </a:lnTo>
                <a:lnTo>
                  <a:pt x="299415" y="546100"/>
                </a:lnTo>
                <a:close/>
              </a:path>
              <a:path w="1091564" h="2616200">
                <a:moveTo>
                  <a:pt x="317754" y="546100"/>
                </a:moveTo>
                <a:lnTo>
                  <a:pt x="307924" y="546100"/>
                </a:lnTo>
                <a:lnTo>
                  <a:pt x="309981" y="558800"/>
                </a:lnTo>
                <a:lnTo>
                  <a:pt x="313766" y="558800"/>
                </a:lnTo>
                <a:lnTo>
                  <a:pt x="317754" y="546100"/>
                </a:lnTo>
                <a:close/>
              </a:path>
              <a:path w="1091564" h="2616200">
                <a:moveTo>
                  <a:pt x="390080" y="546100"/>
                </a:moveTo>
                <a:lnTo>
                  <a:pt x="372910" y="546100"/>
                </a:lnTo>
                <a:lnTo>
                  <a:pt x="381317" y="558800"/>
                </a:lnTo>
                <a:lnTo>
                  <a:pt x="390080" y="546100"/>
                </a:lnTo>
                <a:close/>
              </a:path>
              <a:path w="1091564" h="2616200">
                <a:moveTo>
                  <a:pt x="392264" y="546100"/>
                </a:moveTo>
                <a:lnTo>
                  <a:pt x="390080" y="546100"/>
                </a:lnTo>
                <a:lnTo>
                  <a:pt x="394182" y="558800"/>
                </a:lnTo>
                <a:lnTo>
                  <a:pt x="395046" y="558800"/>
                </a:lnTo>
                <a:lnTo>
                  <a:pt x="392264" y="546100"/>
                </a:lnTo>
                <a:close/>
              </a:path>
              <a:path w="1091564" h="2616200">
                <a:moveTo>
                  <a:pt x="415188" y="546100"/>
                </a:moveTo>
                <a:lnTo>
                  <a:pt x="414120" y="546100"/>
                </a:lnTo>
                <a:lnTo>
                  <a:pt x="413161" y="558800"/>
                </a:lnTo>
                <a:lnTo>
                  <a:pt x="415188" y="546100"/>
                </a:lnTo>
                <a:close/>
              </a:path>
              <a:path w="1091564" h="2616200">
                <a:moveTo>
                  <a:pt x="167196" y="533400"/>
                </a:moveTo>
                <a:lnTo>
                  <a:pt x="161212" y="533400"/>
                </a:lnTo>
                <a:lnTo>
                  <a:pt x="156984" y="546100"/>
                </a:lnTo>
                <a:lnTo>
                  <a:pt x="162564" y="546100"/>
                </a:lnTo>
                <a:lnTo>
                  <a:pt x="167196" y="533400"/>
                </a:lnTo>
                <a:close/>
              </a:path>
              <a:path w="1091564" h="2616200">
                <a:moveTo>
                  <a:pt x="284010" y="533400"/>
                </a:moveTo>
                <a:lnTo>
                  <a:pt x="282740" y="533400"/>
                </a:lnTo>
                <a:lnTo>
                  <a:pt x="284924" y="546100"/>
                </a:lnTo>
                <a:lnTo>
                  <a:pt x="286328" y="546100"/>
                </a:lnTo>
                <a:lnTo>
                  <a:pt x="284010" y="533400"/>
                </a:lnTo>
                <a:close/>
              </a:path>
              <a:path w="1091564" h="2616200">
                <a:moveTo>
                  <a:pt x="334683" y="533400"/>
                </a:moveTo>
                <a:lnTo>
                  <a:pt x="331724" y="546100"/>
                </a:lnTo>
                <a:lnTo>
                  <a:pt x="332105" y="546100"/>
                </a:lnTo>
                <a:lnTo>
                  <a:pt x="335320" y="538586"/>
                </a:lnTo>
                <a:lnTo>
                  <a:pt x="334683" y="533400"/>
                </a:lnTo>
                <a:close/>
              </a:path>
              <a:path w="1091564" h="2616200">
                <a:moveTo>
                  <a:pt x="337540" y="533400"/>
                </a:moveTo>
                <a:lnTo>
                  <a:pt x="335320" y="538586"/>
                </a:lnTo>
                <a:lnTo>
                  <a:pt x="336245" y="546100"/>
                </a:lnTo>
                <a:lnTo>
                  <a:pt x="345059" y="546100"/>
                </a:lnTo>
                <a:lnTo>
                  <a:pt x="337540" y="533400"/>
                </a:lnTo>
                <a:close/>
              </a:path>
              <a:path w="1091564" h="2616200">
                <a:moveTo>
                  <a:pt x="369620" y="533400"/>
                </a:moveTo>
                <a:lnTo>
                  <a:pt x="364490" y="546100"/>
                </a:lnTo>
                <a:lnTo>
                  <a:pt x="372910" y="546100"/>
                </a:lnTo>
                <a:lnTo>
                  <a:pt x="369620" y="533400"/>
                </a:lnTo>
                <a:close/>
              </a:path>
              <a:path w="1091564" h="2616200">
                <a:moveTo>
                  <a:pt x="415182" y="546014"/>
                </a:moveTo>
                <a:close/>
              </a:path>
              <a:path w="1091564" h="2616200">
                <a:moveTo>
                  <a:pt x="416788" y="533400"/>
                </a:moveTo>
                <a:lnTo>
                  <a:pt x="414312" y="533400"/>
                </a:lnTo>
                <a:lnTo>
                  <a:pt x="415182" y="546014"/>
                </a:lnTo>
                <a:lnTo>
                  <a:pt x="416788" y="533400"/>
                </a:lnTo>
                <a:close/>
              </a:path>
              <a:path w="1091564" h="2616200">
                <a:moveTo>
                  <a:pt x="184581" y="520700"/>
                </a:moveTo>
                <a:lnTo>
                  <a:pt x="176098" y="520700"/>
                </a:lnTo>
                <a:lnTo>
                  <a:pt x="171577" y="533400"/>
                </a:lnTo>
                <a:lnTo>
                  <a:pt x="176898" y="533400"/>
                </a:lnTo>
                <a:lnTo>
                  <a:pt x="184581" y="520700"/>
                </a:lnTo>
                <a:close/>
              </a:path>
              <a:path w="1091564" h="2616200">
                <a:moveTo>
                  <a:pt x="282681" y="532095"/>
                </a:moveTo>
                <a:lnTo>
                  <a:pt x="282498" y="533400"/>
                </a:lnTo>
                <a:lnTo>
                  <a:pt x="282740" y="533400"/>
                </a:lnTo>
                <a:lnTo>
                  <a:pt x="282681" y="532095"/>
                </a:lnTo>
                <a:close/>
              </a:path>
              <a:path w="1091564" h="2616200">
                <a:moveTo>
                  <a:pt x="419227" y="520700"/>
                </a:moveTo>
                <a:lnTo>
                  <a:pt x="418618" y="520700"/>
                </a:lnTo>
                <a:lnTo>
                  <a:pt x="416788" y="533400"/>
                </a:lnTo>
                <a:lnTo>
                  <a:pt x="419227" y="520700"/>
                </a:lnTo>
                <a:close/>
              </a:path>
              <a:path w="1091564" h="2616200">
                <a:moveTo>
                  <a:pt x="284276" y="520700"/>
                </a:moveTo>
                <a:lnTo>
                  <a:pt x="282168" y="520700"/>
                </a:lnTo>
                <a:lnTo>
                  <a:pt x="282681" y="532095"/>
                </a:lnTo>
                <a:lnTo>
                  <a:pt x="284276" y="520700"/>
                </a:lnTo>
                <a:close/>
              </a:path>
              <a:path w="1091564" h="2616200">
                <a:moveTo>
                  <a:pt x="188543" y="510983"/>
                </a:moveTo>
                <a:lnTo>
                  <a:pt x="185154" y="520700"/>
                </a:lnTo>
                <a:lnTo>
                  <a:pt x="187134" y="520700"/>
                </a:lnTo>
                <a:lnTo>
                  <a:pt x="188543" y="510983"/>
                </a:lnTo>
                <a:close/>
              </a:path>
              <a:path w="1091564" h="2616200">
                <a:moveTo>
                  <a:pt x="268859" y="508000"/>
                </a:moveTo>
                <a:lnTo>
                  <a:pt x="267830" y="508000"/>
                </a:lnTo>
                <a:lnTo>
                  <a:pt x="267830" y="520700"/>
                </a:lnTo>
                <a:lnTo>
                  <a:pt x="268859" y="520700"/>
                </a:lnTo>
                <a:lnTo>
                  <a:pt x="268859" y="508000"/>
                </a:lnTo>
                <a:close/>
              </a:path>
              <a:path w="1091564" h="2616200">
                <a:moveTo>
                  <a:pt x="421411" y="495300"/>
                </a:moveTo>
                <a:lnTo>
                  <a:pt x="419773" y="495300"/>
                </a:lnTo>
                <a:lnTo>
                  <a:pt x="421093" y="508000"/>
                </a:lnTo>
                <a:lnTo>
                  <a:pt x="420573" y="508000"/>
                </a:lnTo>
                <a:lnTo>
                  <a:pt x="417334" y="520700"/>
                </a:lnTo>
                <a:lnTo>
                  <a:pt x="420385" y="520700"/>
                </a:lnTo>
                <a:lnTo>
                  <a:pt x="421510" y="508000"/>
                </a:lnTo>
                <a:lnTo>
                  <a:pt x="421411" y="495300"/>
                </a:lnTo>
                <a:close/>
              </a:path>
              <a:path w="1091564" h="2616200">
                <a:moveTo>
                  <a:pt x="189583" y="508000"/>
                </a:moveTo>
                <a:lnTo>
                  <a:pt x="188976" y="508000"/>
                </a:lnTo>
                <a:lnTo>
                  <a:pt x="188543" y="510983"/>
                </a:lnTo>
                <a:lnTo>
                  <a:pt x="189583" y="508000"/>
                </a:lnTo>
                <a:close/>
              </a:path>
              <a:path w="1091564" h="2616200">
                <a:moveTo>
                  <a:pt x="195961" y="495300"/>
                </a:moveTo>
                <a:lnTo>
                  <a:pt x="194932" y="495300"/>
                </a:lnTo>
                <a:lnTo>
                  <a:pt x="192811" y="508000"/>
                </a:lnTo>
                <a:lnTo>
                  <a:pt x="195834" y="508000"/>
                </a:lnTo>
                <a:lnTo>
                  <a:pt x="195961" y="495300"/>
                </a:lnTo>
                <a:close/>
              </a:path>
              <a:path w="1091564" h="2616200">
                <a:moveTo>
                  <a:pt x="248040" y="495300"/>
                </a:moveTo>
                <a:lnTo>
                  <a:pt x="244551" y="495300"/>
                </a:lnTo>
                <a:lnTo>
                  <a:pt x="253136" y="508000"/>
                </a:lnTo>
                <a:lnTo>
                  <a:pt x="255618" y="508000"/>
                </a:lnTo>
                <a:lnTo>
                  <a:pt x="248040" y="495300"/>
                </a:lnTo>
                <a:close/>
              </a:path>
              <a:path w="1091564" h="2616200">
                <a:moveTo>
                  <a:pt x="201599" y="482600"/>
                </a:moveTo>
                <a:lnTo>
                  <a:pt x="198780" y="482600"/>
                </a:lnTo>
                <a:lnTo>
                  <a:pt x="200647" y="495300"/>
                </a:lnTo>
                <a:lnTo>
                  <a:pt x="201663" y="495300"/>
                </a:lnTo>
                <a:lnTo>
                  <a:pt x="201599" y="482600"/>
                </a:lnTo>
                <a:close/>
              </a:path>
              <a:path w="1091564" h="2616200">
                <a:moveTo>
                  <a:pt x="236626" y="482600"/>
                </a:moveTo>
                <a:lnTo>
                  <a:pt x="236029" y="482600"/>
                </a:lnTo>
                <a:lnTo>
                  <a:pt x="235127" y="495300"/>
                </a:lnTo>
                <a:lnTo>
                  <a:pt x="240991" y="495300"/>
                </a:lnTo>
                <a:lnTo>
                  <a:pt x="236626" y="482600"/>
                </a:lnTo>
                <a:close/>
              </a:path>
              <a:path w="1091564" h="2616200">
                <a:moveTo>
                  <a:pt x="417029" y="482600"/>
                </a:moveTo>
                <a:lnTo>
                  <a:pt x="416318" y="482600"/>
                </a:lnTo>
                <a:lnTo>
                  <a:pt x="418338" y="495300"/>
                </a:lnTo>
                <a:lnTo>
                  <a:pt x="419785" y="495300"/>
                </a:lnTo>
                <a:lnTo>
                  <a:pt x="417029" y="482600"/>
                </a:lnTo>
                <a:close/>
              </a:path>
              <a:path w="1091564" h="2616200">
                <a:moveTo>
                  <a:pt x="193548" y="472016"/>
                </a:moveTo>
                <a:lnTo>
                  <a:pt x="196278" y="482600"/>
                </a:lnTo>
                <a:lnTo>
                  <a:pt x="199390" y="482600"/>
                </a:lnTo>
                <a:lnTo>
                  <a:pt x="193548" y="472016"/>
                </a:lnTo>
                <a:close/>
              </a:path>
              <a:path w="1091564" h="2616200">
                <a:moveTo>
                  <a:pt x="227406" y="469900"/>
                </a:moveTo>
                <a:lnTo>
                  <a:pt x="221259" y="469900"/>
                </a:lnTo>
                <a:lnTo>
                  <a:pt x="230009" y="482600"/>
                </a:lnTo>
                <a:lnTo>
                  <a:pt x="233070" y="482600"/>
                </a:lnTo>
                <a:lnTo>
                  <a:pt x="227406" y="469900"/>
                </a:lnTo>
                <a:close/>
              </a:path>
              <a:path w="1091564" h="2616200">
                <a:moveTo>
                  <a:pt x="411937" y="469900"/>
                </a:moveTo>
                <a:lnTo>
                  <a:pt x="411772" y="469900"/>
                </a:lnTo>
                <a:lnTo>
                  <a:pt x="415112" y="482600"/>
                </a:lnTo>
                <a:lnTo>
                  <a:pt x="416318" y="482600"/>
                </a:lnTo>
                <a:lnTo>
                  <a:pt x="411937" y="469900"/>
                </a:lnTo>
                <a:close/>
              </a:path>
              <a:path w="1091564" h="2616200">
                <a:moveTo>
                  <a:pt x="193001" y="469900"/>
                </a:moveTo>
                <a:lnTo>
                  <a:pt x="192379" y="469900"/>
                </a:lnTo>
                <a:lnTo>
                  <a:pt x="193548" y="472016"/>
                </a:lnTo>
                <a:lnTo>
                  <a:pt x="193001" y="469900"/>
                </a:lnTo>
                <a:close/>
              </a:path>
              <a:path w="1091564" h="2616200">
                <a:moveTo>
                  <a:pt x="187261" y="457200"/>
                </a:moveTo>
                <a:lnTo>
                  <a:pt x="182410" y="457200"/>
                </a:lnTo>
                <a:lnTo>
                  <a:pt x="182410" y="469900"/>
                </a:lnTo>
                <a:lnTo>
                  <a:pt x="188061" y="469900"/>
                </a:lnTo>
                <a:lnTo>
                  <a:pt x="187261" y="457200"/>
                </a:lnTo>
                <a:close/>
              </a:path>
              <a:path w="1091564" h="2616200">
                <a:moveTo>
                  <a:pt x="218059" y="457200"/>
                </a:moveTo>
                <a:lnTo>
                  <a:pt x="217652" y="457200"/>
                </a:lnTo>
                <a:lnTo>
                  <a:pt x="219837" y="469900"/>
                </a:lnTo>
                <a:lnTo>
                  <a:pt x="221259" y="469900"/>
                </a:lnTo>
                <a:lnTo>
                  <a:pt x="218059" y="457200"/>
                </a:lnTo>
                <a:close/>
              </a:path>
              <a:path w="1091564" h="2616200">
                <a:moveTo>
                  <a:pt x="396798" y="457200"/>
                </a:moveTo>
                <a:lnTo>
                  <a:pt x="396265" y="457200"/>
                </a:lnTo>
                <a:lnTo>
                  <a:pt x="398780" y="469900"/>
                </a:lnTo>
                <a:lnTo>
                  <a:pt x="400532" y="469900"/>
                </a:lnTo>
                <a:lnTo>
                  <a:pt x="396798" y="457200"/>
                </a:lnTo>
                <a:close/>
              </a:path>
              <a:path w="1091564" h="2616200">
                <a:moveTo>
                  <a:pt x="179971" y="444500"/>
                </a:moveTo>
                <a:lnTo>
                  <a:pt x="178930" y="444500"/>
                </a:lnTo>
                <a:lnTo>
                  <a:pt x="180314" y="457200"/>
                </a:lnTo>
                <a:lnTo>
                  <a:pt x="180886" y="457200"/>
                </a:lnTo>
                <a:lnTo>
                  <a:pt x="179971" y="444500"/>
                </a:lnTo>
                <a:close/>
              </a:path>
              <a:path w="1091564" h="2616200">
                <a:moveTo>
                  <a:pt x="398424" y="431800"/>
                </a:moveTo>
                <a:lnTo>
                  <a:pt x="395287" y="431800"/>
                </a:lnTo>
                <a:lnTo>
                  <a:pt x="397675" y="444500"/>
                </a:lnTo>
                <a:lnTo>
                  <a:pt x="397675" y="457200"/>
                </a:lnTo>
                <a:lnTo>
                  <a:pt x="398665" y="457200"/>
                </a:lnTo>
                <a:lnTo>
                  <a:pt x="398665" y="444500"/>
                </a:lnTo>
                <a:lnTo>
                  <a:pt x="398424" y="444500"/>
                </a:lnTo>
                <a:lnTo>
                  <a:pt x="398424" y="431800"/>
                </a:lnTo>
                <a:close/>
              </a:path>
              <a:path w="1091564" h="2616200">
                <a:moveTo>
                  <a:pt x="115164" y="431444"/>
                </a:moveTo>
                <a:lnTo>
                  <a:pt x="114884" y="444500"/>
                </a:lnTo>
                <a:lnTo>
                  <a:pt x="119557" y="444500"/>
                </a:lnTo>
                <a:lnTo>
                  <a:pt x="116967" y="431800"/>
                </a:lnTo>
                <a:lnTo>
                  <a:pt x="115303" y="431800"/>
                </a:lnTo>
                <a:lnTo>
                  <a:pt x="115164" y="431444"/>
                </a:lnTo>
                <a:close/>
              </a:path>
              <a:path w="1091564" h="2616200">
                <a:moveTo>
                  <a:pt x="432320" y="419100"/>
                </a:moveTo>
                <a:lnTo>
                  <a:pt x="431101" y="419100"/>
                </a:lnTo>
                <a:lnTo>
                  <a:pt x="432701" y="431800"/>
                </a:lnTo>
                <a:lnTo>
                  <a:pt x="434428" y="431800"/>
                </a:lnTo>
                <a:lnTo>
                  <a:pt x="432320" y="419100"/>
                </a:lnTo>
                <a:close/>
              </a:path>
              <a:path w="1091564" h="2616200">
                <a:moveTo>
                  <a:pt x="533956" y="419100"/>
                </a:moveTo>
                <a:lnTo>
                  <a:pt x="533249" y="419100"/>
                </a:lnTo>
                <a:lnTo>
                  <a:pt x="538734" y="431800"/>
                </a:lnTo>
                <a:lnTo>
                  <a:pt x="538989" y="431800"/>
                </a:lnTo>
                <a:lnTo>
                  <a:pt x="533956" y="419100"/>
                </a:lnTo>
                <a:close/>
              </a:path>
              <a:path w="1091564" h="2616200">
                <a:moveTo>
                  <a:pt x="554024" y="419100"/>
                </a:moveTo>
                <a:lnTo>
                  <a:pt x="553656" y="419100"/>
                </a:lnTo>
                <a:lnTo>
                  <a:pt x="550202" y="431800"/>
                </a:lnTo>
                <a:lnTo>
                  <a:pt x="554024" y="419100"/>
                </a:lnTo>
                <a:close/>
              </a:path>
              <a:path w="1091564" h="2616200">
                <a:moveTo>
                  <a:pt x="572223" y="419100"/>
                </a:moveTo>
                <a:lnTo>
                  <a:pt x="570865" y="419100"/>
                </a:lnTo>
                <a:lnTo>
                  <a:pt x="569379" y="431800"/>
                </a:lnTo>
                <a:lnTo>
                  <a:pt x="570331" y="431800"/>
                </a:lnTo>
                <a:lnTo>
                  <a:pt x="572223" y="419100"/>
                </a:lnTo>
                <a:close/>
              </a:path>
              <a:path w="1091564" h="2616200">
                <a:moveTo>
                  <a:pt x="581799" y="419100"/>
                </a:moveTo>
                <a:lnTo>
                  <a:pt x="577405" y="419100"/>
                </a:lnTo>
                <a:lnTo>
                  <a:pt x="573303" y="431800"/>
                </a:lnTo>
                <a:lnTo>
                  <a:pt x="574408" y="431800"/>
                </a:lnTo>
                <a:lnTo>
                  <a:pt x="581799" y="419100"/>
                </a:lnTo>
                <a:close/>
              </a:path>
              <a:path w="1091564" h="2616200">
                <a:moveTo>
                  <a:pt x="115430" y="419100"/>
                </a:moveTo>
                <a:lnTo>
                  <a:pt x="110363" y="419100"/>
                </a:lnTo>
                <a:lnTo>
                  <a:pt x="115164" y="431444"/>
                </a:lnTo>
                <a:lnTo>
                  <a:pt x="115430" y="419100"/>
                </a:lnTo>
                <a:close/>
              </a:path>
              <a:path w="1091564" h="2616200">
                <a:moveTo>
                  <a:pt x="79396" y="408318"/>
                </a:moveTo>
                <a:lnTo>
                  <a:pt x="82232" y="419100"/>
                </a:lnTo>
                <a:lnTo>
                  <a:pt x="85275" y="419100"/>
                </a:lnTo>
                <a:lnTo>
                  <a:pt x="79396" y="408318"/>
                </a:lnTo>
                <a:close/>
              </a:path>
              <a:path w="1091564" h="2616200">
                <a:moveTo>
                  <a:pt x="406514" y="393700"/>
                </a:moveTo>
                <a:lnTo>
                  <a:pt x="405638" y="393700"/>
                </a:lnTo>
                <a:lnTo>
                  <a:pt x="404583" y="419100"/>
                </a:lnTo>
                <a:lnTo>
                  <a:pt x="405714" y="419100"/>
                </a:lnTo>
                <a:lnTo>
                  <a:pt x="406514" y="393700"/>
                </a:lnTo>
                <a:close/>
              </a:path>
              <a:path w="1091564" h="2616200">
                <a:moveTo>
                  <a:pt x="519976" y="406400"/>
                </a:moveTo>
                <a:lnTo>
                  <a:pt x="518579" y="406400"/>
                </a:lnTo>
                <a:lnTo>
                  <a:pt x="519696" y="419100"/>
                </a:lnTo>
                <a:lnTo>
                  <a:pt x="521284" y="419100"/>
                </a:lnTo>
                <a:lnTo>
                  <a:pt x="519976" y="406400"/>
                </a:lnTo>
                <a:close/>
              </a:path>
              <a:path w="1091564" h="2616200">
                <a:moveTo>
                  <a:pt x="584467" y="416932"/>
                </a:moveTo>
                <a:lnTo>
                  <a:pt x="582866" y="419100"/>
                </a:lnTo>
                <a:lnTo>
                  <a:pt x="583958" y="419100"/>
                </a:lnTo>
                <a:lnTo>
                  <a:pt x="584467" y="416932"/>
                </a:lnTo>
                <a:close/>
              </a:path>
              <a:path w="1091564" h="2616200">
                <a:moveTo>
                  <a:pt x="830148" y="406400"/>
                </a:moveTo>
                <a:lnTo>
                  <a:pt x="826744" y="406400"/>
                </a:lnTo>
                <a:lnTo>
                  <a:pt x="828001" y="419100"/>
                </a:lnTo>
                <a:lnTo>
                  <a:pt x="830148" y="406400"/>
                </a:lnTo>
                <a:close/>
              </a:path>
              <a:path w="1091564" h="2616200">
                <a:moveTo>
                  <a:pt x="592251" y="406400"/>
                </a:moveTo>
                <a:lnTo>
                  <a:pt x="586943" y="406400"/>
                </a:lnTo>
                <a:lnTo>
                  <a:pt x="584467" y="416932"/>
                </a:lnTo>
                <a:lnTo>
                  <a:pt x="592251" y="406400"/>
                </a:lnTo>
                <a:close/>
              </a:path>
              <a:path w="1091564" h="2616200">
                <a:moveTo>
                  <a:pt x="78892" y="406400"/>
                </a:moveTo>
                <a:lnTo>
                  <a:pt x="78351" y="406400"/>
                </a:lnTo>
                <a:lnTo>
                  <a:pt x="79396" y="408318"/>
                </a:lnTo>
                <a:lnTo>
                  <a:pt x="78892" y="406400"/>
                </a:lnTo>
                <a:close/>
              </a:path>
              <a:path w="1091564" h="2616200">
                <a:moveTo>
                  <a:pt x="510404" y="397068"/>
                </a:moveTo>
                <a:lnTo>
                  <a:pt x="510311" y="406400"/>
                </a:lnTo>
                <a:lnTo>
                  <a:pt x="512457" y="406400"/>
                </a:lnTo>
                <a:lnTo>
                  <a:pt x="510404" y="397068"/>
                </a:lnTo>
                <a:close/>
              </a:path>
              <a:path w="1091564" h="2616200">
                <a:moveTo>
                  <a:pt x="518112" y="404413"/>
                </a:moveTo>
                <a:lnTo>
                  <a:pt x="518522" y="406400"/>
                </a:lnTo>
                <a:lnTo>
                  <a:pt x="518896" y="406400"/>
                </a:lnTo>
                <a:lnTo>
                  <a:pt x="518112" y="404413"/>
                </a:lnTo>
                <a:close/>
              </a:path>
              <a:path w="1091564" h="2616200">
                <a:moveTo>
                  <a:pt x="619709" y="393700"/>
                </a:moveTo>
                <a:lnTo>
                  <a:pt x="619086" y="393700"/>
                </a:lnTo>
                <a:lnTo>
                  <a:pt x="617982" y="406400"/>
                </a:lnTo>
                <a:lnTo>
                  <a:pt x="618921" y="406400"/>
                </a:lnTo>
                <a:lnTo>
                  <a:pt x="619709" y="393700"/>
                </a:lnTo>
                <a:close/>
              </a:path>
              <a:path w="1091564" h="2616200">
                <a:moveTo>
                  <a:pt x="801992" y="393700"/>
                </a:moveTo>
                <a:lnTo>
                  <a:pt x="799998" y="393700"/>
                </a:lnTo>
                <a:lnTo>
                  <a:pt x="804938" y="406400"/>
                </a:lnTo>
                <a:lnTo>
                  <a:pt x="808393" y="406400"/>
                </a:lnTo>
                <a:lnTo>
                  <a:pt x="801992" y="393700"/>
                </a:lnTo>
                <a:close/>
              </a:path>
              <a:path w="1091564" h="2616200">
                <a:moveTo>
                  <a:pt x="837742" y="393700"/>
                </a:moveTo>
                <a:lnTo>
                  <a:pt x="836345" y="393700"/>
                </a:lnTo>
                <a:lnTo>
                  <a:pt x="836053" y="406400"/>
                </a:lnTo>
                <a:lnTo>
                  <a:pt x="836891" y="406400"/>
                </a:lnTo>
                <a:lnTo>
                  <a:pt x="837742" y="393700"/>
                </a:lnTo>
                <a:close/>
              </a:path>
              <a:path w="1091564" h="2616200">
                <a:moveTo>
                  <a:pt x="515897" y="393700"/>
                </a:moveTo>
                <a:lnTo>
                  <a:pt x="513880" y="393700"/>
                </a:lnTo>
                <a:lnTo>
                  <a:pt x="518112" y="404413"/>
                </a:lnTo>
                <a:lnTo>
                  <a:pt x="515897" y="393700"/>
                </a:lnTo>
                <a:close/>
              </a:path>
              <a:path w="1091564" h="2616200">
                <a:moveTo>
                  <a:pt x="510438" y="393700"/>
                </a:moveTo>
                <a:lnTo>
                  <a:pt x="509663" y="393700"/>
                </a:lnTo>
                <a:lnTo>
                  <a:pt x="510404" y="397068"/>
                </a:lnTo>
                <a:lnTo>
                  <a:pt x="510438" y="393700"/>
                </a:lnTo>
                <a:close/>
              </a:path>
              <a:path w="1091564" h="2616200">
                <a:moveTo>
                  <a:pt x="467423" y="381000"/>
                </a:moveTo>
                <a:lnTo>
                  <a:pt x="466191" y="381000"/>
                </a:lnTo>
                <a:lnTo>
                  <a:pt x="466610" y="393700"/>
                </a:lnTo>
                <a:lnTo>
                  <a:pt x="467588" y="393700"/>
                </a:lnTo>
                <a:lnTo>
                  <a:pt x="467423" y="381000"/>
                </a:lnTo>
                <a:close/>
              </a:path>
              <a:path w="1091564" h="2616200">
                <a:moveTo>
                  <a:pt x="474727" y="382081"/>
                </a:moveTo>
                <a:lnTo>
                  <a:pt x="475830" y="393700"/>
                </a:lnTo>
                <a:lnTo>
                  <a:pt x="477603" y="393700"/>
                </a:lnTo>
                <a:lnTo>
                  <a:pt x="474727" y="382081"/>
                </a:lnTo>
                <a:close/>
              </a:path>
              <a:path w="1091564" h="2616200">
                <a:moveTo>
                  <a:pt x="483442" y="390653"/>
                </a:moveTo>
                <a:lnTo>
                  <a:pt x="482328" y="393700"/>
                </a:lnTo>
                <a:lnTo>
                  <a:pt x="482854" y="393700"/>
                </a:lnTo>
                <a:lnTo>
                  <a:pt x="483442" y="390653"/>
                </a:lnTo>
                <a:close/>
              </a:path>
              <a:path w="1091564" h="2616200">
                <a:moveTo>
                  <a:pt x="506171" y="381000"/>
                </a:moveTo>
                <a:lnTo>
                  <a:pt x="500443" y="381000"/>
                </a:lnTo>
                <a:lnTo>
                  <a:pt x="506755" y="393700"/>
                </a:lnTo>
                <a:lnTo>
                  <a:pt x="508406" y="393700"/>
                </a:lnTo>
                <a:lnTo>
                  <a:pt x="506171" y="381000"/>
                </a:lnTo>
                <a:close/>
              </a:path>
              <a:path w="1091564" h="2616200">
                <a:moveTo>
                  <a:pt x="511073" y="381000"/>
                </a:moveTo>
                <a:lnTo>
                  <a:pt x="510540" y="381000"/>
                </a:lnTo>
                <a:lnTo>
                  <a:pt x="510489" y="393700"/>
                </a:lnTo>
                <a:lnTo>
                  <a:pt x="512880" y="393700"/>
                </a:lnTo>
                <a:lnTo>
                  <a:pt x="511073" y="381000"/>
                </a:lnTo>
                <a:close/>
              </a:path>
              <a:path w="1091564" h="2616200">
                <a:moveTo>
                  <a:pt x="626395" y="388264"/>
                </a:moveTo>
                <a:lnTo>
                  <a:pt x="626541" y="393700"/>
                </a:lnTo>
                <a:lnTo>
                  <a:pt x="627976" y="393700"/>
                </a:lnTo>
                <a:lnTo>
                  <a:pt x="626395" y="388264"/>
                </a:lnTo>
                <a:close/>
              </a:path>
              <a:path w="1091564" h="2616200">
                <a:moveTo>
                  <a:pt x="795743" y="381000"/>
                </a:moveTo>
                <a:lnTo>
                  <a:pt x="792784" y="381000"/>
                </a:lnTo>
                <a:lnTo>
                  <a:pt x="795235" y="393700"/>
                </a:lnTo>
                <a:lnTo>
                  <a:pt x="797852" y="393700"/>
                </a:lnTo>
                <a:lnTo>
                  <a:pt x="795743" y="381000"/>
                </a:lnTo>
                <a:close/>
              </a:path>
              <a:path w="1091564" h="2616200">
                <a:moveTo>
                  <a:pt x="875249" y="384079"/>
                </a:moveTo>
                <a:lnTo>
                  <a:pt x="867168" y="393700"/>
                </a:lnTo>
                <a:lnTo>
                  <a:pt x="871651" y="393700"/>
                </a:lnTo>
                <a:lnTo>
                  <a:pt x="875249" y="384079"/>
                </a:lnTo>
                <a:close/>
              </a:path>
              <a:path w="1091564" h="2616200">
                <a:moveTo>
                  <a:pt x="933488" y="381000"/>
                </a:moveTo>
                <a:lnTo>
                  <a:pt x="927760" y="381000"/>
                </a:lnTo>
                <a:lnTo>
                  <a:pt x="931494" y="393700"/>
                </a:lnTo>
                <a:lnTo>
                  <a:pt x="933488" y="381000"/>
                </a:lnTo>
                <a:close/>
              </a:path>
              <a:path w="1091564" h="2616200">
                <a:moveTo>
                  <a:pt x="486969" y="381000"/>
                </a:moveTo>
                <a:lnTo>
                  <a:pt x="485305" y="381000"/>
                </a:lnTo>
                <a:lnTo>
                  <a:pt x="483442" y="390653"/>
                </a:lnTo>
                <a:lnTo>
                  <a:pt x="486969" y="381000"/>
                </a:lnTo>
                <a:close/>
              </a:path>
              <a:path w="1091564" h="2616200">
                <a:moveTo>
                  <a:pt x="626198" y="381000"/>
                </a:moveTo>
                <a:lnTo>
                  <a:pt x="624281" y="381000"/>
                </a:lnTo>
                <a:lnTo>
                  <a:pt x="626395" y="388264"/>
                </a:lnTo>
                <a:lnTo>
                  <a:pt x="626198" y="381000"/>
                </a:lnTo>
                <a:close/>
              </a:path>
              <a:path w="1091564" h="2616200">
                <a:moveTo>
                  <a:pt x="877836" y="381000"/>
                </a:moveTo>
                <a:lnTo>
                  <a:pt x="876401" y="381000"/>
                </a:lnTo>
                <a:lnTo>
                  <a:pt x="875249" y="384079"/>
                </a:lnTo>
                <a:lnTo>
                  <a:pt x="877836" y="381000"/>
                </a:lnTo>
                <a:close/>
              </a:path>
              <a:path w="1091564" h="2616200">
                <a:moveTo>
                  <a:pt x="474624" y="381000"/>
                </a:moveTo>
                <a:lnTo>
                  <a:pt x="474459" y="381000"/>
                </a:lnTo>
                <a:lnTo>
                  <a:pt x="474727" y="382081"/>
                </a:lnTo>
                <a:lnTo>
                  <a:pt x="474624" y="381000"/>
                </a:lnTo>
                <a:close/>
              </a:path>
              <a:path w="1091564" h="2616200">
                <a:moveTo>
                  <a:pt x="507577" y="372122"/>
                </a:moveTo>
                <a:lnTo>
                  <a:pt x="507746" y="381000"/>
                </a:lnTo>
                <a:lnTo>
                  <a:pt x="510489" y="381000"/>
                </a:lnTo>
                <a:lnTo>
                  <a:pt x="507577" y="372122"/>
                </a:lnTo>
                <a:close/>
              </a:path>
              <a:path w="1091564" h="2616200">
                <a:moveTo>
                  <a:pt x="651446" y="368300"/>
                </a:moveTo>
                <a:lnTo>
                  <a:pt x="644436" y="368300"/>
                </a:lnTo>
                <a:lnTo>
                  <a:pt x="630275" y="381000"/>
                </a:lnTo>
                <a:lnTo>
                  <a:pt x="635762" y="381000"/>
                </a:lnTo>
                <a:lnTo>
                  <a:pt x="651446" y="368300"/>
                </a:lnTo>
                <a:close/>
              </a:path>
              <a:path w="1091564" h="2616200">
                <a:moveTo>
                  <a:pt x="789876" y="368300"/>
                </a:moveTo>
                <a:lnTo>
                  <a:pt x="789419" y="368300"/>
                </a:lnTo>
                <a:lnTo>
                  <a:pt x="787552" y="381000"/>
                </a:lnTo>
                <a:lnTo>
                  <a:pt x="790879" y="381000"/>
                </a:lnTo>
                <a:lnTo>
                  <a:pt x="789876" y="368300"/>
                </a:lnTo>
                <a:close/>
              </a:path>
              <a:path w="1091564" h="2616200">
                <a:moveTo>
                  <a:pt x="901217" y="368300"/>
                </a:moveTo>
                <a:lnTo>
                  <a:pt x="900176" y="368300"/>
                </a:lnTo>
                <a:lnTo>
                  <a:pt x="902055" y="381000"/>
                </a:lnTo>
                <a:lnTo>
                  <a:pt x="902677" y="381000"/>
                </a:lnTo>
                <a:lnTo>
                  <a:pt x="901217" y="368300"/>
                </a:lnTo>
                <a:close/>
              </a:path>
              <a:path w="1091564" h="2616200">
                <a:moveTo>
                  <a:pt x="929436" y="368300"/>
                </a:moveTo>
                <a:lnTo>
                  <a:pt x="928370" y="368300"/>
                </a:lnTo>
                <a:lnTo>
                  <a:pt x="931176" y="381000"/>
                </a:lnTo>
                <a:lnTo>
                  <a:pt x="931760" y="381000"/>
                </a:lnTo>
                <a:lnTo>
                  <a:pt x="929436" y="368300"/>
                </a:lnTo>
                <a:close/>
              </a:path>
              <a:path w="1091564" h="2616200">
                <a:moveTo>
                  <a:pt x="995045" y="368300"/>
                </a:moveTo>
                <a:lnTo>
                  <a:pt x="993838" y="368300"/>
                </a:lnTo>
                <a:lnTo>
                  <a:pt x="997178" y="381000"/>
                </a:lnTo>
                <a:lnTo>
                  <a:pt x="1002118" y="381000"/>
                </a:lnTo>
                <a:lnTo>
                  <a:pt x="1002323" y="380471"/>
                </a:lnTo>
                <a:lnTo>
                  <a:pt x="995045" y="368300"/>
                </a:lnTo>
                <a:close/>
              </a:path>
              <a:path w="1091564" h="2616200">
                <a:moveTo>
                  <a:pt x="1008075" y="368300"/>
                </a:moveTo>
                <a:lnTo>
                  <a:pt x="1007046" y="368300"/>
                </a:lnTo>
                <a:lnTo>
                  <a:pt x="1002323" y="380471"/>
                </a:lnTo>
                <a:lnTo>
                  <a:pt x="1002639" y="381000"/>
                </a:lnTo>
                <a:lnTo>
                  <a:pt x="1008075" y="368300"/>
                </a:lnTo>
                <a:close/>
              </a:path>
              <a:path w="1091564" h="2616200">
                <a:moveTo>
                  <a:pt x="507504" y="368300"/>
                </a:moveTo>
                <a:lnTo>
                  <a:pt x="506323" y="368300"/>
                </a:lnTo>
                <a:lnTo>
                  <a:pt x="507577" y="372122"/>
                </a:lnTo>
                <a:lnTo>
                  <a:pt x="507504" y="368300"/>
                </a:lnTo>
                <a:close/>
              </a:path>
              <a:path w="1091564" h="2616200">
                <a:moveTo>
                  <a:pt x="498487" y="355600"/>
                </a:moveTo>
                <a:lnTo>
                  <a:pt x="497547" y="355600"/>
                </a:lnTo>
                <a:lnTo>
                  <a:pt x="499948" y="368300"/>
                </a:lnTo>
                <a:lnTo>
                  <a:pt x="501904" y="368300"/>
                </a:lnTo>
                <a:lnTo>
                  <a:pt x="498487" y="355600"/>
                </a:lnTo>
                <a:close/>
              </a:path>
              <a:path w="1091564" h="2616200">
                <a:moveTo>
                  <a:pt x="627510" y="357909"/>
                </a:moveTo>
                <a:lnTo>
                  <a:pt x="625754" y="368300"/>
                </a:lnTo>
                <a:lnTo>
                  <a:pt x="630212" y="368300"/>
                </a:lnTo>
                <a:lnTo>
                  <a:pt x="627510" y="357909"/>
                </a:lnTo>
                <a:close/>
              </a:path>
              <a:path w="1091564" h="2616200">
                <a:moveTo>
                  <a:pt x="789981" y="315789"/>
                </a:moveTo>
                <a:lnTo>
                  <a:pt x="788962" y="317500"/>
                </a:lnTo>
                <a:lnTo>
                  <a:pt x="784225" y="330200"/>
                </a:lnTo>
                <a:lnTo>
                  <a:pt x="783780" y="342900"/>
                </a:lnTo>
                <a:lnTo>
                  <a:pt x="783767" y="355600"/>
                </a:lnTo>
                <a:lnTo>
                  <a:pt x="780529" y="368300"/>
                </a:lnTo>
                <a:lnTo>
                  <a:pt x="781545" y="368300"/>
                </a:lnTo>
                <a:lnTo>
                  <a:pt x="784783" y="355600"/>
                </a:lnTo>
                <a:lnTo>
                  <a:pt x="784796" y="342900"/>
                </a:lnTo>
                <a:lnTo>
                  <a:pt x="785132" y="342900"/>
                </a:lnTo>
                <a:lnTo>
                  <a:pt x="786504" y="330200"/>
                </a:lnTo>
                <a:lnTo>
                  <a:pt x="789343" y="317500"/>
                </a:lnTo>
                <a:lnTo>
                  <a:pt x="789981" y="315789"/>
                </a:lnTo>
                <a:close/>
              </a:path>
              <a:path w="1091564" h="2616200">
                <a:moveTo>
                  <a:pt x="894156" y="355600"/>
                </a:moveTo>
                <a:lnTo>
                  <a:pt x="892594" y="355600"/>
                </a:lnTo>
                <a:lnTo>
                  <a:pt x="895489" y="368300"/>
                </a:lnTo>
                <a:lnTo>
                  <a:pt x="895705" y="368300"/>
                </a:lnTo>
                <a:lnTo>
                  <a:pt x="894156" y="355600"/>
                </a:lnTo>
                <a:close/>
              </a:path>
              <a:path w="1091564" h="2616200">
                <a:moveTo>
                  <a:pt x="933753" y="356540"/>
                </a:moveTo>
                <a:lnTo>
                  <a:pt x="931672" y="368300"/>
                </a:lnTo>
                <a:lnTo>
                  <a:pt x="932624" y="368300"/>
                </a:lnTo>
                <a:lnTo>
                  <a:pt x="933753" y="356540"/>
                </a:lnTo>
                <a:close/>
              </a:path>
              <a:path w="1091564" h="2616200">
                <a:moveTo>
                  <a:pt x="937297" y="363827"/>
                </a:moveTo>
                <a:lnTo>
                  <a:pt x="937628" y="368300"/>
                </a:lnTo>
                <a:lnTo>
                  <a:pt x="938339" y="368300"/>
                </a:lnTo>
                <a:lnTo>
                  <a:pt x="937297" y="363827"/>
                </a:lnTo>
                <a:close/>
              </a:path>
              <a:path w="1091564" h="2616200">
                <a:moveTo>
                  <a:pt x="964069" y="355600"/>
                </a:moveTo>
                <a:lnTo>
                  <a:pt x="959713" y="355600"/>
                </a:lnTo>
                <a:lnTo>
                  <a:pt x="957529" y="368300"/>
                </a:lnTo>
                <a:lnTo>
                  <a:pt x="960018" y="368300"/>
                </a:lnTo>
                <a:lnTo>
                  <a:pt x="964069" y="355600"/>
                </a:lnTo>
                <a:close/>
              </a:path>
              <a:path w="1091564" h="2616200">
                <a:moveTo>
                  <a:pt x="976020" y="355600"/>
                </a:moveTo>
                <a:lnTo>
                  <a:pt x="972540" y="355600"/>
                </a:lnTo>
                <a:lnTo>
                  <a:pt x="974775" y="368300"/>
                </a:lnTo>
                <a:lnTo>
                  <a:pt x="979652" y="368300"/>
                </a:lnTo>
                <a:lnTo>
                  <a:pt x="976020" y="355600"/>
                </a:lnTo>
                <a:close/>
              </a:path>
              <a:path w="1091564" h="2616200">
                <a:moveTo>
                  <a:pt x="991385" y="363406"/>
                </a:moveTo>
                <a:lnTo>
                  <a:pt x="989393" y="368300"/>
                </a:lnTo>
                <a:lnTo>
                  <a:pt x="989926" y="368300"/>
                </a:lnTo>
                <a:lnTo>
                  <a:pt x="991385" y="363406"/>
                </a:lnTo>
                <a:close/>
              </a:path>
              <a:path w="1091564" h="2616200">
                <a:moveTo>
                  <a:pt x="1074018" y="330403"/>
                </a:moveTo>
                <a:lnTo>
                  <a:pt x="1067320" y="342900"/>
                </a:lnTo>
                <a:lnTo>
                  <a:pt x="1063269" y="355600"/>
                </a:lnTo>
                <a:lnTo>
                  <a:pt x="1060919" y="368300"/>
                </a:lnTo>
                <a:lnTo>
                  <a:pt x="1061847" y="368300"/>
                </a:lnTo>
                <a:lnTo>
                  <a:pt x="1064336" y="355600"/>
                </a:lnTo>
                <a:lnTo>
                  <a:pt x="1071537" y="342900"/>
                </a:lnTo>
                <a:lnTo>
                  <a:pt x="1072781" y="342900"/>
                </a:lnTo>
                <a:lnTo>
                  <a:pt x="1074018" y="330403"/>
                </a:lnTo>
                <a:close/>
              </a:path>
              <a:path w="1091564" h="2616200">
                <a:moveTo>
                  <a:pt x="936688" y="355600"/>
                </a:moveTo>
                <a:lnTo>
                  <a:pt x="935380" y="355600"/>
                </a:lnTo>
                <a:lnTo>
                  <a:pt x="937297" y="363827"/>
                </a:lnTo>
                <a:lnTo>
                  <a:pt x="936688" y="355600"/>
                </a:lnTo>
                <a:close/>
              </a:path>
              <a:path w="1091564" h="2616200">
                <a:moveTo>
                  <a:pt x="997453" y="350623"/>
                </a:moveTo>
                <a:lnTo>
                  <a:pt x="993711" y="355600"/>
                </a:lnTo>
                <a:lnTo>
                  <a:pt x="991385" y="363406"/>
                </a:lnTo>
                <a:lnTo>
                  <a:pt x="994562" y="355600"/>
                </a:lnTo>
                <a:lnTo>
                  <a:pt x="997453" y="350623"/>
                </a:lnTo>
                <a:close/>
              </a:path>
              <a:path w="1091564" h="2616200">
                <a:moveTo>
                  <a:pt x="627900" y="355600"/>
                </a:moveTo>
                <a:lnTo>
                  <a:pt x="626910" y="355600"/>
                </a:lnTo>
                <a:lnTo>
                  <a:pt x="627510" y="357909"/>
                </a:lnTo>
                <a:lnTo>
                  <a:pt x="627900" y="355600"/>
                </a:lnTo>
                <a:close/>
              </a:path>
              <a:path w="1091564" h="2616200">
                <a:moveTo>
                  <a:pt x="933919" y="355600"/>
                </a:moveTo>
                <a:lnTo>
                  <a:pt x="933753" y="356540"/>
                </a:lnTo>
                <a:lnTo>
                  <a:pt x="933919" y="355600"/>
                </a:lnTo>
                <a:close/>
              </a:path>
              <a:path w="1091564" h="2616200">
                <a:moveTo>
                  <a:pt x="482447" y="342900"/>
                </a:moveTo>
                <a:lnTo>
                  <a:pt x="481393" y="342900"/>
                </a:lnTo>
                <a:lnTo>
                  <a:pt x="481393" y="355600"/>
                </a:lnTo>
                <a:lnTo>
                  <a:pt x="482498" y="355600"/>
                </a:lnTo>
                <a:lnTo>
                  <a:pt x="482447" y="342900"/>
                </a:lnTo>
                <a:close/>
              </a:path>
              <a:path w="1091564" h="2616200">
                <a:moveTo>
                  <a:pt x="490143" y="342900"/>
                </a:moveTo>
                <a:lnTo>
                  <a:pt x="487857" y="355600"/>
                </a:lnTo>
                <a:lnTo>
                  <a:pt x="492937" y="355600"/>
                </a:lnTo>
                <a:lnTo>
                  <a:pt x="490143" y="342900"/>
                </a:lnTo>
                <a:close/>
              </a:path>
              <a:path w="1091564" h="2616200">
                <a:moveTo>
                  <a:pt x="628670" y="350289"/>
                </a:moveTo>
                <a:lnTo>
                  <a:pt x="627900" y="355600"/>
                </a:lnTo>
                <a:lnTo>
                  <a:pt x="628777" y="355600"/>
                </a:lnTo>
                <a:lnTo>
                  <a:pt x="628670" y="350289"/>
                </a:lnTo>
                <a:close/>
              </a:path>
              <a:path w="1091564" h="2616200">
                <a:moveTo>
                  <a:pt x="887666" y="342900"/>
                </a:moveTo>
                <a:lnTo>
                  <a:pt x="886548" y="342900"/>
                </a:lnTo>
                <a:lnTo>
                  <a:pt x="886320" y="355600"/>
                </a:lnTo>
                <a:lnTo>
                  <a:pt x="887564" y="355600"/>
                </a:lnTo>
                <a:lnTo>
                  <a:pt x="887666" y="342900"/>
                </a:lnTo>
                <a:close/>
              </a:path>
              <a:path w="1091564" h="2616200">
                <a:moveTo>
                  <a:pt x="1003236" y="330200"/>
                </a:moveTo>
                <a:lnTo>
                  <a:pt x="1002017" y="330200"/>
                </a:lnTo>
                <a:lnTo>
                  <a:pt x="1001941" y="342900"/>
                </a:lnTo>
                <a:lnTo>
                  <a:pt x="997453" y="350623"/>
                </a:lnTo>
                <a:lnTo>
                  <a:pt x="1003261" y="342900"/>
                </a:lnTo>
                <a:lnTo>
                  <a:pt x="1003236" y="330200"/>
                </a:lnTo>
                <a:close/>
              </a:path>
              <a:path w="1091564" h="2616200">
                <a:moveTo>
                  <a:pt x="629742" y="342900"/>
                </a:moveTo>
                <a:lnTo>
                  <a:pt x="628523" y="342900"/>
                </a:lnTo>
                <a:lnTo>
                  <a:pt x="628670" y="350289"/>
                </a:lnTo>
                <a:lnTo>
                  <a:pt x="629742" y="342900"/>
                </a:lnTo>
                <a:close/>
              </a:path>
              <a:path w="1091564" h="2616200">
                <a:moveTo>
                  <a:pt x="496265" y="330200"/>
                </a:moveTo>
                <a:lnTo>
                  <a:pt x="495236" y="330200"/>
                </a:lnTo>
                <a:lnTo>
                  <a:pt x="493598" y="342900"/>
                </a:lnTo>
                <a:lnTo>
                  <a:pt x="494144" y="342900"/>
                </a:lnTo>
                <a:lnTo>
                  <a:pt x="496265" y="330200"/>
                </a:lnTo>
                <a:close/>
              </a:path>
              <a:path w="1091564" h="2616200">
                <a:moveTo>
                  <a:pt x="620473" y="333285"/>
                </a:moveTo>
                <a:lnTo>
                  <a:pt x="622300" y="342900"/>
                </a:lnTo>
                <a:lnTo>
                  <a:pt x="627405" y="342900"/>
                </a:lnTo>
                <a:lnTo>
                  <a:pt x="620473" y="333285"/>
                </a:lnTo>
                <a:close/>
              </a:path>
              <a:path w="1091564" h="2616200">
                <a:moveTo>
                  <a:pt x="885151" y="330200"/>
                </a:moveTo>
                <a:lnTo>
                  <a:pt x="884174" y="330200"/>
                </a:lnTo>
                <a:lnTo>
                  <a:pt x="884148" y="342900"/>
                </a:lnTo>
                <a:lnTo>
                  <a:pt x="885177" y="342900"/>
                </a:lnTo>
                <a:lnTo>
                  <a:pt x="885151" y="330200"/>
                </a:lnTo>
                <a:close/>
              </a:path>
              <a:path w="1091564" h="2616200">
                <a:moveTo>
                  <a:pt x="619887" y="330200"/>
                </a:moveTo>
                <a:lnTo>
                  <a:pt x="618248" y="330200"/>
                </a:lnTo>
                <a:lnTo>
                  <a:pt x="620473" y="333285"/>
                </a:lnTo>
                <a:lnTo>
                  <a:pt x="619887" y="330200"/>
                </a:lnTo>
                <a:close/>
              </a:path>
              <a:path w="1091564" h="2616200">
                <a:moveTo>
                  <a:pt x="1074127" y="330200"/>
                </a:moveTo>
                <a:lnTo>
                  <a:pt x="1074018" y="330403"/>
                </a:lnTo>
                <a:lnTo>
                  <a:pt x="1074127" y="330200"/>
                </a:lnTo>
                <a:close/>
              </a:path>
              <a:path w="1091564" h="2616200">
                <a:moveTo>
                  <a:pt x="501738" y="329230"/>
                </a:moveTo>
                <a:lnTo>
                  <a:pt x="501738" y="330200"/>
                </a:lnTo>
                <a:lnTo>
                  <a:pt x="501927" y="330200"/>
                </a:lnTo>
                <a:lnTo>
                  <a:pt x="501738" y="329230"/>
                </a:lnTo>
                <a:close/>
              </a:path>
              <a:path w="1091564" h="2616200">
                <a:moveTo>
                  <a:pt x="618032" y="317500"/>
                </a:moveTo>
                <a:lnTo>
                  <a:pt x="617220" y="330200"/>
                </a:lnTo>
                <a:lnTo>
                  <a:pt x="618248" y="330200"/>
                </a:lnTo>
                <a:lnTo>
                  <a:pt x="618032" y="317500"/>
                </a:lnTo>
                <a:close/>
              </a:path>
              <a:path w="1091564" h="2616200">
                <a:moveTo>
                  <a:pt x="865753" y="321718"/>
                </a:moveTo>
                <a:lnTo>
                  <a:pt x="863904" y="330200"/>
                </a:lnTo>
                <a:lnTo>
                  <a:pt x="866330" y="330200"/>
                </a:lnTo>
                <a:lnTo>
                  <a:pt x="865753" y="321718"/>
                </a:lnTo>
                <a:close/>
              </a:path>
              <a:path w="1091564" h="2616200">
                <a:moveTo>
                  <a:pt x="1008214" y="317500"/>
                </a:moveTo>
                <a:lnTo>
                  <a:pt x="1007211" y="317500"/>
                </a:lnTo>
                <a:lnTo>
                  <a:pt x="1007211" y="330200"/>
                </a:lnTo>
                <a:lnTo>
                  <a:pt x="1007402" y="330200"/>
                </a:lnTo>
                <a:lnTo>
                  <a:pt x="1008214" y="317500"/>
                </a:lnTo>
                <a:close/>
              </a:path>
              <a:path w="1091564" h="2616200">
                <a:moveTo>
                  <a:pt x="1090265" y="307391"/>
                </a:moveTo>
                <a:lnTo>
                  <a:pt x="1087577" y="317500"/>
                </a:lnTo>
                <a:lnTo>
                  <a:pt x="1081798" y="317500"/>
                </a:lnTo>
                <a:lnTo>
                  <a:pt x="1074572" y="330200"/>
                </a:lnTo>
                <a:lnTo>
                  <a:pt x="1079500" y="330200"/>
                </a:lnTo>
                <a:lnTo>
                  <a:pt x="1088567" y="317500"/>
                </a:lnTo>
                <a:lnTo>
                  <a:pt x="1090265" y="307391"/>
                </a:lnTo>
                <a:close/>
              </a:path>
              <a:path w="1091564" h="2616200">
                <a:moveTo>
                  <a:pt x="501738" y="317500"/>
                </a:moveTo>
                <a:lnTo>
                  <a:pt x="499452" y="317500"/>
                </a:lnTo>
                <a:lnTo>
                  <a:pt x="501738" y="329230"/>
                </a:lnTo>
                <a:lnTo>
                  <a:pt x="501738" y="317500"/>
                </a:lnTo>
                <a:close/>
              </a:path>
              <a:path w="1091564" h="2616200">
                <a:moveTo>
                  <a:pt x="866673" y="317500"/>
                </a:moveTo>
                <a:lnTo>
                  <a:pt x="865466" y="317500"/>
                </a:lnTo>
                <a:lnTo>
                  <a:pt x="865753" y="321718"/>
                </a:lnTo>
                <a:lnTo>
                  <a:pt x="866673" y="317500"/>
                </a:lnTo>
                <a:close/>
              </a:path>
              <a:path w="1091564" h="2616200">
                <a:moveTo>
                  <a:pt x="489254" y="304800"/>
                </a:moveTo>
                <a:lnTo>
                  <a:pt x="489102" y="304800"/>
                </a:lnTo>
                <a:lnTo>
                  <a:pt x="490448" y="317500"/>
                </a:lnTo>
                <a:lnTo>
                  <a:pt x="493987" y="317500"/>
                </a:lnTo>
                <a:lnTo>
                  <a:pt x="489254" y="304800"/>
                </a:lnTo>
                <a:close/>
              </a:path>
              <a:path w="1091564" h="2616200">
                <a:moveTo>
                  <a:pt x="606653" y="304800"/>
                </a:moveTo>
                <a:lnTo>
                  <a:pt x="604342" y="304800"/>
                </a:lnTo>
                <a:lnTo>
                  <a:pt x="607796" y="317500"/>
                </a:lnTo>
                <a:lnTo>
                  <a:pt x="614870" y="317500"/>
                </a:lnTo>
                <a:lnTo>
                  <a:pt x="606653" y="304800"/>
                </a:lnTo>
                <a:close/>
              </a:path>
              <a:path w="1091564" h="2616200">
                <a:moveTo>
                  <a:pt x="649846" y="304800"/>
                </a:moveTo>
                <a:lnTo>
                  <a:pt x="645934" y="304800"/>
                </a:lnTo>
                <a:lnTo>
                  <a:pt x="646430" y="317500"/>
                </a:lnTo>
                <a:lnTo>
                  <a:pt x="649744" y="317500"/>
                </a:lnTo>
                <a:lnTo>
                  <a:pt x="649846" y="304800"/>
                </a:lnTo>
                <a:close/>
              </a:path>
              <a:path w="1091564" h="2616200">
                <a:moveTo>
                  <a:pt x="658723" y="304800"/>
                </a:moveTo>
                <a:lnTo>
                  <a:pt x="651281" y="304800"/>
                </a:lnTo>
                <a:lnTo>
                  <a:pt x="660323" y="317500"/>
                </a:lnTo>
                <a:lnTo>
                  <a:pt x="661479" y="317500"/>
                </a:lnTo>
                <a:lnTo>
                  <a:pt x="658723" y="304800"/>
                </a:lnTo>
                <a:close/>
              </a:path>
              <a:path w="1091564" h="2616200">
                <a:moveTo>
                  <a:pt x="676732" y="304800"/>
                </a:moveTo>
                <a:lnTo>
                  <a:pt x="674249" y="304800"/>
                </a:lnTo>
                <a:lnTo>
                  <a:pt x="674125" y="317500"/>
                </a:lnTo>
                <a:lnTo>
                  <a:pt x="674306" y="317500"/>
                </a:lnTo>
                <a:lnTo>
                  <a:pt x="676732" y="304800"/>
                </a:lnTo>
                <a:close/>
              </a:path>
              <a:path w="1091564" h="2616200">
                <a:moveTo>
                  <a:pt x="859472" y="304800"/>
                </a:moveTo>
                <a:lnTo>
                  <a:pt x="858774" y="304800"/>
                </a:lnTo>
                <a:lnTo>
                  <a:pt x="861110" y="317500"/>
                </a:lnTo>
                <a:lnTo>
                  <a:pt x="861555" y="317500"/>
                </a:lnTo>
                <a:lnTo>
                  <a:pt x="859472" y="304800"/>
                </a:lnTo>
                <a:close/>
              </a:path>
              <a:path w="1091564" h="2616200">
                <a:moveTo>
                  <a:pt x="995386" y="292100"/>
                </a:moveTo>
                <a:lnTo>
                  <a:pt x="994060" y="292100"/>
                </a:lnTo>
                <a:lnTo>
                  <a:pt x="998448" y="304800"/>
                </a:lnTo>
                <a:lnTo>
                  <a:pt x="1003325" y="317500"/>
                </a:lnTo>
                <a:lnTo>
                  <a:pt x="1005967" y="317500"/>
                </a:lnTo>
                <a:lnTo>
                  <a:pt x="1000265" y="304800"/>
                </a:lnTo>
                <a:lnTo>
                  <a:pt x="995386" y="292100"/>
                </a:lnTo>
                <a:close/>
              </a:path>
              <a:path w="1091564" h="2616200">
                <a:moveTo>
                  <a:pt x="796531" y="304800"/>
                </a:moveTo>
                <a:lnTo>
                  <a:pt x="794080" y="304800"/>
                </a:lnTo>
                <a:lnTo>
                  <a:pt x="789981" y="315789"/>
                </a:lnTo>
                <a:lnTo>
                  <a:pt x="796531" y="304800"/>
                </a:lnTo>
                <a:close/>
              </a:path>
              <a:path w="1091564" h="2616200">
                <a:moveTo>
                  <a:pt x="1090955" y="304800"/>
                </a:moveTo>
                <a:lnTo>
                  <a:pt x="1090701" y="304800"/>
                </a:lnTo>
                <a:lnTo>
                  <a:pt x="1090265" y="307391"/>
                </a:lnTo>
                <a:lnTo>
                  <a:pt x="1090955" y="304800"/>
                </a:lnTo>
                <a:close/>
              </a:path>
              <a:path w="1091564" h="2616200">
                <a:moveTo>
                  <a:pt x="481660" y="254000"/>
                </a:moveTo>
                <a:lnTo>
                  <a:pt x="480806" y="266700"/>
                </a:lnTo>
                <a:lnTo>
                  <a:pt x="480638" y="279400"/>
                </a:lnTo>
                <a:lnTo>
                  <a:pt x="479552" y="279400"/>
                </a:lnTo>
                <a:lnTo>
                  <a:pt x="483857" y="304800"/>
                </a:lnTo>
                <a:lnTo>
                  <a:pt x="486529" y="304800"/>
                </a:lnTo>
                <a:lnTo>
                  <a:pt x="483977" y="292100"/>
                </a:lnTo>
                <a:lnTo>
                  <a:pt x="482093" y="292100"/>
                </a:lnTo>
                <a:lnTo>
                  <a:pt x="481368" y="279400"/>
                </a:lnTo>
                <a:lnTo>
                  <a:pt x="482942" y="266700"/>
                </a:lnTo>
                <a:lnTo>
                  <a:pt x="483387" y="266700"/>
                </a:lnTo>
                <a:lnTo>
                  <a:pt x="481660" y="254000"/>
                </a:lnTo>
                <a:close/>
              </a:path>
              <a:path w="1091564" h="2616200">
                <a:moveTo>
                  <a:pt x="602461" y="302164"/>
                </a:moveTo>
                <a:lnTo>
                  <a:pt x="603250" y="304800"/>
                </a:lnTo>
                <a:lnTo>
                  <a:pt x="603669" y="304800"/>
                </a:lnTo>
                <a:lnTo>
                  <a:pt x="602461" y="302164"/>
                </a:lnTo>
                <a:close/>
              </a:path>
              <a:path w="1091564" h="2616200">
                <a:moveTo>
                  <a:pt x="608871" y="299067"/>
                </a:moveTo>
                <a:lnTo>
                  <a:pt x="609473" y="304800"/>
                </a:lnTo>
                <a:lnTo>
                  <a:pt x="610298" y="304800"/>
                </a:lnTo>
                <a:lnTo>
                  <a:pt x="608871" y="299067"/>
                </a:lnTo>
                <a:close/>
              </a:path>
              <a:path w="1091564" h="2616200">
                <a:moveTo>
                  <a:pt x="697811" y="293254"/>
                </a:moveTo>
                <a:lnTo>
                  <a:pt x="688517" y="304800"/>
                </a:lnTo>
                <a:lnTo>
                  <a:pt x="688644" y="304800"/>
                </a:lnTo>
                <a:lnTo>
                  <a:pt x="697811" y="293254"/>
                </a:lnTo>
                <a:close/>
              </a:path>
              <a:path w="1091564" h="2616200">
                <a:moveTo>
                  <a:pt x="717397" y="292100"/>
                </a:moveTo>
                <a:lnTo>
                  <a:pt x="698735" y="292106"/>
                </a:lnTo>
                <a:lnTo>
                  <a:pt x="712508" y="304800"/>
                </a:lnTo>
                <a:lnTo>
                  <a:pt x="717397" y="292100"/>
                </a:lnTo>
                <a:close/>
              </a:path>
              <a:path w="1091564" h="2616200">
                <a:moveTo>
                  <a:pt x="790262" y="295226"/>
                </a:moveTo>
                <a:lnTo>
                  <a:pt x="791095" y="304800"/>
                </a:lnTo>
                <a:lnTo>
                  <a:pt x="796074" y="304800"/>
                </a:lnTo>
                <a:lnTo>
                  <a:pt x="790262" y="295226"/>
                </a:lnTo>
                <a:close/>
              </a:path>
              <a:path w="1091564" h="2616200">
                <a:moveTo>
                  <a:pt x="854392" y="292100"/>
                </a:moveTo>
                <a:lnTo>
                  <a:pt x="849680" y="292100"/>
                </a:lnTo>
                <a:lnTo>
                  <a:pt x="854049" y="304800"/>
                </a:lnTo>
                <a:lnTo>
                  <a:pt x="855383" y="304800"/>
                </a:lnTo>
                <a:lnTo>
                  <a:pt x="854392" y="292100"/>
                </a:lnTo>
                <a:close/>
              </a:path>
              <a:path w="1091564" h="2616200">
                <a:moveTo>
                  <a:pt x="599452" y="292100"/>
                </a:moveTo>
                <a:lnTo>
                  <a:pt x="597852" y="292100"/>
                </a:lnTo>
                <a:lnTo>
                  <a:pt x="602461" y="302164"/>
                </a:lnTo>
                <a:lnTo>
                  <a:pt x="599452" y="292100"/>
                </a:lnTo>
                <a:close/>
              </a:path>
              <a:path w="1091564" h="2616200">
                <a:moveTo>
                  <a:pt x="608139" y="292100"/>
                </a:moveTo>
                <a:lnTo>
                  <a:pt x="607136" y="292100"/>
                </a:lnTo>
                <a:lnTo>
                  <a:pt x="608871" y="299067"/>
                </a:lnTo>
                <a:lnTo>
                  <a:pt x="608139" y="292100"/>
                </a:lnTo>
                <a:close/>
              </a:path>
              <a:path w="1091564" h="2616200">
                <a:moveTo>
                  <a:pt x="789990" y="292100"/>
                </a:moveTo>
                <a:lnTo>
                  <a:pt x="788365" y="292100"/>
                </a:lnTo>
                <a:lnTo>
                  <a:pt x="790262" y="295226"/>
                </a:lnTo>
                <a:lnTo>
                  <a:pt x="789990" y="292100"/>
                </a:lnTo>
                <a:close/>
              </a:path>
              <a:path w="1091564" h="2616200">
                <a:moveTo>
                  <a:pt x="731189" y="279400"/>
                </a:moveTo>
                <a:lnTo>
                  <a:pt x="730973" y="279400"/>
                </a:lnTo>
                <a:lnTo>
                  <a:pt x="720483" y="292100"/>
                </a:lnTo>
                <a:lnTo>
                  <a:pt x="729551" y="292100"/>
                </a:lnTo>
                <a:lnTo>
                  <a:pt x="731189" y="279400"/>
                </a:lnTo>
                <a:close/>
              </a:path>
              <a:path w="1091564" h="2616200">
                <a:moveTo>
                  <a:pt x="780707" y="279400"/>
                </a:moveTo>
                <a:lnTo>
                  <a:pt x="773671" y="279400"/>
                </a:lnTo>
                <a:lnTo>
                  <a:pt x="773493" y="292100"/>
                </a:lnTo>
                <a:lnTo>
                  <a:pt x="780707" y="279400"/>
                </a:lnTo>
                <a:close/>
              </a:path>
              <a:path w="1091564" h="2616200">
                <a:moveTo>
                  <a:pt x="784133" y="286141"/>
                </a:moveTo>
                <a:lnTo>
                  <a:pt x="784098" y="292100"/>
                </a:lnTo>
                <a:lnTo>
                  <a:pt x="786612" y="292100"/>
                </a:lnTo>
                <a:lnTo>
                  <a:pt x="784133" y="286141"/>
                </a:lnTo>
                <a:close/>
              </a:path>
              <a:path w="1091564" h="2616200">
                <a:moveTo>
                  <a:pt x="862393" y="279400"/>
                </a:moveTo>
                <a:lnTo>
                  <a:pt x="861377" y="279400"/>
                </a:lnTo>
                <a:lnTo>
                  <a:pt x="859040" y="292100"/>
                </a:lnTo>
                <a:lnTo>
                  <a:pt x="859256" y="292100"/>
                </a:lnTo>
                <a:lnTo>
                  <a:pt x="862393" y="279400"/>
                </a:lnTo>
                <a:close/>
              </a:path>
              <a:path w="1091564" h="2616200">
                <a:moveTo>
                  <a:pt x="1001356" y="254000"/>
                </a:moveTo>
                <a:lnTo>
                  <a:pt x="989926" y="254000"/>
                </a:lnTo>
                <a:lnTo>
                  <a:pt x="989368" y="266700"/>
                </a:lnTo>
                <a:lnTo>
                  <a:pt x="989672" y="279400"/>
                </a:lnTo>
                <a:lnTo>
                  <a:pt x="990891" y="292100"/>
                </a:lnTo>
                <a:lnTo>
                  <a:pt x="991981" y="292100"/>
                </a:lnTo>
                <a:lnTo>
                  <a:pt x="990701" y="279400"/>
                </a:lnTo>
                <a:lnTo>
                  <a:pt x="990384" y="266700"/>
                </a:lnTo>
                <a:lnTo>
                  <a:pt x="990790" y="266700"/>
                </a:lnTo>
                <a:lnTo>
                  <a:pt x="1001356" y="254000"/>
                </a:lnTo>
                <a:close/>
              </a:path>
              <a:path w="1091564" h="2616200">
                <a:moveTo>
                  <a:pt x="784174" y="279400"/>
                </a:moveTo>
                <a:lnTo>
                  <a:pt x="781329" y="279400"/>
                </a:lnTo>
                <a:lnTo>
                  <a:pt x="784133" y="286141"/>
                </a:lnTo>
                <a:lnTo>
                  <a:pt x="784174" y="279400"/>
                </a:lnTo>
                <a:close/>
              </a:path>
              <a:path w="1091564" h="2616200">
                <a:moveTo>
                  <a:pt x="756577" y="266700"/>
                </a:moveTo>
                <a:lnTo>
                  <a:pt x="754608" y="266700"/>
                </a:lnTo>
                <a:lnTo>
                  <a:pt x="750912" y="279400"/>
                </a:lnTo>
                <a:lnTo>
                  <a:pt x="752843" y="279400"/>
                </a:lnTo>
                <a:lnTo>
                  <a:pt x="756577" y="266700"/>
                </a:lnTo>
                <a:close/>
              </a:path>
              <a:path w="1091564" h="2616200">
                <a:moveTo>
                  <a:pt x="778906" y="272385"/>
                </a:moveTo>
                <a:lnTo>
                  <a:pt x="776668" y="279400"/>
                </a:lnTo>
                <a:lnTo>
                  <a:pt x="777506" y="279400"/>
                </a:lnTo>
                <a:lnTo>
                  <a:pt x="778906" y="272385"/>
                </a:lnTo>
                <a:close/>
              </a:path>
              <a:path w="1091564" h="2616200">
                <a:moveTo>
                  <a:pt x="862467" y="278678"/>
                </a:moveTo>
                <a:lnTo>
                  <a:pt x="862545" y="279400"/>
                </a:lnTo>
                <a:lnTo>
                  <a:pt x="862672" y="279400"/>
                </a:lnTo>
                <a:lnTo>
                  <a:pt x="862467" y="278678"/>
                </a:lnTo>
                <a:close/>
              </a:path>
              <a:path w="1091564" h="2616200">
                <a:moveTo>
                  <a:pt x="861174" y="266700"/>
                </a:moveTo>
                <a:lnTo>
                  <a:pt x="859066" y="266700"/>
                </a:lnTo>
                <a:lnTo>
                  <a:pt x="862467" y="278678"/>
                </a:lnTo>
                <a:lnTo>
                  <a:pt x="861174" y="266700"/>
                </a:lnTo>
                <a:close/>
              </a:path>
              <a:path w="1091564" h="2616200">
                <a:moveTo>
                  <a:pt x="780719" y="266700"/>
                </a:moveTo>
                <a:lnTo>
                  <a:pt x="780040" y="266700"/>
                </a:lnTo>
                <a:lnTo>
                  <a:pt x="778906" y="272385"/>
                </a:lnTo>
                <a:lnTo>
                  <a:pt x="780719" y="266700"/>
                </a:lnTo>
                <a:close/>
              </a:path>
              <a:path w="1091564" h="2616200">
                <a:moveTo>
                  <a:pt x="753287" y="254000"/>
                </a:moveTo>
                <a:lnTo>
                  <a:pt x="752259" y="254000"/>
                </a:lnTo>
                <a:lnTo>
                  <a:pt x="752259" y="266700"/>
                </a:lnTo>
                <a:lnTo>
                  <a:pt x="753224" y="266700"/>
                </a:lnTo>
                <a:lnTo>
                  <a:pt x="753287" y="254000"/>
                </a:lnTo>
                <a:close/>
              </a:path>
              <a:path w="1091564" h="2616200">
                <a:moveTo>
                  <a:pt x="775077" y="254000"/>
                </a:moveTo>
                <a:lnTo>
                  <a:pt x="773938" y="254000"/>
                </a:lnTo>
                <a:lnTo>
                  <a:pt x="777684" y="266700"/>
                </a:lnTo>
                <a:lnTo>
                  <a:pt x="778897" y="266700"/>
                </a:lnTo>
                <a:lnTo>
                  <a:pt x="775077" y="254000"/>
                </a:lnTo>
                <a:close/>
              </a:path>
              <a:path w="1091564" h="2616200">
                <a:moveTo>
                  <a:pt x="886282" y="254000"/>
                </a:moveTo>
                <a:lnTo>
                  <a:pt x="884707" y="254000"/>
                </a:lnTo>
                <a:lnTo>
                  <a:pt x="880287" y="266700"/>
                </a:lnTo>
                <a:lnTo>
                  <a:pt x="886066" y="266700"/>
                </a:lnTo>
                <a:lnTo>
                  <a:pt x="886282" y="254000"/>
                </a:lnTo>
                <a:close/>
              </a:path>
              <a:path w="1091564" h="2616200">
                <a:moveTo>
                  <a:pt x="490711" y="241300"/>
                </a:moveTo>
                <a:lnTo>
                  <a:pt x="487413" y="241300"/>
                </a:lnTo>
                <a:lnTo>
                  <a:pt x="483603" y="254000"/>
                </a:lnTo>
                <a:lnTo>
                  <a:pt x="486587" y="254000"/>
                </a:lnTo>
                <a:lnTo>
                  <a:pt x="490711" y="241300"/>
                </a:lnTo>
                <a:close/>
              </a:path>
              <a:path w="1091564" h="2616200">
                <a:moveTo>
                  <a:pt x="739487" y="241300"/>
                </a:moveTo>
                <a:lnTo>
                  <a:pt x="738851" y="241300"/>
                </a:lnTo>
                <a:lnTo>
                  <a:pt x="744891" y="254000"/>
                </a:lnTo>
                <a:lnTo>
                  <a:pt x="745964" y="254000"/>
                </a:lnTo>
                <a:lnTo>
                  <a:pt x="739487" y="241300"/>
                </a:lnTo>
                <a:close/>
              </a:path>
              <a:path w="1091564" h="2616200">
                <a:moveTo>
                  <a:pt x="885253" y="241300"/>
                </a:moveTo>
                <a:lnTo>
                  <a:pt x="884186" y="241300"/>
                </a:lnTo>
                <a:lnTo>
                  <a:pt x="884364" y="254000"/>
                </a:lnTo>
                <a:lnTo>
                  <a:pt x="885253" y="254000"/>
                </a:lnTo>
                <a:lnTo>
                  <a:pt x="885253" y="241300"/>
                </a:lnTo>
                <a:close/>
              </a:path>
              <a:path w="1091564" h="2616200">
                <a:moveTo>
                  <a:pt x="1004468" y="241300"/>
                </a:moveTo>
                <a:lnTo>
                  <a:pt x="1002563" y="241300"/>
                </a:lnTo>
                <a:lnTo>
                  <a:pt x="1002779" y="254000"/>
                </a:lnTo>
                <a:lnTo>
                  <a:pt x="1003261" y="254000"/>
                </a:lnTo>
                <a:lnTo>
                  <a:pt x="1004468" y="241300"/>
                </a:lnTo>
                <a:close/>
              </a:path>
              <a:path w="1091564" h="2616200">
                <a:moveTo>
                  <a:pt x="497459" y="215900"/>
                </a:moveTo>
                <a:lnTo>
                  <a:pt x="496620" y="215900"/>
                </a:lnTo>
                <a:lnTo>
                  <a:pt x="497827" y="228600"/>
                </a:lnTo>
                <a:lnTo>
                  <a:pt x="496900" y="228600"/>
                </a:lnTo>
                <a:lnTo>
                  <a:pt x="493153" y="241300"/>
                </a:lnTo>
                <a:lnTo>
                  <a:pt x="495271" y="241300"/>
                </a:lnTo>
                <a:lnTo>
                  <a:pt x="498207" y="228600"/>
                </a:lnTo>
                <a:lnTo>
                  <a:pt x="497459" y="215900"/>
                </a:lnTo>
                <a:close/>
              </a:path>
              <a:path w="1091564" h="2616200">
                <a:moveTo>
                  <a:pt x="727760" y="228600"/>
                </a:moveTo>
                <a:lnTo>
                  <a:pt x="727189" y="228600"/>
                </a:lnTo>
                <a:lnTo>
                  <a:pt x="732939" y="241300"/>
                </a:lnTo>
                <a:lnTo>
                  <a:pt x="733446" y="241300"/>
                </a:lnTo>
                <a:lnTo>
                  <a:pt x="727760" y="228600"/>
                </a:lnTo>
                <a:close/>
              </a:path>
              <a:path w="1091564" h="2616200">
                <a:moveTo>
                  <a:pt x="887933" y="228600"/>
                </a:moveTo>
                <a:lnTo>
                  <a:pt x="886942" y="228600"/>
                </a:lnTo>
                <a:lnTo>
                  <a:pt x="886688" y="241300"/>
                </a:lnTo>
                <a:lnTo>
                  <a:pt x="887844" y="241300"/>
                </a:lnTo>
                <a:lnTo>
                  <a:pt x="887933" y="228600"/>
                </a:lnTo>
                <a:close/>
              </a:path>
              <a:path w="1091564" h="2616200">
                <a:moveTo>
                  <a:pt x="417944" y="215900"/>
                </a:moveTo>
                <a:lnTo>
                  <a:pt x="416267" y="215900"/>
                </a:lnTo>
                <a:lnTo>
                  <a:pt x="419557" y="228600"/>
                </a:lnTo>
                <a:lnTo>
                  <a:pt x="426985" y="228600"/>
                </a:lnTo>
                <a:lnTo>
                  <a:pt x="417944" y="215900"/>
                </a:lnTo>
                <a:close/>
              </a:path>
              <a:path w="1091564" h="2616200">
                <a:moveTo>
                  <a:pt x="452264" y="215900"/>
                </a:moveTo>
                <a:lnTo>
                  <a:pt x="443447" y="215900"/>
                </a:lnTo>
                <a:lnTo>
                  <a:pt x="433430" y="228600"/>
                </a:lnTo>
                <a:lnTo>
                  <a:pt x="439278" y="228600"/>
                </a:lnTo>
                <a:lnTo>
                  <a:pt x="452264" y="215900"/>
                </a:lnTo>
                <a:close/>
              </a:path>
              <a:path w="1091564" h="2616200">
                <a:moveTo>
                  <a:pt x="741489" y="215900"/>
                </a:moveTo>
                <a:lnTo>
                  <a:pt x="740473" y="215900"/>
                </a:lnTo>
                <a:lnTo>
                  <a:pt x="733679" y="228600"/>
                </a:lnTo>
                <a:lnTo>
                  <a:pt x="736866" y="228600"/>
                </a:lnTo>
                <a:lnTo>
                  <a:pt x="741489" y="215900"/>
                </a:lnTo>
                <a:close/>
              </a:path>
              <a:path w="1091564" h="2616200">
                <a:moveTo>
                  <a:pt x="409155" y="203200"/>
                </a:moveTo>
                <a:lnTo>
                  <a:pt x="407022" y="203200"/>
                </a:lnTo>
                <a:lnTo>
                  <a:pt x="413385" y="215900"/>
                </a:lnTo>
                <a:lnTo>
                  <a:pt x="416267" y="215900"/>
                </a:lnTo>
                <a:lnTo>
                  <a:pt x="409155" y="203200"/>
                </a:lnTo>
                <a:close/>
              </a:path>
              <a:path w="1091564" h="2616200">
                <a:moveTo>
                  <a:pt x="737247" y="203200"/>
                </a:moveTo>
                <a:lnTo>
                  <a:pt x="736155" y="203200"/>
                </a:lnTo>
                <a:lnTo>
                  <a:pt x="734606" y="215900"/>
                </a:lnTo>
                <a:lnTo>
                  <a:pt x="736752" y="215900"/>
                </a:lnTo>
                <a:lnTo>
                  <a:pt x="737247" y="203200"/>
                </a:lnTo>
                <a:close/>
              </a:path>
              <a:path w="1091564" h="2616200">
                <a:moveTo>
                  <a:pt x="398710" y="194419"/>
                </a:moveTo>
                <a:lnTo>
                  <a:pt x="399008" y="203200"/>
                </a:lnTo>
                <a:lnTo>
                  <a:pt x="400431" y="203200"/>
                </a:lnTo>
                <a:lnTo>
                  <a:pt x="398710" y="194419"/>
                </a:lnTo>
                <a:close/>
              </a:path>
              <a:path w="1091564" h="2616200">
                <a:moveTo>
                  <a:pt x="756716" y="190500"/>
                </a:moveTo>
                <a:lnTo>
                  <a:pt x="754532" y="190500"/>
                </a:lnTo>
                <a:lnTo>
                  <a:pt x="752779" y="203200"/>
                </a:lnTo>
                <a:lnTo>
                  <a:pt x="755294" y="203200"/>
                </a:lnTo>
                <a:lnTo>
                  <a:pt x="756716" y="190500"/>
                </a:lnTo>
                <a:close/>
              </a:path>
              <a:path w="1091564" h="2616200">
                <a:moveTo>
                  <a:pt x="398576" y="190500"/>
                </a:moveTo>
                <a:lnTo>
                  <a:pt x="397941" y="190500"/>
                </a:lnTo>
                <a:lnTo>
                  <a:pt x="398710" y="194419"/>
                </a:lnTo>
                <a:lnTo>
                  <a:pt x="398576" y="190500"/>
                </a:lnTo>
                <a:close/>
              </a:path>
              <a:path w="1091564" h="2616200">
                <a:moveTo>
                  <a:pt x="322516" y="177800"/>
                </a:moveTo>
                <a:lnTo>
                  <a:pt x="321640" y="177800"/>
                </a:lnTo>
                <a:lnTo>
                  <a:pt x="322465" y="190500"/>
                </a:lnTo>
                <a:lnTo>
                  <a:pt x="323494" y="190500"/>
                </a:lnTo>
                <a:lnTo>
                  <a:pt x="322516" y="177800"/>
                </a:lnTo>
                <a:close/>
              </a:path>
              <a:path w="1091564" h="2616200">
                <a:moveTo>
                  <a:pt x="371309" y="177800"/>
                </a:moveTo>
                <a:lnTo>
                  <a:pt x="356196" y="190500"/>
                </a:lnTo>
                <a:lnTo>
                  <a:pt x="375577" y="190500"/>
                </a:lnTo>
                <a:lnTo>
                  <a:pt x="371309" y="177800"/>
                </a:lnTo>
                <a:close/>
              </a:path>
              <a:path w="1091564" h="2616200">
                <a:moveTo>
                  <a:pt x="760920" y="177800"/>
                </a:moveTo>
                <a:lnTo>
                  <a:pt x="754888" y="177800"/>
                </a:lnTo>
                <a:lnTo>
                  <a:pt x="761377" y="190500"/>
                </a:lnTo>
                <a:lnTo>
                  <a:pt x="760920" y="177800"/>
                </a:lnTo>
                <a:close/>
              </a:path>
              <a:path w="1091564" h="2616200">
                <a:moveTo>
                  <a:pt x="767891" y="180826"/>
                </a:moveTo>
                <a:lnTo>
                  <a:pt x="768578" y="190500"/>
                </a:lnTo>
                <a:lnTo>
                  <a:pt x="772718" y="190500"/>
                </a:lnTo>
                <a:lnTo>
                  <a:pt x="767891" y="180826"/>
                </a:lnTo>
                <a:close/>
              </a:path>
              <a:path w="1091564" h="2616200">
                <a:moveTo>
                  <a:pt x="767676" y="177800"/>
                </a:moveTo>
                <a:lnTo>
                  <a:pt x="766381" y="177800"/>
                </a:lnTo>
                <a:lnTo>
                  <a:pt x="767891" y="180826"/>
                </a:lnTo>
                <a:lnTo>
                  <a:pt x="767676" y="177800"/>
                </a:lnTo>
                <a:close/>
              </a:path>
              <a:path w="1091564" h="2616200">
                <a:moveTo>
                  <a:pt x="311603" y="143227"/>
                </a:moveTo>
                <a:lnTo>
                  <a:pt x="305879" y="152400"/>
                </a:lnTo>
                <a:lnTo>
                  <a:pt x="305879" y="165100"/>
                </a:lnTo>
                <a:lnTo>
                  <a:pt x="304723" y="177800"/>
                </a:lnTo>
                <a:lnTo>
                  <a:pt x="308419" y="177800"/>
                </a:lnTo>
                <a:lnTo>
                  <a:pt x="306158" y="165100"/>
                </a:lnTo>
                <a:lnTo>
                  <a:pt x="307086" y="152400"/>
                </a:lnTo>
                <a:lnTo>
                  <a:pt x="311065" y="152400"/>
                </a:lnTo>
                <a:lnTo>
                  <a:pt x="311603" y="143227"/>
                </a:lnTo>
                <a:close/>
              </a:path>
              <a:path w="1091564" h="2616200">
                <a:moveTo>
                  <a:pt x="754659" y="165100"/>
                </a:moveTo>
                <a:lnTo>
                  <a:pt x="751408" y="165100"/>
                </a:lnTo>
                <a:lnTo>
                  <a:pt x="752779" y="177800"/>
                </a:lnTo>
                <a:lnTo>
                  <a:pt x="755472" y="177800"/>
                </a:lnTo>
                <a:lnTo>
                  <a:pt x="754659" y="165100"/>
                </a:lnTo>
                <a:close/>
              </a:path>
              <a:path w="1091564" h="2616200">
                <a:moveTo>
                  <a:pt x="769150" y="152400"/>
                </a:moveTo>
                <a:lnTo>
                  <a:pt x="762825" y="152400"/>
                </a:lnTo>
                <a:lnTo>
                  <a:pt x="757897" y="165100"/>
                </a:lnTo>
                <a:lnTo>
                  <a:pt x="760296" y="165100"/>
                </a:lnTo>
                <a:lnTo>
                  <a:pt x="769150" y="152400"/>
                </a:lnTo>
                <a:close/>
              </a:path>
              <a:path w="1091564" h="2616200">
                <a:moveTo>
                  <a:pt x="784885" y="139700"/>
                </a:moveTo>
                <a:lnTo>
                  <a:pt x="783602" y="139700"/>
                </a:lnTo>
                <a:lnTo>
                  <a:pt x="780453" y="152400"/>
                </a:lnTo>
                <a:lnTo>
                  <a:pt x="783640" y="152400"/>
                </a:lnTo>
                <a:lnTo>
                  <a:pt x="784885" y="139700"/>
                </a:lnTo>
                <a:close/>
              </a:path>
              <a:path w="1091564" h="2616200">
                <a:moveTo>
                  <a:pt x="313804" y="139700"/>
                </a:moveTo>
                <a:lnTo>
                  <a:pt x="311809" y="139700"/>
                </a:lnTo>
                <a:lnTo>
                  <a:pt x="311603" y="143227"/>
                </a:lnTo>
                <a:lnTo>
                  <a:pt x="313804" y="139700"/>
                </a:lnTo>
                <a:close/>
              </a:path>
              <a:path w="1091564" h="2616200">
                <a:moveTo>
                  <a:pt x="305075" y="131437"/>
                </a:moveTo>
                <a:lnTo>
                  <a:pt x="304901" y="139700"/>
                </a:lnTo>
                <a:lnTo>
                  <a:pt x="306959" y="139700"/>
                </a:lnTo>
                <a:lnTo>
                  <a:pt x="305075" y="131437"/>
                </a:lnTo>
                <a:close/>
              </a:path>
              <a:path w="1091564" h="2616200">
                <a:moveTo>
                  <a:pt x="782624" y="127000"/>
                </a:moveTo>
                <a:lnTo>
                  <a:pt x="780211" y="127000"/>
                </a:lnTo>
                <a:lnTo>
                  <a:pt x="787069" y="139700"/>
                </a:lnTo>
                <a:lnTo>
                  <a:pt x="787806" y="139700"/>
                </a:lnTo>
                <a:lnTo>
                  <a:pt x="782624" y="127000"/>
                </a:lnTo>
                <a:close/>
              </a:path>
              <a:path w="1091564" h="2616200">
                <a:moveTo>
                  <a:pt x="305168" y="127000"/>
                </a:moveTo>
                <a:lnTo>
                  <a:pt x="304063" y="127000"/>
                </a:lnTo>
                <a:lnTo>
                  <a:pt x="305075" y="131437"/>
                </a:lnTo>
                <a:lnTo>
                  <a:pt x="305168" y="127000"/>
                </a:lnTo>
                <a:close/>
              </a:path>
              <a:path w="1091564" h="2616200">
                <a:moveTo>
                  <a:pt x="301929" y="114300"/>
                </a:moveTo>
                <a:lnTo>
                  <a:pt x="300774" y="114300"/>
                </a:lnTo>
                <a:lnTo>
                  <a:pt x="298996" y="127000"/>
                </a:lnTo>
                <a:lnTo>
                  <a:pt x="300418" y="127000"/>
                </a:lnTo>
                <a:lnTo>
                  <a:pt x="301929" y="114300"/>
                </a:lnTo>
                <a:close/>
              </a:path>
              <a:path w="1091564" h="2616200">
                <a:moveTo>
                  <a:pt x="275793" y="101600"/>
                </a:moveTo>
                <a:lnTo>
                  <a:pt x="270738" y="101600"/>
                </a:lnTo>
                <a:lnTo>
                  <a:pt x="272478" y="114300"/>
                </a:lnTo>
                <a:lnTo>
                  <a:pt x="275297" y="114300"/>
                </a:lnTo>
                <a:lnTo>
                  <a:pt x="275793" y="101600"/>
                </a:lnTo>
                <a:close/>
              </a:path>
              <a:path w="1091564" h="2616200">
                <a:moveTo>
                  <a:pt x="286852" y="110440"/>
                </a:moveTo>
                <a:lnTo>
                  <a:pt x="285521" y="114300"/>
                </a:lnTo>
                <a:lnTo>
                  <a:pt x="286888" y="112520"/>
                </a:lnTo>
                <a:lnTo>
                  <a:pt x="286852" y="110440"/>
                </a:lnTo>
                <a:close/>
              </a:path>
              <a:path w="1091564" h="2616200">
                <a:moveTo>
                  <a:pt x="292113" y="105717"/>
                </a:moveTo>
                <a:lnTo>
                  <a:pt x="286888" y="112520"/>
                </a:lnTo>
                <a:lnTo>
                  <a:pt x="286918" y="114300"/>
                </a:lnTo>
                <a:lnTo>
                  <a:pt x="290525" y="114300"/>
                </a:lnTo>
                <a:lnTo>
                  <a:pt x="292113" y="105717"/>
                </a:lnTo>
                <a:close/>
              </a:path>
              <a:path w="1091564" h="2616200">
                <a:moveTo>
                  <a:pt x="295275" y="101600"/>
                </a:moveTo>
                <a:lnTo>
                  <a:pt x="293143" y="104374"/>
                </a:lnTo>
                <a:lnTo>
                  <a:pt x="294106" y="114300"/>
                </a:lnTo>
                <a:lnTo>
                  <a:pt x="294462" y="114300"/>
                </a:lnTo>
                <a:lnTo>
                  <a:pt x="295275" y="101600"/>
                </a:lnTo>
                <a:close/>
              </a:path>
              <a:path w="1091564" h="2616200">
                <a:moveTo>
                  <a:pt x="289902" y="101600"/>
                </a:moveTo>
                <a:lnTo>
                  <a:pt x="286702" y="101600"/>
                </a:lnTo>
                <a:lnTo>
                  <a:pt x="286852" y="110440"/>
                </a:lnTo>
                <a:lnTo>
                  <a:pt x="289902" y="101600"/>
                </a:lnTo>
                <a:close/>
              </a:path>
              <a:path w="1091564" h="2616200">
                <a:moveTo>
                  <a:pt x="292874" y="101600"/>
                </a:moveTo>
                <a:lnTo>
                  <a:pt x="292113" y="105717"/>
                </a:lnTo>
                <a:lnTo>
                  <a:pt x="293143" y="104374"/>
                </a:lnTo>
                <a:lnTo>
                  <a:pt x="292874" y="101600"/>
                </a:lnTo>
                <a:close/>
              </a:path>
              <a:path w="1091564" h="2616200">
                <a:moveTo>
                  <a:pt x="278408" y="100852"/>
                </a:moveTo>
                <a:lnTo>
                  <a:pt x="278244" y="101600"/>
                </a:lnTo>
                <a:lnTo>
                  <a:pt x="278408" y="100852"/>
                </a:lnTo>
                <a:close/>
              </a:path>
              <a:path w="1091564" h="2616200">
                <a:moveTo>
                  <a:pt x="289191" y="76200"/>
                </a:moveTo>
                <a:lnTo>
                  <a:pt x="288277" y="76200"/>
                </a:lnTo>
                <a:lnTo>
                  <a:pt x="280428" y="88900"/>
                </a:lnTo>
                <a:lnTo>
                  <a:pt x="278408" y="100852"/>
                </a:lnTo>
                <a:lnTo>
                  <a:pt x="281038" y="88900"/>
                </a:lnTo>
                <a:lnTo>
                  <a:pt x="285762" y="88900"/>
                </a:lnTo>
                <a:lnTo>
                  <a:pt x="289191" y="76200"/>
                </a:lnTo>
                <a:close/>
              </a:path>
              <a:path w="1091564" h="2616200">
                <a:moveTo>
                  <a:pt x="287827" y="74106"/>
                </a:moveTo>
                <a:lnTo>
                  <a:pt x="287528" y="76200"/>
                </a:lnTo>
                <a:lnTo>
                  <a:pt x="287718" y="76200"/>
                </a:lnTo>
                <a:lnTo>
                  <a:pt x="287827" y="74106"/>
                </a:lnTo>
                <a:close/>
              </a:path>
              <a:path w="1091564" h="2616200">
                <a:moveTo>
                  <a:pt x="292188" y="50800"/>
                </a:moveTo>
                <a:lnTo>
                  <a:pt x="289763" y="50800"/>
                </a:lnTo>
                <a:lnTo>
                  <a:pt x="288378" y="63500"/>
                </a:lnTo>
                <a:lnTo>
                  <a:pt x="287827" y="74106"/>
                </a:lnTo>
                <a:lnTo>
                  <a:pt x="289344" y="63500"/>
                </a:lnTo>
                <a:lnTo>
                  <a:pt x="289572" y="63500"/>
                </a:lnTo>
                <a:lnTo>
                  <a:pt x="292188" y="50800"/>
                </a:lnTo>
                <a:close/>
              </a:path>
              <a:path w="1091564" h="2616200">
                <a:moveTo>
                  <a:pt x="298104" y="47507"/>
                </a:moveTo>
                <a:lnTo>
                  <a:pt x="296837" y="50800"/>
                </a:lnTo>
                <a:lnTo>
                  <a:pt x="297103" y="50800"/>
                </a:lnTo>
                <a:lnTo>
                  <a:pt x="298104" y="47507"/>
                </a:lnTo>
                <a:close/>
              </a:path>
              <a:path w="1091564" h="2616200">
                <a:moveTo>
                  <a:pt x="301726" y="38100"/>
                </a:moveTo>
                <a:lnTo>
                  <a:pt x="300964" y="38100"/>
                </a:lnTo>
                <a:lnTo>
                  <a:pt x="298104" y="47507"/>
                </a:lnTo>
                <a:lnTo>
                  <a:pt x="301726" y="38100"/>
                </a:lnTo>
                <a:close/>
              </a:path>
              <a:path w="1091564" h="2616200">
                <a:moveTo>
                  <a:pt x="305003" y="25400"/>
                </a:moveTo>
                <a:lnTo>
                  <a:pt x="302653" y="38100"/>
                </a:lnTo>
                <a:lnTo>
                  <a:pt x="310375" y="38100"/>
                </a:lnTo>
                <a:lnTo>
                  <a:pt x="305003" y="25400"/>
                </a:lnTo>
                <a:close/>
              </a:path>
              <a:path w="1091564" h="2616200">
                <a:moveTo>
                  <a:pt x="317538" y="25400"/>
                </a:moveTo>
                <a:lnTo>
                  <a:pt x="313321" y="25400"/>
                </a:lnTo>
                <a:lnTo>
                  <a:pt x="310375" y="38100"/>
                </a:lnTo>
                <a:lnTo>
                  <a:pt x="317881" y="38100"/>
                </a:lnTo>
                <a:lnTo>
                  <a:pt x="317538" y="25400"/>
                </a:lnTo>
                <a:close/>
              </a:path>
              <a:path w="1091564" h="2616200">
                <a:moveTo>
                  <a:pt x="319514" y="19003"/>
                </a:moveTo>
                <a:lnTo>
                  <a:pt x="317538" y="25400"/>
                </a:lnTo>
                <a:lnTo>
                  <a:pt x="318414" y="25400"/>
                </a:lnTo>
                <a:lnTo>
                  <a:pt x="319514" y="19003"/>
                </a:lnTo>
                <a:close/>
              </a:path>
              <a:path w="1091564" h="2616200">
                <a:moveTo>
                  <a:pt x="321462" y="12700"/>
                </a:moveTo>
                <a:lnTo>
                  <a:pt x="320598" y="12700"/>
                </a:lnTo>
                <a:lnTo>
                  <a:pt x="319514" y="19003"/>
                </a:lnTo>
                <a:lnTo>
                  <a:pt x="321462" y="12700"/>
                </a:lnTo>
                <a:close/>
              </a:path>
              <a:path w="1091564" h="2616200">
                <a:moveTo>
                  <a:pt x="340495" y="0"/>
                </a:moveTo>
                <a:lnTo>
                  <a:pt x="339703" y="0"/>
                </a:lnTo>
                <a:lnTo>
                  <a:pt x="332428" y="12700"/>
                </a:lnTo>
                <a:lnTo>
                  <a:pt x="332627" y="12700"/>
                </a:lnTo>
                <a:lnTo>
                  <a:pt x="340495" y="0"/>
                </a:lnTo>
                <a:close/>
              </a:path>
            </a:pathLst>
          </a:custGeom>
          <a:solidFill>
            <a:srgbClr val="FFFFFF"/>
          </a:solidFill>
        </p:spPr>
        <p:txBody>
          <a:bodyPr wrap="square" lIns="0" tIns="0" rIns="0" bIns="0" rtlCol="0"/>
          <a:lstStyle/>
          <a:p>
            <a:endParaRPr sz="1154"/>
          </a:p>
        </p:txBody>
      </p:sp>
      <p:sp>
        <p:nvSpPr>
          <p:cNvPr id="8" name="object 8"/>
          <p:cNvSpPr/>
          <p:nvPr/>
        </p:nvSpPr>
        <p:spPr>
          <a:xfrm>
            <a:off x="4050626" y="4276476"/>
            <a:ext cx="19019" cy="17651"/>
          </a:xfrm>
          <a:custGeom>
            <a:avLst/>
            <a:gdLst/>
            <a:ahLst/>
            <a:cxnLst/>
            <a:rect l="l" t="t" r="r" b="b"/>
            <a:pathLst>
              <a:path w="26670" h="23495">
                <a:moveTo>
                  <a:pt x="18240" y="1518"/>
                </a:moveTo>
                <a:lnTo>
                  <a:pt x="15125" y="1714"/>
                </a:lnTo>
                <a:lnTo>
                  <a:pt x="9055" y="2006"/>
                </a:lnTo>
                <a:lnTo>
                  <a:pt x="6591" y="3479"/>
                </a:lnTo>
                <a:lnTo>
                  <a:pt x="15455" y="14808"/>
                </a:lnTo>
                <a:lnTo>
                  <a:pt x="8191" y="17183"/>
                </a:lnTo>
                <a:lnTo>
                  <a:pt x="469" y="22116"/>
                </a:lnTo>
                <a:lnTo>
                  <a:pt x="5417" y="23244"/>
                </a:lnTo>
                <a:lnTo>
                  <a:pt x="13738" y="22574"/>
                </a:lnTo>
                <a:lnTo>
                  <a:pt x="21091" y="20037"/>
                </a:lnTo>
                <a:lnTo>
                  <a:pt x="23609" y="15671"/>
                </a:lnTo>
                <a:lnTo>
                  <a:pt x="22148" y="9575"/>
                </a:lnTo>
                <a:lnTo>
                  <a:pt x="25374" y="7759"/>
                </a:lnTo>
                <a:lnTo>
                  <a:pt x="25954" y="1752"/>
                </a:lnTo>
                <a:lnTo>
                  <a:pt x="14541" y="1752"/>
                </a:lnTo>
                <a:lnTo>
                  <a:pt x="18240" y="1518"/>
                </a:lnTo>
                <a:close/>
              </a:path>
              <a:path w="26670" h="23495">
                <a:moveTo>
                  <a:pt x="0" y="22009"/>
                </a:moveTo>
                <a:lnTo>
                  <a:pt x="279" y="22237"/>
                </a:lnTo>
                <a:lnTo>
                  <a:pt x="469" y="22116"/>
                </a:lnTo>
                <a:lnTo>
                  <a:pt x="0" y="22009"/>
                </a:lnTo>
                <a:close/>
              </a:path>
              <a:path w="26670" h="23495">
                <a:moveTo>
                  <a:pt x="25980" y="1485"/>
                </a:moveTo>
                <a:lnTo>
                  <a:pt x="18757" y="1485"/>
                </a:lnTo>
                <a:lnTo>
                  <a:pt x="14541" y="1752"/>
                </a:lnTo>
                <a:lnTo>
                  <a:pt x="25954" y="1752"/>
                </a:lnTo>
                <a:lnTo>
                  <a:pt x="25980" y="1485"/>
                </a:lnTo>
                <a:close/>
              </a:path>
              <a:path w="26670" h="23495">
                <a:moveTo>
                  <a:pt x="26123" y="0"/>
                </a:moveTo>
                <a:lnTo>
                  <a:pt x="18240" y="1518"/>
                </a:lnTo>
                <a:lnTo>
                  <a:pt x="18757" y="1485"/>
                </a:lnTo>
                <a:lnTo>
                  <a:pt x="25980" y="1485"/>
                </a:lnTo>
                <a:lnTo>
                  <a:pt x="26123" y="0"/>
                </a:lnTo>
                <a:close/>
              </a:path>
            </a:pathLst>
          </a:custGeom>
          <a:solidFill>
            <a:srgbClr val="BCBEC0"/>
          </a:solidFill>
        </p:spPr>
        <p:txBody>
          <a:bodyPr wrap="square" lIns="0" tIns="0" rIns="0" bIns="0" rtlCol="0"/>
          <a:lstStyle/>
          <a:p>
            <a:endParaRPr sz="1154"/>
          </a:p>
        </p:txBody>
      </p:sp>
      <p:sp>
        <p:nvSpPr>
          <p:cNvPr id="9" name="object 9"/>
          <p:cNvSpPr/>
          <p:nvPr/>
        </p:nvSpPr>
        <p:spPr>
          <a:xfrm>
            <a:off x="4070008" y="4265826"/>
            <a:ext cx="8604" cy="5725"/>
          </a:xfrm>
          <a:custGeom>
            <a:avLst/>
            <a:gdLst/>
            <a:ahLst/>
            <a:cxnLst/>
            <a:rect l="l" t="t" r="r" b="b"/>
            <a:pathLst>
              <a:path w="12064" h="7620">
                <a:moveTo>
                  <a:pt x="9742" y="3606"/>
                </a:moveTo>
                <a:lnTo>
                  <a:pt x="4965" y="3606"/>
                </a:lnTo>
                <a:lnTo>
                  <a:pt x="4343" y="4038"/>
                </a:lnTo>
                <a:lnTo>
                  <a:pt x="3314" y="4711"/>
                </a:lnTo>
                <a:lnTo>
                  <a:pt x="0" y="6794"/>
                </a:lnTo>
                <a:lnTo>
                  <a:pt x="3822" y="7454"/>
                </a:lnTo>
                <a:lnTo>
                  <a:pt x="9742" y="3606"/>
                </a:lnTo>
                <a:close/>
              </a:path>
              <a:path w="12064" h="7620">
                <a:moveTo>
                  <a:pt x="3819" y="4373"/>
                </a:moveTo>
                <a:lnTo>
                  <a:pt x="3286" y="4711"/>
                </a:lnTo>
                <a:lnTo>
                  <a:pt x="3819" y="4373"/>
                </a:lnTo>
                <a:close/>
              </a:path>
              <a:path w="12064" h="7620">
                <a:moveTo>
                  <a:pt x="8483" y="0"/>
                </a:moveTo>
                <a:lnTo>
                  <a:pt x="4393" y="3989"/>
                </a:lnTo>
                <a:lnTo>
                  <a:pt x="4965" y="3606"/>
                </a:lnTo>
                <a:lnTo>
                  <a:pt x="9742" y="3606"/>
                </a:lnTo>
                <a:lnTo>
                  <a:pt x="11988" y="2146"/>
                </a:lnTo>
                <a:lnTo>
                  <a:pt x="9601" y="711"/>
                </a:lnTo>
                <a:lnTo>
                  <a:pt x="8483" y="0"/>
                </a:lnTo>
                <a:close/>
              </a:path>
            </a:pathLst>
          </a:custGeom>
          <a:solidFill>
            <a:srgbClr val="BCBEC0"/>
          </a:solidFill>
        </p:spPr>
        <p:txBody>
          <a:bodyPr wrap="square" lIns="0" tIns="0" rIns="0" bIns="0" rtlCol="0"/>
          <a:lstStyle/>
          <a:p>
            <a:endParaRPr sz="1154"/>
          </a:p>
        </p:txBody>
      </p:sp>
      <p:sp>
        <p:nvSpPr>
          <p:cNvPr id="10" name="object 10"/>
          <p:cNvSpPr/>
          <p:nvPr/>
        </p:nvSpPr>
        <p:spPr>
          <a:xfrm>
            <a:off x="4438683" y="5189195"/>
            <a:ext cx="131179" cy="138200"/>
          </a:xfrm>
          <a:prstGeom prst="rect">
            <a:avLst/>
          </a:prstGeom>
          <a:blipFill>
            <a:blip r:embed="rId4" cstate="print"/>
            <a:stretch>
              <a:fillRect/>
            </a:stretch>
          </a:blipFill>
        </p:spPr>
        <p:txBody>
          <a:bodyPr wrap="square" lIns="0" tIns="0" rIns="0" bIns="0" rtlCol="0"/>
          <a:lstStyle/>
          <a:p>
            <a:endParaRPr sz="1154"/>
          </a:p>
        </p:txBody>
      </p:sp>
      <p:sp>
        <p:nvSpPr>
          <p:cNvPr id="11" name="object 11"/>
          <p:cNvSpPr txBox="1"/>
          <p:nvPr/>
        </p:nvSpPr>
        <p:spPr>
          <a:xfrm>
            <a:off x="4473172" y="5198624"/>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a:t>
            </a:r>
            <a:endParaRPr sz="545">
              <a:latin typeface="Gill Sans MT"/>
              <a:cs typeface="Gill Sans MT"/>
            </a:endParaRPr>
          </a:p>
        </p:txBody>
      </p:sp>
      <p:sp>
        <p:nvSpPr>
          <p:cNvPr id="12" name="object 12"/>
          <p:cNvSpPr/>
          <p:nvPr/>
        </p:nvSpPr>
        <p:spPr>
          <a:xfrm>
            <a:off x="6939541" y="1465647"/>
            <a:ext cx="557263" cy="119520"/>
          </a:xfrm>
          <a:prstGeom prst="rect">
            <a:avLst/>
          </a:prstGeom>
          <a:blipFill>
            <a:blip r:embed="rId5" cstate="print"/>
            <a:stretch>
              <a:fillRect/>
            </a:stretch>
          </a:blipFill>
        </p:spPr>
        <p:txBody>
          <a:bodyPr wrap="square" lIns="0" tIns="0" rIns="0" bIns="0" rtlCol="0"/>
          <a:lstStyle/>
          <a:p>
            <a:endParaRPr sz="1154"/>
          </a:p>
        </p:txBody>
      </p:sp>
      <p:sp>
        <p:nvSpPr>
          <p:cNvPr id="13" name="object 13"/>
          <p:cNvSpPr/>
          <p:nvPr/>
        </p:nvSpPr>
        <p:spPr>
          <a:xfrm>
            <a:off x="5438492" y="1501775"/>
            <a:ext cx="5464213" cy="2720917"/>
          </a:xfrm>
          <a:prstGeom prst="rect">
            <a:avLst/>
          </a:prstGeom>
          <a:blipFill>
            <a:blip r:embed="rId6" cstate="print"/>
            <a:stretch>
              <a:fillRect/>
            </a:stretch>
          </a:blipFill>
        </p:spPr>
        <p:txBody>
          <a:bodyPr wrap="square" lIns="0" tIns="0" rIns="0" bIns="0" rtlCol="0"/>
          <a:lstStyle/>
          <a:p>
            <a:endParaRPr sz="1154"/>
          </a:p>
        </p:txBody>
      </p:sp>
      <p:sp>
        <p:nvSpPr>
          <p:cNvPr id="14" name="object 14"/>
          <p:cNvSpPr/>
          <p:nvPr/>
        </p:nvSpPr>
        <p:spPr>
          <a:xfrm>
            <a:off x="1169177" y="1354369"/>
            <a:ext cx="3128490" cy="3026534"/>
          </a:xfrm>
          <a:prstGeom prst="rect">
            <a:avLst/>
          </a:prstGeom>
          <a:blipFill>
            <a:blip r:embed="rId7" cstate="print"/>
            <a:stretch>
              <a:fillRect/>
            </a:stretch>
          </a:blipFill>
        </p:spPr>
        <p:txBody>
          <a:bodyPr wrap="square" lIns="0" tIns="0" rIns="0" bIns="0" rtlCol="0"/>
          <a:lstStyle/>
          <a:p>
            <a:endParaRPr sz="1154" dirty="0"/>
          </a:p>
        </p:txBody>
      </p:sp>
      <p:sp>
        <p:nvSpPr>
          <p:cNvPr id="15" name="object 15"/>
          <p:cNvSpPr txBox="1"/>
          <p:nvPr/>
        </p:nvSpPr>
        <p:spPr>
          <a:xfrm>
            <a:off x="2507152" y="2558794"/>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a:t>
            </a:r>
            <a:endParaRPr sz="545">
              <a:latin typeface="Gill Sans MT"/>
              <a:cs typeface="Gill Sans MT"/>
            </a:endParaRPr>
          </a:p>
        </p:txBody>
      </p:sp>
      <p:sp>
        <p:nvSpPr>
          <p:cNvPr id="16" name="object 16"/>
          <p:cNvSpPr txBox="1"/>
          <p:nvPr/>
        </p:nvSpPr>
        <p:spPr>
          <a:xfrm>
            <a:off x="2680293" y="2664338"/>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2</a:t>
            </a:r>
            <a:endParaRPr sz="545">
              <a:latin typeface="Gill Sans MT"/>
              <a:cs typeface="Gill Sans MT"/>
            </a:endParaRPr>
          </a:p>
        </p:txBody>
      </p:sp>
      <p:sp>
        <p:nvSpPr>
          <p:cNvPr id="17" name="object 17"/>
          <p:cNvSpPr txBox="1"/>
          <p:nvPr/>
        </p:nvSpPr>
        <p:spPr>
          <a:xfrm>
            <a:off x="2454140" y="2689343"/>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3</a:t>
            </a:r>
            <a:endParaRPr sz="545">
              <a:latin typeface="Gill Sans MT"/>
              <a:cs typeface="Gill Sans MT"/>
            </a:endParaRPr>
          </a:p>
        </p:txBody>
      </p:sp>
      <p:sp>
        <p:nvSpPr>
          <p:cNvPr id="18" name="object 18"/>
          <p:cNvSpPr txBox="1"/>
          <p:nvPr/>
        </p:nvSpPr>
        <p:spPr>
          <a:xfrm>
            <a:off x="2553624" y="2784555"/>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4</a:t>
            </a:r>
            <a:endParaRPr sz="545">
              <a:latin typeface="Gill Sans MT"/>
              <a:cs typeface="Gill Sans MT"/>
            </a:endParaRPr>
          </a:p>
        </p:txBody>
      </p:sp>
      <p:sp>
        <p:nvSpPr>
          <p:cNvPr id="19" name="object 19"/>
          <p:cNvSpPr txBox="1"/>
          <p:nvPr/>
        </p:nvSpPr>
        <p:spPr>
          <a:xfrm>
            <a:off x="2612736" y="2920920"/>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5</a:t>
            </a:r>
            <a:endParaRPr sz="545">
              <a:latin typeface="Gill Sans MT"/>
              <a:cs typeface="Gill Sans MT"/>
            </a:endParaRPr>
          </a:p>
        </p:txBody>
      </p:sp>
      <p:sp>
        <p:nvSpPr>
          <p:cNvPr id="20" name="object 20"/>
          <p:cNvSpPr txBox="1"/>
          <p:nvPr/>
        </p:nvSpPr>
        <p:spPr>
          <a:xfrm>
            <a:off x="3265206" y="3269921"/>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6</a:t>
            </a:r>
            <a:endParaRPr sz="545">
              <a:latin typeface="Gill Sans MT"/>
              <a:cs typeface="Gill Sans MT"/>
            </a:endParaRPr>
          </a:p>
        </p:txBody>
      </p:sp>
      <p:sp>
        <p:nvSpPr>
          <p:cNvPr id="21" name="object 21"/>
          <p:cNvSpPr txBox="1"/>
          <p:nvPr/>
        </p:nvSpPr>
        <p:spPr>
          <a:xfrm>
            <a:off x="2938641" y="3629704"/>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9</a:t>
            </a:r>
            <a:endParaRPr sz="545">
              <a:latin typeface="Gill Sans MT"/>
              <a:cs typeface="Gill Sans MT"/>
            </a:endParaRPr>
          </a:p>
        </p:txBody>
      </p:sp>
      <p:sp>
        <p:nvSpPr>
          <p:cNvPr id="22" name="object 22"/>
          <p:cNvSpPr txBox="1"/>
          <p:nvPr/>
        </p:nvSpPr>
        <p:spPr>
          <a:xfrm>
            <a:off x="2724196" y="3249833"/>
            <a:ext cx="249970" cy="106991"/>
          </a:xfrm>
          <a:prstGeom prst="rect">
            <a:avLst/>
          </a:prstGeom>
        </p:spPr>
        <p:txBody>
          <a:bodyPr vert="horz" wrap="square" lIns="0" tIns="7330" rIns="0" bIns="0" rtlCol="0">
            <a:spAutoFit/>
          </a:bodyPr>
          <a:lstStyle/>
          <a:p>
            <a:pPr marL="24434">
              <a:spcBef>
                <a:spcPts val="58"/>
              </a:spcBef>
            </a:pPr>
            <a:r>
              <a:rPr sz="545" b="1" spc="-10" dirty="0">
                <a:solidFill>
                  <a:srgbClr val="FFFFFF"/>
                </a:solidFill>
                <a:latin typeface="Gill Sans MT"/>
                <a:cs typeface="Gill Sans MT"/>
              </a:rPr>
              <a:t>10</a:t>
            </a:r>
            <a:r>
              <a:rPr sz="545" b="1" spc="29" dirty="0">
                <a:solidFill>
                  <a:srgbClr val="FFFFFF"/>
                </a:solidFill>
                <a:latin typeface="Gill Sans MT"/>
                <a:cs typeface="Gill Sans MT"/>
              </a:rPr>
              <a:t> </a:t>
            </a:r>
            <a:r>
              <a:rPr sz="818" b="1" spc="-14" baseline="-22875" dirty="0">
                <a:solidFill>
                  <a:srgbClr val="FFFFFF"/>
                </a:solidFill>
                <a:latin typeface="Gill Sans MT"/>
                <a:cs typeface="Gill Sans MT"/>
              </a:rPr>
              <a:t>13</a:t>
            </a:r>
            <a:endParaRPr sz="818" baseline="-22875">
              <a:latin typeface="Gill Sans MT"/>
              <a:cs typeface="Gill Sans MT"/>
            </a:endParaRPr>
          </a:p>
        </p:txBody>
      </p:sp>
      <p:sp>
        <p:nvSpPr>
          <p:cNvPr id="23" name="object 23"/>
          <p:cNvSpPr txBox="1"/>
          <p:nvPr/>
        </p:nvSpPr>
        <p:spPr>
          <a:xfrm>
            <a:off x="3131486" y="3462857"/>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14</a:t>
            </a:r>
            <a:endParaRPr sz="545">
              <a:latin typeface="Gill Sans MT"/>
              <a:cs typeface="Gill Sans MT"/>
            </a:endParaRPr>
          </a:p>
        </p:txBody>
      </p:sp>
      <p:sp>
        <p:nvSpPr>
          <p:cNvPr id="24" name="object 24"/>
          <p:cNvSpPr txBox="1"/>
          <p:nvPr/>
        </p:nvSpPr>
        <p:spPr>
          <a:xfrm>
            <a:off x="3011752" y="3681090"/>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15</a:t>
            </a:r>
            <a:endParaRPr sz="545">
              <a:latin typeface="Gill Sans MT"/>
              <a:cs typeface="Gill Sans MT"/>
            </a:endParaRPr>
          </a:p>
        </p:txBody>
      </p:sp>
      <p:sp>
        <p:nvSpPr>
          <p:cNvPr id="25" name="object 25"/>
          <p:cNvSpPr txBox="1"/>
          <p:nvPr/>
        </p:nvSpPr>
        <p:spPr>
          <a:xfrm>
            <a:off x="3088089" y="3582578"/>
            <a:ext cx="259027" cy="106991"/>
          </a:xfrm>
          <a:prstGeom prst="rect">
            <a:avLst/>
          </a:prstGeom>
        </p:spPr>
        <p:txBody>
          <a:bodyPr vert="horz" wrap="square" lIns="0" tIns="7330" rIns="0" bIns="0" rtlCol="0">
            <a:spAutoFit/>
          </a:bodyPr>
          <a:lstStyle/>
          <a:p>
            <a:pPr marL="24434">
              <a:spcBef>
                <a:spcPts val="58"/>
              </a:spcBef>
            </a:pPr>
            <a:r>
              <a:rPr sz="545" b="1" spc="-10" dirty="0">
                <a:solidFill>
                  <a:srgbClr val="FFFFFF"/>
                </a:solidFill>
                <a:latin typeface="Gill Sans MT"/>
                <a:cs typeface="Gill Sans MT"/>
              </a:rPr>
              <a:t>11</a:t>
            </a:r>
            <a:r>
              <a:rPr sz="545" b="1" spc="90" dirty="0">
                <a:solidFill>
                  <a:srgbClr val="FFFFFF"/>
                </a:solidFill>
                <a:latin typeface="Gill Sans MT"/>
                <a:cs typeface="Gill Sans MT"/>
              </a:rPr>
              <a:t> </a:t>
            </a:r>
            <a:r>
              <a:rPr sz="818" b="1" spc="-14" baseline="-22875" dirty="0">
                <a:solidFill>
                  <a:srgbClr val="FFFFFF"/>
                </a:solidFill>
                <a:latin typeface="Gill Sans MT"/>
                <a:cs typeface="Gill Sans MT"/>
              </a:rPr>
              <a:t>17</a:t>
            </a:r>
            <a:endParaRPr sz="818" baseline="-22875">
              <a:latin typeface="Gill Sans MT"/>
              <a:cs typeface="Gill Sans MT"/>
            </a:endParaRPr>
          </a:p>
        </p:txBody>
      </p:sp>
      <p:sp>
        <p:nvSpPr>
          <p:cNvPr id="26" name="object 26"/>
          <p:cNvSpPr txBox="1"/>
          <p:nvPr/>
        </p:nvSpPr>
        <p:spPr>
          <a:xfrm>
            <a:off x="2831536" y="3077522"/>
            <a:ext cx="296160" cy="188937"/>
          </a:xfrm>
          <a:prstGeom prst="rect">
            <a:avLst/>
          </a:prstGeom>
        </p:spPr>
        <p:txBody>
          <a:bodyPr vert="horz" wrap="square" lIns="0" tIns="7330" rIns="0" bIns="0" rtlCol="0">
            <a:spAutoFit/>
          </a:bodyPr>
          <a:lstStyle/>
          <a:p>
            <a:pPr marL="83481">
              <a:lnSpc>
                <a:spcPts val="628"/>
              </a:lnSpc>
              <a:spcBef>
                <a:spcPts val="58"/>
              </a:spcBef>
            </a:pPr>
            <a:r>
              <a:rPr sz="545" b="1" spc="-10" dirty="0">
                <a:solidFill>
                  <a:srgbClr val="FFFFFF"/>
                </a:solidFill>
                <a:latin typeface="Gill Sans MT"/>
                <a:cs typeface="Gill Sans MT"/>
              </a:rPr>
              <a:t>12</a:t>
            </a:r>
            <a:r>
              <a:rPr sz="545" b="1" spc="3" dirty="0">
                <a:solidFill>
                  <a:srgbClr val="FFFFFF"/>
                </a:solidFill>
                <a:latin typeface="Gill Sans MT"/>
                <a:cs typeface="Gill Sans MT"/>
              </a:rPr>
              <a:t> </a:t>
            </a:r>
            <a:r>
              <a:rPr sz="545" b="1" spc="-10" dirty="0">
                <a:solidFill>
                  <a:srgbClr val="FFFFFF"/>
                </a:solidFill>
                <a:latin typeface="Gill Sans MT"/>
                <a:cs typeface="Gill Sans MT"/>
              </a:rPr>
              <a:t>20</a:t>
            </a:r>
            <a:endParaRPr sz="545">
              <a:latin typeface="Gill Sans MT"/>
              <a:cs typeface="Gill Sans MT"/>
            </a:endParaRPr>
          </a:p>
          <a:p>
            <a:pPr marL="8145">
              <a:lnSpc>
                <a:spcPts val="628"/>
              </a:lnSpc>
            </a:pPr>
            <a:r>
              <a:rPr sz="545" b="1" spc="-10" dirty="0">
                <a:solidFill>
                  <a:srgbClr val="FFFFFF"/>
                </a:solidFill>
                <a:latin typeface="Gill Sans MT"/>
                <a:cs typeface="Gill Sans MT"/>
              </a:rPr>
              <a:t>18</a:t>
            </a:r>
            <a:endParaRPr sz="545">
              <a:latin typeface="Gill Sans MT"/>
              <a:cs typeface="Gill Sans MT"/>
            </a:endParaRPr>
          </a:p>
        </p:txBody>
      </p:sp>
      <p:sp>
        <p:nvSpPr>
          <p:cNvPr id="27" name="object 27"/>
          <p:cNvSpPr txBox="1"/>
          <p:nvPr/>
        </p:nvSpPr>
        <p:spPr>
          <a:xfrm>
            <a:off x="2868092" y="3532595"/>
            <a:ext cx="206044" cy="106991"/>
          </a:xfrm>
          <a:prstGeom prst="rect">
            <a:avLst/>
          </a:prstGeom>
        </p:spPr>
        <p:txBody>
          <a:bodyPr vert="horz" wrap="square" lIns="0" tIns="7330" rIns="0" bIns="0" rtlCol="0">
            <a:spAutoFit/>
          </a:bodyPr>
          <a:lstStyle/>
          <a:p>
            <a:pPr marL="8145">
              <a:spcBef>
                <a:spcPts val="58"/>
              </a:spcBef>
            </a:pPr>
            <a:r>
              <a:rPr sz="818" b="1" spc="-14" baseline="3267" dirty="0">
                <a:solidFill>
                  <a:srgbClr val="FFFFFF"/>
                </a:solidFill>
                <a:latin typeface="Gill Sans MT"/>
                <a:cs typeface="Gill Sans MT"/>
              </a:rPr>
              <a:t>22</a:t>
            </a:r>
            <a:r>
              <a:rPr sz="818" b="1" spc="154" baseline="3267" dirty="0">
                <a:solidFill>
                  <a:srgbClr val="FFFFFF"/>
                </a:solidFill>
                <a:latin typeface="Gill Sans MT"/>
                <a:cs typeface="Gill Sans MT"/>
              </a:rPr>
              <a:t> </a:t>
            </a:r>
            <a:r>
              <a:rPr sz="545" b="1" spc="-10" dirty="0">
                <a:solidFill>
                  <a:srgbClr val="FFFFFF"/>
                </a:solidFill>
                <a:latin typeface="Gill Sans MT"/>
                <a:cs typeface="Gill Sans MT"/>
              </a:rPr>
              <a:t>7</a:t>
            </a:r>
            <a:endParaRPr sz="545">
              <a:latin typeface="Gill Sans MT"/>
              <a:cs typeface="Gill Sans MT"/>
            </a:endParaRPr>
          </a:p>
        </p:txBody>
      </p:sp>
      <p:sp>
        <p:nvSpPr>
          <p:cNvPr id="28" name="object 28"/>
          <p:cNvSpPr txBox="1"/>
          <p:nvPr/>
        </p:nvSpPr>
        <p:spPr>
          <a:xfrm>
            <a:off x="2895461" y="3335667"/>
            <a:ext cx="568773" cy="91335"/>
          </a:xfrm>
          <a:prstGeom prst="rect">
            <a:avLst/>
          </a:prstGeom>
        </p:spPr>
        <p:txBody>
          <a:bodyPr vert="horz" wrap="square" lIns="0" tIns="7330" rIns="0" bIns="0" rtlCol="0">
            <a:spAutoFit/>
          </a:bodyPr>
          <a:lstStyle/>
          <a:p>
            <a:pPr marL="24434">
              <a:spcBef>
                <a:spcPts val="58"/>
              </a:spcBef>
            </a:pPr>
            <a:r>
              <a:rPr sz="818" b="1" spc="-14" baseline="-62091" dirty="0">
                <a:solidFill>
                  <a:srgbClr val="FFFFFF"/>
                </a:solidFill>
                <a:latin typeface="Gill Sans MT"/>
                <a:cs typeface="Gill Sans MT"/>
              </a:rPr>
              <a:t>23 </a:t>
            </a:r>
            <a:r>
              <a:rPr sz="818" b="1" spc="-14" baseline="-52287" dirty="0">
                <a:solidFill>
                  <a:srgbClr val="FFFFFF"/>
                </a:solidFill>
                <a:latin typeface="Gill Sans MT"/>
                <a:cs typeface="Gill Sans MT"/>
              </a:rPr>
              <a:t>8 </a:t>
            </a:r>
            <a:r>
              <a:rPr lang="en-US" sz="818" b="1" spc="-14" baseline="-52287" dirty="0">
                <a:solidFill>
                  <a:srgbClr val="FFFFFF"/>
                </a:solidFill>
                <a:latin typeface="Gill Sans MT"/>
                <a:cs typeface="Gill Sans MT"/>
              </a:rPr>
              <a:t>   </a:t>
            </a:r>
            <a:r>
              <a:rPr sz="818" b="1" spc="-14" baseline="-13071" dirty="0">
                <a:solidFill>
                  <a:srgbClr val="FFFFFF"/>
                </a:solidFill>
                <a:latin typeface="Gill Sans MT"/>
                <a:cs typeface="Gill Sans MT"/>
              </a:rPr>
              <a:t>21 </a:t>
            </a:r>
            <a:r>
              <a:rPr lang="en-US" sz="818" b="1" spc="-14" baseline="-13071" dirty="0">
                <a:solidFill>
                  <a:srgbClr val="FFFFFF"/>
                </a:solidFill>
                <a:latin typeface="Gill Sans MT"/>
                <a:cs typeface="Gill Sans MT"/>
              </a:rPr>
              <a:t>  </a:t>
            </a:r>
            <a:r>
              <a:rPr sz="818" b="1" spc="-14" baseline="-42483" dirty="0">
                <a:solidFill>
                  <a:srgbClr val="FFFFFF"/>
                </a:solidFill>
                <a:latin typeface="Gill Sans MT"/>
                <a:cs typeface="Gill Sans MT"/>
              </a:rPr>
              <a:t>19</a:t>
            </a:r>
            <a:r>
              <a:rPr lang="en-US" sz="818" b="1" spc="-67" baseline="-42483" dirty="0">
                <a:solidFill>
                  <a:srgbClr val="FFFFFF"/>
                </a:solidFill>
                <a:latin typeface="Gill Sans MT"/>
                <a:cs typeface="Gill Sans MT"/>
              </a:rPr>
              <a:t>    </a:t>
            </a:r>
            <a:r>
              <a:rPr sz="545" b="1" spc="-10" dirty="0">
                <a:solidFill>
                  <a:srgbClr val="FFFFFF"/>
                </a:solidFill>
                <a:latin typeface="Gill Sans MT"/>
                <a:cs typeface="Gill Sans MT"/>
              </a:rPr>
              <a:t>16</a:t>
            </a:r>
            <a:endParaRPr sz="545" dirty="0">
              <a:latin typeface="Gill Sans MT"/>
              <a:cs typeface="Gill Sans MT"/>
            </a:endParaRPr>
          </a:p>
        </p:txBody>
      </p:sp>
      <p:sp>
        <p:nvSpPr>
          <p:cNvPr id="29" name="object 29"/>
          <p:cNvSpPr txBox="1"/>
          <p:nvPr/>
        </p:nvSpPr>
        <p:spPr>
          <a:xfrm>
            <a:off x="3291097" y="3512479"/>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24</a:t>
            </a:r>
            <a:endParaRPr sz="545">
              <a:latin typeface="Gill Sans MT"/>
              <a:cs typeface="Gill Sans MT"/>
            </a:endParaRPr>
          </a:p>
        </p:txBody>
      </p:sp>
      <p:sp>
        <p:nvSpPr>
          <p:cNvPr id="30" name="object 30"/>
          <p:cNvSpPr txBox="1"/>
          <p:nvPr/>
        </p:nvSpPr>
        <p:spPr>
          <a:xfrm>
            <a:off x="7074275" y="3779186"/>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a:t>
            </a:r>
            <a:endParaRPr sz="545">
              <a:latin typeface="Gill Sans MT"/>
              <a:cs typeface="Gill Sans MT"/>
            </a:endParaRPr>
          </a:p>
        </p:txBody>
      </p:sp>
      <p:sp>
        <p:nvSpPr>
          <p:cNvPr id="31" name="object 31"/>
          <p:cNvSpPr txBox="1"/>
          <p:nvPr/>
        </p:nvSpPr>
        <p:spPr>
          <a:xfrm>
            <a:off x="6921777" y="3870229"/>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2</a:t>
            </a:r>
            <a:endParaRPr sz="545">
              <a:latin typeface="Gill Sans MT"/>
              <a:cs typeface="Gill Sans MT"/>
            </a:endParaRPr>
          </a:p>
        </p:txBody>
      </p:sp>
      <p:sp>
        <p:nvSpPr>
          <p:cNvPr id="32" name="object 32"/>
          <p:cNvSpPr txBox="1"/>
          <p:nvPr/>
        </p:nvSpPr>
        <p:spPr>
          <a:xfrm>
            <a:off x="7112091" y="3825790"/>
            <a:ext cx="187025" cy="106991"/>
          </a:xfrm>
          <a:prstGeom prst="rect">
            <a:avLst/>
          </a:prstGeom>
        </p:spPr>
        <p:txBody>
          <a:bodyPr vert="horz" wrap="square" lIns="0" tIns="7330" rIns="0" bIns="0" rtlCol="0">
            <a:spAutoFit/>
          </a:bodyPr>
          <a:lstStyle/>
          <a:p>
            <a:pPr marL="24434">
              <a:spcBef>
                <a:spcPts val="58"/>
              </a:spcBef>
            </a:pPr>
            <a:r>
              <a:rPr sz="818" b="1" spc="-14" baseline="-35947" dirty="0">
                <a:solidFill>
                  <a:srgbClr val="FFFFFF"/>
                </a:solidFill>
                <a:latin typeface="Gill Sans MT"/>
                <a:cs typeface="Gill Sans MT"/>
              </a:rPr>
              <a:t>3</a:t>
            </a:r>
            <a:r>
              <a:rPr sz="818" b="1" spc="24" baseline="-35947" dirty="0">
                <a:solidFill>
                  <a:srgbClr val="FFFFFF"/>
                </a:solidFill>
                <a:latin typeface="Gill Sans MT"/>
                <a:cs typeface="Gill Sans MT"/>
              </a:rPr>
              <a:t> </a:t>
            </a:r>
            <a:r>
              <a:rPr sz="545" b="1" spc="-10" dirty="0">
                <a:solidFill>
                  <a:srgbClr val="FFFFFF"/>
                </a:solidFill>
                <a:latin typeface="Gill Sans MT"/>
                <a:cs typeface="Gill Sans MT"/>
              </a:rPr>
              <a:t>4</a:t>
            </a:r>
            <a:endParaRPr sz="545">
              <a:latin typeface="Gill Sans MT"/>
              <a:cs typeface="Gill Sans MT"/>
            </a:endParaRPr>
          </a:p>
        </p:txBody>
      </p:sp>
      <p:sp>
        <p:nvSpPr>
          <p:cNvPr id="33" name="object 33"/>
          <p:cNvSpPr/>
          <p:nvPr/>
        </p:nvSpPr>
        <p:spPr>
          <a:xfrm>
            <a:off x="5052470" y="2332751"/>
            <a:ext cx="304130" cy="145023"/>
          </a:xfrm>
          <a:prstGeom prst="rect">
            <a:avLst/>
          </a:prstGeom>
          <a:blipFill>
            <a:blip r:embed="rId8" cstate="print"/>
            <a:stretch>
              <a:fillRect/>
            </a:stretch>
          </a:blipFill>
        </p:spPr>
        <p:txBody>
          <a:bodyPr wrap="square" lIns="0" tIns="0" rIns="0" bIns="0" rtlCol="0"/>
          <a:lstStyle/>
          <a:p>
            <a:endParaRPr sz="1154"/>
          </a:p>
        </p:txBody>
      </p:sp>
      <p:sp>
        <p:nvSpPr>
          <p:cNvPr id="34" name="object 34"/>
          <p:cNvSpPr/>
          <p:nvPr/>
        </p:nvSpPr>
        <p:spPr>
          <a:xfrm>
            <a:off x="3745436" y="1325799"/>
            <a:ext cx="1651525" cy="1307117"/>
          </a:xfrm>
          <a:custGeom>
            <a:avLst/>
            <a:gdLst/>
            <a:ahLst/>
            <a:cxnLst/>
            <a:rect l="l" t="t" r="r" b="b"/>
            <a:pathLst>
              <a:path w="2315845" h="1739900">
                <a:moveTo>
                  <a:pt x="1064102" y="1727200"/>
                </a:moveTo>
                <a:lnTo>
                  <a:pt x="1053968" y="1727200"/>
                </a:lnTo>
                <a:lnTo>
                  <a:pt x="1055885" y="1739900"/>
                </a:lnTo>
                <a:lnTo>
                  <a:pt x="1062870" y="1739900"/>
                </a:lnTo>
                <a:lnTo>
                  <a:pt x="1064102" y="1727200"/>
                </a:lnTo>
                <a:close/>
              </a:path>
              <a:path w="2315845" h="1739900">
                <a:moveTo>
                  <a:pt x="1080054" y="1727200"/>
                </a:moveTo>
                <a:lnTo>
                  <a:pt x="1064102" y="1727200"/>
                </a:lnTo>
                <a:lnTo>
                  <a:pt x="1065604" y="1739900"/>
                </a:lnTo>
                <a:lnTo>
                  <a:pt x="1079114" y="1739900"/>
                </a:lnTo>
                <a:lnTo>
                  <a:pt x="1080054" y="1727200"/>
                </a:lnTo>
                <a:close/>
              </a:path>
              <a:path w="2315845" h="1739900">
                <a:moveTo>
                  <a:pt x="1122611" y="1727200"/>
                </a:moveTo>
                <a:lnTo>
                  <a:pt x="1096906" y="1727200"/>
                </a:lnTo>
                <a:lnTo>
                  <a:pt x="1100729" y="1739900"/>
                </a:lnTo>
                <a:lnTo>
                  <a:pt x="1121570" y="1739900"/>
                </a:lnTo>
                <a:lnTo>
                  <a:pt x="1122611" y="1727200"/>
                </a:lnTo>
                <a:close/>
              </a:path>
              <a:path w="2315845" h="1739900">
                <a:moveTo>
                  <a:pt x="1136010" y="1727200"/>
                </a:moveTo>
                <a:lnTo>
                  <a:pt x="1122611" y="1727200"/>
                </a:lnTo>
                <a:lnTo>
                  <a:pt x="1129050" y="1739900"/>
                </a:lnTo>
                <a:lnTo>
                  <a:pt x="1130600" y="1739900"/>
                </a:lnTo>
                <a:lnTo>
                  <a:pt x="1136010" y="1727200"/>
                </a:lnTo>
                <a:close/>
              </a:path>
              <a:path w="2315845" h="1739900">
                <a:moveTo>
                  <a:pt x="1095179" y="1714500"/>
                </a:moveTo>
                <a:lnTo>
                  <a:pt x="1064407" y="1714500"/>
                </a:lnTo>
                <a:lnTo>
                  <a:pt x="1059962" y="1727200"/>
                </a:lnTo>
                <a:lnTo>
                  <a:pt x="1088905" y="1727200"/>
                </a:lnTo>
                <a:lnTo>
                  <a:pt x="1095179" y="1714500"/>
                </a:lnTo>
                <a:close/>
              </a:path>
              <a:path w="2315845" h="1739900">
                <a:moveTo>
                  <a:pt x="1133635" y="1714500"/>
                </a:moveTo>
                <a:lnTo>
                  <a:pt x="1095179" y="1714500"/>
                </a:lnTo>
                <a:lnTo>
                  <a:pt x="1094900" y="1727200"/>
                </a:lnTo>
                <a:lnTo>
                  <a:pt x="1131057" y="1727200"/>
                </a:lnTo>
                <a:lnTo>
                  <a:pt x="1133635" y="1714500"/>
                </a:lnTo>
                <a:close/>
              </a:path>
              <a:path w="2315845" h="1739900">
                <a:moveTo>
                  <a:pt x="1053701" y="1701800"/>
                </a:moveTo>
                <a:lnTo>
                  <a:pt x="1044201" y="1701800"/>
                </a:lnTo>
                <a:lnTo>
                  <a:pt x="1043312" y="1714500"/>
                </a:lnTo>
                <a:lnTo>
                  <a:pt x="1053701" y="1701800"/>
                </a:lnTo>
                <a:close/>
              </a:path>
              <a:path w="2315845" h="1739900">
                <a:moveTo>
                  <a:pt x="1065118" y="1701800"/>
                </a:moveTo>
                <a:lnTo>
                  <a:pt x="1055758" y="1701800"/>
                </a:lnTo>
                <a:lnTo>
                  <a:pt x="1050983" y="1714500"/>
                </a:lnTo>
                <a:lnTo>
                  <a:pt x="1063874" y="1714500"/>
                </a:lnTo>
                <a:lnTo>
                  <a:pt x="1065118" y="1701800"/>
                </a:lnTo>
                <a:close/>
              </a:path>
              <a:path w="2315845" h="1739900">
                <a:moveTo>
                  <a:pt x="1065118" y="1701800"/>
                </a:moveTo>
                <a:lnTo>
                  <a:pt x="1063874" y="1714500"/>
                </a:lnTo>
                <a:lnTo>
                  <a:pt x="1065576" y="1714500"/>
                </a:lnTo>
                <a:lnTo>
                  <a:pt x="1066564" y="1708751"/>
                </a:lnTo>
                <a:lnTo>
                  <a:pt x="1065118" y="1701800"/>
                </a:lnTo>
                <a:close/>
              </a:path>
              <a:path w="2315845" h="1739900">
                <a:moveTo>
                  <a:pt x="1066564" y="1708751"/>
                </a:moveTo>
                <a:lnTo>
                  <a:pt x="1065576" y="1714500"/>
                </a:lnTo>
                <a:lnTo>
                  <a:pt x="1067760" y="1714500"/>
                </a:lnTo>
                <a:lnTo>
                  <a:pt x="1066564" y="1708751"/>
                </a:lnTo>
                <a:close/>
              </a:path>
              <a:path w="2315845" h="1739900">
                <a:moveTo>
                  <a:pt x="1104780" y="1701800"/>
                </a:moveTo>
                <a:lnTo>
                  <a:pt x="1068535" y="1701800"/>
                </a:lnTo>
                <a:lnTo>
                  <a:pt x="1067760" y="1714500"/>
                </a:lnTo>
                <a:lnTo>
                  <a:pt x="1104057" y="1714500"/>
                </a:lnTo>
                <a:lnTo>
                  <a:pt x="1104780" y="1701800"/>
                </a:lnTo>
                <a:close/>
              </a:path>
              <a:path w="2315845" h="1739900">
                <a:moveTo>
                  <a:pt x="1112032" y="1701800"/>
                </a:moveTo>
                <a:lnTo>
                  <a:pt x="1108095" y="1701800"/>
                </a:lnTo>
                <a:lnTo>
                  <a:pt x="1108629" y="1714500"/>
                </a:lnTo>
                <a:lnTo>
                  <a:pt x="1112566" y="1714500"/>
                </a:lnTo>
                <a:lnTo>
                  <a:pt x="1112706" y="1702779"/>
                </a:lnTo>
                <a:lnTo>
                  <a:pt x="1112032" y="1701800"/>
                </a:lnTo>
                <a:close/>
              </a:path>
              <a:path w="2315845" h="1739900">
                <a:moveTo>
                  <a:pt x="1133533" y="1701800"/>
                </a:moveTo>
                <a:lnTo>
                  <a:pt x="1112718" y="1701800"/>
                </a:lnTo>
                <a:lnTo>
                  <a:pt x="1112706" y="1702779"/>
                </a:lnTo>
                <a:lnTo>
                  <a:pt x="1120770" y="1714500"/>
                </a:lnTo>
                <a:lnTo>
                  <a:pt x="1144277" y="1714500"/>
                </a:lnTo>
                <a:lnTo>
                  <a:pt x="1133533" y="1701800"/>
                </a:lnTo>
                <a:close/>
              </a:path>
              <a:path w="2315845" h="1739900">
                <a:moveTo>
                  <a:pt x="1067760" y="1701800"/>
                </a:moveTo>
                <a:lnTo>
                  <a:pt x="1065118" y="1701800"/>
                </a:lnTo>
                <a:lnTo>
                  <a:pt x="1066564" y="1708751"/>
                </a:lnTo>
                <a:lnTo>
                  <a:pt x="1067760" y="1701800"/>
                </a:lnTo>
                <a:close/>
              </a:path>
              <a:path w="2315845" h="1739900">
                <a:moveTo>
                  <a:pt x="1112718" y="1701800"/>
                </a:moveTo>
                <a:lnTo>
                  <a:pt x="1112032" y="1701800"/>
                </a:lnTo>
                <a:lnTo>
                  <a:pt x="1112706" y="1702779"/>
                </a:lnTo>
                <a:lnTo>
                  <a:pt x="1112718" y="1701800"/>
                </a:lnTo>
                <a:close/>
              </a:path>
              <a:path w="2315845" h="1739900">
                <a:moveTo>
                  <a:pt x="1023399" y="1689100"/>
                </a:moveTo>
                <a:lnTo>
                  <a:pt x="1013302" y="1689100"/>
                </a:lnTo>
                <a:lnTo>
                  <a:pt x="1015525" y="1701800"/>
                </a:lnTo>
                <a:lnTo>
                  <a:pt x="1021913" y="1701800"/>
                </a:lnTo>
                <a:lnTo>
                  <a:pt x="1023399" y="1689100"/>
                </a:lnTo>
                <a:close/>
              </a:path>
              <a:path w="2315845" h="1739900">
                <a:moveTo>
                  <a:pt x="1036986" y="1689100"/>
                </a:moveTo>
                <a:lnTo>
                  <a:pt x="1025532" y="1689100"/>
                </a:lnTo>
                <a:lnTo>
                  <a:pt x="1026129" y="1701800"/>
                </a:lnTo>
                <a:lnTo>
                  <a:pt x="1029469" y="1701800"/>
                </a:lnTo>
                <a:lnTo>
                  <a:pt x="1032505" y="1697714"/>
                </a:lnTo>
                <a:lnTo>
                  <a:pt x="1036986" y="1689100"/>
                </a:lnTo>
                <a:close/>
              </a:path>
              <a:path w="2315845" h="1739900">
                <a:moveTo>
                  <a:pt x="1032505" y="1697714"/>
                </a:moveTo>
                <a:lnTo>
                  <a:pt x="1029469" y="1701800"/>
                </a:lnTo>
                <a:lnTo>
                  <a:pt x="1030380" y="1701800"/>
                </a:lnTo>
                <a:lnTo>
                  <a:pt x="1032505" y="1697714"/>
                </a:lnTo>
                <a:close/>
              </a:path>
              <a:path w="2315845" h="1739900">
                <a:moveTo>
                  <a:pt x="1146259" y="1689100"/>
                </a:moveTo>
                <a:lnTo>
                  <a:pt x="1038906" y="1689100"/>
                </a:lnTo>
                <a:lnTo>
                  <a:pt x="1032505" y="1697714"/>
                </a:lnTo>
                <a:lnTo>
                  <a:pt x="1030380" y="1701800"/>
                </a:lnTo>
                <a:lnTo>
                  <a:pt x="1140429" y="1701800"/>
                </a:lnTo>
                <a:lnTo>
                  <a:pt x="1146259" y="1689100"/>
                </a:lnTo>
                <a:close/>
              </a:path>
              <a:path w="2315845" h="1739900">
                <a:moveTo>
                  <a:pt x="949739" y="1676400"/>
                </a:moveTo>
                <a:lnTo>
                  <a:pt x="933318" y="1676400"/>
                </a:lnTo>
                <a:lnTo>
                  <a:pt x="933648" y="1689100"/>
                </a:lnTo>
                <a:lnTo>
                  <a:pt x="949739" y="1676400"/>
                </a:lnTo>
                <a:close/>
              </a:path>
              <a:path w="2315845" h="1739900">
                <a:moveTo>
                  <a:pt x="1007638" y="1676400"/>
                </a:moveTo>
                <a:lnTo>
                  <a:pt x="952876" y="1676400"/>
                </a:lnTo>
                <a:lnTo>
                  <a:pt x="952502" y="1689100"/>
                </a:lnTo>
                <a:lnTo>
                  <a:pt x="995573" y="1689100"/>
                </a:lnTo>
                <a:lnTo>
                  <a:pt x="1007638" y="1676400"/>
                </a:lnTo>
                <a:close/>
              </a:path>
              <a:path w="2315845" h="1739900">
                <a:moveTo>
                  <a:pt x="1038893" y="1676400"/>
                </a:moveTo>
                <a:lnTo>
                  <a:pt x="1026091" y="1676400"/>
                </a:lnTo>
                <a:lnTo>
                  <a:pt x="1016198" y="1689100"/>
                </a:lnTo>
                <a:lnTo>
                  <a:pt x="1035108" y="1689100"/>
                </a:lnTo>
                <a:lnTo>
                  <a:pt x="1038893" y="1676400"/>
                </a:lnTo>
                <a:close/>
              </a:path>
              <a:path w="2315845" h="1739900">
                <a:moveTo>
                  <a:pt x="1149370" y="1676400"/>
                </a:moveTo>
                <a:lnTo>
                  <a:pt x="1041065" y="1676400"/>
                </a:lnTo>
                <a:lnTo>
                  <a:pt x="1035577" y="1689100"/>
                </a:lnTo>
                <a:lnTo>
                  <a:pt x="1148786" y="1689100"/>
                </a:lnTo>
                <a:lnTo>
                  <a:pt x="1149370" y="1676400"/>
                </a:lnTo>
                <a:close/>
              </a:path>
              <a:path w="2315845" h="1739900">
                <a:moveTo>
                  <a:pt x="930316" y="1675054"/>
                </a:moveTo>
                <a:lnTo>
                  <a:pt x="930486" y="1676400"/>
                </a:lnTo>
                <a:lnTo>
                  <a:pt x="931591" y="1676400"/>
                </a:lnTo>
                <a:lnTo>
                  <a:pt x="930316" y="1675054"/>
                </a:lnTo>
                <a:close/>
              </a:path>
              <a:path w="2315845" h="1739900">
                <a:moveTo>
                  <a:pt x="928885" y="1663700"/>
                </a:moveTo>
                <a:lnTo>
                  <a:pt x="930316" y="1675054"/>
                </a:lnTo>
                <a:lnTo>
                  <a:pt x="931591" y="1676400"/>
                </a:lnTo>
                <a:lnTo>
                  <a:pt x="928885" y="1663700"/>
                </a:lnTo>
                <a:close/>
              </a:path>
              <a:path w="2315845" h="1739900">
                <a:moveTo>
                  <a:pt x="939338" y="1663700"/>
                </a:moveTo>
                <a:lnTo>
                  <a:pt x="928885" y="1663700"/>
                </a:lnTo>
                <a:lnTo>
                  <a:pt x="931591" y="1676400"/>
                </a:lnTo>
                <a:lnTo>
                  <a:pt x="932518" y="1676400"/>
                </a:lnTo>
                <a:lnTo>
                  <a:pt x="939059" y="1670337"/>
                </a:lnTo>
                <a:lnTo>
                  <a:pt x="939338" y="1663700"/>
                </a:lnTo>
                <a:close/>
              </a:path>
              <a:path w="2315845" h="1739900">
                <a:moveTo>
                  <a:pt x="1024821" y="1663700"/>
                </a:moveTo>
                <a:lnTo>
                  <a:pt x="946221" y="1663700"/>
                </a:lnTo>
                <a:lnTo>
                  <a:pt x="939059" y="1670337"/>
                </a:lnTo>
                <a:lnTo>
                  <a:pt x="938804" y="1676400"/>
                </a:lnTo>
                <a:lnTo>
                  <a:pt x="1025698" y="1676400"/>
                </a:lnTo>
                <a:lnTo>
                  <a:pt x="1024821" y="1663700"/>
                </a:lnTo>
                <a:close/>
              </a:path>
              <a:path w="2315845" h="1739900">
                <a:moveTo>
                  <a:pt x="1042893" y="1663700"/>
                </a:moveTo>
                <a:lnTo>
                  <a:pt x="1025736" y="1663700"/>
                </a:lnTo>
                <a:lnTo>
                  <a:pt x="1026929" y="1676400"/>
                </a:lnTo>
                <a:lnTo>
                  <a:pt x="1040823" y="1676400"/>
                </a:lnTo>
                <a:lnTo>
                  <a:pt x="1042893" y="1663700"/>
                </a:lnTo>
                <a:close/>
              </a:path>
              <a:path w="2315845" h="1739900">
                <a:moveTo>
                  <a:pt x="1140899" y="1663700"/>
                </a:moveTo>
                <a:lnTo>
                  <a:pt x="1042893" y="1663700"/>
                </a:lnTo>
                <a:lnTo>
                  <a:pt x="1047580" y="1676400"/>
                </a:lnTo>
                <a:lnTo>
                  <a:pt x="1140594" y="1676400"/>
                </a:lnTo>
                <a:lnTo>
                  <a:pt x="1140899" y="1663700"/>
                </a:lnTo>
                <a:close/>
              </a:path>
              <a:path w="2315845" h="1739900">
                <a:moveTo>
                  <a:pt x="1152240" y="1663700"/>
                </a:moveTo>
                <a:lnTo>
                  <a:pt x="1140899" y="1663700"/>
                </a:lnTo>
                <a:lnTo>
                  <a:pt x="1154171" y="1676400"/>
                </a:lnTo>
                <a:lnTo>
                  <a:pt x="1152240" y="1663700"/>
                </a:lnTo>
                <a:close/>
              </a:path>
              <a:path w="2315845" h="1739900">
                <a:moveTo>
                  <a:pt x="928885" y="1663700"/>
                </a:moveTo>
                <a:lnTo>
                  <a:pt x="919564" y="1663700"/>
                </a:lnTo>
                <a:lnTo>
                  <a:pt x="930316" y="1675054"/>
                </a:lnTo>
                <a:lnTo>
                  <a:pt x="928885" y="1663700"/>
                </a:lnTo>
                <a:close/>
              </a:path>
              <a:path w="2315845" h="1739900">
                <a:moveTo>
                  <a:pt x="946221" y="1663700"/>
                </a:moveTo>
                <a:lnTo>
                  <a:pt x="939338" y="1663700"/>
                </a:lnTo>
                <a:lnTo>
                  <a:pt x="939059" y="1670337"/>
                </a:lnTo>
                <a:lnTo>
                  <a:pt x="946221" y="1663700"/>
                </a:lnTo>
                <a:close/>
              </a:path>
              <a:path w="2315845" h="1739900">
                <a:moveTo>
                  <a:pt x="1155509" y="1651000"/>
                </a:moveTo>
                <a:lnTo>
                  <a:pt x="912159" y="1651000"/>
                </a:lnTo>
                <a:lnTo>
                  <a:pt x="908172" y="1663700"/>
                </a:lnTo>
                <a:lnTo>
                  <a:pt x="1156970" y="1663700"/>
                </a:lnTo>
                <a:lnTo>
                  <a:pt x="1155509" y="1651000"/>
                </a:lnTo>
                <a:close/>
              </a:path>
              <a:path w="2315845" h="1739900">
                <a:moveTo>
                  <a:pt x="918840" y="1638300"/>
                </a:moveTo>
                <a:lnTo>
                  <a:pt x="905898" y="1638300"/>
                </a:lnTo>
                <a:lnTo>
                  <a:pt x="907143" y="1651000"/>
                </a:lnTo>
                <a:lnTo>
                  <a:pt x="918840" y="1638300"/>
                </a:lnTo>
                <a:close/>
              </a:path>
              <a:path w="2315845" h="1739900">
                <a:moveTo>
                  <a:pt x="1161842" y="1638300"/>
                </a:moveTo>
                <a:lnTo>
                  <a:pt x="918840" y="1638300"/>
                </a:lnTo>
                <a:lnTo>
                  <a:pt x="919068" y="1651000"/>
                </a:lnTo>
                <a:lnTo>
                  <a:pt x="1161676" y="1651000"/>
                </a:lnTo>
                <a:lnTo>
                  <a:pt x="1161842" y="1638300"/>
                </a:lnTo>
                <a:close/>
              </a:path>
              <a:path w="2315845" h="1739900">
                <a:moveTo>
                  <a:pt x="897339" y="1625600"/>
                </a:moveTo>
                <a:lnTo>
                  <a:pt x="892983" y="1625600"/>
                </a:lnTo>
                <a:lnTo>
                  <a:pt x="889668" y="1638300"/>
                </a:lnTo>
                <a:lnTo>
                  <a:pt x="897339" y="1625600"/>
                </a:lnTo>
                <a:close/>
              </a:path>
              <a:path w="2315845" h="1739900">
                <a:moveTo>
                  <a:pt x="906521" y="1625600"/>
                </a:moveTo>
                <a:lnTo>
                  <a:pt x="903231" y="1625600"/>
                </a:lnTo>
                <a:lnTo>
                  <a:pt x="897555" y="1638300"/>
                </a:lnTo>
                <a:lnTo>
                  <a:pt x="900183" y="1638300"/>
                </a:lnTo>
                <a:lnTo>
                  <a:pt x="906521" y="1625600"/>
                </a:lnTo>
                <a:close/>
              </a:path>
              <a:path w="2315845" h="1739900">
                <a:moveTo>
                  <a:pt x="1159797" y="1625600"/>
                </a:moveTo>
                <a:lnTo>
                  <a:pt x="911207" y="1625600"/>
                </a:lnTo>
                <a:lnTo>
                  <a:pt x="901415" y="1638300"/>
                </a:lnTo>
                <a:lnTo>
                  <a:pt x="1167938" y="1638300"/>
                </a:lnTo>
                <a:lnTo>
                  <a:pt x="1159797" y="1625600"/>
                </a:lnTo>
                <a:close/>
              </a:path>
              <a:path w="2315845" h="1739900">
                <a:moveTo>
                  <a:pt x="893643" y="1612900"/>
                </a:moveTo>
                <a:lnTo>
                  <a:pt x="884448" y="1612900"/>
                </a:lnTo>
                <a:lnTo>
                  <a:pt x="882315" y="1625600"/>
                </a:lnTo>
                <a:lnTo>
                  <a:pt x="889947" y="1625600"/>
                </a:lnTo>
                <a:lnTo>
                  <a:pt x="893643" y="1612900"/>
                </a:lnTo>
                <a:close/>
              </a:path>
              <a:path w="2315845" h="1739900">
                <a:moveTo>
                  <a:pt x="901466" y="1612900"/>
                </a:moveTo>
                <a:lnTo>
                  <a:pt x="893643" y="1612900"/>
                </a:lnTo>
                <a:lnTo>
                  <a:pt x="895865" y="1625600"/>
                </a:lnTo>
                <a:lnTo>
                  <a:pt x="902571" y="1625600"/>
                </a:lnTo>
                <a:lnTo>
                  <a:pt x="901466" y="1612900"/>
                </a:lnTo>
                <a:close/>
              </a:path>
              <a:path w="2315845" h="1739900">
                <a:moveTo>
                  <a:pt x="1161359" y="1612900"/>
                </a:moveTo>
                <a:lnTo>
                  <a:pt x="913417" y="1612900"/>
                </a:lnTo>
                <a:lnTo>
                  <a:pt x="911715" y="1625600"/>
                </a:lnTo>
                <a:lnTo>
                  <a:pt x="1156787" y="1625600"/>
                </a:lnTo>
                <a:lnTo>
                  <a:pt x="1161359" y="1612900"/>
                </a:lnTo>
                <a:close/>
              </a:path>
              <a:path w="2315845" h="1739900">
                <a:moveTo>
                  <a:pt x="886696" y="1600200"/>
                </a:moveTo>
                <a:lnTo>
                  <a:pt x="872557" y="1600200"/>
                </a:lnTo>
                <a:lnTo>
                  <a:pt x="878708" y="1612900"/>
                </a:lnTo>
                <a:lnTo>
                  <a:pt x="881273" y="1612900"/>
                </a:lnTo>
                <a:lnTo>
                  <a:pt x="886696" y="1600200"/>
                </a:lnTo>
                <a:close/>
              </a:path>
              <a:path w="2315845" h="1739900">
                <a:moveTo>
                  <a:pt x="1160368" y="1600200"/>
                </a:moveTo>
                <a:lnTo>
                  <a:pt x="886696" y="1600200"/>
                </a:lnTo>
                <a:lnTo>
                  <a:pt x="892983" y="1612900"/>
                </a:lnTo>
                <a:lnTo>
                  <a:pt x="1162108" y="1612900"/>
                </a:lnTo>
                <a:lnTo>
                  <a:pt x="1160368" y="1600200"/>
                </a:lnTo>
                <a:close/>
              </a:path>
              <a:path w="2315845" h="1739900">
                <a:moveTo>
                  <a:pt x="1154260" y="1587500"/>
                </a:moveTo>
                <a:lnTo>
                  <a:pt x="859823" y="1587500"/>
                </a:lnTo>
                <a:lnTo>
                  <a:pt x="860116" y="1600200"/>
                </a:lnTo>
                <a:lnTo>
                  <a:pt x="1153853" y="1600200"/>
                </a:lnTo>
                <a:lnTo>
                  <a:pt x="1154260" y="1587500"/>
                </a:lnTo>
                <a:close/>
              </a:path>
              <a:path w="2315845" h="1739900">
                <a:moveTo>
                  <a:pt x="1157704" y="1587500"/>
                </a:moveTo>
                <a:lnTo>
                  <a:pt x="1154260" y="1587500"/>
                </a:lnTo>
                <a:lnTo>
                  <a:pt x="1160419" y="1600200"/>
                </a:lnTo>
                <a:lnTo>
                  <a:pt x="1161575" y="1600200"/>
                </a:lnTo>
                <a:lnTo>
                  <a:pt x="1157704" y="1587500"/>
                </a:lnTo>
                <a:close/>
              </a:path>
              <a:path w="2315845" h="1739900">
                <a:moveTo>
                  <a:pt x="1184638" y="1562100"/>
                </a:moveTo>
                <a:lnTo>
                  <a:pt x="865195" y="1562100"/>
                </a:lnTo>
                <a:lnTo>
                  <a:pt x="856483" y="1574800"/>
                </a:lnTo>
                <a:lnTo>
                  <a:pt x="853955" y="1587500"/>
                </a:lnTo>
                <a:lnTo>
                  <a:pt x="859712" y="1577676"/>
                </a:lnTo>
                <a:lnTo>
                  <a:pt x="859531" y="1574800"/>
                </a:lnTo>
                <a:lnTo>
                  <a:pt x="1187150" y="1574800"/>
                </a:lnTo>
                <a:lnTo>
                  <a:pt x="1184638" y="1562100"/>
                </a:lnTo>
                <a:close/>
              </a:path>
              <a:path w="2315845" h="1739900">
                <a:moveTo>
                  <a:pt x="863531" y="1574800"/>
                </a:moveTo>
                <a:lnTo>
                  <a:pt x="861398" y="1574800"/>
                </a:lnTo>
                <a:lnTo>
                  <a:pt x="859712" y="1577676"/>
                </a:lnTo>
                <a:lnTo>
                  <a:pt x="860331" y="1587500"/>
                </a:lnTo>
                <a:lnTo>
                  <a:pt x="863531" y="1574800"/>
                </a:lnTo>
                <a:close/>
              </a:path>
              <a:path w="2315845" h="1739900">
                <a:moveTo>
                  <a:pt x="1139121" y="1574800"/>
                </a:moveTo>
                <a:lnTo>
                  <a:pt x="868002" y="1574800"/>
                </a:lnTo>
                <a:lnTo>
                  <a:pt x="865906" y="1587500"/>
                </a:lnTo>
                <a:lnTo>
                  <a:pt x="1132860" y="1587500"/>
                </a:lnTo>
                <a:lnTo>
                  <a:pt x="1139121" y="1574800"/>
                </a:lnTo>
                <a:close/>
              </a:path>
              <a:path w="2315845" h="1739900">
                <a:moveTo>
                  <a:pt x="1155034" y="1574800"/>
                </a:moveTo>
                <a:lnTo>
                  <a:pt x="1139121" y="1574800"/>
                </a:lnTo>
                <a:lnTo>
                  <a:pt x="1145573" y="1587500"/>
                </a:lnTo>
                <a:lnTo>
                  <a:pt x="1151618" y="1587500"/>
                </a:lnTo>
                <a:lnTo>
                  <a:pt x="1155034" y="1574800"/>
                </a:lnTo>
                <a:close/>
              </a:path>
              <a:path w="2315845" h="1739900">
                <a:moveTo>
                  <a:pt x="1168827" y="1574800"/>
                </a:moveTo>
                <a:lnTo>
                  <a:pt x="1167353" y="1574800"/>
                </a:lnTo>
                <a:lnTo>
                  <a:pt x="1158374" y="1587500"/>
                </a:lnTo>
                <a:lnTo>
                  <a:pt x="1169106" y="1587500"/>
                </a:lnTo>
                <a:lnTo>
                  <a:pt x="1168827" y="1574800"/>
                </a:lnTo>
                <a:close/>
              </a:path>
              <a:path w="2315845" h="1739900">
                <a:moveTo>
                  <a:pt x="1177082" y="1574800"/>
                </a:moveTo>
                <a:lnTo>
                  <a:pt x="1176078" y="1574800"/>
                </a:lnTo>
                <a:lnTo>
                  <a:pt x="1169106" y="1587500"/>
                </a:lnTo>
                <a:lnTo>
                  <a:pt x="1178390" y="1587500"/>
                </a:lnTo>
                <a:lnTo>
                  <a:pt x="1177082" y="1574800"/>
                </a:lnTo>
                <a:close/>
              </a:path>
              <a:path w="2315845" h="1739900">
                <a:moveTo>
                  <a:pt x="861398" y="1574800"/>
                </a:moveTo>
                <a:lnTo>
                  <a:pt x="859531" y="1574800"/>
                </a:lnTo>
                <a:lnTo>
                  <a:pt x="859712" y="1577676"/>
                </a:lnTo>
                <a:lnTo>
                  <a:pt x="861398" y="1574800"/>
                </a:lnTo>
                <a:close/>
              </a:path>
              <a:path w="2315845" h="1739900">
                <a:moveTo>
                  <a:pt x="858172" y="1562100"/>
                </a:moveTo>
                <a:lnTo>
                  <a:pt x="849002" y="1562100"/>
                </a:lnTo>
                <a:lnTo>
                  <a:pt x="855670" y="1574800"/>
                </a:lnTo>
                <a:lnTo>
                  <a:pt x="858172" y="1562100"/>
                </a:lnTo>
                <a:close/>
              </a:path>
              <a:path w="2315845" h="1739900">
                <a:moveTo>
                  <a:pt x="845954" y="1549400"/>
                </a:moveTo>
                <a:lnTo>
                  <a:pt x="825761" y="1549400"/>
                </a:lnTo>
                <a:lnTo>
                  <a:pt x="837979" y="1562100"/>
                </a:lnTo>
                <a:lnTo>
                  <a:pt x="845954" y="1549400"/>
                </a:lnTo>
                <a:close/>
              </a:path>
              <a:path w="2315845" h="1739900">
                <a:moveTo>
                  <a:pt x="1169576" y="1549400"/>
                </a:moveTo>
                <a:lnTo>
                  <a:pt x="858959" y="1549400"/>
                </a:lnTo>
                <a:lnTo>
                  <a:pt x="848825" y="1562100"/>
                </a:lnTo>
                <a:lnTo>
                  <a:pt x="1169449" y="1562100"/>
                </a:lnTo>
                <a:lnTo>
                  <a:pt x="1169576" y="1549400"/>
                </a:lnTo>
                <a:close/>
              </a:path>
              <a:path w="2315845" h="1739900">
                <a:moveTo>
                  <a:pt x="1181666" y="1549400"/>
                </a:moveTo>
                <a:lnTo>
                  <a:pt x="1169576" y="1549400"/>
                </a:lnTo>
                <a:lnTo>
                  <a:pt x="1173703" y="1562100"/>
                </a:lnTo>
                <a:lnTo>
                  <a:pt x="1181323" y="1562100"/>
                </a:lnTo>
                <a:lnTo>
                  <a:pt x="1181666" y="1549400"/>
                </a:lnTo>
                <a:close/>
              </a:path>
              <a:path w="2315845" h="1739900">
                <a:moveTo>
                  <a:pt x="1190772" y="1549400"/>
                </a:moveTo>
                <a:lnTo>
                  <a:pt x="1181666" y="1549400"/>
                </a:lnTo>
                <a:lnTo>
                  <a:pt x="1195509" y="1562100"/>
                </a:lnTo>
                <a:lnTo>
                  <a:pt x="1196106" y="1562100"/>
                </a:lnTo>
                <a:lnTo>
                  <a:pt x="1190772" y="1549400"/>
                </a:lnTo>
                <a:close/>
              </a:path>
              <a:path w="2315845" h="1739900">
                <a:moveTo>
                  <a:pt x="1205987" y="1549400"/>
                </a:moveTo>
                <a:lnTo>
                  <a:pt x="1210698" y="1562100"/>
                </a:lnTo>
                <a:lnTo>
                  <a:pt x="1205987" y="1549400"/>
                </a:lnTo>
                <a:close/>
              </a:path>
              <a:path w="2315845" h="1739900">
                <a:moveTo>
                  <a:pt x="828352" y="1536700"/>
                </a:moveTo>
                <a:lnTo>
                  <a:pt x="824250" y="1536700"/>
                </a:lnTo>
                <a:lnTo>
                  <a:pt x="825266" y="1549400"/>
                </a:lnTo>
                <a:lnTo>
                  <a:pt x="828352" y="1536700"/>
                </a:lnTo>
                <a:close/>
              </a:path>
              <a:path w="2315845" h="1739900">
                <a:moveTo>
                  <a:pt x="1182479" y="1536700"/>
                </a:moveTo>
                <a:lnTo>
                  <a:pt x="833153" y="1536700"/>
                </a:lnTo>
                <a:lnTo>
                  <a:pt x="829394" y="1549400"/>
                </a:lnTo>
                <a:lnTo>
                  <a:pt x="1184117" y="1549400"/>
                </a:lnTo>
                <a:lnTo>
                  <a:pt x="1182479" y="1536700"/>
                </a:lnTo>
                <a:close/>
              </a:path>
              <a:path w="2315845" h="1739900">
                <a:moveTo>
                  <a:pt x="1201453" y="1536700"/>
                </a:moveTo>
                <a:lnTo>
                  <a:pt x="1184132" y="1536700"/>
                </a:lnTo>
                <a:lnTo>
                  <a:pt x="1190185" y="1549400"/>
                </a:lnTo>
                <a:lnTo>
                  <a:pt x="1201224" y="1549400"/>
                </a:lnTo>
                <a:lnTo>
                  <a:pt x="1201453" y="1536700"/>
                </a:lnTo>
                <a:close/>
              </a:path>
              <a:path w="2315845" h="1739900">
                <a:moveTo>
                  <a:pt x="1216375" y="1524000"/>
                </a:moveTo>
                <a:lnTo>
                  <a:pt x="816211" y="1524000"/>
                </a:lnTo>
                <a:lnTo>
                  <a:pt x="817278" y="1536700"/>
                </a:lnTo>
                <a:lnTo>
                  <a:pt x="1216515" y="1536700"/>
                </a:lnTo>
                <a:lnTo>
                  <a:pt x="1216375" y="1524000"/>
                </a:lnTo>
                <a:close/>
              </a:path>
              <a:path w="2315845" h="1739900">
                <a:moveTo>
                  <a:pt x="813938" y="1511300"/>
                </a:moveTo>
                <a:lnTo>
                  <a:pt x="813582" y="1524000"/>
                </a:lnTo>
                <a:lnTo>
                  <a:pt x="819132" y="1524000"/>
                </a:lnTo>
                <a:lnTo>
                  <a:pt x="813938" y="1511300"/>
                </a:lnTo>
                <a:close/>
              </a:path>
              <a:path w="2315845" h="1739900">
                <a:moveTo>
                  <a:pt x="1227145" y="1511300"/>
                </a:moveTo>
                <a:lnTo>
                  <a:pt x="821418" y="1511300"/>
                </a:lnTo>
                <a:lnTo>
                  <a:pt x="819132" y="1524000"/>
                </a:lnTo>
                <a:lnTo>
                  <a:pt x="1228174" y="1524000"/>
                </a:lnTo>
                <a:lnTo>
                  <a:pt x="1227145" y="1511300"/>
                </a:lnTo>
                <a:close/>
              </a:path>
              <a:path w="2315845" h="1739900">
                <a:moveTo>
                  <a:pt x="1229279" y="1498600"/>
                </a:moveTo>
                <a:lnTo>
                  <a:pt x="817748" y="1498600"/>
                </a:lnTo>
                <a:lnTo>
                  <a:pt x="818192" y="1511300"/>
                </a:lnTo>
                <a:lnTo>
                  <a:pt x="1221087" y="1511300"/>
                </a:lnTo>
                <a:lnTo>
                  <a:pt x="1229279" y="1498600"/>
                </a:lnTo>
                <a:close/>
              </a:path>
              <a:path w="2315845" h="1739900">
                <a:moveTo>
                  <a:pt x="804220" y="1485900"/>
                </a:moveTo>
                <a:lnTo>
                  <a:pt x="793053" y="1485900"/>
                </a:lnTo>
                <a:lnTo>
                  <a:pt x="798545" y="1498600"/>
                </a:lnTo>
                <a:lnTo>
                  <a:pt x="804220" y="1485900"/>
                </a:lnTo>
                <a:close/>
              </a:path>
              <a:path w="2315845" h="1739900">
                <a:moveTo>
                  <a:pt x="804603" y="1485900"/>
                </a:moveTo>
                <a:lnTo>
                  <a:pt x="805391" y="1498600"/>
                </a:lnTo>
                <a:lnTo>
                  <a:pt x="820694" y="1498600"/>
                </a:lnTo>
                <a:lnTo>
                  <a:pt x="804603" y="1485900"/>
                </a:lnTo>
                <a:close/>
              </a:path>
              <a:path w="2315845" h="1739900">
                <a:moveTo>
                  <a:pt x="847137" y="1485900"/>
                </a:moveTo>
                <a:lnTo>
                  <a:pt x="837979" y="1485900"/>
                </a:lnTo>
                <a:lnTo>
                  <a:pt x="824161" y="1498600"/>
                </a:lnTo>
                <a:lnTo>
                  <a:pt x="837534" y="1498600"/>
                </a:lnTo>
                <a:lnTo>
                  <a:pt x="847137" y="1485900"/>
                </a:lnTo>
                <a:close/>
              </a:path>
              <a:path w="2315845" h="1739900">
                <a:moveTo>
                  <a:pt x="863226" y="1485900"/>
                </a:moveTo>
                <a:lnTo>
                  <a:pt x="854197" y="1498600"/>
                </a:lnTo>
                <a:lnTo>
                  <a:pt x="867443" y="1498600"/>
                </a:lnTo>
                <a:lnTo>
                  <a:pt x="863226" y="1485900"/>
                </a:lnTo>
                <a:close/>
              </a:path>
              <a:path w="2315845" h="1739900">
                <a:moveTo>
                  <a:pt x="1194773" y="1485900"/>
                </a:moveTo>
                <a:lnTo>
                  <a:pt x="868687" y="1485900"/>
                </a:lnTo>
                <a:lnTo>
                  <a:pt x="867443" y="1498600"/>
                </a:lnTo>
                <a:lnTo>
                  <a:pt x="1201048" y="1498600"/>
                </a:lnTo>
                <a:lnTo>
                  <a:pt x="1194773" y="1485900"/>
                </a:lnTo>
                <a:close/>
              </a:path>
              <a:path w="2315845" h="1739900">
                <a:moveTo>
                  <a:pt x="813556" y="1473200"/>
                </a:moveTo>
                <a:lnTo>
                  <a:pt x="790494" y="1473200"/>
                </a:lnTo>
                <a:lnTo>
                  <a:pt x="790967" y="1485900"/>
                </a:lnTo>
                <a:lnTo>
                  <a:pt x="809275" y="1485900"/>
                </a:lnTo>
                <a:lnTo>
                  <a:pt x="813556" y="1473200"/>
                </a:lnTo>
                <a:close/>
              </a:path>
              <a:path w="2315845" h="1739900">
                <a:moveTo>
                  <a:pt x="848609" y="1473200"/>
                </a:moveTo>
                <a:lnTo>
                  <a:pt x="843432" y="1473200"/>
                </a:lnTo>
                <a:lnTo>
                  <a:pt x="838093" y="1485900"/>
                </a:lnTo>
                <a:lnTo>
                  <a:pt x="852628" y="1485900"/>
                </a:lnTo>
                <a:lnTo>
                  <a:pt x="848609" y="1473200"/>
                </a:lnTo>
                <a:close/>
              </a:path>
              <a:path w="2315845" h="1739900">
                <a:moveTo>
                  <a:pt x="866655" y="1473200"/>
                </a:moveTo>
                <a:lnTo>
                  <a:pt x="851860" y="1473200"/>
                </a:lnTo>
                <a:lnTo>
                  <a:pt x="853359" y="1485900"/>
                </a:lnTo>
                <a:lnTo>
                  <a:pt x="877196" y="1485900"/>
                </a:lnTo>
                <a:lnTo>
                  <a:pt x="866655" y="1473200"/>
                </a:lnTo>
                <a:close/>
              </a:path>
              <a:path w="2315845" h="1739900">
                <a:moveTo>
                  <a:pt x="1226713" y="1473200"/>
                </a:moveTo>
                <a:lnTo>
                  <a:pt x="877463" y="1473200"/>
                </a:lnTo>
                <a:lnTo>
                  <a:pt x="882784" y="1485900"/>
                </a:lnTo>
                <a:lnTo>
                  <a:pt x="1220731" y="1485900"/>
                </a:lnTo>
                <a:lnTo>
                  <a:pt x="1226713" y="1473200"/>
                </a:lnTo>
                <a:close/>
              </a:path>
              <a:path w="2315845" h="1739900">
                <a:moveTo>
                  <a:pt x="1234130" y="1473200"/>
                </a:moveTo>
                <a:lnTo>
                  <a:pt x="1226713" y="1473200"/>
                </a:lnTo>
                <a:lnTo>
                  <a:pt x="1225507" y="1485900"/>
                </a:lnTo>
                <a:lnTo>
                  <a:pt x="1236518" y="1485900"/>
                </a:lnTo>
                <a:lnTo>
                  <a:pt x="1234489" y="1473751"/>
                </a:lnTo>
                <a:lnTo>
                  <a:pt x="1234130" y="1473200"/>
                </a:lnTo>
                <a:close/>
              </a:path>
              <a:path w="2315845" h="1739900">
                <a:moveTo>
                  <a:pt x="1246741" y="1473200"/>
                </a:moveTo>
                <a:lnTo>
                  <a:pt x="1234397" y="1473200"/>
                </a:lnTo>
                <a:lnTo>
                  <a:pt x="1234489" y="1473751"/>
                </a:lnTo>
                <a:lnTo>
                  <a:pt x="1242398" y="1485900"/>
                </a:lnTo>
                <a:lnTo>
                  <a:pt x="1246741" y="1473200"/>
                </a:lnTo>
                <a:close/>
              </a:path>
              <a:path w="2315845" h="1739900">
                <a:moveTo>
                  <a:pt x="1234397" y="1473200"/>
                </a:moveTo>
                <a:lnTo>
                  <a:pt x="1234130" y="1473200"/>
                </a:lnTo>
                <a:lnTo>
                  <a:pt x="1234489" y="1473751"/>
                </a:lnTo>
                <a:lnTo>
                  <a:pt x="1234397" y="1473200"/>
                </a:lnTo>
                <a:close/>
              </a:path>
              <a:path w="2315845" h="1739900">
                <a:moveTo>
                  <a:pt x="819107" y="1460500"/>
                </a:moveTo>
                <a:lnTo>
                  <a:pt x="786645" y="1460500"/>
                </a:lnTo>
                <a:lnTo>
                  <a:pt x="789846" y="1473200"/>
                </a:lnTo>
                <a:lnTo>
                  <a:pt x="816910" y="1473200"/>
                </a:lnTo>
                <a:lnTo>
                  <a:pt x="819107" y="1460500"/>
                </a:lnTo>
                <a:close/>
              </a:path>
              <a:path w="2315845" h="1739900">
                <a:moveTo>
                  <a:pt x="832429" y="1460500"/>
                </a:moveTo>
                <a:lnTo>
                  <a:pt x="825063" y="1460500"/>
                </a:lnTo>
                <a:lnTo>
                  <a:pt x="823234" y="1473200"/>
                </a:lnTo>
                <a:lnTo>
                  <a:pt x="832531" y="1473200"/>
                </a:lnTo>
                <a:lnTo>
                  <a:pt x="834753" y="1462862"/>
                </a:lnTo>
                <a:lnTo>
                  <a:pt x="832429" y="1460500"/>
                </a:lnTo>
                <a:close/>
              </a:path>
              <a:path w="2315845" h="1739900">
                <a:moveTo>
                  <a:pt x="861067" y="1460500"/>
                </a:moveTo>
                <a:lnTo>
                  <a:pt x="835261" y="1460500"/>
                </a:lnTo>
                <a:lnTo>
                  <a:pt x="834753" y="1462862"/>
                </a:lnTo>
                <a:lnTo>
                  <a:pt x="844926" y="1473200"/>
                </a:lnTo>
                <a:lnTo>
                  <a:pt x="860001" y="1473200"/>
                </a:lnTo>
                <a:lnTo>
                  <a:pt x="861067" y="1460500"/>
                </a:lnTo>
                <a:close/>
              </a:path>
              <a:path w="2315845" h="1739900">
                <a:moveTo>
                  <a:pt x="1230358" y="1460500"/>
                </a:moveTo>
                <a:lnTo>
                  <a:pt x="868205" y="1460500"/>
                </a:lnTo>
                <a:lnTo>
                  <a:pt x="864509" y="1473200"/>
                </a:lnTo>
                <a:lnTo>
                  <a:pt x="1235578" y="1473200"/>
                </a:lnTo>
                <a:lnTo>
                  <a:pt x="1230358" y="1460500"/>
                </a:lnTo>
                <a:close/>
              </a:path>
              <a:path w="2315845" h="1739900">
                <a:moveTo>
                  <a:pt x="835261" y="1460500"/>
                </a:moveTo>
                <a:lnTo>
                  <a:pt x="832429" y="1460500"/>
                </a:lnTo>
                <a:lnTo>
                  <a:pt x="834753" y="1462862"/>
                </a:lnTo>
                <a:lnTo>
                  <a:pt x="835261" y="1460500"/>
                </a:lnTo>
                <a:close/>
              </a:path>
              <a:path w="2315845" h="1739900">
                <a:moveTo>
                  <a:pt x="800260" y="1447800"/>
                </a:moveTo>
                <a:lnTo>
                  <a:pt x="786277" y="1447800"/>
                </a:lnTo>
                <a:lnTo>
                  <a:pt x="783496" y="1460500"/>
                </a:lnTo>
                <a:lnTo>
                  <a:pt x="796678" y="1460500"/>
                </a:lnTo>
                <a:lnTo>
                  <a:pt x="799970" y="1450818"/>
                </a:lnTo>
                <a:lnTo>
                  <a:pt x="800260" y="1447800"/>
                </a:lnTo>
                <a:close/>
              </a:path>
              <a:path w="2315845" h="1739900">
                <a:moveTo>
                  <a:pt x="830257" y="1447800"/>
                </a:moveTo>
                <a:lnTo>
                  <a:pt x="800996" y="1447800"/>
                </a:lnTo>
                <a:lnTo>
                  <a:pt x="799970" y="1450818"/>
                </a:lnTo>
                <a:lnTo>
                  <a:pt x="799041" y="1460500"/>
                </a:lnTo>
                <a:lnTo>
                  <a:pt x="821748" y="1460500"/>
                </a:lnTo>
                <a:lnTo>
                  <a:pt x="830257" y="1447800"/>
                </a:lnTo>
                <a:close/>
              </a:path>
              <a:path w="2315845" h="1739900">
                <a:moveTo>
                  <a:pt x="843910" y="1447800"/>
                </a:moveTo>
                <a:lnTo>
                  <a:pt x="830257" y="1447800"/>
                </a:lnTo>
                <a:lnTo>
                  <a:pt x="828060" y="1460500"/>
                </a:lnTo>
                <a:lnTo>
                  <a:pt x="847186" y="1460500"/>
                </a:lnTo>
                <a:lnTo>
                  <a:pt x="846052" y="1453627"/>
                </a:lnTo>
                <a:lnTo>
                  <a:pt x="843910" y="1447800"/>
                </a:lnTo>
                <a:close/>
              </a:path>
              <a:path w="2315845" h="1739900">
                <a:moveTo>
                  <a:pt x="1212667" y="1447800"/>
                </a:moveTo>
                <a:lnTo>
                  <a:pt x="845091" y="1447800"/>
                </a:lnTo>
                <a:lnTo>
                  <a:pt x="846052" y="1453627"/>
                </a:lnTo>
                <a:lnTo>
                  <a:pt x="848579" y="1460500"/>
                </a:lnTo>
                <a:lnTo>
                  <a:pt x="1219690" y="1460500"/>
                </a:lnTo>
                <a:lnTo>
                  <a:pt x="1212667" y="1447800"/>
                </a:lnTo>
                <a:close/>
              </a:path>
              <a:path w="2315845" h="1739900">
                <a:moveTo>
                  <a:pt x="1230536" y="1447800"/>
                </a:moveTo>
                <a:lnTo>
                  <a:pt x="1216553" y="1447800"/>
                </a:lnTo>
                <a:lnTo>
                  <a:pt x="1222700" y="1460500"/>
                </a:lnTo>
                <a:lnTo>
                  <a:pt x="1231755" y="1460500"/>
                </a:lnTo>
                <a:lnTo>
                  <a:pt x="1230536" y="1447800"/>
                </a:lnTo>
                <a:close/>
              </a:path>
              <a:path w="2315845" h="1739900">
                <a:moveTo>
                  <a:pt x="1209632" y="1435100"/>
                </a:moveTo>
                <a:lnTo>
                  <a:pt x="840278" y="1435100"/>
                </a:lnTo>
                <a:lnTo>
                  <a:pt x="843910" y="1447800"/>
                </a:lnTo>
                <a:lnTo>
                  <a:pt x="846052" y="1453627"/>
                </a:lnTo>
                <a:lnTo>
                  <a:pt x="845091" y="1447800"/>
                </a:lnTo>
                <a:lnTo>
                  <a:pt x="1207993" y="1447800"/>
                </a:lnTo>
                <a:lnTo>
                  <a:pt x="1211430" y="1436533"/>
                </a:lnTo>
                <a:lnTo>
                  <a:pt x="1209632" y="1435100"/>
                </a:lnTo>
                <a:close/>
              </a:path>
              <a:path w="2315845" h="1739900">
                <a:moveTo>
                  <a:pt x="800996" y="1447800"/>
                </a:moveTo>
                <a:lnTo>
                  <a:pt x="800260" y="1447800"/>
                </a:lnTo>
                <a:lnTo>
                  <a:pt x="799970" y="1450818"/>
                </a:lnTo>
                <a:lnTo>
                  <a:pt x="800996" y="1447800"/>
                </a:lnTo>
                <a:close/>
              </a:path>
              <a:path w="2315845" h="1739900">
                <a:moveTo>
                  <a:pt x="836976" y="1435100"/>
                </a:moveTo>
                <a:lnTo>
                  <a:pt x="783991" y="1435100"/>
                </a:lnTo>
                <a:lnTo>
                  <a:pt x="789566" y="1447800"/>
                </a:lnTo>
                <a:lnTo>
                  <a:pt x="837687" y="1447800"/>
                </a:lnTo>
                <a:lnTo>
                  <a:pt x="836976" y="1435100"/>
                </a:lnTo>
                <a:close/>
              </a:path>
              <a:path w="2315845" h="1739900">
                <a:moveTo>
                  <a:pt x="1230269" y="1435100"/>
                </a:moveTo>
                <a:lnTo>
                  <a:pt x="1211867" y="1435100"/>
                </a:lnTo>
                <a:lnTo>
                  <a:pt x="1211430" y="1436533"/>
                </a:lnTo>
                <a:lnTo>
                  <a:pt x="1225557" y="1447800"/>
                </a:lnTo>
                <a:lnTo>
                  <a:pt x="1230269" y="1435100"/>
                </a:lnTo>
                <a:close/>
              </a:path>
              <a:path w="2315845" h="1739900">
                <a:moveTo>
                  <a:pt x="1244036" y="1435100"/>
                </a:moveTo>
                <a:lnTo>
                  <a:pt x="1230269" y="1435100"/>
                </a:lnTo>
                <a:lnTo>
                  <a:pt x="1240556" y="1447800"/>
                </a:lnTo>
                <a:lnTo>
                  <a:pt x="1244036" y="1435100"/>
                </a:lnTo>
                <a:close/>
              </a:path>
              <a:path w="2315845" h="1739900">
                <a:moveTo>
                  <a:pt x="1211867" y="1435100"/>
                </a:moveTo>
                <a:lnTo>
                  <a:pt x="1209632" y="1435100"/>
                </a:lnTo>
                <a:lnTo>
                  <a:pt x="1211430" y="1436533"/>
                </a:lnTo>
                <a:lnTo>
                  <a:pt x="1211867" y="1435100"/>
                </a:lnTo>
                <a:close/>
              </a:path>
              <a:path w="2315845" h="1739900">
                <a:moveTo>
                  <a:pt x="779495" y="1422400"/>
                </a:moveTo>
                <a:lnTo>
                  <a:pt x="770682" y="1422400"/>
                </a:lnTo>
                <a:lnTo>
                  <a:pt x="777971" y="1435100"/>
                </a:lnTo>
                <a:lnTo>
                  <a:pt x="779495" y="1422400"/>
                </a:lnTo>
                <a:close/>
              </a:path>
              <a:path w="2315845" h="1739900">
                <a:moveTo>
                  <a:pt x="1257244" y="1422400"/>
                </a:moveTo>
                <a:lnTo>
                  <a:pt x="788500" y="1422400"/>
                </a:lnTo>
                <a:lnTo>
                  <a:pt x="781273" y="1435100"/>
                </a:lnTo>
                <a:lnTo>
                  <a:pt x="1250919" y="1435100"/>
                </a:lnTo>
                <a:lnTo>
                  <a:pt x="1257244" y="1422400"/>
                </a:lnTo>
                <a:close/>
              </a:path>
              <a:path w="2315845" h="1739900">
                <a:moveTo>
                  <a:pt x="1249154" y="1409700"/>
                </a:moveTo>
                <a:lnTo>
                  <a:pt x="778098" y="1409700"/>
                </a:lnTo>
                <a:lnTo>
                  <a:pt x="781705" y="1422400"/>
                </a:lnTo>
                <a:lnTo>
                  <a:pt x="1251453" y="1422400"/>
                </a:lnTo>
                <a:lnTo>
                  <a:pt x="1249154" y="1409700"/>
                </a:lnTo>
                <a:close/>
              </a:path>
              <a:path w="2315845" h="1739900">
                <a:moveTo>
                  <a:pt x="761309" y="1397000"/>
                </a:moveTo>
                <a:lnTo>
                  <a:pt x="747974" y="1397000"/>
                </a:lnTo>
                <a:lnTo>
                  <a:pt x="751428" y="1409700"/>
                </a:lnTo>
                <a:lnTo>
                  <a:pt x="761309" y="1397000"/>
                </a:lnTo>
                <a:close/>
              </a:path>
              <a:path w="2315845" h="1739900">
                <a:moveTo>
                  <a:pt x="761398" y="1397000"/>
                </a:moveTo>
                <a:lnTo>
                  <a:pt x="759671" y="1409700"/>
                </a:lnTo>
                <a:lnTo>
                  <a:pt x="760585" y="1409700"/>
                </a:lnTo>
                <a:lnTo>
                  <a:pt x="761398" y="1397000"/>
                </a:lnTo>
                <a:close/>
              </a:path>
              <a:path w="2315845" h="1739900">
                <a:moveTo>
                  <a:pt x="797771" y="1397000"/>
                </a:moveTo>
                <a:lnTo>
                  <a:pt x="767799" y="1397000"/>
                </a:lnTo>
                <a:lnTo>
                  <a:pt x="766656" y="1409700"/>
                </a:lnTo>
                <a:lnTo>
                  <a:pt x="795142" y="1409700"/>
                </a:lnTo>
                <a:lnTo>
                  <a:pt x="797771" y="1397000"/>
                </a:lnTo>
                <a:close/>
              </a:path>
              <a:path w="2315845" h="1739900">
                <a:moveTo>
                  <a:pt x="1260127" y="1397000"/>
                </a:moveTo>
                <a:lnTo>
                  <a:pt x="804464" y="1397000"/>
                </a:lnTo>
                <a:lnTo>
                  <a:pt x="799396" y="1409700"/>
                </a:lnTo>
                <a:lnTo>
                  <a:pt x="1256672" y="1409700"/>
                </a:lnTo>
                <a:lnTo>
                  <a:pt x="1260127" y="1397000"/>
                </a:lnTo>
                <a:close/>
              </a:path>
              <a:path w="2315845" h="1739900">
                <a:moveTo>
                  <a:pt x="1273957" y="1397000"/>
                </a:moveTo>
                <a:lnTo>
                  <a:pt x="1260127" y="1397000"/>
                </a:lnTo>
                <a:lnTo>
                  <a:pt x="1264216" y="1409700"/>
                </a:lnTo>
                <a:lnTo>
                  <a:pt x="1280117" y="1409700"/>
                </a:lnTo>
                <a:lnTo>
                  <a:pt x="1273957" y="1397000"/>
                </a:lnTo>
                <a:close/>
              </a:path>
              <a:path w="2315845" h="1739900">
                <a:moveTo>
                  <a:pt x="1296881" y="1397000"/>
                </a:moveTo>
                <a:lnTo>
                  <a:pt x="1282961" y="1397000"/>
                </a:lnTo>
                <a:lnTo>
                  <a:pt x="1285921" y="1409700"/>
                </a:lnTo>
                <a:lnTo>
                  <a:pt x="1297960" y="1409700"/>
                </a:lnTo>
                <a:lnTo>
                  <a:pt x="1296881" y="1397000"/>
                </a:lnTo>
                <a:close/>
              </a:path>
              <a:path w="2315845" h="1739900">
                <a:moveTo>
                  <a:pt x="1313099" y="1397000"/>
                </a:moveTo>
                <a:lnTo>
                  <a:pt x="1296881" y="1397000"/>
                </a:lnTo>
                <a:lnTo>
                  <a:pt x="1305783" y="1409700"/>
                </a:lnTo>
                <a:lnTo>
                  <a:pt x="1311168" y="1409700"/>
                </a:lnTo>
                <a:lnTo>
                  <a:pt x="1313099" y="1397000"/>
                </a:lnTo>
                <a:close/>
              </a:path>
              <a:path w="2315845" h="1739900">
                <a:moveTo>
                  <a:pt x="1352049" y="1397000"/>
                </a:moveTo>
                <a:lnTo>
                  <a:pt x="1321785" y="1397000"/>
                </a:lnTo>
                <a:lnTo>
                  <a:pt x="1331437" y="1409700"/>
                </a:lnTo>
                <a:lnTo>
                  <a:pt x="1350005" y="1409700"/>
                </a:lnTo>
                <a:lnTo>
                  <a:pt x="1352049" y="1397000"/>
                </a:lnTo>
                <a:close/>
              </a:path>
              <a:path w="2315845" h="1739900">
                <a:moveTo>
                  <a:pt x="1311435" y="1384300"/>
                </a:moveTo>
                <a:lnTo>
                  <a:pt x="759633" y="1384300"/>
                </a:lnTo>
                <a:lnTo>
                  <a:pt x="755835" y="1397000"/>
                </a:lnTo>
                <a:lnTo>
                  <a:pt x="1312921" y="1397000"/>
                </a:lnTo>
                <a:lnTo>
                  <a:pt x="1311435" y="1384300"/>
                </a:lnTo>
                <a:close/>
              </a:path>
              <a:path w="2315845" h="1739900">
                <a:moveTo>
                  <a:pt x="1317480" y="1384300"/>
                </a:moveTo>
                <a:lnTo>
                  <a:pt x="1312921" y="1397000"/>
                </a:lnTo>
                <a:lnTo>
                  <a:pt x="1320477" y="1397000"/>
                </a:lnTo>
                <a:lnTo>
                  <a:pt x="1317480" y="1384300"/>
                </a:lnTo>
                <a:close/>
              </a:path>
              <a:path w="2315845" h="1739900">
                <a:moveTo>
                  <a:pt x="1360444" y="1384300"/>
                </a:moveTo>
                <a:lnTo>
                  <a:pt x="1336263" y="1384300"/>
                </a:lnTo>
                <a:lnTo>
                  <a:pt x="1331437" y="1397000"/>
                </a:lnTo>
                <a:lnTo>
                  <a:pt x="1356672" y="1397000"/>
                </a:lnTo>
                <a:lnTo>
                  <a:pt x="1360444" y="1384300"/>
                </a:lnTo>
                <a:close/>
              </a:path>
              <a:path w="2315845" h="1739900">
                <a:moveTo>
                  <a:pt x="1372075" y="1384300"/>
                </a:moveTo>
                <a:lnTo>
                  <a:pt x="1361994" y="1384300"/>
                </a:lnTo>
                <a:lnTo>
                  <a:pt x="1363262" y="1397000"/>
                </a:lnTo>
                <a:lnTo>
                  <a:pt x="1367264" y="1397000"/>
                </a:lnTo>
                <a:lnTo>
                  <a:pt x="1372075" y="1384300"/>
                </a:lnTo>
                <a:close/>
              </a:path>
              <a:path w="2315845" h="1739900">
                <a:moveTo>
                  <a:pt x="805048" y="1371600"/>
                </a:moveTo>
                <a:lnTo>
                  <a:pt x="739706" y="1371600"/>
                </a:lnTo>
                <a:lnTo>
                  <a:pt x="738474" y="1384300"/>
                </a:lnTo>
                <a:lnTo>
                  <a:pt x="798368" y="1384300"/>
                </a:lnTo>
                <a:lnTo>
                  <a:pt x="805048" y="1371600"/>
                </a:lnTo>
                <a:close/>
              </a:path>
              <a:path w="2315845" h="1739900">
                <a:moveTo>
                  <a:pt x="1330104" y="1371600"/>
                </a:moveTo>
                <a:lnTo>
                  <a:pt x="805048" y="1371600"/>
                </a:lnTo>
                <a:lnTo>
                  <a:pt x="804387" y="1384300"/>
                </a:lnTo>
                <a:lnTo>
                  <a:pt x="1328656" y="1384300"/>
                </a:lnTo>
                <a:lnTo>
                  <a:pt x="1330104" y="1371600"/>
                </a:lnTo>
                <a:close/>
              </a:path>
              <a:path w="2315845" h="1739900">
                <a:moveTo>
                  <a:pt x="1408679" y="1371600"/>
                </a:moveTo>
                <a:lnTo>
                  <a:pt x="1340137" y="1371600"/>
                </a:lnTo>
                <a:lnTo>
                  <a:pt x="1329875" y="1384300"/>
                </a:lnTo>
                <a:lnTo>
                  <a:pt x="1406939" y="1384300"/>
                </a:lnTo>
                <a:lnTo>
                  <a:pt x="1408679" y="1371600"/>
                </a:lnTo>
                <a:close/>
              </a:path>
              <a:path w="2315845" h="1739900">
                <a:moveTo>
                  <a:pt x="766960" y="1358900"/>
                </a:moveTo>
                <a:lnTo>
                  <a:pt x="740049" y="1358900"/>
                </a:lnTo>
                <a:lnTo>
                  <a:pt x="739211" y="1371600"/>
                </a:lnTo>
                <a:lnTo>
                  <a:pt x="755442" y="1371600"/>
                </a:lnTo>
                <a:lnTo>
                  <a:pt x="766960" y="1358900"/>
                </a:lnTo>
                <a:close/>
              </a:path>
              <a:path w="2315845" h="1739900">
                <a:moveTo>
                  <a:pt x="1331514" y="1358900"/>
                </a:moveTo>
                <a:lnTo>
                  <a:pt x="769272" y="1358900"/>
                </a:lnTo>
                <a:lnTo>
                  <a:pt x="763963" y="1371600"/>
                </a:lnTo>
                <a:lnTo>
                  <a:pt x="1328123" y="1371600"/>
                </a:lnTo>
                <a:lnTo>
                  <a:pt x="1331514" y="1358900"/>
                </a:lnTo>
                <a:close/>
              </a:path>
              <a:path w="2315845" h="1739900">
                <a:moveTo>
                  <a:pt x="1338041" y="1358900"/>
                </a:moveTo>
                <a:lnTo>
                  <a:pt x="1331514" y="1358900"/>
                </a:lnTo>
                <a:lnTo>
                  <a:pt x="1334079" y="1371600"/>
                </a:lnTo>
                <a:lnTo>
                  <a:pt x="1337749" y="1371600"/>
                </a:lnTo>
                <a:lnTo>
                  <a:pt x="1338041" y="1358900"/>
                </a:lnTo>
                <a:close/>
              </a:path>
              <a:path w="2315845" h="1739900">
                <a:moveTo>
                  <a:pt x="1412197" y="1358900"/>
                </a:moveTo>
                <a:lnTo>
                  <a:pt x="1355567" y="1358900"/>
                </a:lnTo>
                <a:lnTo>
                  <a:pt x="1347516" y="1371600"/>
                </a:lnTo>
                <a:lnTo>
                  <a:pt x="1419626" y="1371600"/>
                </a:lnTo>
                <a:lnTo>
                  <a:pt x="1412197" y="1358900"/>
                </a:lnTo>
                <a:close/>
              </a:path>
              <a:path w="2315845" h="1739900">
                <a:moveTo>
                  <a:pt x="1437914" y="1371582"/>
                </a:moveTo>
                <a:close/>
              </a:path>
              <a:path w="2315845" h="1739900">
                <a:moveTo>
                  <a:pt x="1450284" y="1358900"/>
                </a:moveTo>
                <a:lnTo>
                  <a:pt x="1437787" y="1358900"/>
                </a:lnTo>
                <a:lnTo>
                  <a:pt x="1437792" y="1359416"/>
                </a:lnTo>
                <a:lnTo>
                  <a:pt x="1440911" y="1371600"/>
                </a:lnTo>
                <a:lnTo>
                  <a:pt x="1450284" y="1358900"/>
                </a:lnTo>
                <a:close/>
              </a:path>
              <a:path w="2315845" h="1739900">
                <a:moveTo>
                  <a:pt x="1437660" y="1358900"/>
                </a:moveTo>
                <a:lnTo>
                  <a:pt x="1419156" y="1358900"/>
                </a:lnTo>
                <a:lnTo>
                  <a:pt x="1437914" y="1371582"/>
                </a:lnTo>
                <a:lnTo>
                  <a:pt x="1437792" y="1359416"/>
                </a:lnTo>
                <a:lnTo>
                  <a:pt x="1437660" y="1358900"/>
                </a:lnTo>
                <a:close/>
              </a:path>
              <a:path w="2315845" h="1739900">
                <a:moveTo>
                  <a:pt x="1437787" y="1358900"/>
                </a:moveTo>
                <a:lnTo>
                  <a:pt x="1437660" y="1358900"/>
                </a:lnTo>
                <a:lnTo>
                  <a:pt x="1437792" y="1359416"/>
                </a:lnTo>
                <a:lnTo>
                  <a:pt x="1437787" y="1358900"/>
                </a:lnTo>
                <a:close/>
              </a:path>
              <a:path w="2315845" h="1739900">
                <a:moveTo>
                  <a:pt x="785541" y="1346200"/>
                </a:moveTo>
                <a:lnTo>
                  <a:pt x="731527" y="1346200"/>
                </a:lnTo>
                <a:lnTo>
                  <a:pt x="730829" y="1358900"/>
                </a:lnTo>
                <a:lnTo>
                  <a:pt x="789922" y="1358900"/>
                </a:lnTo>
                <a:lnTo>
                  <a:pt x="785541" y="1346200"/>
                </a:lnTo>
                <a:close/>
              </a:path>
              <a:path w="2315845" h="1739900">
                <a:moveTo>
                  <a:pt x="1459606" y="1333500"/>
                </a:moveTo>
                <a:lnTo>
                  <a:pt x="803968" y="1333500"/>
                </a:lnTo>
                <a:lnTo>
                  <a:pt x="796297" y="1344474"/>
                </a:lnTo>
                <a:lnTo>
                  <a:pt x="795408" y="1346200"/>
                </a:lnTo>
                <a:lnTo>
                  <a:pt x="789922" y="1358900"/>
                </a:lnTo>
                <a:lnTo>
                  <a:pt x="1332923" y="1358900"/>
                </a:lnTo>
                <a:lnTo>
                  <a:pt x="1330320" y="1346200"/>
                </a:lnTo>
                <a:lnTo>
                  <a:pt x="1458564" y="1346200"/>
                </a:lnTo>
                <a:lnTo>
                  <a:pt x="1459627" y="1333546"/>
                </a:lnTo>
                <a:close/>
              </a:path>
              <a:path w="2315845" h="1739900">
                <a:moveTo>
                  <a:pt x="1459885" y="1346200"/>
                </a:moveTo>
                <a:lnTo>
                  <a:pt x="1330320" y="1346200"/>
                </a:lnTo>
                <a:lnTo>
                  <a:pt x="1334498" y="1358900"/>
                </a:lnTo>
                <a:lnTo>
                  <a:pt x="1454958" y="1358900"/>
                </a:lnTo>
                <a:lnTo>
                  <a:pt x="1459885" y="1346200"/>
                </a:lnTo>
                <a:close/>
              </a:path>
              <a:path w="2315845" h="1739900">
                <a:moveTo>
                  <a:pt x="801949" y="1333500"/>
                </a:moveTo>
                <a:lnTo>
                  <a:pt x="747524" y="1333500"/>
                </a:lnTo>
                <a:lnTo>
                  <a:pt x="741675" y="1346200"/>
                </a:lnTo>
                <a:lnTo>
                  <a:pt x="795091" y="1346200"/>
                </a:lnTo>
                <a:lnTo>
                  <a:pt x="796297" y="1344474"/>
                </a:lnTo>
                <a:lnTo>
                  <a:pt x="801949" y="1333500"/>
                </a:lnTo>
                <a:close/>
              </a:path>
              <a:path w="2315845" h="1739900">
                <a:moveTo>
                  <a:pt x="1471709" y="1333500"/>
                </a:moveTo>
                <a:lnTo>
                  <a:pt x="1459631" y="1333500"/>
                </a:lnTo>
                <a:lnTo>
                  <a:pt x="1465524" y="1346200"/>
                </a:lnTo>
                <a:lnTo>
                  <a:pt x="1468686" y="1346200"/>
                </a:lnTo>
                <a:lnTo>
                  <a:pt x="1471709" y="1333500"/>
                </a:lnTo>
                <a:close/>
              </a:path>
              <a:path w="2315845" h="1739900">
                <a:moveTo>
                  <a:pt x="803968" y="1333500"/>
                </a:moveTo>
                <a:lnTo>
                  <a:pt x="801949" y="1333500"/>
                </a:lnTo>
                <a:lnTo>
                  <a:pt x="796297" y="1344474"/>
                </a:lnTo>
                <a:lnTo>
                  <a:pt x="803968" y="1333500"/>
                </a:lnTo>
                <a:close/>
              </a:path>
              <a:path w="2315845" h="1739900">
                <a:moveTo>
                  <a:pt x="1459631" y="1333500"/>
                </a:moveTo>
                <a:close/>
              </a:path>
              <a:path w="2315845" h="1739900">
                <a:moveTo>
                  <a:pt x="821570" y="1320800"/>
                </a:moveTo>
                <a:lnTo>
                  <a:pt x="779356" y="1320800"/>
                </a:lnTo>
                <a:lnTo>
                  <a:pt x="779178" y="1333500"/>
                </a:lnTo>
                <a:lnTo>
                  <a:pt x="816910" y="1333500"/>
                </a:lnTo>
                <a:lnTo>
                  <a:pt x="821570" y="1320800"/>
                </a:lnTo>
                <a:close/>
              </a:path>
              <a:path w="2315845" h="1739900">
                <a:moveTo>
                  <a:pt x="822838" y="1320800"/>
                </a:moveTo>
                <a:lnTo>
                  <a:pt x="821570" y="1320800"/>
                </a:lnTo>
                <a:lnTo>
                  <a:pt x="816910" y="1333500"/>
                </a:lnTo>
                <a:lnTo>
                  <a:pt x="817494" y="1333500"/>
                </a:lnTo>
                <a:lnTo>
                  <a:pt x="822838" y="1320800"/>
                </a:lnTo>
                <a:close/>
              </a:path>
              <a:path w="2315845" h="1739900">
                <a:moveTo>
                  <a:pt x="829330" y="1320800"/>
                </a:moveTo>
                <a:lnTo>
                  <a:pt x="822838" y="1320800"/>
                </a:lnTo>
                <a:lnTo>
                  <a:pt x="817494" y="1333500"/>
                </a:lnTo>
                <a:lnTo>
                  <a:pt x="836175" y="1333500"/>
                </a:lnTo>
                <a:lnTo>
                  <a:pt x="836190" y="1333226"/>
                </a:lnTo>
                <a:lnTo>
                  <a:pt x="829330" y="1320800"/>
                </a:lnTo>
                <a:close/>
              </a:path>
              <a:path w="2315845" h="1739900">
                <a:moveTo>
                  <a:pt x="836190" y="1333226"/>
                </a:moveTo>
                <a:lnTo>
                  <a:pt x="836175" y="1333500"/>
                </a:lnTo>
                <a:lnTo>
                  <a:pt x="836341" y="1333500"/>
                </a:lnTo>
                <a:lnTo>
                  <a:pt x="836190" y="1333226"/>
                </a:lnTo>
                <a:close/>
              </a:path>
              <a:path w="2315845" h="1739900">
                <a:moveTo>
                  <a:pt x="1480370" y="1320800"/>
                </a:moveTo>
                <a:lnTo>
                  <a:pt x="836836" y="1320800"/>
                </a:lnTo>
                <a:lnTo>
                  <a:pt x="836190" y="1333226"/>
                </a:lnTo>
                <a:lnTo>
                  <a:pt x="836341" y="1333500"/>
                </a:lnTo>
                <a:lnTo>
                  <a:pt x="1477310" y="1333500"/>
                </a:lnTo>
                <a:lnTo>
                  <a:pt x="1480370" y="1320800"/>
                </a:lnTo>
                <a:close/>
              </a:path>
              <a:path w="2315845" h="1739900">
                <a:moveTo>
                  <a:pt x="1492835" y="1308100"/>
                </a:moveTo>
                <a:lnTo>
                  <a:pt x="723895" y="1308100"/>
                </a:lnTo>
                <a:lnTo>
                  <a:pt x="730105" y="1320800"/>
                </a:lnTo>
                <a:lnTo>
                  <a:pt x="1487787" y="1320800"/>
                </a:lnTo>
                <a:lnTo>
                  <a:pt x="1492835" y="1308100"/>
                </a:lnTo>
                <a:close/>
              </a:path>
              <a:path w="2315845" h="1739900">
                <a:moveTo>
                  <a:pt x="741478" y="1295400"/>
                </a:moveTo>
                <a:lnTo>
                  <a:pt x="723260" y="1295400"/>
                </a:lnTo>
                <a:lnTo>
                  <a:pt x="724462" y="1308100"/>
                </a:lnTo>
                <a:lnTo>
                  <a:pt x="732221" y="1308100"/>
                </a:lnTo>
                <a:lnTo>
                  <a:pt x="741478" y="1295400"/>
                </a:lnTo>
                <a:close/>
              </a:path>
              <a:path w="2315845" h="1739900">
                <a:moveTo>
                  <a:pt x="746806" y="1295400"/>
                </a:moveTo>
                <a:lnTo>
                  <a:pt x="741205" y="1308100"/>
                </a:lnTo>
                <a:lnTo>
                  <a:pt x="752495" y="1308100"/>
                </a:lnTo>
                <a:lnTo>
                  <a:pt x="746806" y="1295400"/>
                </a:lnTo>
                <a:close/>
              </a:path>
              <a:path w="2315845" h="1739900">
                <a:moveTo>
                  <a:pt x="814484" y="1295400"/>
                </a:moveTo>
                <a:lnTo>
                  <a:pt x="758185" y="1295400"/>
                </a:lnTo>
                <a:lnTo>
                  <a:pt x="752495" y="1308100"/>
                </a:lnTo>
                <a:lnTo>
                  <a:pt x="817100" y="1308100"/>
                </a:lnTo>
                <a:lnTo>
                  <a:pt x="814484" y="1295400"/>
                </a:lnTo>
                <a:close/>
              </a:path>
              <a:path w="2315845" h="1739900">
                <a:moveTo>
                  <a:pt x="1492740" y="1295400"/>
                </a:moveTo>
                <a:lnTo>
                  <a:pt x="820681" y="1295400"/>
                </a:lnTo>
                <a:lnTo>
                  <a:pt x="818662" y="1308100"/>
                </a:lnTo>
                <a:lnTo>
                  <a:pt x="1494416" y="1308100"/>
                </a:lnTo>
                <a:lnTo>
                  <a:pt x="1492740" y="1295400"/>
                </a:lnTo>
                <a:close/>
              </a:path>
              <a:path w="2315845" h="1739900">
                <a:moveTo>
                  <a:pt x="1507434" y="1282700"/>
                </a:moveTo>
                <a:lnTo>
                  <a:pt x="740633" y="1282700"/>
                </a:lnTo>
                <a:lnTo>
                  <a:pt x="732848" y="1295400"/>
                </a:lnTo>
                <a:lnTo>
                  <a:pt x="1501173" y="1295400"/>
                </a:lnTo>
                <a:lnTo>
                  <a:pt x="1507434" y="1282700"/>
                </a:lnTo>
                <a:close/>
              </a:path>
              <a:path w="2315845" h="1739900">
                <a:moveTo>
                  <a:pt x="750781" y="1270000"/>
                </a:moveTo>
                <a:lnTo>
                  <a:pt x="736138" y="1270000"/>
                </a:lnTo>
                <a:lnTo>
                  <a:pt x="735071" y="1282700"/>
                </a:lnTo>
                <a:lnTo>
                  <a:pt x="746997" y="1282700"/>
                </a:lnTo>
                <a:lnTo>
                  <a:pt x="750781" y="1270000"/>
                </a:lnTo>
                <a:close/>
              </a:path>
              <a:path w="2315845" h="1739900">
                <a:moveTo>
                  <a:pt x="806831" y="1270000"/>
                </a:moveTo>
                <a:lnTo>
                  <a:pt x="766821" y="1270000"/>
                </a:lnTo>
                <a:lnTo>
                  <a:pt x="760636" y="1282700"/>
                </a:lnTo>
                <a:lnTo>
                  <a:pt x="817808" y="1282700"/>
                </a:lnTo>
                <a:lnTo>
                  <a:pt x="806831" y="1270000"/>
                </a:lnTo>
                <a:close/>
              </a:path>
              <a:path w="2315845" h="1739900">
                <a:moveTo>
                  <a:pt x="846526" y="1270000"/>
                </a:moveTo>
                <a:lnTo>
                  <a:pt x="836264" y="1270000"/>
                </a:lnTo>
                <a:lnTo>
                  <a:pt x="834867" y="1282700"/>
                </a:lnTo>
                <a:lnTo>
                  <a:pt x="846526" y="1270000"/>
                </a:lnTo>
                <a:close/>
              </a:path>
              <a:path w="2315845" h="1739900">
                <a:moveTo>
                  <a:pt x="1511434" y="1270000"/>
                </a:moveTo>
                <a:lnTo>
                  <a:pt x="875507" y="1270000"/>
                </a:lnTo>
                <a:lnTo>
                  <a:pt x="862401" y="1282700"/>
                </a:lnTo>
                <a:lnTo>
                  <a:pt x="1513898" y="1282700"/>
                </a:lnTo>
                <a:lnTo>
                  <a:pt x="1511434" y="1270000"/>
                </a:lnTo>
                <a:close/>
              </a:path>
              <a:path w="2315845" h="1739900">
                <a:moveTo>
                  <a:pt x="734017" y="1257300"/>
                </a:moveTo>
                <a:lnTo>
                  <a:pt x="730626" y="1270000"/>
                </a:lnTo>
                <a:lnTo>
                  <a:pt x="743694" y="1270000"/>
                </a:lnTo>
                <a:lnTo>
                  <a:pt x="742388" y="1267923"/>
                </a:lnTo>
                <a:lnTo>
                  <a:pt x="734017" y="1257300"/>
                </a:lnTo>
                <a:close/>
              </a:path>
              <a:path w="2315845" h="1739900">
                <a:moveTo>
                  <a:pt x="742388" y="1267923"/>
                </a:moveTo>
                <a:lnTo>
                  <a:pt x="743694" y="1270000"/>
                </a:lnTo>
                <a:lnTo>
                  <a:pt x="744024" y="1270000"/>
                </a:lnTo>
                <a:lnTo>
                  <a:pt x="742388" y="1267923"/>
                </a:lnTo>
                <a:close/>
              </a:path>
              <a:path w="2315845" h="1739900">
                <a:moveTo>
                  <a:pt x="788550" y="1257300"/>
                </a:moveTo>
                <a:lnTo>
                  <a:pt x="735706" y="1257300"/>
                </a:lnTo>
                <a:lnTo>
                  <a:pt x="742388" y="1267923"/>
                </a:lnTo>
                <a:lnTo>
                  <a:pt x="744024" y="1270000"/>
                </a:lnTo>
                <a:lnTo>
                  <a:pt x="779356" y="1270000"/>
                </a:lnTo>
                <a:lnTo>
                  <a:pt x="788550" y="1257300"/>
                </a:lnTo>
                <a:close/>
              </a:path>
              <a:path w="2315845" h="1739900">
                <a:moveTo>
                  <a:pt x="816910" y="1257300"/>
                </a:moveTo>
                <a:lnTo>
                  <a:pt x="801352" y="1257300"/>
                </a:lnTo>
                <a:lnTo>
                  <a:pt x="795789" y="1270000"/>
                </a:lnTo>
                <a:lnTo>
                  <a:pt x="823171" y="1270000"/>
                </a:lnTo>
                <a:lnTo>
                  <a:pt x="816910" y="1257300"/>
                </a:lnTo>
                <a:close/>
              </a:path>
              <a:path w="2315845" h="1739900">
                <a:moveTo>
                  <a:pt x="847224" y="1257300"/>
                </a:moveTo>
                <a:lnTo>
                  <a:pt x="833940" y="1257300"/>
                </a:lnTo>
                <a:lnTo>
                  <a:pt x="829127" y="1270000"/>
                </a:lnTo>
                <a:lnTo>
                  <a:pt x="841370" y="1270000"/>
                </a:lnTo>
                <a:lnTo>
                  <a:pt x="847224" y="1257300"/>
                </a:lnTo>
                <a:close/>
              </a:path>
              <a:path w="2315845" h="1739900">
                <a:moveTo>
                  <a:pt x="859531" y="1257300"/>
                </a:moveTo>
                <a:lnTo>
                  <a:pt x="854514" y="1257300"/>
                </a:lnTo>
                <a:lnTo>
                  <a:pt x="855797" y="1270000"/>
                </a:lnTo>
                <a:lnTo>
                  <a:pt x="859531" y="1257300"/>
                </a:lnTo>
                <a:close/>
              </a:path>
              <a:path w="2315845" h="1739900">
                <a:moveTo>
                  <a:pt x="1538836" y="1257300"/>
                </a:moveTo>
                <a:lnTo>
                  <a:pt x="859531" y="1257300"/>
                </a:lnTo>
                <a:lnTo>
                  <a:pt x="860255" y="1270000"/>
                </a:lnTo>
                <a:lnTo>
                  <a:pt x="1529824" y="1270000"/>
                </a:lnTo>
                <a:lnTo>
                  <a:pt x="1538836" y="1257300"/>
                </a:lnTo>
                <a:close/>
              </a:path>
              <a:path w="2315845" h="1739900">
                <a:moveTo>
                  <a:pt x="789490" y="1244600"/>
                </a:moveTo>
                <a:lnTo>
                  <a:pt x="749320" y="1244600"/>
                </a:lnTo>
                <a:lnTo>
                  <a:pt x="749714" y="1257300"/>
                </a:lnTo>
                <a:lnTo>
                  <a:pt x="799663" y="1257300"/>
                </a:lnTo>
                <a:lnTo>
                  <a:pt x="789490" y="1244600"/>
                </a:lnTo>
                <a:close/>
              </a:path>
              <a:path w="2315845" h="1739900">
                <a:moveTo>
                  <a:pt x="829394" y="1244600"/>
                </a:moveTo>
                <a:lnTo>
                  <a:pt x="825215" y="1244600"/>
                </a:lnTo>
                <a:lnTo>
                  <a:pt x="819856" y="1257300"/>
                </a:lnTo>
                <a:lnTo>
                  <a:pt x="833382" y="1257300"/>
                </a:lnTo>
                <a:lnTo>
                  <a:pt x="829394" y="1244600"/>
                </a:lnTo>
                <a:close/>
              </a:path>
              <a:path w="2315845" h="1739900">
                <a:moveTo>
                  <a:pt x="1550830" y="1244600"/>
                </a:moveTo>
                <a:lnTo>
                  <a:pt x="835096" y="1244600"/>
                </a:lnTo>
                <a:lnTo>
                  <a:pt x="850488" y="1257300"/>
                </a:lnTo>
                <a:lnTo>
                  <a:pt x="1550728" y="1257300"/>
                </a:lnTo>
                <a:lnTo>
                  <a:pt x="1550830" y="1244600"/>
                </a:lnTo>
                <a:close/>
              </a:path>
              <a:path w="2315845" h="1739900">
                <a:moveTo>
                  <a:pt x="769170" y="1231900"/>
                </a:moveTo>
                <a:lnTo>
                  <a:pt x="761258" y="1231900"/>
                </a:lnTo>
                <a:lnTo>
                  <a:pt x="762287" y="1244600"/>
                </a:lnTo>
                <a:lnTo>
                  <a:pt x="768904" y="1244600"/>
                </a:lnTo>
                <a:lnTo>
                  <a:pt x="769170" y="1231900"/>
                </a:lnTo>
                <a:close/>
              </a:path>
              <a:path w="2315845" h="1739900">
                <a:moveTo>
                  <a:pt x="800767" y="1231900"/>
                </a:moveTo>
                <a:lnTo>
                  <a:pt x="770161" y="1231900"/>
                </a:lnTo>
                <a:lnTo>
                  <a:pt x="776435" y="1244600"/>
                </a:lnTo>
                <a:lnTo>
                  <a:pt x="792213" y="1244600"/>
                </a:lnTo>
                <a:lnTo>
                  <a:pt x="800767" y="1231900"/>
                </a:lnTo>
                <a:close/>
              </a:path>
              <a:path w="2315845" h="1739900">
                <a:moveTo>
                  <a:pt x="817240" y="1231900"/>
                </a:moveTo>
                <a:lnTo>
                  <a:pt x="817811" y="1244600"/>
                </a:lnTo>
                <a:lnTo>
                  <a:pt x="822879" y="1244600"/>
                </a:lnTo>
                <a:lnTo>
                  <a:pt x="817240" y="1231900"/>
                </a:lnTo>
                <a:close/>
              </a:path>
              <a:path w="2315845" h="1739900">
                <a:moveTo>
                  <a:pt x="1538193" y="1231900"/>
                </a:moveTo>
                <a:lnTo>
                  <a:pt x="828289" y="1231900"/>
                </a:lnTo>
                <a:lnTo>
                  <a:pt x="828022" y="1244600"/>
                </a:lnTo>
                <a:lnTo>
                  <a:pt x="1548353" y="1244600"/>
                </a:lnTo>
                <a:lnTo>
                  <a:pt x="1538193" y="1231900"/>
                </a:lnTo>
                <a:close/>
              </a:path>
              <a:path w="2315845" h="1739900">
                <a:moveTo>
                  <a:pt x="1622471" y="1231900"/>
                </a:moveTo>
                <a:lnTo>
                  <a:pt x="1571023" y="1231900"/>
                </a:lnTo>
                <a:lnTo>
                  <a:pt x="1570909" y="1244600"/>
                </a:lnTo>
                <a:lnTo>
                  <a:pt x="1624426" y="1244600"/>
                </a:lnTo>
                <a:lnTo>
                  <a:pt x="1622471" y="1231900"/>
                </a:lnTo>
                <a:close/>
              </a:path>
              <a:path w="2315845" h="1739900">
                <a:moveTo>
                  <a:pt x="1656075" y="1231900"/>
                </a:moveTo>
                <a:lnTo>
                  <a:pt x="1645102" y="1231900"/>
                </a:lnTo>
                <a:lnTo>
                  <a:pt x="1652455" y="1244600"/>
                </a:lnTo>
                <a:lnTo>
                  <a:pt x="1656075" y="1231900"/>
                </a:lnTo>
                <a:close/>
              </a:path>
              <a:path w="2315845" h="1739900">
                <a:moveTo>
                  <a:pt x="827400" y="1219200"/>
                </a:moveTo>
                <a:lnTo>
                  <a:pt x="779406" y="1219200"/>
                </a:lnTo>
                <a:lnTo>
                  <a:pt x="760458" y="1231900"/>
                </a:lnTo>
                <a:lnTo>
                  <a:pt x="825838" y="1231900"/>
                </a:lnTo>
                <a:lnTo>
                  <a:pt x="827400" y="1219200"/>
                </a:lnTo>
                <a:close/>
              </a:path>
              <a:path w="2315845" h="1739900">
                <a:moveTo>
                  <a:pt x="1534879" y="1219200"/>
                </a:moveTo>
                <a:lnTo>
                  <a:pt x="841713" y="1219200"/>
                </a:lnTo>
                <a:lnTo>
                  <a:pt x="830333" y="1231900"/>
                </a:lnTo>
                <a:lnTo>
                  <a:pt x="1535171" y="1231900"/>
                </a:lnTo>
                <a:lnTo>
                  <a:pt x="1534879" y="1219200"/>
                </a:lnTo>
                <a:close/>
              </a:path>
              <a:path w="2315845" h="1739900">
                <a:moveTo>
                  <a:pt x="1692282" y="1219200"/>
                </a:moveTo>
                <a:lnTo>
                  <a:pt x="1542207" y="1219200"/>
                </a:lnTo>
                <a:lnTo>
                  <a:pt x="1542207" y="1231900"/>
                </a:lnTo>
                <a:lnTo>
                  <a:pt x="1684434" y="1231900"/>
                </a:lnTo>
                <a:lnTo>
                  <a:pt x="1692282" y="1219200"/>
                </a:lnTo>
                <a:close/>
              </a:path>
              <a:path w="2315845" h="1739900">
                <a:moveTo>
                  <a:pt x="834753" y="1206500"/>
                </a:moveTo>
                <a:lnTo>
                  <a:pt x="831578" y="1206500"/>
                </a:lnTo>
                <a:lnTo>
                  <a:pt x="830880" y="1219200"/>
                </a:lnTo>
                <a:lnTo>
                  <a:pt x="838969" y="1219200"/>
                </a:lnTo>
                <a:lnTo>
                  <a:pt x="834753" y="1206500"/>
                </a:lnTo>
                <a:close/>
              </a:path>
              <a:path w="2315845" h="1739900">
                <a:moveTo>
                  <a:pt x="1755884" y="1206500"/>
                </a:moveTo>
                <a:lnTo>
                  <a:pt x="838601" y="1206500"/>
                </a:lnTo>
                <a:lnTo>
                  <a:pt x="838969" y="1219200"/>
                </a:lnTo>
                <a:lnTo>
                  <a:pt x="1748338" y="1219200"/>
                </a:lnTo>
                <a:lnTo>
                  <a:pt x="1755884" y="1206500"/>
                </a:lnTo>
                <a:close/>
              </a:path>
              <a:path w="2315845" h="1739900">
                <a:moveTo>
                  <a:pt x="840925" y="1193800"/>
                </a:moveTo>
                <a:lnTo>
                  <a:pt x="832708" y="1193800"/>
                </a:lnTo>
                <a:lnTo>
                  <a:pt x="822790" y="1206500"/>
                </a:lnTo>
                <a:lnTo>
                  <a:pt x="825939" y="1206500"/>
                </a:lnTo>
                <a:lnTo>
                  <a:pt x="840925" y="1193800"/>
                </a:lnTo>
                <a:close/>
              </a:path>
              <a:path w="2315845" h="1739900">
                <a:moveTo>
                  <a:pt x="1791927" y="1193800"/>
                </a:moveTo>
                <a:lnTo>
                  <a:pt x="845332" y="1193800"/>
                </a:lnTo>
                <a:lnTo>
                  <a:pt x="842475" y="1206500"/>
                </a:lnTo>
                <a:lnTo>
                  <a:pt x="1785043" y="1206500"/>
                </a:lnTo>
                <a:lnTo>
                  <a:pt x="1791927" y="1193800"/>
                </a:lnTo>
                <a:close/>
              </a:path>
              <a:path w="2315845" h="1739900">
                <a:moveTo>
                  <a:pt x="848685" y="1181100"/>
                </a:moveTo>
                <a:lnTo>
                  <a:pt x="830333" y="1181100"/>
                </a:lnTo>
                <a:lnTo>
                  <a:pt x="827362" y="1193800"/>
                </a:lnTo>
                <a:lnTo>
                  <a:pt x="852889" y="1193800"/>
                </a:lnTo>
                <a:lnTo>
                  <a:pt x="853705" y="1189315"/>
                </a:lnTo>
                <a:lnTo>
                  <a:pt x="848685" y="1181100"/>
                </a:lnTo>
                <a:close/>
              </a:path>
              <a:path w="2315845" h="1739900">
                <a:moveTo>
                  <a:pt x="853705" y="1189315"/>
                </a:moveTo>
                <a:lnTo>
                  <a:pt x="852889" y="1193800"/>
                </a:lnTo>
                <a:lnTo>
                  <a:pt x="856445" y="1193800"/>
                </a:lnTo>
                <a:lnTo>
                  <a:pt x="853705" y="1189315"/>
                </a:lnTo>
                <a:close/>
              </a:path>
              <a:path w="2315845" h="1739900">
                <a:moveTo>
                  <a:pt x="1800867" y="1181100"/>
                </a:moveTo>
                <a:lnTo>
                  <a:pt x="855200" y="1181100"/>
                </a:lnTo>
                <a:lnTo>
                  <a:pt x="853705" y="1189315"/>
                </a:lnTo>
                <a:lnTo>
                  <a:pt x="856445" y="1193800"/>
                </a:lnTo>
                <a:lnTo>
                  <a:pt x="1793806" y="1193800"/>
                </a:lnTo>
                <a:lnTo>
                  <a:pt x="1800867" y="1181100"/>
                </a:lnTo>
                <a:close/>
              </a:path>
              <a:path w="2315845" h="1739900">
                <a:moveTo>
                  <a:pt x="1812501" y="1181100"/>
                </a:moveTo>
                <a:lnTo>
                  <a:pt x="1800867" y="1181100"/>
                </a:lnTo>
                <a:lnTo>
                  <a:pt x="1807294" y="1193800"/>
                </a:lnTo>
                <a:lnTo>
                  <a:pt x="1812501" y="1181100"/>
                </a:lnTo>
                <a:close/>
              </a:path>
              <a:path w="2315845" h="1739900">
                <a:moveTo>
                  <a:pt x="841065" y="1168400"/>
                </a:moveTo>
                <a:lnTo>
                  <a:pt x="832556" y="1168400"/>
                </a:lnTo>
                <a:lnTo>
                  <a:pt x="833089" y="1181100"/>
                </a:lnTo>
                <a:lnTo>
                  <a:pt x="833623" y="1181100"/>
                </a:lnTo>
                <a:lnTo>
                  <a:pt x="841065" y="1168400"/>
                </a:lnTo>
                <a:close/>
              </a:path>
              <a:path w="2315845" h="1739900">
                <a:moveTo>
                  <a:pt x="858832" y="1168400"/>
                </a:moveTo>
                <a:lnTo>
                  <a:pt x="850882" y="1168400"/>
                </a:lnTo>
                <a:lnTo>
                  <a:pt x="852876" y="1181100"/>
                </a:lnTo>
                <a:lnTo>
                  <a:pt x="858832" y="1168400"/>
                </a:lnTo>
                <a:close/>
              </a:path>
              <a:path w="2315845" h="1739900">
                <a:moveTo>
                  <a:pt x="1813731" y="1168400"/>
                </a:moveTo>
                <a:lnTo>
                  <a:pt x="858832" y="1168400"/>
                </a:lnTo>
                <a:lnTo>
                  <a:pt x="870351" y="1181100"/>
                </a:lnTo>
                <a:lnTo>
                  <a:pt x="1815483" y="1181100"/>
                </a:lnTo>
                <a:lnTo>
                  <a:pt x="1813731" y="1168400"/>
                </a:lnTo>
                <a:close/>
              </a:path>
              <a:path w="2315845" h="1739900">
                <a:moveTo>
                  <a:pt x="1829125" y="1155700"/>
                </a:moveTo>
                <a:lnTo>
                  <a:pt x="838246" y="1155700"/>
                </a:lnTo>
                <a:lnTo>
                  <a:pt x="838525" y="1168400"/>
                </a:lnTo>
                <a:lnTo>
                  <a:pt x="1837443" y="1168400"/>
                </a:lnTo>
                <a:lnTo>
                  <a:pt x="1829125" y="1155700"/>
                </a:lnTo>
                <a:close/>
              </a:path>
              <a:path w="2315845" h="1739900">
                <a:moveTo>
                  <a:pt x="1853318" y="1155700"/>
                </a:moveTo>
                <a:lnTo>
                  <a:pt x="1833621" y="1155700"/>
                </a:lnTo>
                <a:lnTo>
                  <a:pt x="1839348" y="1168400"/>
                </a:lnTo>
                <a:lnTo>
                  <a:pt x="1843489" y="1168400"/>
                </a:lnTo>
                <a:lnTo>
                  <a:pt x="1853318" y="1155700"/>
                </a:lnTo>
                <a:close/>
              </a:path>
              <a:path w="2315845" h="1739900">
                <a:moveTo>
                  <a:pt x="1849750" y="1143000"/>
                </a:moveTo>
                <a:lnTo>
                  <a:pt x="838906" y="1143000"/>
                </a:lnTo>
                <a:lnTo>
                  <a:pt x="836201" y="1155700"/>
                </a:lnTo>
                <a:lnTo>
                  <a:pt x="1851540" y="1155700"/>
                </a:lnTo>
                <a:lnTo>
                  <a:pt x="1849750" y="1143000"/>
                </a:lnTo>
                <a:close/>
              </a:path>
              <a:path w="2315845" h="1739900">
                <a:moveTo>
                  <a:pt x="1868216" y="1143000"/>
                </a:moveTo>
                <a:lnTo>
                  <a:pt x="1849750" y="1143000"/>
                </a:lnTo>
                <a:lnTo>
                  <a:pt x="1859402" y="1155700"/>
                </a:lnTo>
                <a:lnTo>
                  <a:pt x="1863263" y="1155700"/>
                </a:lnTo>
                <a:lnTo>
                  <a:pt x="1868216" y="1143000"/>
                </a:lnTo>
                <a:close/>
              </a:path>
              <a:path w="2315845" h="1739900">
                <a:moveTo>
                  <a:pt x="1864875" y="1130300"/>
                </a:moveTo>
                <a:lnTo>
                  <a:pt x="862160" y="1130300"/>
                </a:lnTo>
                <a:lnTo>
                  <a:pt x="859328" y="1143000"/>
                </a:lnTo>
                <a:lnTo>
                  <a:pt x="1871886" y="1143000"/>
                </a:lnTo>
                <a:lnTo>
                  <a:pt x="1864875" y="1130300"/>
                </a:lnTo>
                <a:close/>
              </a:path>
              <a:path w="2315845" h="1739900">
                <a:moveTo>
                  <a:pt x="1887304" y="1130300"/>
                </a:moveTo>
                <a:lnTo>
                  <a:pt x="1864875" y="1130300"/>
                </a:lnTo>
                <a:lnTo>
                  <a:pt x="1878337" y="1143000"/>
                </a:lnTo>
                <a:lnTo>
                  <a:pt x="1883760" y="1143000"/>
                </a:lnTo>
                <a:lnTo>
                  <a:pt x="1887304" y="1130300"/>
                </a:lnTo>
                <a:close/>
              </a:path>
              <a:path w="2315845" h="1739900">
                <a:moveTo>
                  <a:pt x="1900791" y="1130300"/>
                </a:moveTo>
                <a:lnTo>
                  <a:pt x="1892485" y="1130300"/>
                </a:lnTo>
                <a:lnTo>
                  <a:pt x="1893997" y="1143000"/>
                </a:lnTo>
                <a:lnTo>
                  <a:pt x="1900791" y="1130300"/>
                </a:lnTo>
                <a:close/>
              </a:path>
              <a:path w="2315845" h="1739900">
                <a:moveTo>
                  <a:pt x="1720642" y="1117600"/>
                </a:moveTo>
                <a:lnTo>
                  <a:pt x="845548" y="1117600"/>
                </a:lnTo>
                <a:lnTo>
                  <a:pt x="852419" y="1130300"/>
                </a:lnTo>
                <a:lnTo>
                  <a:pt x="1730141" y="1130300"/>
                </a:lnTo>
                <a:lnTo>
                  <a:pt x="1720642" y="1117600"/>
                </a:lnTo>
                <a:close/>
              </a:path>
              <a:path w="2315845" h="1739900">
                <a:moveTo>
                  <a:pt x="1918558" y="1117600"/>
                </a:moveTo>
                <a:lnTo>
                  <a:pt x="1735958" y="1117600"/>
                </a:lnTo>
                <a:lnTo>
                  <a:pt x="1730141" y="1130300"/>
                </a:lnTo>
                <a:lnTo>
                  <a:pt x="1912221" y="1130300"/>
                </a:lnTo>
                <a:lnTo>
                  <a:pt x="1918558" y="1117600"/>
                </a:lnTo>
                <a:close/>
              </a:path>
              <a:path w="2315845" h="1739900">
                <a:moveTo>
                  <a:pt x="1696702" y="1104900"/>
                </a:moveTo>
                <a:lnTo>
                  <a:pt x="774153" y="1104900"/>
                </a:lnTo>
                <a:lnTo>
                  <a:pt x="785329" y="1117600"/>
                </a:lnTo>
                <a:lnTo>
                  <a:pt x="1688104" y="1117600"/>
                </a:lnTo>
                <a:lnTo>
                  <a:pt x="1696702" y="1104900"/>
                </a:lnTo>
                <a:close/>
              </a:path>
              <a:path w="2315845" h="1739900">
                <a:moveTo>
                  <a:pt x="1725734" y="1104900"/>
                </a:moveTo>
                <a:lnTo>
                  <a:pt x="1704932" y="1104900"/>
                </a:lnTo>
                <a:lnTo>
                  <a:pt x="1705617" y="1117600"/>
                </a:lnTo>
                <a:lnTo>
                  <a:pt x="1719486" y="1117600"/>
                </a:lnTo>
                <a:lnTo>
                  <a:pt x="1725734" y="1104900"/>
                </a:lnTo>
                <a:close/>
              </a:path>
              <a:path w="2315845" h="1739900">
                <a:moveTo>
                  <a:pt x="1929379" y="1104900"/>
                </a:moveTo>
                <a:lnTo>
                  <a:pt x="1762107" y="1104900"/>
                </a:lnTo>
                <a:lnTo>
                  <a:pt x="1752773" y="1117600"/>
                </a:lnTo>
                <a:lnTo>
                  <a:pt x="1934611" y="1117600"/>
                </a:lnTo>
                <a:lnTo>
                  <a:pt x="1929379" y="1104900"/>
                </a:lnTo>
                <a:close/>
              </a:path>
              <a:path w="2315845" h="1739900">
                <a:moveTo>
                  <a:pt x="1744137" y="1092200"/>
                </a:moveTo>
                <a:lnTo>
                  <a:pt x="752604" y="1092200"/>
                </a:lnTo>
                <a:lnTo>
                  <a:pt x="763658" y="1104900"/>
                </a:lnTo>
                <a:lnTo>
                  <a:pt x="1738015" y="1104900"/>
                </a:lnTo>
                <a:lnTo>
                  <a:pt x="1744137" y="1092200"/>
                </a:lnTo>
                <a:close/>
              </a:path>
              <a:path w="2315845" h="1739900">
                <a:moveTo>
                  <a:pt x="1771124" y="1092200"/>
                </a:moveTo>
                <a:lnTo>
                  <a:pt x="1744137" y="1092200"/>
                </a:lnTo>
                <a:lnTo>
                  <a:pt x="1756633" y="1104900"/>
                </a:lnTo>
                <a:lnTo>
                  <a:pt x="1766425" y="1104900"/>
                </a:lnTo>
                <a:lnTo>
                  <a:pt x="1771124" y="1092200"/>
                </a:lnTo>
                <a:close/>
              </a:path>
              <a:path w="2315845" h="1739900">
                <a:moveTo>
                  <a:pt x="1818343" y="1092200"/>
                </a:moveTo>
                <a:lnTo>
                  <a:pt x="1794060" y="1092200"/>
                </a:lnTo>
                <a:lnTo>
                  <a:pt x="1787825" y="1104900"/>
                </a:lnTo>
                <a:lnTo>
                  <a:pt x="1829270" y="1104900"/>
                </a:lnTo>
                <a:lnTo>
                  <a:pt x="1818343" y="1092200"/>
                </a:lnTo>
                <a:close/>
              </a:path>
              <a:path w="2315845" h="1739900">
                <a:moveTo>
                  <a:pt x="799463" y="1079500"/>
                </a:moveTo>
                <a:lnTo>
                  <a:pt x="712375" y="1079500"/>
                </a:lnTo>
                <a:lnTo>
                  <a:pt x="719247" y="1092200"/>
                </a:lnTo>
                <a:lnTo>
                  <a:pt x="809921" y="1092200"/>
                </a:lnTo>
                <a:lnTo>
                  <a:pt x="799463" y="1079500"/>
                </a:lnTo>
                <a:close/>
              </a:path>
              <a:path w="2315845" h="1739900">
                <a:moveTo>
                  <a:pt x="852660" y="1079500"/>
                </a:moveTo>
                <a:lnTo>
                  <a:pt x="833140" y="1079500"/>
                </a:lnTo>
                <a:lnTo>
                  <a:pt x="829584" y="1092200"/>
                </a:lnTo>
                <a:lnTo>
                  <a:pt x="844748" y="1092200"/>
                </a:lnTo>
                <a:lnTo>
                  <a:pt x="852660" y="1079500"/>
                </a:lnTo>
                <a:close/>
              </a:path>
              <a:path w="2315845" h="1739900">
                <a:moveTo>
                  <a:pt x="1679913" y="1079500"/>
                </a:moveTo>
                <a:lnTo>
                  <a:pt x="852660" y="1079500"/>
                </a:lnTo>
                <a:lnTo>
                  <a:pt x="852343" y="1092200"/>
                </a:lnTo>
                <a:lnTo>
                  <a:pt x="1672890" y="1092200"/>
                </a:lnTo>
                <a:lnTo>
                  <a:pt x="1679913" y="1079500"/>
                </a:lnTo>
                <a:close/>
              </a:path>
              <a:path w="2315845" h="1739900">
                <a:moveTo>
                  <a:pt x="1693502" y="1079500"/>
                </a:moveTo>
                <a:lnTo>
                  <a:pt x="1691482" y="1079500"/>
                </a:lnTo>
                <a:lnTo>
                  <a:pt x="1684637" y="1092200"/>
                </a:lnTo>
                <a:lnTo>
                  <a:pt x="1696054" y="1092200"/>
                </a:lnTo>
                <a:lnTo>
                  <a:pt x="1693502" y="1079500"/>
                </a:lnTo>
                <a:close/>
              </a:path>
              <a:path w="2315845" h="1739900">
                <a:moveTo>
                  <a:pt x="1736313" y="1079500"/>
                </a:moveTo>
                <a:lnTo>
                  <a:pt x="1705193" y="1079500"/>
                </a:lnTo>
                <a:lnTo>
                  <a:pt x="1701680" y="1092200"/>
                </a:lnTo>
                <a:lnTo>
                  <a:pt x="1731170" y="1092200"/>
                </a:lnTo>
                <a:lnTo>
                  <a:pt x="1736313" y="1079500"/>
                </a:lnTo>
                <a:close/>
              </a:path>
              <a:path w="2315845" h="1739900">
                <a:moveTo>
                  <a:pt x="1766679" y="1079500"/>
                </a:moveTo>
                <a:lnTo>
                  <a:pt x="1750893" y="1079500"/>
                </a:lnTo>
                <a:lnTo>
                  <a:pt x="1756011" y="1092200"/>
                </a:lnTo>
                <a:lnTo>
                  <a:pt x="1766679" y="1079500"/>
                </a:lnTo>
                <a:close/>
              </a:path>
              <a:path w="2315845" h="1739900">
                <a:moveTo>
                  <a:pt x="1788777" y="1079500"/>
                </a:moveTo>
                <a:lnTo>
                  <a:pt x="1780332" y="1079500"/>
                </a:lnTo>
                <a:lnTo>
                  <a:pt x="1780535" y="1092200"/>
                </a:lnTo>
                <a:lnTo>
                  <a:pt x="1788777" y="1079500"/>
                </a:lnTo>
                <a:close/>
              </a:path>
              <a:path w="2315845" h="1739900">
                <a:moveTo>
                  <a:pt x="1913758" y="1079500"/>
                </a:moveTo>
                <a:lnTo>
                  <a:pt x="1866145" y="1079500"/>
                </a:lnTo>
                <a:lnTo>
                  <a:pt x="1877344" y="1092200"/>
                </a:lnTo>
                <a:lnTo>
                  <a:pt x="1913085" y="1092200"/>
                </a:lnTo>
                <a:lnTo>
                  <a:pt x="1913758" y="1079500"/>
                </a:lnTo>
                <a:close/>
              </a:path>
              <a:path w="2315845" h="1739900">
                <a:moveTo>
                  <a:pt x="1931754" y="1079500"/>
                </a:moveTo>
                <a:lnTo>
                  <a:pt x="1917824" y="1079500"/>
                </a:lnTo>
                <a:lnTo>
                  <a:pt x="1918152" y="1092200"/>
                </a:lnTo>
                <a:lnTo>
                  <a:pt x="1925734" y="1092200"/>
                </a:lnTo>
                <a:lnTo>
                  <a:pt x="1931754" y="1079500"/>
                </a:lnTo>
                <a:close/>
              </a:path>
              <a:path w="2315845" h="1739900">
                <a:moveTo>
                  <a:pt x="1943590" y="1079500"/>
                </a:moveTo>
                <a:lnTo>
                  <a:pt x="1931754" y="1079500"/>
                </a:lnTo>
                <a:lnTo>
                  <a:pt x="1933709" y="1092200"/>
                </a:lnTo>
                <a:lnTo>
                  <a:pt x="1954791" y="1092200"/>
                </a:lnTo>
                <a:lnTo>
                  <a:pt x="1943590" y="1079500"/>
                </a:lnTo>
                <a:close/>
              </a:path>
              <a:path w="2315845" h="1739900">
                <a:moveTo>
                  <a:pt x="770286" y="1066800"/>
                </a:moveTo>
                <a:lnTo>
                  <a:pt x="698812" y="1066800"/>
                </a:lnTo>
                <a:lnTo>
                  <a:pt x="696597" y="1079500"/>
                </a:lnTo>
                <a:lnTo>
                  <a:pt x="779635" y="1079500"/>
                </a:lnTo>
                <a:lnTo>
                  <a:pt x="770286" y="1066800"/>
                </a:lnTo>
                <a:close/>
              </a:path>
              <a:path w="2315845" h="1739900">
                <a:moveTo>
                  <a:pt x="826460" y="1066800"/>
                </a:moveTo>
                <a:lnTo>
                  <a:pt x="817659" y="1066800"/>
                </a:lnTo>
                <a:lnTo>
                  <a:pt x="823907" y="1079500"/>
                </a:lnTo>
                <a:lnTo>
                  <a:pt x="826460" y="1066800"/>
                </a:lnTo>
                <a:close/>
              </a:path>
              <a:path w="2315845" h="1739900">
                <a:moveTo>
                  <a:pt x="837979" y="1066800"/>
                </a:moveTo>
                <a:lnTo>
                  <a:pt x="832150" y="1066800"/>
                </a:lnTo>
                <a:lnTo>
                  <a:pt x="832658" y="1079500"/>
                </a:lnTo>
                <a:lnTo>
                  <a:pt x="837979" y="1066800"/>
                </a:lnTo>
                <a:close/>
              </a:path>
              <a:path w="2315845" h="1739900">
                <a:moveTo>
                  <a:pt x="1710215" y="1054100"/>
                </a:moveTo>
                <a:lnTo>
                  <a:pt x="835972" y="1054100"/>
                </a:lnTo>
                <a:lnTo>
                  <a:pt x="839617" y="1066800"/>
                </a:lnTo>
                <a:lnTo>
                  <a:pt x="837979" y="1066800"/>
                </a:lnTo>
                <a:lnTo>
                  <a:pt x="839490" y="1079500"/>
                </a:lnTo>
                <a:lnTo>
                  <a:pt x="1697464" y="1079500"/>
                </a:lnTo>
                <a:lnTo>
                  <a:pt x="1703166" y="1066800"/>
                </a:lnTo>
                <a:lnTo>
                  <a:pt x="1710215" y="1054100"/>
                </a:lnTo>
                <a:close/>
              </a:path>
              <a:path w="2315845" h="1739900">
                <a:moveTo>
                  <a:pt x="1810513" y="1066800"/>
                </a:moveTo>
                <a:lnTo>
                  <a:pt x="1719404" y="1066800"/>
                </a:lnTo>
                <a:lnTo>
                  <a:pt x="1711634" y="1079500"/>
                </a:lnTo>
                <a:lnTo>
                  <a:pt x="1807179" y="1079500"/>
                </a:lnTo>
                <a:lnTo>
                  <a:pt x="1810513" y="1066800"/>
                </a:lnTo>
                <a:close/>
              </a:path>
              <a:path w="2315845" h="1739900">
                <a:moveTo>
                  <a:pt x="1914164" y="1066800"/>
                </a:moveTo>
                <a:lnTo>
                  <a:pt x="1853661" y="1066800"/>
                </a:lnTo>
                <a:lnTo>
                  <a:pt x="1858297" y="1079500"/>
                </a:lnTo>
                <a:lnTo>
                  <a:pt x="1913974" y="1079500"/>
                </a:lnTo>
                <a:lnTo>
                  <a:pt x="1914164" y="1066800"/>
                </a:lnTo>
                <a:close/>
              </a:path>
              <a:path w="2315845" h="1739900">
                <a:moveTo>
                  <a:pt x="1953191" y="1066800"/>
                </a:moveTo>
                <a:lnTo>
                  <a:pt x="1916907" y="1066800"/>
                </a:lnTo>
                <a:lnTo>
                  <a:pt x="1917531" y="1079500"/>
                </a:lnTo>
                <a:lnTo>
                  <a:pt x="1946867" y="1079500"/>
                </a:lnTo>
                <a:lnTo>
                  <a:pt x="1953191" y="1066800"/>
                </a:lnTo>
                <a:close/>
              </a:path>
              <a:path w="2315845" h="1739900">
                <a:moveTo>
                  <a:pt x="835972" y="1054100"/>
                </a:moveTo>
                <a:lnTo>
                  <a:pt x="819361" y="1054100"/>
                </a:lnTo>
                <a:lnTo>
                  <a:pt x="822371" y="1066800"/>
                </a:lnTo>
                <a:lnTo>
                  <a:pt x="831045" y="1066800"/>
                </a:lnTo>
                <a:lnTo>
                  <a:pt x="835972" y="1054100"/>
                </a:lnTo>
                <a:close/>
              </a:path>
              <a:path w="2315845" h="1739900">
                <a:moveTo>
                  <a:pt x="1805846" y="1054100"/>
                </a:moveTo>
                <a:lnTo>
                  <a:pt x="1741444" y="1054100"/>
                </a:lnTo>
                <a:lnTo>
                  <a:pt x="1735208" y="1066800"/>
                </a:lnTo>
                <a:lnTo>
                  <a:pt x="1807827" y="1066800"/>
                </a:lnTo>
                <a:lnTo>
                  <a:pt x="1805846" y="1054100"/>
                </a:lnTo>
                <a:close/>
              </a:path>
              <a:path w="2315845" h="1739900">
                <a:moveTo>
                  <a:pt x="1932960" y="1041400"/>
                </a:moveTo>
                <a:lnTo>
                  <a:pt x="1850029" y="1041400"/>
                </a:lnTo>
                <a:lnTo>
                  <a:pt x="1851236" y="1066800"/>
                </a:lnTo>
                <a:lnTo>
                  <a:pt x="1943984" y="1066800"/>
                </a:lnTo>
                <a:lnTo>
                  <a:pt x="1945978" y="1054100"/>
                </a:lnTo>
                <a:lnTo>
                  <a:pt x="1940999" y="1054100"/>
                </a:lnTo>
                <a:lnTo>
                  <a:pt x="1932960" y="1041400"/>
                </a:lnTo>
                <a:close/>
              </a:path>
              <a:path w="2315845" h="1739900">
                <a:moveTo>
                  <a:pt x="1711244" y="1041400"/>
                </a:moveTo>
                <a:lnTo>
                  <a:pt x="812071" y="1041400"/>
                </a:lnTo>
                <a:lnTo>
                  <a:pt x="818700" y="1054100"/>
                </a:lnTo>
                <a:lnTo>
                  <a:pt x="1713606" y="1054100"/>
                </a:lnTo>
                <a:lnTo>
                  <a:pt x="1711244" y="1041400"/>
                </a:lnTo>
                <a:close/>
              </a:path>
              <a:path w="2315845" h="1739900">
                <a:moveTo>
                  <a:pt x="1782452" y="1041400"/>
                </a:moveTo>
                <a:lnTo>
                  <a:pt x="1715993" y="1041400"/>
                </a:lnTo>
                <a:lnTo>
                  <a:pt x="1720794" y="1054100"/>
                </a:lnTo>
                <a:lnTo>
                  <a:pt x="1769981" y="1054100"/>
                </a:lnTo>
                <a:lnTo>
                  <a:pt x="1782452" y="1041400"/>
                </a:lnTo>
                <a:close/>
              </a:path>
              <a:path w="2315845" h="1739900">
                <a:moveTo>
                  <a:pt x="1795762" y="1041400"/>
                </a:moveTo>
                <a:lnTo>
                  <a:pt x="1785615" y="1054100"/>
                </a:lnTo>
                <a:lnTo>
                  <a:pt x="1793184" y="1054100"/>
                </a:lnTo>
                <a:lnTo>
                  <a:pt x="1795762" y="1041400"/>
                </a:lnTo>
                <a:close/>
              </a:path>
              <a:path w="2315845" h="1739900">
                <a:moveTo>
                  <a:pt x="1947070" y="1041400"/>
                </a:moveTo>
                <a:lnTo>
                  <a:pt x="1940999" y="1054100"/>
                </a:lnTo>
                <a:lnTo>
                  <a:pt x="1943323" y="1054100"/>
                </a:lnTo>
                <a:lnTo>
                  <a:pt x="1947070" y="1041400"/>
                </a:lnTo>
                <a:close/>
              </a:path>
              <a:path w="2315845" h="1739900">
                <a:moveTo>
                  <a:pt x="792957" y="1028700"/>
                </a:moveTo>
                <a:lnTo>
                  <a:pt x="782861" y="1028700"/>
                </a:lnTo>
                <a:lnTo>
                  <a:pt x="780994" y="1041400"/>
                </a:lnTo>
                <a:lnTo>
                  <a:pt x="785579" y="1041400"/>
                </a:lnTo>
                <a:lnTo>
                  <a:pt x="792957" y="1028700"/>
                </a:lnTo>
                <a:close/>
              </a:path>
              <a:path w="2315845" h="1739900">
                <a:moveTo>
                  <a:pt x="804413" y="1028700"/>
                </a:moveTo>
                <a:lnTo>
                  <a:pt x="797174" y="1028700"/>
                </a:lnTo>
                <a:lnTo>
                  <a:pt x="787369" y="1041400"/>
                </a:lnTo>
                <a:lnTo>
                  <a:pt x="810725" y="1041400"/>
                </a:lnTo>
                <a:lnTo>
                  <a:pt x="804413" y="1028700"/>
                </a:lnTo>
                <a:close/>
              </a:path>
              <a:path w="2315845" h="1739900">
                <a:moveTo>
                  <a:pt x="1798200" y="1016000"/>
                </a:moveTo>
                <a:lnTo>
                  <a:pt x="799434" y="1016000"/>
                </a:lnTo>
                <a:lnTo>
                  <a:pt x="797225" y="1028700"/>
                </a:lnTo>
                <a:lnTo>
                  <a:pt x="810255" y="1028700"/>
                </a:lnTo>
                <a:lnTo>
                  <a:pt x="810725" y="1041400"/>
                </a:lnTo>
                <a:lnTo>
                  <a:pt x="1801274" y="1041400"/>
                </a:lnTo>
                <a:lnTo>
                  <a:pt x="1800639" y="1028700"/>
                </a:lnTo>
                <a:lnTo>
                  <a:pt x="1798200" y="1016000"/>
                </a:lnTo>
                <a:close/>
              </a:path>
              <a:path w="2315845" h="1739900">
                <a:moveTo>
                  <a:pt x="1937227" y="1028700"/>
                </a:moveTo>
                <a:lnTo>
                  <a:pt x="1834576" y="1028700"/>
                </a:lnTo>
                <a:lnTo>
                  <a:pt x="1838434" y="1041400"/>
                </a:lnTo>
                <a:lnTo>
                  <a:pt x="1944263" y="1041400"/>
                </a:lnTo>
                <a:lnTo>
                  <a:pt x="1937227" y="1028700"/>
                </a:lnTo>
                <a:close/>
              </a:path>
              <a:path w="2315845" h="1739900">
                <a:moveTo>
                  <a:pt x="718891" y="1003300"/>
                </a:moveTo>
                <a:lnTo>
                  <a:pt x="644837" y="1003300"/>
                </a:lnTo>
                <a:lnTo>
                  <a:pt x="651784" y="1016000"/>
                </a:lnTo>
                <a:lnTo>
                  <a:pt x="678224" y="1016000"/>
                </a:lnTo>
                <a:lnTo>
                  <a:pt x="684039" y="1028700"/>
                </a:lnTo>
                <a:lnTo>
                  <a:pt x="715735" y="1028700"/>
                </a:lnTo>
                <a:lnTo>
                  <a:pt x="724276" y="1016000"/>
                </a:lnTo>
                <a:lnTo>
                  <a:pt x="718891" y="1003300"/>
                </a:lnTo>
                <a:close/>
              </a:path>
              <a:path w="2315845" h="1739900">
                <a:moveTo>
                  <a:pt x="787357" y="1016000"/>
                </a:moveTo>
                <a:lnTo>
                  <a:pt x="757626" y="1016000"/>
                </a:lnTo>
                <a:lnTo>
                  <a:pt x="760993" y="1028700"/>
                </a:lnTo>
                <a:lnTo>
                  <a:pt x="781132" y="1028700"/>
                </a:lnTo>
                <a:lnTo>
                  <a:pt x="787357" y="1016000"/>
                </a:lnTo>
                <a:close/>
              </a:path>
              <a:path w="2315845" h="1739900">
                <a:moveTo>
                  <a:pt x="1915671" y="1016000"/>
                </a:moveTo>
                <a:lnTo>
                  <a:pt x="1803674" y="1016000"/>
                </a:lnTo>
                <a:lnTo>
                  <a:pt x="1812590" y="1028700"/>
                </a:lnTo>
                <a:lnTo>
                  <a:pt x="1914444" y="1028700"/>
                </a:lnTo>
                <a:lnTo>
                  <a:pt x="1915671" y="1016000"/>
                </a:lnTo>
                <a:close/>
              </a:path>
              <a:path w="2315845" h="1739900">
                <a:moveTo>
                  <a:pt x="1936669" y="1016000"/>
                </a:moveTo>
                <a:lnTo>
                  <a:pt x="1921860" y="1016000"/>
                </a:lnTo>
                <a:lnTo>
                  <a:pt x="1923054" y="1028700"/>
                </a:lnTo>
                <a:lnTo>
                  <a:pt x="1945990" y="1028700"/>
                </a:lnTo>
                <a:lnTo>
                  <a:pt x="1936669" y="1016000"/>
                </a:lnTo>
                <a:close/>
              </a:path>
              <a:path w="2315845" h="1739900">
                <a:moveTo>
                  <a:pt x="759391" y="1003300"/>
                </a:moveTo>
                <a:lnTo>
                  <a:pt x="738474" y="1003300"/>
                </a:lnTo>
                <a:lnTo>
                  <a:pt x="745878" y="1016000"/>
                </a:lnTo>
                <a:lnTo>
                  <a:pt x="756140" y="1016000"/>
                </a:lnTo>
                <a:lnTo>
                  <a:pt x="759391" y="1003300"/>
                </a:lnTo>
                <a:close/>
              </a:path>
              <a:path w="2315845" h="1739900">
                <a:moveTo>
                  <a:pt x="1712526" y="1003300"/>
                </a:moveTo>
                <a:lnTo>
                  <a:pt x="797890" y="1003300"/>
                </a:lnTo>
                <a:lnTo>
                  <a:pt x="789021" y="1016000"/>
                </a:lnTo>
                <a:lnTo>
                  <a:pt x="1707044" y="1016000"/>
                </a:lnTo>
                <a:lnTo>
                  <a:pt x="1712526" y="1003300"/>
                </a:lnTo>
                <a:close/>
              </a:path>
              <a:path w="2315845" h="1739900">
                <a:moveTo>
                  <a:pt x="1903776" y="990600"/>
                </a:moveTo>
                <a:lnTo>
                  <a:pt x="1731576" y="990600"/>
                </a:lnTo>
                <a:lnTo>
                  <a:pt x="1738853" y="1003300"/>
                </a:lnTo>
                <a:lnTo>
                  <a:pt x="1742486" y="1016000"/>
                </a:lnTo>
                <a:lnTo>
                  <a:pt x="1755668" y="1016000"/>
                </a:lnTo>
                <a:lnTo>
                  <a:pt x="1763479" y="1003300"/>
                </a:lnTo>
                <a:lnTo>
                  <a:pt x="1891355" y="1003300"/>
                </a:lnTo>
                <a:lnTo>
                  <a:pt x="1903776" y="990600"/>
                </a:lnTo>
                <a:close/>
              </a:path>
              <a:path w="2315845" h="1739900">
                <a:moveTo>
                  <a:pt x="1924972" y="1003300"/>
                </a:moveTo>
                <a:lnTo>
                  <a:pt x="1763479" y="1003300"/>
                </a:lnTo>
                <a:lnTo>
                  <a:pt x="1776115" y="1016000"/>
                </a:lnTo>
                <a:lnTo>
                  <a:pt x="1927131" y="1016000"/>
                </a:lnTo>
                <a:lnTo>
                  <a:pt x="1924972" y="1003300"/>
                </a:lnTo>
                <a:close/>
              </a:path>
              <a:path w="2315845" h="1739900">
                <a:moveTo>
                  <a:pt x="662897" y="990600"/>
                </a:moveTo>
                <a:lnTo>
                  <a:pt x="660979" y="1003300"/>
                </a:lnTo>
                <a:lnTo>
                  <a:pt x="668358" y="1003300"/>
                </a:lnTo>
                <a:lnTo>
                  <a:pt x="662897" y="990600"/>
                </a:lnTo>
                <a:close/>
              </a:path>
              <a:path w="2315845" h="1739900">
                <a:moveTo>
                  <a:pt x="744366" y="989675"/>
                </a:moveTo>
                <a:lnTo>
                  <a:pt x="744278" y="990600"/>
                </a:lnTo>
                <a:lnTo>
                  <a:pt x="667964" y="990600"/>
                </a:lnTo>
                <a:lnTo>
                  <a:pt x="668358" y="1003300"/>
                </a:lnTo>
                <a:lnTo>
                  <a:pt x="733318" y="1003300"/>
                </a:lnTo>
                <a:lnTo>
                  <a:pt x="744774" y="990600"/>
                </a:lnTo>
                <a:lnTo>
                  <a:pt x="744366" y="989675"/>
                </a:lnTo>
                <a:close/>
              </a:path>
              <a:path w="2315845" h="1739900">
                <a:moveTo>
                  <a:pt x="746120" y="990600"/>
                </a:moveTo>
                <a:lnTo>
                  <a:pt x="748901" y="1003300"/>
                </a:lnTo>
                <a:lnTo>
                  <a:pt x="753575" y="1003300"/>
                </a:lnTo>
                <a:lnTo>
                  <a:pt x="746120" y="990600"/>
                </a:lnTo>
                <a:close/>
              </a:path>
              <a:path w="2315845" h="1739900">
                <a:moveTo>
                  <a:pt x="1728503" y="990600"/>
                </a:moveTo>
                <a:lnTo>
                  <a:pt x="761182" y="990600"/>
                </a:lnTo>
                <a:lnTo>
                  <a:pt x="753575" y="1003300"/>
                </a:lnTo>
                <a:lnTo>
                  <a:pt x="1729354" y="1003300"/>
                </a:lnTo>
                <a:lnTo>
                  <a:pt x="1728503" y="990600"/>
                </a:lnTo>
                <a:close/>
              </a:path>
              <a:path w="2315845" h="1739900">
                <a:moveTo>
                  <a:pt x="1917276" y="990600"/>
                </a:moveTo>
                <a:lnTo>
                  <a:pt x="1914329" y="990600"/>
                </a:lnTo>
                <a:lnTo>
                  <a:pt x="1911713" y="1003300"/>
                </a:lnTo>
                <a:lnTo>
                  <a:pt x="1916769" y="1003300"/>
                </a:lnTo>
                <a:lnTo>
                  <a:pt x="1917276" y="990600"/>
                </a:lnTo>
                <a:close/>
              </a:path>
              <a:path w="2315845" h="1739900">
                <a:moveTo>
                  <a:pt x="1923956" y="990600"/>
                </a:moveTo>
                <a:lnTo>
                  <a:pt x="1923194" y="1003300"/>
                </a:lnTo>
                <a:lnTo>
                  <a:pt x="1930700" y="1003300"/>
                </a:lnTo>
                <a:lnTo>
                  <a:pt x="1923956" y="990600"/>
                </a:lnTo>
                <a:close/>
              </a:path>
              <a:path w="2315845" h="1739900">
                <a:moveTo>
                  <a:pt x="692843" y="977900"/>
                </a:moveTo>
                <a:lnTo>
                  <a:pt x="657979" y="977900"/>
                </a:lnTo>
                <a:lnTo>
                  <a:pt x="662624" y="990600"/>
                </a:lnTo>
                <a:lnTo>
                  <a:pt x="681870" y="990600"/>
                </a:lnTo>
                <a:lnTo>
                  <a:pt x="692843" y="977900"/>
                </a:lnTo>
                <a:close/>
              </a:path>
              <a:path w="2315845" h="1739900">
                <a:moveTo>
                  <a:pt x="739173" y="977900"/>
                </a:moveTo>
                <a:lnTo>
                  <a:pt x="696399" y="977900"/>
                </a:lnTo>
                <a:lnTo>
                  <a:pt x="689160" y="990600"/>
                </a:lnTo>
                <a:lnTo>
                  <a:pt x="744278" y="990600"/>
                </a:lnTo>
                <a:lnTo>
                  <a:pt x="744366" y="989675"/>
                </a:lnTo>
                <a:lnTo>
                  <a:pt x="739173" y="977900"/>
                </a:lnTo>
                <a:close/>
              </a:path>
              <a:path w="2315845" h="1739900">
                <a:moveTo>
                  <a:pt x="760509" y="977900"/>
                </a:moveTo>
                <a:lnTo>
                  <a:pt x="745485" y="977900"/>
                </a:lnTo>
                <a:lnTo>
                  <a:pt x="744366" y="989675"/>
                </a:lnTo>
                <a:lnTo>
                  <a:pt x="744774" y="990600"/>
                </a:lnTo>
                <a:lnTo>
                  <a:pt x="758274" y="990600"/>
                </a:lnTo>
                <a:lnTo>
                  <a:pt x="760509" y="977900"/>
                </a:lnTo>
                <a:close/>
              </a:path>
              <a:path w="2315845" h="1739900">
                <a:moveTo>
                  <a:pt x="1690670" y="977900"/>
                </a:moveTo>
                <a:lnTo>
                  <a:pt x="765970" y="977900"/>
                </a:lnTo>
                <a:lnTo>
                  <a:pt x="762427" y="990600"/>
                </a:lnTo>
                <a:lnTo>
                  <a:pt x="1688815" y="990600"/>
                </a:lnTo>
                <a:lnTo>
                  <a:pt x="1690670" y="977900"/>
                </a:lnTo>
                <a:close/>
              </a:path>
              <a:path w="2315845" h="1739900">
                <a:moveTo>
                  <a:pt x="1713072" y="977900"/>
                </a:moveTo>
                <a:lnTo>
                  <a:pt x="1694924" y="977900"/>
                </a:lnTo>
                <a:lnTo>
                  <a:pt x="1707561" y="990600"/>
                </a:lnTo>
                <a:lnTo>
                  <a:pt x="1713072" y="977900"/>
                </a:lnTo>
                <a:close/>
              </a:path>
              <a:path w="2315845" h="1739900">
                <a:moveTo>
                  <a:pt x="1904220" y="977900"/>
                </a:moveTo>
                <a:lnTo>
                  <a:pt x="1713072" y="977900"/>
                </a:lnTo>
                <a:lnTo>
                  <a:pt x="1718673" y="990600"/>
                </a:lnTo>
                <a:lnTo>
                  <a:pt x="1910341" y="990600"/>
                </a:lnTo>
                <a:lnTo>
                  <a:pt x="1904220" y="977900"/>
                </a:lnTo>
                <a:close/>
              </a:path>
              <a:path w="2315845" h="1739900">
                <a:moveTo>
                  <a:pt x="699285" y="965200"/>
                </a:moveTo>
                <a:lnTo>
                  <a:pt x="673019" y="965200"/>
                </a:lnTo>
                <a:lnTo>
                  <a:pt x="666440" y="977900"/>
                </a:lnTo>
                <a:lnTo>
                  <a:pt x="696133" y="977900"/>
                </a:lnTo>
                <a:lnTo>
                  <a:pt x="699285" y="965200"/>
                </a:lnTo>
                <a:close/>
              </a:path>
              <a:path w="2315845" h="1739900">
                <a:moveTo>
                  <a:pt x="722510" y="952500"/>
                </a:moveTo>
                <a:lnTo>
                  <a:pt x="682328" y="952500"/>
                </a:lnTo>
                <a:lnTo>
                  <a:pt x="680842" y="965200"/>
                </a:lnTo>
                <a:lnTo>
                  <a:pt x="700876" y="965200"/>
                </a:lnTo>
                <a:lnTo>
                  <a:pt x="700162" y="977900"/>
                </a:lnTo>
                <a:lnTo>
                  <a:pt x="727527" y="977900"/>
                </a:lnTo>
                <a:lnTo>
                  <a:pt x="724720" y="965200"/>
                </a:lnTo>
                <a:lnTo>
                  <a:pt x="722510" y="952500"/>
                </a:lnTo>
                <a:close/>
              </a:path>
              <a:path w="2315845" h="1739900">
                <a:moveTo>
                  <a:pt x="1799318" y="965200"/>
                </a:moveTo>
                <a:lnTo>
                  <a:pt x="726333" y="965200"/>
                </a:lnTo>
                <a:lnTo>
                  <a:pt x="738462" y="977900"/>
                </a:lnTo>
                <a:lnTo>
                  <a:pt x="1802099" y="977900"/>
                </a:lnTo>
                <a:lnTo>
                  <a:pt x="1799318" y="965200"/>
                </a:lnTo>
                <a:close/>
              </a:path>
              <a:path w="2315845" h="1739900">
                <a:moveTo>
                  <a:pt x="1863974" y="965200"/>
                </a:moveTo>
                <a:lnTo>
                  <a:pt x="1807624" y="965200"/>
                </a:lnTo>
                <a:lnTo>
                  <a:pt x="1802099" y="977900"/>
                </a:lnTo>
                <a:lnTo>
                  <a:pt x="1863631" y="977900"/>
                </a:lnTo>
                <a:lnTo>
                  <a:pt x="1863974" y="965200"/>
                </a:lnTo>
                <a:close/>
              </a:path>
              <a:path w="2315845" h="1739900">
                <a:moveTo>
                  <a:pt x="1873931" y="965200"/>
                </a:moveTo>
                <a:lnTo>
                  <a:pt x="1871416" y="977900"/>
                </a:lnTo>
                <a:lnTo>
                  <a:pt x="1879709" y="977900"/>
                </a:lnTo>
                <a:lnTo>
                  <a:pt x="1873931" y="965200"/>
                </a:lnTo>
                <a:close/>
              </a:path>
              <a:path w="2315845" h="1739900">
                <a:moveTo>
                  <a:pt x="1805033" y="952500"/>
                </a:moveTo>
                <a:lnTo>
                  <a:pt x="722510" y="952500"/>
                </a:lnTo>
                <a:lnTo>
                  <a:pt x="727489" y="965200"/>
                </a:lnTo>
                <a:lnTo>
                  <a:pt x="1805719" y="965200"/>
                </a:lnTo>
                <a:lnTo>
                  <a:pt x="1805033" y="952500"/>
                </a:lnTo>
                <a:close/>
              </a:path>
              <a:path w="2315845" h="1739900">
                <a:moveTo>
                  <a:pt x="1845198" y="952500"/>
                </a:moveTo>
                <a:lnTo>
                  <a:pt x="1813631" y="952500"/>
                </a:lnTo>
                <a:lnTo>
                  <a:pt x="1806557" y="965200"/>
                </a:lnTo>
                <a:lnTo>
                  <a:pt x="1852080" y="965200"/>
                </a:lnTo>
                <a:lnTo>
                  <a:pt x="1845198" y="952500"/>
                </a:lnTo>
                <a:close/>
              </a:path>
              <a:path w="2315845" h="1739900">
                <a:moveTo>
                  <a:pt x="681286" y="939800"/>
                </a:moveTo>
                <a:lnTo>
                  <a:pt x="662503" y="939800"/>
                </a:lnTo>
                <a:lnTo>
                  <a:pt x="661042" y="952500"/>
                </a:lnTo>
                <a:lnTo>
                  <a:pt x="694583" y="952500"/>
                </a:lnTo>
                <a:lnTo>
                  <a:pt x="681286" y="939800"/>
                </a:lnTo>
                <a:close/>
              </a:path>
              <a:path w="2315845" h="1739900">
                <a:moveTo>
                  <a:pt x="1833074" y="939800"/>
                </a:moveTo>
                <a:lnTo>
                  <a:pt x="696602" y="939800"/>
                </a:lnTo>
                <a:lnTo>
                  <a:pt x="694710" y="952500"/>
                </a:lnTo>
                <a:lnTo>
                  <a:pt x="1829214" y="952500"/>
                </a:lnTo>
                <a:lnTo>
                  <a:pt x="1833074" y="939800"/>
                </a:lnTo>
                <a:close/>
              </a:path>
              <a:path w="2315845" h="1739900">
                <a:moveTo>
                  <a:pt x="1769448" y="927100"/>
                </a:moveTo>
                <a:lnTo>
                  <a:pt x="690557" y="927100"/>
                </a:lnTo>
                <a:lnTo>
                  <a:pt x="685020" y="939800"/>
                </a:lnTo>
                <a:lnTo>
                  <a:pt x="1766235" y="939800"/>
                </a:lnTo>
                <a:lnTo>
                  <a:pt x="1769448" y="927100"/>
                </a:lnTo>
                <a:close/>
              </a:path>
              <a:path w="2315845" h="1739900">
                <a:moveTo>
                  <a:pt x="1826617" y="927100"/>
                </a:moveTo>
                <a:lnTo>
                  <a:pt x="1774490" y="927100"/>
                </a:lnTo>
                <a:lnTo>
                  <a:pt x="1766425" y="939800"/>
                </a:lnTo>
                <a:lnTo>
                  <a:pt x="1831398" y="939800"/>
                </a:lnTo>
                <a:lnTo>
                  <a:pt x="1826617" y="927100"/>
                </a:lnTo>
                <a:close/>
              </a:path>
              <a:path w="2315845" h="1739900">
                <a:moveTo>
                  <a:pt x="1749979" y="914400"/>
                </a:moveTo>
                <a:lnTo>
                  <a:pt x="692145" y="914400"/>
                </a:lnTo>
                <a:lnTo>
                  <a:pt x="686100" y="927100"/>
                </a:lnTo>
                <a:lnTo>
                  <a:pt x="1742663" y="927100"/>
                </a:lnTo>
                <a:lnTo>
                  <a:pt x="1749979" y="914400"/>
                </a:lnTo>
                <a:close/>
              </a:path>
              <a:path w="2315845" h="1739900">
                <a:moveTo>
                  <a:pt x="1749979" y="914400"/>
                </a:moveTo>
                <a:lnTo>
                  <a:pt x="1742663" y="927100"/>
                </a:lnTo>
                <a:lnTo>
                  <a:pt x="1753395" y="927100"/>
                </a:lnTo>
                <a:lnTo>
                  <a:pt x="1749979" y="914400"/>
                </a:lnTo>
                <a:close/>
              </a:path>
              <a:path w="2315845" h="1739900">
                <a:moveTo>
                  <a:pt x="1794935" y="914400"/>
                </a:moveTo>
                <a:lnTo>
                  <a:pt x="1749979" y="914400"/>
                </a:lnTo>
                <a:lnTo>
                  <a:pt x="1753395" y="927100"/>
                </a:lnTo>
                <a:lnTo>
                  <a:pt x="1788891" y="927100"/>
                </a:lnTo>
                <a:lnTo>
                  <a:pt x="1794935" y="914400"/>
                </a:lnTo>
                <a:close/>
              </a:path>
              <a:path w="2315845" h="1739900">
                <a:moveTo>
                  <a:pt x="1729608" y="901700"/>
                </a:moveTo>
                <a:lnTo>
                  <a:pt x="681489" y="901700"/>
                </a:lnTo>
                <a:lnTo>
                  <a:pt x="688462" y="914400"/>
                </a:lnTo>
                <a:lnTo>
                  <a:pt x="1730159" y="914400"/>
                </a:lnTo>
                <a:lnTo>
                  <a:pt x="1730714" y="909027"/>
                </a:lnTo>
                <a:lnTo>
                  <a:pt x="1729608" y="901700"/>
                </a:lnTo>
                <a:close/>
              </a:path>
              <a:path w="2315845" h="1739900">
                <a:moveTo>
                  <a:pt x="1730714" y="909027"/>
                </a:moveTo>
                <a:lnTo>
                  <a:pt x="1730159" y="914400"/>
                </a:lnTo>
                <a:lnTo>
                  <a:pt x="1731525" y="914400"/>
                </a:lnTo>
                <a:lnTo>
                  <a:pt x="1730714" y="909027"/>
                </a:lnTo>
                <a:close/>
              </a:path>
              <a:path w="2315845" h="1739900">
                <a:moveTo>
                  <a:pt x="1815768" y="901700"/>
                </a:moveTo>
                <a:lnTo>
                  <a:pt x="1731471" y="901700"/>
                </a:lnTo>
                <a:lnTo>
                  <a:pt x="1730714" y="909027"/>
                </a:lnTo>
                <a:lnTo>
                  <a:pt x="1731525" y="914400"/>
                </a:lnTo>
                <a:lnTo>
                  <a:pt x="1813783" y="914400"/>
                </a:lnTo>
                <a:lnTo>
                  <a:pt x="1815768" y="901700"/>
                </a:lnTo>
                <a:close/>
              </a:path>
              <a:path w="2315845" h="1739900">
                <a:moveTo>
                  <a:pt x="1757535" y="889000"/>
                </a:moveTo>
                <a:lnTo>
                  <a:pt x="677514" y="889000"/>
                </a:lnTo>
                <a:lnTo>
                  <a:pt x="669031" y="901700"/>
                </a:lnTo>
                <a:lnTo>
                  <a:pt x="1758373" y="901700"/>
                </a:lnTo>
                <a:lnTo>
                  <a:pt x="1757535" y="889000"/>
                </a:lnTo>
                <a:close/>
              </a:path>
              <a:path w="2315845" h="1739900">
                <a:moveTo>
                  <a:pt x="1771657" y="889000"/>
                </a:moveTo>
                <a:lnTo>
                  <a:pt x="1763250" y="889000"/>
                </a:lnTo>
                <a:lnTo>
                  <a:pt x="1762539" y="901700"/>
                </a:lnTo>
                <a:lnTo>
                  <a:pt x="1775391" y="901700"/>
                </a:lnTo>
                <a:lnTo>
                  <a:pt x="1771657" y="889000"/>
                </a:lnTo>
                <a:close/>
              </a:path>
              <a:path w="2315845" h="1739900">
                <a:moveTo>
                  <a:pt x="1787939" y="889000"/>
                </a:moveTo>
                <a:lnTo>
                  <a:pt x="1775391" y="901700"/>
                </a:lnTo>
                <a:lnTo>
                  <a:pt x="1792727" y="901700"/>
                </a:lnTo>
                <a:lnTo>
                  <a:pt x="1787939" y="889000"/>
                </a:lnTo>
                <a:close/>
              </a:path>
              <a:path w="2315845" h="1739900">
                <a:moveTo>
                  <a:pt x="1736491" y="876300"/>
                </a:moveTo>
                <a:lnTo>
                  <a:pt x="673069" y="876300"/>
                </a:lnTo>
                <a:lnTo>
                  <a:pt x="661525" y="889000"/>
                </a:lnTo>
                <a:lnTo>
                  <a:pt x="1743260" y="889000"/>
                </a:lnTo>
                <a:lnTo>
                  <a:pt x="1736491" y="876300"/>
                </a:lnTo>
                <a:close/>
              </a:path>
              <a:path w="2315845" h="1739900">
                <a:moveTo>
                  <a:pt x="1803788" y="876300"/>
                </a:moveTo>
                <a:lnTo>
                  <a:pt x="1744643" y="876300"/>
                </a:lnTo>
                <a:lnTo>
                  <a:pt x="1752408" y="889000"/>
                </a:lnTo>
                <a:lnTo>
                  <a:pt x="1797692" y="889000"/>
                </a:lnTo>
                <a:lnTo>
                  <a:pt x="1803788" y="876300"/>
                </a:lnTo>
                <a:close/>
              </a:path>
              <a:path w="2315845" h="1739900">
                <a:moveTo>
                  <a:pt x="1945266" y="876300"/>
                </a:moveTo>
                <a:lnTo>
                  <a:pt x="1887189" y="876300"/>
                </a:lnTo>
                <a:lnTo>
                  <a:pt x="1891012" y="889000"/>
                </a:lnTo>
                <a:lnTo>
                  <a:pt x="1942612" y="889000"/>
                </a:lnTo>
                <a:lnTo>
                  <a:pt x="1945266" y="876300"/>
                </a:lnTo>
                <a:close/>
              </a:path>
              <a:path w="2315845" h="1739900">
                <a:moveTo>
                  <a:pt x="1950715" y="876300"/>
                </a:moveTo>
                <a:lnTo>
                  <a:pt x="1945266" y="876300"/>
                </a:lnTo>
                <a:lnTo>
                  <a:pt x="1952937" y="889000"/>
                </a:lnTo>
                <a:lnTo>
                  <a:pt x="1950715" y="876300"/>
                </a:lnTo>
                <a:close/>
              </a:path>
              <a:path w="2315845" h="1739900">
                <a:moveTo>
                  <a:pt x="1816109" y="863600"/>
                </a:moveTo>
                <a:lnTo>
                  <a:pt x="654756" y="863600"/>
                </a:lnTo>
                <a:lnTo>
                  <a:pt x="659925" y="876300"/>
                </a:lnTo>
                <a:lnTo>
                  <a:pt x="1810885" y="876300"/>
                </a:lnTo>
                <a:lnTo>
                  <a:pt x="1816109" y="863600"/>
                </a:lnTo>
                <a:close/>
              </a:path>
              <a:path w="2315845" h="1739900">
                <a:moveTo>
                  <a:pt x="1840898" y="863600"/>
                </a:moveTo>
                <a:lnTo>
                  <a:pt x="1834510" y="863600"/>
                </a:lnTo>
                <a:lnTo>
                  <a:pt x="1839806" y="876300"/>
                </a:lnTo>
                <a:lnTo>
                  <a:pt x="1840898" y="863600"/>
                </a:lnTo>
                <a:close/>
              </a:path>
              <a:path w="2315845" h="1739900">
                <a:moveTo>
                  <a:pt x="1991723" y="850900"/>
                </a:moveTo>
                <a:lnTo>
                  <a:pt x="1945055" y="850900"/>
                </a:lnTo>
                <a:lnTo>
                  <a:pt x="1945943" y="863600"/>
                </a:lnTo>
                <a:lnTo>
                  <a:pt x="1864075" y="863600"/>
                </a:lnTo>
                <a:lnTo>
                  <a:pt x="1869647" y="876300"/>
                </a:lnTo>
                <a:lnTo>
                  <a:pt x="1994720" y="876300"/>
                </a:lnTo>
                <a:lnTo>
                  <a:pt x="1992168" y="863600"/>
                </a:lnTo>
                <a:lnTo>
                  <a:pt x="1991723" y="850900"/>
                </a:lnTo>
                <a:close/>
              </a:path>
              <a:path w="2315845" h="1739900">
                <a:moveTo>
                  <a:pt x="649363" y="850900"/>
                </a:moveTo>
                <a:lnTo>
                  <a:pt x="645799" y="850900"/>
                </a:lnTo>
                <a:lnTo>
                  <a:pt x="644304" y="863600"/>
                </a:lnTo>
                <a:lnTo>
                  <a:pt x="653010" y="863600"/>
                </a:lnTo>
                <a:lnTo>
                  <a:pt x="649363" y="850900"/>
                </a:lnTo>
                <a:close/>
              </a:path>
              <a:path w="2315845" h="1739900">
                <a:moveTo>
                  <a:pt x="1814685" y="850900"/>
                </a:moveTo>
                <a:lnTo>
                  <a:pt x="654769" y="850900"/>
                </a:lnTo>
                <a:lnTo>
                  <a:pt x="653010" y="863600"/>
                </a:lnTo>
                <a:lnTo>
                  <a:pt x="1816590" y="863600"/>
                </a:lnTo>
                <a:lnTo>
                  <a:pt x="1814685" y="850900"/>
                </a:lnTo>
                <a:close/>
              </a:path>
              <a:path w="2315845" h="1739900">
                <a:moveTo>
                  <a:pt x="1844771" y="850900"/>
                </a:moveTo>
                <a:lnTo>
                  <a:pt x="1820654" y="850900"/>
                </a:lnTo>
                <a:lnTo>
                  <a:pt x="1821721" y="863600"/>
                </a:lnTo>
                <a:lnTo>
                  <a:pt x="1839145" y="863600"/>
                </a:lnTo>
                <a:lnTo>
                  <a:pt x="1844771" y="850900"/>
                </a:lnTo>
                <a:close/>
              </a:path>
              <a:path w="2315845" h="1739900">
                <a:moveTo>
                  <a:pt x="1852658" y="850900"/>
                </a:moveTo>
                <a:lnTo>
                  <a:pt x="1859453" y="863600"/>
                </a:lnTo>
                <a:lnTo>
                  <a:pt x="1863224" y="863600"/>
                </a:lnTo>
                <a:lnTo>
                  <a:pt x="1852658" y="850900"/>
                </a:lnTo>
                <a:close/>
              </a:path>
              <a:path w="2315845" h="1739900">
                <a:moveTo>
                  <a:pt x="1940796" y="850900"/>
                </a:moveTo>
                <a:lnTo>
                  <a:pt x="1862551" y="850900"/>
                </a:lnTo>
                <a:lnTo>
                  <a:pt x="1863224" y="863600"/>
                </a:lnTo>
                <a:lnTo>
                  <a:pt x="1939539" y="863600"/>
                </a:lnTo>
                <a:lnTo>
                  <a:pt x="1940796" y="850900"/>
                </a:lnTo>
                <a:close/>
              </a:path>
              <a:path w="2315845" h="1739900">
                <a:moveTo>
                  <a:pt x="1796448" y="838200"/>
                </a:moveTo>
                <a:lnTo>
                  <a:pt x="648088" y="838200"/>
                </a:lnTo>
                <a:lnTo>
                  <a:pt x="657918" y="850900"/>
                </a:lnTo>
                <a:lnTo>
                  <a:pt x="1801972" y="850900"/>
                </a:lnTo>
                <a:lnTo>
                  <a:pt x="1801072" y="847285"/>
                </a:lnTo>
                <a:lnTo>
                  <a:pt x="1796448" y="838200"/>
                </a:lnTo>
                <a:close/>
              </a:path>
              <a:path w="2315845" h="1739900">
                <a:moveTo>
                  <a:pt x="1801072" y="847285"/>
                </a:moveTo>
                <a:lnTo>
                  <a:pt x="1801972" y="850900"/>
                </a:lnTo>
                <a:lnTo>
                  <a:pt x="1802912" y="850900"/>
                </a:lnTo>
                <a:lnTo>
                  <a:pt x="1801072" y="847285"/>
                </a:lnTo>
                <a:close/>
              </a:path>
              <a:path w="2315845" h="1739900">
                <a:moveTo>
                  <a:pt x="1932249" y="838200"/>
                </a:moveTo>
                <a:lnTo>
                  <a:pt x="1798810" y="838200"/>
                </a:lnTo>
                <a:lnTo>
                  <a:pt x="1801072" y="847285"/>
                </a:lnTo>
                <a:lnTo>
                  <a:pt x="1802912" y="850900"/>
                </a:lnTo>
                <a:lnTo>
                  <a:pt x="1936516" y="850900"/>
                </a:lnTo>
                <a:lnTo>
                  <a:pt x="1932249" y="838200"/>
                </a:lnTo>
                <a:close/>
              </a:path>
              <a:path w="2315845" h="1739900">
                <a:moveTo>
                  <a:pt x="1993417" y="838200"/>
                </a:moveTo>
                <a:lnTo>
                  <a:pt x="1938612" y="838200"/>
                </a:lnTo>
                <a:lnTo>
                  <a:pt x="1942098" y="850900"/>
                </a:lnTo>
                <a:lnTo>
                  <a:pt x="1999551" y="850900"/>
                </a:lnTo>
                <a:lnTo>
                  <a:pt x="1993417" y="838200"/>
                </a:lnTo>
                <a:close/>
              </a:path>
              <a:path w="2315845" h="1739900">
                <a:moveTo>
                  <a:pt x="1934167" y="812800"/>
                </a:moveTo>
                <a:lnTo>
                  <a:pt x="636976" y="812800"/>
                </a:lnTo>
                <a:lnTo>
                  <a:pt x="632315" y="825500"/>
                </a:lnTo>
                <a:lnTo>
                  <a:pt x="624746" y="838200"/>
                </a:lnTo>
                <a:lnTo>
                  <a:pt x="1922279" y="838200"/>
                </a:lnTo>
                <a:lnTo>
                  <a:pt x="1920037" y="825500"/>
                </a:lnTo>
                <a:lnTo>
                  <a:pt x="1927423" y="825500"/>
                </a:lnTo>
                <a:lnTo>
                  <a:pt x="1934167" y="812800"/>
                </a:lnTo>
                <a:close/>
              </a:path>
              <a:path w="2315845" h="1739900">
                <a:moveTo>
                  <a:pt x="1946359" y="825500"/>
                </a:moveTo>
                <a:lnTo>
                  <a:pt x="1938916" y="838200"/>
                </a:lnTo>
                <a:lnTo>
                  <a:pt x="1948518" y="838200"/>
                </a:lnTo>
                <a:lnTo>
                  <a:pt x="1946359" y="825500"/>
                </a:lnTo>
                <a:close/>
              </a:path>
              <a:path w="2315845" h="1739900">
                <a:moveTo>
                  <a:pt x="634461" y="812800"/>
                </a:moveTo>
                <a:lnTo>
                  <a:pt x="622892" y="812800"/>
                </a:lnTo>
                <a:lnTo>
                  <a:pt x="616657" y="825500"/>
                </a:lnTo>
                <a:lnTo>
                  <a:pt x="626981" y="825500"/>
                </a:lnTo>
                <a:lnTo>
                  <a:pt x="634461" y="812800"/>
                </a:lnTo>
                <a:close/>
              </a:path>
              <a:path w="2315845" h="1739900">
                <a:moveTo>
                  <a:pt x="631439" y="800100"/>
                </a:moveTo>
                <a:lnTo>
                  <a:pt x="613722" y="800100"/>
                </a:lnTo>
                <a:lnTo>
                  <a:pt x="612617" y="812800"/>
                </a:lnTo>
                <a:lnTo>
                  <a:pt x="631439" y="800100"/>
                </a:lnTo>
                <a:close/>
              </a:path>
              <a:path w="2315845" h="1739900">
                <a:moveTo>
                  <a:pt x="1940890" y="800100"/>
                </a:moveTo>
                <a:lnTo>
                  <a:pt x="631439" y="800100"/>
                </a:lnTo>
                <a:lnTo>
                  <a:pt x="633115" y="812800"/>
                </a:lnTo>
                <a:lnTo>
                  <a:pt x="1939361" y="812800"/>
                </a:lnTo>
                <a:lnTo>
                  <a:pt x="1940890" y="800100"/>
                </a:lnTo>
                <a:close/>
              </a:path>
              <a:path w="2315845" h="1739900">
                <a:moveTo>
                  <a:pt x="2052302" y="800100"/>
                </a:moveTo>
                <a:lnTo>
                  <a:pt x="1993419" y="800100"/>
                </a:lnTo>
                <a:lnTo>
                  <a:pt x="1998886" y="812800"/>
                </a:lnTo>
                <a:lnTo>
                  <a:pt x="2042053" y="812800"/>
                </a:lnTo>
                <a:lnTo>
                  <a:pt x="2052302" y="800100"/>
                </a:lnTo>
                <a:close/>
              </a:path>
              <a:path w="2315845" h="1739900">
                <a:moveTo>
                  <a:pt x="1935500" y="787400"/>
                </a:moveTo>
                <a:lnTo>
                  <a:pt x="620326" y="787400"/>
                </a:lnTo>
                <a:lnTo>
                  <a:pt x="625457" y="800100"/>
                </a:lnTo>
                <a:lnTo>
                  <a:pt x="1933989" y="800100"/>
                </a:lnTo>
                <a:lnTo>
                  <a:pt x="1935500" y="787400"/>
                </a:lnTo>
                <a:close/>
              </a:path>
              <a:path w="2315845" h="1739900">
                <a:moveTo>
                  <a:pt x="2036325" y="787400"/>
                </a:moveTo>
                <a:lnTo>
                  <a:pt x="1935500" y="787400"/>
                </a:lnTo>
                <a:lnTo>
                  <a:pt x="1940580" y="800100"/>
                </a:lnTo>
                <a:lnTo>
                  <a:pt x="2033100" y="800100"/>
                </a:lnTo>
                <a:lnTo>
                  <a:pt x="2036325" y="787400"/>
                </a:lnTo>
                <a:close/>
              </a:path>
              <a:path w="2315845" h="1739900">
                <a:moveTo>
                  <a:pt x="607231" y="783447"/>
                </a:moveTo>
                <a:lnTo>
                  <a:pt x="610255" y="787400"/>
                </a:lnTo>
                <a:lnTo>
                  <a:pt x="610325" y="785812"/>
                </a:lnTo>
                <a:lnTo>
                  <a:pt x="607231" y="783447"/>
                </a:lnTo>
                <a:close/>
              </a:path>
              <a:path w="2315845" h="1739900">
                <a:moveTo>
                  <a:pt x="1984890" y="774700"/>
                </a:moveTo>
                <a:lnTo>
                  <a:pt x="610814" y="774700"/>
                </a:lnTo>
                <a:lnTo>
                  <a:pt x="610325" y="785812"/>
                </a:lnTo>
                <a:lnTo>
                  <a:pt x="612401" y="787400"/>
                </a:lnTo>
                <a:lnTo>
                  <a:pt x="1988751" y="787400"/>
                </a:lnTo>
                <a:lnTo>
                  <a:pt x="1984890" y="774700"/>
                </a:lnTo>
                <a:close/>
              </a:path>
              <a:path w="2315845" h="1739900">
                <a:moveTo>
                  <a:pt x="600540" y="774700"/>
                </a:moveTo>
                <a:lnTo>
                  <a:pt x="595790" y="774700"/>
                </a:lnTo>
                <a:lnTo>
                  <a:pt x="607231" y="783447"/>
                </a:lnTo>
                <a:lnTo>
                  <a:pt x="600540" y="774700"/>
                </a:lnTo>
                <a:close/>
              </a:path>
              <a:path w="2315845" h="1739900">
                <a:moveTo>
                  <a:pt x="1982185" y="762000"/>
                </a:moveTo>
                <a:lnTo>
                  <a:pt x="598901" y="762000"/>
                </a:lnTo>
                <a:lnTo>
                  <a:pt x="611068" y="774700"/>
                </a:lnTo>
                <a:lnTo>
                  <a:pt x="1983684" y="774700"/>
                </a:lnTo>
                <a:lnTo>
                  <a:pt x="1982185" y="762000"/>
                </a:lnTo>
                <a:close/>
              </a:path>
              <a:path w="2315845" h="1739900">
                <a:moveTo>
                  <a:pt x="1927156" y="749300"/>
                </a:moveTo>
                <a:lnTo>
                  <a:pt x="576211" y="749300"/>
                </a:lnTo>
                <a:lnTo>
                  <a:pt x="580969" y="762000"/>
                </a:lnTo>
                <a:lnTo>
                  <a:pt x="1936046" y="762000"/>
                </a:lnTo>
                <a:lnTo>
                  <a:pt x="1927156" y="749300"/>
                </a:lnTo>
                <a:close/>
              </a:path>
              <a:path w="2315845" h="1739900">
                <a:moveTo>
                  <a:pt x="1929353" y="749300"/>
                </a:moveTo>
                <a:lnTo>
                  <a:pt x="1927156" y="749300"/>
                </a:lnTo>
                <a:lnTo>
                  <a:pt x="1936046" y="762000"/>
                </a:lnTo>
                <a:lnTo>
                  <a:pt x="1936745" y="762000"/>
                </a:lnTo>
                <a:lnTo>
                  <a:pt x="1936416" y="759671"/>
                </a:lnTo>
                <a:lnTo>
                  <a:pt x="1929353" y="749300"/>
                </a:lnTo>
                <a:close/>
              </a:path>
              <a:path w="2315845" h="1739900">
                <a:moveTo>
                  <a:pt x="1936416" y="759671"/>
                </a:moveTo>
                <a:lnTo>
                  <a:pt x="1936745" y="762000"/>
                </a:lnTo>
                <a:lnTo>
                  <a:pt x="1938002" y="762000"/>
                </a:lnTo>
                <a:lnTo>
                  <a:pt x="1936416" y="759671"/>
                </a:lnTo>
                <a:close/>
              </a:path>
              <a:path w="2315845" h="1739900">
                <a:moveTo>
                  <a:pt x="1934954" y="749300"/>
                </a:moveTo>
                <a:lnTo>
                  <a:pt x="1936416" y="759671"/>
                </a:lnTo>
                <a:lnTo>
                  <a:pt x="1938002" y="762000"/>
                </a:lnTo>
                <a:lnTo>
                  <a:pt x="1938599" y="762000"/>
                </a:lnTo>
                <a:lnTo>
                  <a:pt x="1934954" y="749300"/>
                </a:lnTo>
                <a:close/>
              </a:path>
              <a:path w="2315845" h="1739900">
                <a:moveTo>
                  <a:pt x="1970476" y="749300"/>
                </a:moveTo>
                <a:lnTo>
                  <a:pt x="1934954" y="749300"/>
                </a:lnTo>
                <a:lnTo>
                  <a:pt x="1938599" y="762000"/>
                </a:lnTo>
                <a:lnTo>
                  <a:pt x="1969447" y="762000"/>
                </a:lnTo>
                <a:lnTo>
                  <a:pt x="1970476" y="749300"/>
                </a:lnTo>
                <a:close/>
              </a:path>
              <a:path w="2315845" h="1739900">
                <a:moveTo>
                  <a:pt x="1934954" y="749300"/>
                </a:moveTo>
                <a:lnTo>
                  <a:pt x="1929353" y="749300"/>
                </a:lnTo>
                <a:lnTo>
                  <a:pt x="1936416" y="759671"/>
                </a:lnTo>
                <a:lnTo>
                  <a:pt x="1934954" y="749300"/>
                </a:lnTo>
                <a:close/>
              </a:path>
              <a:path w="2315845" h="1739900">
                <a:moveTo>
                  <a:pt x="1976851" y="736600"/>
                </a:moveTo>
                <a:lnTo>
                  <a:pt x="555150" y="736600"/>
                </a:lnTo>
                <a:lnTo>
                  <a:pt x="558223" y="749300"/>
                </a:lnTo>
                <a:lnTo>
                  <a:pt x="1980186" y="749300"/>
                </a:lnTo>
                <a:lnTo>
                  <a:pt x="1976851" y="736600"/>
                </a:lnTo>
                <a:close/>
              </a:path>
              <a:path w="2315845" h="1739900">
                <a:moveTo>
                  <a:pt x="2033595" y="723900"/>
                </a:moveTo>
                <a:lnTo>
                  <a:pt x="1962221" y="723900"/>
                </a:lnTo>
                <a:lnTo>
                  <a:pt x="1964532" y="736600"/>
                </a:lnTo>
                <a:lnTo>
                  <a:pt x="2013783" y="736600"/>
                </a:lnTo>
                <a:lnTo>
                  <a:pt x="2009465" y="749300"/>
                </a:lnTo>
                <a:lnTo>
                  <a:pt x="2032769" y="749300"/>
                </a:lnTo>
                <a:lnTo>
                  <a:pt x="2035678" y="736600"/>
                </a:lnTo>
                <a:lnTo>
                  <a:pt x="2033595" y="723900"/>
                </a:lnTo>
                <a:close/>
              </a:path>
              <a:path w="2315845" h="1739900">
                <a:moveTo>
                  <a:pt x="1952251" y="723900"/>
                </a:moveTo>
                <a:lnTo>
                  <a:pt x="549740" y="723900"/>
                </a:lnTo>
                <a:lnTo>
                  <a:pt x="542158" y="736600"/>
                </a:lnTo>
                <a:lnTo>
                  <a:pt x="1958030" y="736600"/>
                </a:lnTo>
                <a:lnTo>
                  <a:pt x="1952251" y="723900"/>
                </a:lnTo>
                <a:close/>
              </a:path>
              <a:path w="2315845" h="1739900">
                <a:moveTo>
                  <a:pt x="2033379" y="698500"/>
                </a:moveTo>
                <a:lnTo>
                  <a:pt x="546793" y="698500"/>
                </a:lnTo>
                <a:lnTo>
                  <a:pt x="554299" y="711200"/>
                </a:lnTo>
                <a:lnTo>
                  <a:pt x="549333" y="723900"/>
                </a:lnTo>
                <a:lnTo>
                  <a:pt x="1916958" y="723900"/>
                </a:lnTo>
                <a:lnTo>
                  <a:pt x="1917720" y="711200"/>
                </a:lnTo>
                <a:lnTo>
                  <a:pt x="2034789" y="711200"/>
                </a:lnTo>
                <a:lnTo>
                  <a:pt x="2033379" y="698500"/>
                </a:lnTo>
                <a:close/>
              </a:path>
              <a:path w="2315845" h="1739900">
                <a:moveTo>
                  <a:pt x="1940567" y="711200"/>
                </a:moveTo>
                <a:lnTo>
                  <a:pt x="1917720" y="711200"/>
                </a:lnTo>
                <a:lnTo>
                  <a:pt x="1925772" y="723900"/>
                </a:lnTo>
                <a:lnTo>
                  <a:pt x="1945546" y="723900"/>
                </a:lnTo>
                <a:lnTo>
                  <a:pt x="1940567" y="711200"/>
                </a:lnTo>
                <a:close/>
              </a:path>
              <a:path w="2315845" h="1739900">
                <a:moveTo>
                  <a:pt x="2029125" y="711200"/>
                </a:moveTo>
                <a:lnTo>
                  <a:pt x="1944123" y="711200"/>
                </a:lnTo>
                <a:lnTo>
                  <a:pt x="1950969" y="723900"/>
                </a:lnTo>
                <a:lnTo>
                  <a:pt x="2032592" y="723900"/>
                </a:lnTo>
                <a:lnTo>
                  <a:pt x="2029125" y="711200"/>
                </a:lnTo>
                <a:close/>
              </a:path>
              <a:path w="2315845" h="1739900">
                <a:moveTo>
                  <a:pt x="249207" y="685800"/>
                </a:moveTo>
                <a:lnTo>
                  <a:pt x="231655" y="685800"/>
                </a:lnTo>
                <a:lnTo>
                  <a:pt x="244584" y="698500"/>
                </a:lnTo>
                <a:lnTo>
                  <a:pt x="249207" y="685800"/>
                </a:lnTo>
                <a:close/>
              </a:path>
              <a:path w="2315845" h="1739900">
                <a:moveTo>
                  <a:pt x="2012174" y="685800"/>
                </a:moveTo>
                <a:lnTo>
                  <a:pt x="510154" y="685800"/>
                </a:lnTo>
                <a:lnTo>
                  <a:pt x="517710" y="698500"/>
                </a:lnTo>
                <a:lnTo>
                  <a:pt x="2020946" y="698500"/>
                </a:lnTo>
                <a:lnTo>
                  <a:pt x="2012174" y="685800"/>
                </a:lnTo>
                <a:close/>
              </a:path>
              <a:path w="2315845" h="1739900">
                <a:moveTo>
                  <a:pt x="223921" y="673100"/>
                </a:moveTo>
                <a:lnTo>
                  <a:pt x="174395" y="673100"/>
                </a:lnTo>
                <a:lnTo>
                  <a:pt x="185207" y="685800"/>
                </a:lnTo>
                <a:lnTo>
                  <a:pt x="223591" y="685800"/>
                </a:lnTo>
                <a:lnTo>
                  <a:pt x="223921" y="673100"/>
                </a:lnTo>
                <a:close/>
              </a:path>
              <a:path w="2315845" h="1739900">
                <a:moveTo>
                  <a:pt x="254477" y="660400"/>
                </a:moveTo>
                <a:lnTo>
                  <a:pt x="232964" y="660400"/>
                </a:lnTo>
                <a:lnTo>
                  <a:pt x="232849" y="673100"/>
                </a:lnTo>
                <a:lnTo>
                  <a:pt x="240660" y="673100"/>
                </a:lnTo>
                <a:lnTo>
                  <a:pt x="248496" y="685800"/>
                </a:lnTo>
                <a:lnTo>
                  <a:pt x="250324" y="673100"/>
                </a:lnTo>
                <a:lnTo>
                  <a:pt x="254477" y="660400"/>
                </a:lnTo>
                <a:close/>
              </a:path>
              <a:path w="2315845" h="1739900">
                <a:moveTo>
                  <a:pt x="299207" y="673100"/>
                </a:moveTo>
                <a:lnTo>
                  <a:pt x="276575" y="673100"/>
                </a:lnTo>
                <a:lnTo>
                  <a:pt x="282900" y="685800"/>
                </a:lnTo>
                <a:lnTo>
                  <a:pt x="293619" y="685800"/>
                </a:lnTo>
                <a:lnTo>
                  <a:pt x="299207" y="673100"/>
                </a:lnTo>
                <a:close/>
              </a:path>
              <a:path w="2315845" h="1739900">
                <a:moveTo>
                  <a:pt x="2021449" y="673100"/>
                </a:moveTo>
                <a:lnTo>
                  <a:pt x="460014" y="673100"/>
                </a:lnTo>
                <a:lnTo>
                  <a:pt x="465716" y="685800"/>
                </a:lnTo>
                <a:lnTo>
                  <a:pt x="2016807" y="685800"/>
                </a:lnTo>
                <a:lnTo>
                  <a:pt x="2021449" y="673100"/>
                </a:lnTo>
                <a:close/>
              </a:path>
              <a:path w="2315845" h="1739900">
                <a:moveTo>
                  <a:pt x="217914" y="660400"/>
                </a:moveTo>
                <a:lnTo>
                  <a:pt x="145867" y="660400"/>
                </a:lnTo>
                <a:lnTo>
                  <a:pt x="153195" y="673100"/>
                </a:lnTo>
                <a:lnTo>
                  <a:pt x="224086" y="673100"/>
                </a:lnTo>
                <a:lnTo>
                  <a:pt x="217914" y="660400"/>
                </a:lnTo>
                <a:close/>
              </a:path>
              <a:path w="2315845" h="1739900">
                <a:moveTo>
                  <a:pt x="324023" y="660400"/>
                </a:moveTo>
                <a:lnTo>
                  <a:pt x="278061" y="660400"/>
                </a:lnTo>
                <a:lnTo>
                  <a:pt x="277960" y="673100"/>
                </a:lnTo>
                <a:lnTo>
                  <a:pt x="323261" y="673100"/>
                </a:lnTo>
                <a:lnTo>
                  <a:pt x="324023" y="660400"/>
                </a:lnTo>
                <a:close/>
              </a:path>
              <a:path w="2315845" h="1739900">
                <a:moveTo>
                  <a:pt x="1943908" y="660400"/>
                </a:moveTo>
                <a:lnTo>
                  <a:pt x="331427" y="660400"/>
                </a:lnTo>
                <a:lnTo>
                  <a:pt x="333890" y="673100"/>
                </a:lnTo>
                <a:lnTo>
                  <a:pt x="1953560" y="673100"/>
                </a:lnTo>
                <a:lnTo>
                  <a:pt x="1943908" y="660400"/>
                </a:lnTo>
                <a:close/>
              </a:path>
              <a:path w="2315845" h="1739900">
                <a:moveTo>
                  <a:pt x="1983938" y="660400"/>
                </a:moveTo>
                <a:lnTo>
                  <a:pt x="1955007" y="660400"/>
                </a:lnTo>
                <a:lnTo>
                  <a:pt x="1953560" y="673100"/>
                </a:lnTo>
                <a:lnTo>
                  <a:pt x="1989716" y="673100"/>
                </a:lnTo>
                <a:lnTo>
                  <a:pt x="1983938" y="660400"/>
                </a:lnTo>
                <a:close/>
              </a:path>
              <a:path w="2315845" h="1739900">
                <a:moveTo>
                  <a:pt x="1945355" y="647700"/>
                </a:moveTo>
                <a:lnTo>
                  <a:pt x="127722" y="647700"/>
                </a:lnTo>
                <a:lnTo>
                  <a:pt x="128857" y="660400"/>
                </a:lnTo>
                <a:lnTo>
                  <a:pt x="1949889" y="660400"/>
                </a:lnTo>
                <a:lnTo>
                  <a:pt x="1945355" y="647700"/>
                </a:lnTo>
                <a:close/>
              </a:path>
              <a:path w="2315845" h="1739900">
                <a:moveTo>
                  <a:pt x="170556" y="635000"/>
                </a:moveTo>
                <a:lnTo>
                  <a:pt x="157581" y="635000"/>
                </a:lnTo>
                <a:lnTo>
                  <a:pt x="149585" y="647700"/>
                </a:lnTo>
                <a:lnTo>
                  <a:pt x="179204" y="647700"/>
                </a:lnTo>
                <a:lnTo>
                  <a:pt x="170556" y="635000"/>
                </a:lnTo>
                <a:close/>
              </a:path>
              <a:path w="2315845" h="1739900">
                <a:moveTo>
                  <a:pt x="1916488" y="635000"/>
                </a:moveTo>
                <a:lnTo>
                  <a:pt x="189237" y="635000"/>
                </a:lnTo>
                <a:lnTo>
                  <a:pt x="179204" y="647700"/>
                </a:lnTo>
                <a:lnTo>
                  <a:pt x="1920438" y="647700"/>
                </a:lnTo>
                <a:lnTo>
                  <a:pt x="1916488" y="635000"/>
                </a:lnTo>
                <a:close/>
              </a:path>
              <a:path w="2315845" h="1739900">
                <a:moveTo>
                  <a:pt x="1934687" y="635000"/>
                </a:moveTo>
                <a:lnTo>
                  <a:pt x="1921352" y="635000"/>
                </a:lnTo>
                <a:lnTo>
                  <a:pt x="1920438" y="647700"/>
                </a:lnTo>
                <a:lnTo>
                  <a:pt x="1936884" y="647700"/>
                </a:lnTo>
                <a:lnTo>
                  <a:pt x="1934687" y="635000"/>
                </a:lnTo>
                <a:close/>
              </a:path>
              <a:path w="2315845" h="1739900">
                <a:moveTo>
                  <a:pt x="1910341" y="622300"/>
                </a:moveTo>
                <a:lnTo>
                  <a:pt x="118969" y="622300"/>
                </a:lnTo>
                <a:lnTo>
                  <a:pt x="140758" y="635000"/>
                </a:lnTo>
                <a:lnTo>
                  <a:pt x="1905173" y="635000"/>
                </a:lnTo>
                <a:lnTo>
                  <a:pt x="1910341" y="622300"/>
                </a:lnTo>
                <a:close/>
              </a:path>
              <a:path w="2315845" h="1739900">
                <a:moveTo>
                  <a:pt x="1959457" y="622300"/>
                </a:moveTo>
                <a:lnTo>
                  <a:pt x="1937365" y="622300"/>
                </a:lnTo>
                <a:lnTo>
                  <a:pt x="1941152" y="635000"/>
                </a:lnTo>
                <a:lnTo>
                  <a:pt x="1952566" y="635000"/>
                </a:lnTo>
                <a:lnTo>
                  <a:pt x="1959457" y="622300"/>
                </a:lnTo>
                <a:close/>
              </a:path>
              <a:path w="2315845" h="1739900">
                <a:moveTo>
                  <a:pt x="104478" y="609600"/>
                </a:moveTo>
                <a:lnTo>
                  <a:pt x="79040" y="609600"/>
                </a:lnTo>
                <a:lnTo>
                  <a:pt x="79230" y="622300"/>
                </a:lnTo>
                <a:lnTo>
                  <a:pt x="97328" y="622300"/>
                </a:lnTo>
                <a:lnTo>
                  <a:pt x="104478" y="609600"/>
                </a:lnTo>
                <a:close/>
              </a:path>
              <a:path w="2315845" h="1739900">
                <a:moveTo>
                  <a:pt x="1950880" y="609600"/>
                </a:moveTo>
                <a:lnTo>
                  <a:pt x="111907" y="609600"/>
                </a:lnTo>
                <a:lnTo>
                  <a:pt x="110663" y="622300"/>
                </a:lnTo>
                <a:lnTo>
                  <a:pt x="1951731" y="622300"/>
                </a:lnTo>
                <a:lnTo>
                  <a:pt x="1950880" y="609600"/>
                </a:lnTo>
                <a:close/>
              </a:path>
              <a:path w="2315845" h="1739900">
                <a:moveTo>
                  <a:pt x="1953509" y="609600"/>
                </a:moveTo>
                <a:lnTo>
                  <a:pt x="1951731" y="622300"/>
                </a:lnTo>
                <a:lnTo>
                  <a:pt x="1960227" y="622300"/>
                </a:lnTo>
                <a:lnTo>
                  <a:pt x="1953509" y="609600"/>
                </a:lnTo>
                <a:close/>
              </a:path>
              <a:path w="2315845" h="1739900">
                <a:moveTo>
                  <a:pt x="2078172" y="609600"/>
                </a:moveTo>
                <a:lnTo>
                  <a:pt x="2035499" y="609600"/>
                </a:lnTo>
                <a:lnTo>
                  <a:pt x="2042528" y="622300"/>
                </a:lnTo>
                <a:lnTo>
                  <a:pt x="2073016" y="622300"/>
                </a:lnTo>
                <a:lnTo>
                  <a:pt x="2078172" y="609600"/>
                </a:lnTo>
                <a:close/>
              </a:path>
              <a:path w="2315845" h="1739900">
                <a:moveTo>
                  <a:pt x="2082325" y="596900"/>
                </a:moveTo>
                <a:lnTo>
                  <a:pt x="63578" y="596900"/>
                </a:lnTo>
                <a:lnTo>
                  <a:pt x="60510" y="609600"/>
                </a:lnTo>
                <a:lnTo>
                  <a:pt x="2081880" y="609600"/>
                </a:lnTo>
                <a:lnTo>
                  <a:pt x="2082325" y="596900"/>
                </a:lnTo>
                <a:close/>
              </a:path>
              <a:path w="2315845" h="1739900">
                <a:moveTo>
                  <a:pt x="140198" y="584200"/>
                </a:moveTo>
                <a:lnTo>
                  <a:pt x="93559" y="584200"/>
                </a:lnTo>
                <a:lnTo>
                  <a:pt x="85974" y="596900"/>
                </a:lnTo>
                <a:lnTo>
                  <a:pt x="151348" y="596900"/>
                </a:lnTo>
                <a:lnTo>
                  <a:pt x="140198" y="584200"/>
                </a:lnTo>
                <a:close/>
              </a:path>
              <a:path w="2315845" h="1739900">
                <a:moveTo>
                  <a:pt x="2078058" y="584200"/>
                </a:moveTo>
                <a:lnTo>
                  <a:pt x="181783" y="584200"/>
                </a:lnTo>
                <a:lnTo>
                  <a:pt x="187472" y="596900"/>
                </a:lnTo>
                <a:lnTo>
                  <a:pt x="2079264" y="596900"/>
                </a:lnTo>
                <a:lnTo>
                  <a:pt x="2078058" y="584200"/>
                </a:lnTo>
                <a:close/>
              </a:path>
              <a:path w="2315845" h="1739900">
                <a:moveTo>
                  <a:pt x="232087" y="571500"/>
                </a:moveTo>
                <a:lnTo>
                  <a:pt x="166136" y="571500"/>
                </a:lnTo>
                <a:lnTo>
                  <a:pt x="155455" y="584200"/>
                </a:lnTo>
                <a:lnTo>
                  <a:pt x="237187" y="584200"/>
                </a:lnTo>
                <a:lnTo>
                  <a:pt x="232087" y="571500"/>
                </a:lnTo>
                <a:close/>
              </a:path>
              <a:path w="2315845" h="1739900">
                <a:moveTo>
                  <a:pt x="2019282" y="571500"/>
                </a:moveTo>
                <a:lnTo>
                  <a:pt x="241384" y="571500"/>
                </a:lnTo>
                <a:lnTo>
                  <a:pt x="256319" y="584200"/>
                </a:lnTo>
                <a:lnTo>
                  <a:pt x="2024235" y="584200"/>
                </a:lnTo>
                <a:lnTo>
                  <a:pt x="2019282" y="571500"/>
                </a:lnTo>
                <a:close/>
              </a:path>
              <a:path w="2315845" h="1739900">
                <a:moveTo>
                  <a:pt x="1953915" y="546100"/>
                </a:moveTo>
                <a:lnTo>
                  <a:pt x="120302" y="546100"/>
                </a:lnTo>
                <a:lnTo>
                  <a:pt x="130309" y="558800"/>
                </a:lnTo>
                <a:lnTo>
                  <a:pt x="139111" y="571500"/>
                </a:lnTo>
                <a:lnTo>
                  <a:pt x="159545" y="571500"/>
                </a:lnTo>
                <a:lnTo>
                  <a:pt x="165158" y="558800"/>
                </a:lnTo>
                <a:lnTo>
                  <a:pt x="1955934" y="558800"/>
                </a:lnTo>
                <a:lnTo>
                  <a:pt x="1953915" y="546100"/>
                </a:lnTo>
                <a:close/>
              </a:path>
              <a:path w="2315845" h="1739900">
                <a:moveTo>
                  <a:pt x="205493" y="558800"/>
                </a:moveTo>
                <a:lnTo>
                  <a:pt x="172613" y="558800"/>
                </a:lnTo>
                <a:lnTo>
                  <a:pt x="182164" y="571500"/>
                </a:lnTo>
                <a:lnTo>
                  <a:pt x="200655" y="571500"/>
                </a:lnTo>
                <a:lnTo>
                  <a:pt x="205493" y="558800"/>
                </a:lnTo>
                <a:close/>
              </a:path>
              <a:path w="2315845" h="1739900">
                <a:moveTo>
                  <a:pt x="2000842" y="558800"/>
                </a:moveTo>
                <a:lnTo>
                  <a:pt x="256179" y="558800"/>
                </a:lnTo>
                <a:lnTo>
                  <a:pt x="259608" y="571500"/>
                </a:lnTo>
                <a:lnTo>
                  <a:pt x="2004296" y="571500"/>
                </a:lnTo>
                <a:lnTo>
                  <a:pt x="2000842" y="558800"/>
                </a:lnTo>
                <a:close/>
              </a:path>
              <a:path w="2315845" h="1739900">
                <a:moveTo>
                  <a:pt x="101417" y="534733"/>
                </a:moveTo>
                <a:lnTo>
                  <a:pt x="84856" y="546100"/>
                </a:lnTo>
                <a:lnTo>
                  <a:pt x="88971" y="558800"/>
                </a:lnTo>
                <a:lnTo>
                  <a:pt x="96858" y="546100"/>
                </a:lnTo>
                <a:lnTo>
                  <a:pt x="101417" y="534733"/>
                </a:lnTo>
                <a:close/>
              </a:path>
              <a:path w="2315845" h="1739900">
                <a:moveTo>
                  <a:pt x="111310" y="546100"/>
                </a:moveTo>
                <a:lnTo>
                  <a:pt x="96858" y="546100"/>
                </a:lnTo>
                <a:lnTo>
                  <a:pt x="106599" y="558800"/>
                </a:lnTo>
                <a:lnTo>
                  <a:pt x="111310" y="546100"/>
                </a:lnTo>
                <a:close/>
              </a:path>
              <a:path w="2315845" h="1739900">
                <a:moveTo>
                  <a:pt x="1983900" y="546100"/>
                </a:moveTo>
                <a:lnTo>
                  <a:pt x="1958347" y="546100"/>
                </a:lnTo>
                <a:lnTo>
                  <a:pt x="1964037" y="558800"/>
                </a:lnTo>
                <a:lnTo>
                  <a:pt x="1985434" y="558800"/>
                </a:lnTo>
                <a:lnTo>
                  <a:pt x="1983900" y="546100"/>
                </a:lnTo>
                <a:close/>
              </a:path>
              <a:path w="2315845" h="1739900">
                <a:moveTo>
                  <a:pt x="2047425" y="546100"/>
                </a:moveTo>
                <a:lnTo>
                  <a:pt x="2016145" y="546100"/>
                </a:lnTo>
                <a:lnTo>
                  <a:pt x="2016767" y="558800"/>
                </a:lnTo>
                <a:lnTo>
                  <a:pt x="2051959" y="558800"/>
                </a:lnTo>
                <a:lnTo>
                  <a:pt x="2047425" y="546100"/>
                </a:lnTo>
                <a:close/>
              </a:path>
              <a:path w="2315845" h="1739900">
                <a:moveTo>
                  <a:pt x="101950" y="533400"/>
                </a:moveTo>
                <a:lnTo>
                  <a:pt x="67432" y="533400"/>
                </a:lnTo>
                <a:lnTo>
                  <a:pt x="57272" y="546100"/>
                </a:lnTo>
                <a:lnTo>
                  <a:pt x="84856" y="546100"/>
                </a:lnTo>
                <a:lnTo>
                  <a:pt x="101417" y="534733"/>
                </a:lnTo>
                <a:lnTo>
                  <a:pt x="101950" y="533400"/>
                </a:lnTo>
                <a:close/>
              </a:path>
              <a:path w="2315845" h="1739900">
                <a:moveTo>
                  <a:pt x="1947687" y="533400"/>
                </a:moveTo>
                <a:lnTo>
                  <a:pt x="103360" y="533400"/>
                </a:lnTo>
                <a:lnTo>
                  <a:pt x="101417" y="534733"/>
                </a:lnTo>
                <a:lnTo>
                  <a:pt x="96870" y="546100"/>
                </a:lnTo>
                <a:lnTo>
                  <a:pt x="1941930" y="546100"/>
                </a:lnTo>
                <a:lnTo>
                  <a:pt x="1947687" y="533400"/>
                </a:lnTo>
                <a:close/>
              </a:path>
              <a:path w="2315845" h="1739900">
                <a:moveTo>
                  <a:pt x="2027277" y="533400"/>
                </a:moveTo>
                <a:lnTo>
                  <a:pt x="1963570" y="533400"/>
                </a:lnTo>
                <a:lnTo>
                  <a:pt x="1959478" y="546100"/>
                </a:lnTo>
                <a:lnTo>
                  <a:pt x="2039080" y="546100"/>
                </a:lnTo>
                <a:lnTo>
                  <a:pt x="2027277" y="533400"/>
                </a:lnTo>
                <a:close/>
              </a:path>
              <a:path w="2315845" h="1739900">
                <a:moveTo>
                  <a:pt x="1949623" y="520700"/>
                </a:moveTo>
                <a:lnTo>
                  <a:pt x="37980" y="520700"/>
                </a:lnTo>
                <a:lnTo>
                  <a:pt x="51277" y="533400"/>
                </a:lnTo>
                <a:lnTo>
                  <a:pt x="1940466" y="533400"/>
                </a:lnTo>
                <a:lnTo>
                  <a:pt x="1947041" y="527422"/>
                </a:lnTo>
                <a:lnTo>
                  <a:pt x="1949623" y="520700"/>
                </a:lnTo>
                <a:close/>
              </a:path>
              <a:path w="2315845" h="1739900">
                <a:moveTo>
                  <a:pt x="1949836" y="524881"/>
                </a:moveTo>
                <a:lnTo>
                  <a:pt x="1947041" y="527422"/>
                </a:lnTo>
                <a:lnTo>
                  <a:pt x="1944746" y="533400"/>
                </a:lnTo>
                <a:lnTo>
                  <a:pt x="1950270" y="533400"/>
                </a:lnTo>
                <a:lnTo>
                  <a:pt x="1949836" y="524881"/>
                </a:lnTo>
                <a:close/>
              </a:path>
              <a:path w="2315845" h="1739900">
                <a:moveTo>
                  <a:pt x="1984967" y="520700"/>
                </a:moveTo>
                <a:lnTo>
                  <a:pt x="1974400" y="520700"/>
                </a:lnTo>
                <a:lnTo>
                  <a:pt x="1969536" y="533400"/>
                </a:lnTo>
                <a:lnTo>
                  <a:pt x="1988180" y="533400"/>
                </a:lnTo>
                <a:lnTo>
                  <a:pt x="1984967" y="520700"/>
                </a:lnTo>
                <a:close/>
              </a:path>
              <a:path w="2315845" h="1739900">
                <a:moveTo>
                  <a:pt x="1949623" y="520700"/>
                </a:moveTo>
                <a:lnTo>
                  <a:pt x="1947041" y="527422"/>
                </a:lnTo>
                <a:lnTo>
                  <a:pt x="1949836" y="524881"/>
                </a:lnTo>
                <a:lnTo>
                  <a:pt x="1949623" y="520700"/>
                </a:lnTo>
                <a:close/>
              </a:path>
              <a:path w="2315845" h="1739900">
                <a:moveTo>
                  <a:pt x="1954436" y="520700"/>
                </a:moveTo>
                <a:lnTo>
                  <a:pt x="1949623" y="520700"/>
                </a:lnTo>
                <a:lnTo>
                  <a:pt x="1949836" y="524881"/>
                </a:lnTo>
                <a:lnTo>
                  <a:pt x="1954436" y="520700"/>
                </a:lnTo>
                <a:close/>
              </a:path>
              <a:path w="2315845" h="1739900">
                <a:moveTo>
                  <a:pt x="1952734" y="508000"/>
                </a:moveTo>
                <a:lnTo>
                  <a:pt x="2471" y="508000"/>
                </a:lnTo>
                <a:lnTo>
                  <a:pt x="9647" y="520700"/>
                </a:lnTo>
                <a:lnTo>
                  <a:pt x="1949686" y="520700"/>
                </a:lnTo>
                <a:lnTo>
                  <a:pt x="1952734" y="508000"/>
                </a:lnTo>
                <a:close/>
              </a:path>
              <a:path w="2315845" h="1739900">
                <a:moveTo>
                  <a:pt x="1956823" y="495300"/>
                </a:moveTo>
                <a:lnTo>
                  <a:pt x="2687" y="495300"/>
                </a:lnTo>
                <a:lnTo>
                  <a:pt x="0" y="508000"/>
                </a:lnTo>
                <a:lnTo>
                  <a:pt x="1960672" y="508000"/>
                </a:lnTo>
                <a:lnTo>
                  <a:pt x="1956823" y="495300"/>
                </a:lnTo>
                <a:close/>
              </a:path>
              <a:path w="2315845" h="1739900">
                <a:moveTo>
                  <a:pt x="1964786" y="482600"/>
                </a:moveTo>
                <a:lnTo>
                  <a:pt x="9355" y="482600"/>
                </a:lnTo>
                <a:lnTo>
                  <a:pt x="12542" y="495300"/>
                </a:lnTo>
                <a:lnTo>
                  <a:pt x="1962577" y="495300"/>
                </a:lnTo>
                <a:lnTo>
                  <a:pt x="1964786" y="482600"/>
                </a:lnTo>
                <a:close/>
              </a:path>
              <a:path w="2315845" h="1739900">
                <a:moveTo>
                  <a:pt x="1978604" y="469900"/>
                </a:moveTo>
                <a:lnTo>
                  <a:pt x="55503" y="469900"/>
                </a:lnTo>
                <a:lnTo>
                  <a:pt x="32363" y="482600"/>
                </a:lnTo>
                <a:lnTo>
                  <a:pt x="1969320" y="482600"/>
                </a:lnTo>
                <a:lnTo>
                  <a:pt x="1978604" y="469900"/>
                </a:lnTo>
                <a:close/>
              </a:path>
              <a:path w="2315845" h="1739900">
                <a:moveTo>
                  <a:pt x="1968571" y="457200"/>
                </a:moveTo>
                <a:lnTo>
                  <a:pt x="128590" y="457200"/>
                </a:lnTo>
                <a:lnTo>
                  <a:pt x="119597" y="469900"/>
                </a:lnTo>
                <a:lnTo>
                  <a:pt x="1965599" y="469900"/>
                </a:lnTo>
                <a:lnTo>
                  <a:pt x="1968571" y="457200"/>
                </a:lnTo>
                <a:close/>
              </a:path>
              <a:path w="2315845" h="1739900">
                <a:moveTo>
                  <a:pt x="2011865" y="444500"/>
                </a:moveTo>
                <a:lnTo>
                  <a:pt x="145127" y="444500"/>
                </a:lnTo>
                <a:lnTo>
                  <a:pt x="151674" y="457200"/>
                </a:lnTo>
                <a:lnTo>
                  <a:pt x="2006201" y="457200"/>
                </a:lnTo>
                <a:lnTo>
                  <a:pt x="2011865" y="444500"/>
                </a:lnTo>
                <a:close/>
              </a:path>
              <a:path w="2315845" h="1739900">
                <a:moveTo>
                  <a:pt x="2011599" y="431800"/>
                </a:moveTo>
                <a:lnTo>
                  <a:pt x="178760" y="431800"/>
                </a:lnTo>
                <a:lnTo>
                  <a:pt x="171068" y="444500"/>
                </a:lnTo>
                <a:lnTo>
                  <a:pt x="2009770" y="444500"/>
                </a:lnTo>
                <a:lnTo>
                  <a:pt x="2011599" y="431800"/>
                </a:lnTo>
                <a:close/>
              </a:path>
              <a:path w="2315845" h="1739900">
                <a:moveTo>
                  <a:pt x="2031080" y="419100"/>
                </a:moveTo>
                <a:lnTo>
                  <a:pt x="277177" y="419100"/>
                </a:lnTo>
                <a:lnTo>
                  <a:pt x="268266" y="431800"/>
                </a:lnTo>
                <a:lnTo>
                  <a:pt x="2029010" y="431800"/>
                </a:lnTo>
                <a:lnTo>
                  <a:pt x="2031080" y="419100"/>
                </a:lnTo>
                <a:close/>
              </a:path>
              <a:path w="2315845" h="1739900">
                <a:moveTo>
                  <a:pt x="2046731" y="419100"/>
                </a:moveTo>
                <a:lnTo>
                  <a:pt x="2040289" y="419100"/>
                </a:lnTo>
                <a:lnTo>
                  <a:pt x="2038756" y="431800"/>
                </a:lnTo>
                <a:lnTo>
                  <a:pt x="2041990" y="431800"/>
                </a:lnTo>
                <a:lnTo>
                  <a:pt x="2046731" y="419100"/>
                </a:lnTo>
                <a:close/>
              </a:path>
              <a:path w="2315845" h="1739900">
                <a:moveTo>
                  <a:pt x="2023879" y="393700"/>
                </a:moveTo>
                <a:lnTo>
                  <a:pt x="292857" y="393700"/>
                </a:lnTo>
                <a:lnTo>
                  <a:pt x="289656" y="406400"/>
                </a:lnTo>
                <a:lnTo>
                  <a:pt x="284790" y="419100"/>
                </a:lnTo>
                <a:lnTo>
                  <a:pt x="2021552" y="419100"/>
                </a:lnTo>
                <a:lnTo>
                  <a:pt x="2022802" y="406400"/>
                </a:lnTo>
                <a:lnTo>
                  <a:pt x="2023529" y="406400"/>
                </a:lnTo>
                <a:lnTo>
                  <a:pt x="2023879" y="393700"/>
                </a:lnTo>
                <a:close/>
              </a:path>
              <a:path w="2315845" h="1739900">
                <a:moveTo>
                  <a:pt x="2032858" y="406400"/>
                </a:moveTo>
                <a:lnTo>
                  <a:pt x="2025454" y="419100"/>
                </a:lnTo>
                <a:lnTo>
                  <a:pt x="2033189" y="419100"/>
                </a:lnTo>
                <a:lnTo>
                  <a:pt x="2032858" y="406400"/>
                </a:lnTo>
                <a:close/>
              </a:path>
              <a:path w="2315845" h="1739900">
                <a:moveTo>
                  <a:pt x="2027905" y="381000"/>
                </a:moveTo>
                <a:lnTo>
                  <a:pt x="305963" y="381000"/>
                </a:lnTo>
                <a:lnTo>
                  <a:pt x="297429" y="393700"/>
                </a:lnTo>
                <a:lnTo>
                  <a:pt x="2024387" y="393700"/>
                </a:lnTo>
                <a:lnTo>
                  <a:pt x="2027905" y="381000"/>
                </a:lnTo>
                <a:close/>
              </a:path>
              <a:path w="2315845" h="1739900">
                <a:moveTo>
                  <a:pt x="1993590" y="368300"/>
                </a:moveTo>
                <a:lnTo>
                  <a:pt x="299727" y="368300"/>
                </a:lnTo>
                <a:lnTo>
                  <a:pt x="299918" y="381000"/>
                </a:lnTo>
                <a:lnTo>
                  <a:pt x="1995724" y="381000"/>
                </a:lnTo>
                <a:lnTo>
                  <a:pt x="1993590" y="368300"/>
                </a:lnTo>
                <a:close/>
              </a:path>
              <a:path w="2315845" h="1739900">
                <a:moveTo>
                  <a:pt x="2000773" y="374965"/>
                </a:moveTo>
                <a:lnTo>
                  <a:pt x="1998010" y="381000"/>
                </a:lnTo>
                <a:lnTo>
                  <a:pt x="1999953" y="381000"/>
                </a:lnTo>
                <a:lnTo>
                  <a:pt x="2000773" y="374965"/>
                </a:lnTo>
                <a:close/>
              </a:path>
              <a:path w="2315845" h="1739900">
                <a:moveTo>
                  <a:pt x="2004385" y="368300"/>
                </a:moveTo>
                <a:lnTo>
                  <a:pt x="2003826" y="368300"/>
                </a:lnTo>
                <a:lnTo>
                  <a:pt x="2000773" y="374965"/>
                </a:lnTo>
                <a:lnTo>
                  <a:pt x="1999953" y="381000"/>
                </a:lnTo>
                <a:lnTo>
                  <a:pt x="2004385" y="368300"/>
                </a:lnTo>
                <a:close/>
              </a:path>
              <a:path w="2315845" h="1739900">
                <a:moveTo>
                  <a:pt x="2090199" y="368300"/>
                </a:moveTo>
                <a:lnTo>
                  <a:pt x="2004385" y="368300"/>
                </a:lnTo>
                <a:lnTo>
                  <a:pt x="1999953" y="381000"/>
                </a:lnTo>
                <a:lnTo>
                  <a:pt x="2085246" y="381000"/>
                </a:lnTo>
                <a:lnTo>
                  <a:pt x="2090199" y="368300"/>
                </a:lnTo>
                <a:close/>
              </a:path>
              <a:path w="2315845" h="1739900">
                <a:moveTo>
                  <a:pt x="2003826" y="368300"/>
                </a:moveTo>
                <a:lnTo>
                  <a:pt x="2001680" y="368300"/>
                </a:lnTo>
                <a:lnTo>
                  <a:pt x="2000773" y="374965"/>
                </a:lnTo>
                <a:lnTo>
                  <a:pt x="2003826" y="368300"/>
                </a:lnTo>
                <a:close/>
              </a:path>
              <a:path w="2315845" h="1739900">
                <a:moveTo>
                  <a:pt x="1992587" y="355600"/>
                </a:moveTo>
                <a:lnTo>
                  <a:pt x="305265" y="355600"/>
                </a:lnTo>
                <a:lnTo>
                  <a:pt x="299969" y="368300"/>
                </a:lnTo>
                <a:lnTo>
                  <a:pt x="1987913" y="368300"/>
                </a:lnTo>
                <a:lnTo>
                  <a:pt x="1992587" y="355600"/>
                </a:lnTo>
                <a:close/>
              </a:path>
              <a:path w="2315845" h="1739900">
                <a:moveTo>
                  <a:pt x="2099254" y="355600"/>
                </a:moveTo>
                <a:lnTo>
                  <a:pt x="2019409" y="355600"/>
                </a:lnTo>
                <a:lnTo>
                  <a:pt x="2015701" y="368300"/>
                </a:lnTo>
                <a:lnTo>
                  <a:pt x="2094237" y="368300"/>
                </a:lnTo>
                <a:lnTo>
                  <a:pt x="2099254" y="355600"/>
                </a:lnTo>
                <a:close/>
              </a:path>
              <a:path w="2315845" h="1739900">
                <a:moveTo>
                  <a:pt x="247007" y="342900"/>
                </a:moveTo>
                <a:lnTo>
                  <a:pt x="220302" y="342900"/>
                </a:lnTo>
                <a:lnTo>
                  <a:pt x="228446" y="355600"/>
                </a:lnTo>
                <a:lnTo>
                  <a:pt x="237661" y="355600"/>
                </a:lnTo>
                <a:lnTo>
                  <a:pt x="247007" y="342900"/>
                </a:lnTo>
                <a:close/>
              </a:path>
              <a:path w="2315845" h="1739900">
                <a:moveTo>
                  <a:pt x="286634" y="342900"/>
                </a:moveTo>
                <a:lnTo>
                  <a:pt x="247007" y="342900"/>
                </a:lnTo>
                <a:lnTo>
                  <a:pt x="255544" y="355600"/>
                </a:lnTo>
                <a:lnTo>
                  <a:pt x="278391" y="355600"/>
                </a:lnTo>
                <a:lnTo>
                  <a:pt x="286634" y="342900"/>
                </a:lnTo>
                <a:close/>
              </a:path>
              <a:path w="2315845" h="1739900">
                <a:moveTo>
                  <a:pt x="314363" y="342900"/>
                </a:moveTo>
                <a:lnTo>
                  <a:pt x="292679" y="342900"/>
                </a:lnTo>
                <a:lnTo>
                  <a:pt x="304037" y="355600"/>
                </a:lnTo>
                <a:lnTo>
                  <a:pt x="314363" y="342900"/>
                </a:lnTo>
                <a:close/>
              </a:path>
              <a:path w="2315845" h="1739900">
                <a:moveTo>
                  <a:pt x="1993234" y="342900"/>
                </a:moveTo>
                <a:lnTo>
                  <a:pt x="330461" y="342900"/>
                </a:lnTo>
                <a:lnTo>
                  <a:pt x="325127" y="355600"/>
                </a:lnTo>
                <a:lnTo>
                  <a:pt x="1997590" y="355600"/>
                </a:lnTo>
                <a:lnTo>
                  <a:pt x="1993234" y="342900"/>
                </a:lnTo>
                <a:close/>
              </a:path>
              <a:path w="2315845" h="1739900">
                <a:moveTo>
                  <a:pt x="332189" y="330200"/>
                </a:moveTo>
                <a:lnTo>
                  <a:pt x="204922" y="330200"/>
                </a:lnTo>
                <a:lnTo>
                  <a:pt x="206027" y="342900"/>
                </a:lnTo>
                <a:lnTo>
                  <a:pt x="323724" y="342900"/>
                </a:lnTo>
                <a:lnTo>
                  <a:pt x="332189" y="330200"/>
                </a:lnTo>
                <a:close/>
              </a:path>
              <a:path w="2315845" h="1739900">
                <a:moveTo>
                  <a:pt x="2012983" y="330200"/>
                </a:moveTo>
                <a:lnTo>
                  <a:pt x="335287" y="330200"/>
                </a:lnTo>
                <a:lnTo>
                  <a:pt x="327744" y="342900"/>
                </a:lnTo>
                <a:lnTo>
                  <a:pt x="2008634" y="342900"/>
                </a:lnTo>
                <a:lnTo>
                  <a:pt x="2012983" y="330200"/>
                </a:lnTo>
                <a:close/>
              </a:path>
              <a:path w="2315845" h="1739900">
                <a:moveTo>
                  <a:pt x="2071450" y="330200"/>
                </a:moveTo>
                <a:lnTo>
                  <a:pt x="2053434" y="330200"/>
                </a:lnTo>
                <a:lnTo>
                  <a:pt x="2062421" y="342900"/>
                </a:lnTo>
                <a:lnTo>
                  <a:pt x="2071450" y="330200"/>
                </a:lnTo>
                <a:close/>
              </a:path>
              <a:path w="2315845" h="1739900">
                <a:moveTo>
                  <a:pt x="2149000" y="317500"/>
                </a:moveTo>
                <a:lnTo>
                  <a:pt x="224735" y="317500"/>
                </a:lnTo>
                <a:lnTo>
                  <a:pt x="212440" y="330200"/>
                </a:lnTo>
                <a:lnTo>
                  <a:pt x="2147158" y="330200"/>
                </a:lnTo>
                <a:lnTo>
                  <a:pt x="2149000" y="317500"/>
                </a:lnTo>
                <a:close/>
              </a:path>
              <a:path w="2315845" h="1739900">
                <a:moveTo>
                  <a:pt x="2156645" y="304800"/>
                </a:moveTo>
                <a:lnTo>
                  <a:pt x="250304" y="304800"/>
                </a:lnTo>
                <a:lnTo>
                  <a:pt x="237461" y="317500"/>
                </a:lnTo>
                <a:lnTo>
                  <a:pt x="2162805" y="317500"/>
                </a:lnTo>
                <a:lnTo>
                  <a:pt x="2156645" y="304800"/>
                </a:lnTo>
                <a:close/>
              </a:path>
              <a:path w="2315845" h="1739900">
                <a:moveTo>
                  <a:pt x="1841533" y="292100"/>
                </a:moveTo>
                <a:lnTo>
                  <a:pt x="275385" y="292100"/>
                </a:lnTo>
                <a:lnTo>
                  <a:pt x="262948" y="304800"/>
                </a:lnTo>
                <a:lnTo>
                  <a:pt x="1841965" y="304800"/>
                </a:lnTo>
                <a:lnTo>
                  <a:pt x="1841533" y="292100"/>
                </a:lnTo>
                <a:close/>
              </a:path>
              <a:path w="2315845" h="1739900">
                <a:moveTo>
                  <a:pt x="2002810" y="292100"/>
                </a:moveTo>
                <a:lnTo>
                  <a:pt x="1856328" y="292100"/>
                </a:lnTo>
                <a:lnTo>
                  <a:pt x="1848899" y="304800"/>
                </a:lnTo>
                <a:lnTo>
                  <a:pt x="1994230" y="304800"/>
                </a:lnTo>
                <a:lnTo>
                  <a:pt x="2002810" y="292100"/>
                </a:lnTo>
                <a:close/>
              </a:path>
              <a:path w="2315845" h="1739900">
                <a:moveTo>
                  <a:pt x="2007141" y="292100"/>
                </a:moveTo>
                <a:lnTo>
                  <a:pt x="2004004" y="304800"/>
                </a:lnTo>
                <a:lnTo>
                  <a:pt x="2017250" y="304800"/>
                </a:lnTo>
                <a:lnTo>
                  <a:pt x="2007141" y="292100"/>
                </a:lnTo>
                <a:close/>
              </a:path>
              <a:path w="2315845" h="1739900">
                <a:moveTo>
                  <a:pt x="2070679" y="292100"/>
                </a:moveTo>
                <a:lnTo>
                  <a:pt x="2021025" y="292100"/>
                </a:lnTo>
                <a:lnTo>
                  <a:pt x="2030228" y="304800"/>
                </a:lnTo>
                <a:lnTo>
                  <a:pt x="2063201" y="304800"/>
                </a:lnTo>
                <a:lnTo>
                  <a:pt x="2070679" y="292100"/>
                </a:lnTo>
                <a:close/>
              </a:path>
              <a:path w="2315845" h="1739900">
                <a:moveTo>
                  <a:pt x="366288" y="266700"/>
                </a:moveTo>
                <a:lnTo>
                  <a:pt x="348328" y="266700"/>
                </a:lnTo>
                <a:lnTo>
                  <a:pt x="336624" y="279400"/>
                </a:lnTo>
                <a:lnTo>
                  <a:pt x="312999" y="279400"/>
                </a:lnTo>
                <a:lnTo>
                  <a:pt x="300298" y="292100"/>
                </a:lnTo>
                <a:lnTo>
                  <a:pt x="378239" y="292100"/>
                </a:lnTo>
                <a:lnTo>
                  <a:pt x="372892" y="279400"/>
                </a:lnTo>
                <a:lnTo>
                  <a:pt x="366288" y="266700"/>
                </a:lnTo>
                <a:close/>
              </a:path>
              <a:path w="2315845" h="1739900">
                <a:moveTo>
                  <a:pt x="417888" y="254000"/>
                </a:moveTo>
                <a:lnTo>
                  <a:pt x="364044" y="254000"/>
                </a:lnTo>
                <a:lnTo>
                  <a:pt x="367642" y="266700"/>
                </a:lnTo>
                <a:lnTo>
                  <a:pt x="376653" y="279400"/>
                </a:lnTo>
                <a:lnTo>
                  <a:pt x="383052" y="292100"/>
                </a:lnTo>
                <a:lnTo>
                  <a:pt x="1862145" y="292100"/>
                </a:lnTo>
                <a:lnTo>
                  <a:pt x="1862018" y="279400"/>
                </a:lnTo>
                <a:lnTo>
                  <a:pt x="1872610" y="266700"/>
                </a:lnTo>
                <a:lnTo>
                  <a:pt x="424542" y="266700"/>
                </a:lnTo>
                <a:lnTo>
                  <a:pt x="417888" y="254000"/>
                </a:lnTo>
                <a:close/>
              </a:path>
              <a:path w="2315845" h="1739900">
                <a:moveTo>
                  <a:pt x="2171380" y="279400"/>
                </a:moveTo>
                <a:lnTo>
                  <a:pt x="1874859" y="279400"/>
                </a:lnTo>
                <a:lnTo>
                  <a:pt x="1869107" y="292100"/>
                </a:lnTo>
                <a:lnTo>
                  <a:pt x="2163040" y="292100"/>
                </a:lnTo>
                <a:lnTo>
                  <a:pt x="2171380" y="279400"/>
                </a:lnTo>
                <a:close/>
              </a:path>
              <a:path w="2315845" h="1739900">
                <a:moveTo>
                  <a:pt x="2217707" y="266700"/>
                </a:moveTo>
                <a:lnTo>
                  <a:pt x="1892492" y="266700"/>
                </a:lnTo>
                <a:lnTo>
                  <a:pt x="1886300" y="279400"/>
                </a:lnTo>
                <a:lnTo>
                  <a:pt x="2213795" y="279400"/>
                </a:lnTo>
                <a:lnTo>
                  <a:pt x="2217707" y="266700"/>
                </a:lnTo>
                <a:close/>
              </a:path>
              <a:path w="2315845" h="1739900">
                <a:moveTo>
                  <a:pt x="2220145" y="266700"/>
                </a:moveTo>
                <a:lnTo>
                  <a:pt x="2213795" y="279400"/>
                </a:lnTo>
                <a:lnTo>
                  <a:pt x="2219523" y="279400"/>
                </a:lnTo>
                <a:lnTo>
                  <a:pt x="2220145" y="266700"/>
                </a:lnTo>
                <a:close/>
              </a:path>
              <a:path w="2315845" h="1739900">
                <a:moveTo>
                  <a:pt x="362605" y="254000"/>
                </a:moveTo>
                <a:lnTo>
                  <a:pt x="358554" y="266700"/>
                </a:lnTo>
                <a:lnTo>
                  <a:pt x="361526" y="266700"/>
                </a:lnTo>
                <a:lnTo>
                  <a:pt x="362605" y="254000"/>
                </a:lnTo>
                <a:close/>
              </a:path>
              <a:path w="2315845" h="1739900">
                <a:moveTo>
                  <a:pt x="1899644" y="241300"/>
                </a:moveTo>
                <a:lnTo>
                  <a:pt x="449143" y="241300"/>
                </a:lnTo>
                <a:lnTo>
                  <a:pt x="450057" y="254000"/>
                </a:lnTo>
                <a:lnTo>
                  <a:pt x="436926" y="266700"/>
                </a:lnTo>
                <a:lnTo>
                  <a:pt x="1884014" y="266700"/>
                </a:lnTo>
                <a:lnTo>
                  <a:pt x="1885640" y="254000"/>
                </a:lnTo>
                <a:lnTo>
                  <a:pt x="1896918" y="254000"/>
                </a:lnTo>
                <a:lnTo>
                  <a:pt x="1899644" y="241300"/>
                </a:lnTo>
                <a:close/>
              </a:path>
              <a:path w="2315845" h="1739900">
                <a:moveTo>
                  <a:pt x="2237498" y="254000"/>
                </a:moveTo>
                <a:lnTo>
                  <a:pt x="1917376" y="254000"/>
                </a:lnTo>
                <a:lnTo>
                  <a:pt x="1911218" y="266700"/>
                </a:lnTo>
                <a:lnTo>
                  <a:pt x="2229353" y="266700"/>
                </a:lnTo>
                <a:lnTo>
                  <a:pt x="2237498" y="254000"/>
                </a:lnTo>
                <a:close/>
              </a:path>
              <a:path w="2315845" h="1739900">
                <a:moveTo>
                  <a:pt x="2262690" y="241300"/>
                </a:moveTo>
                <a:lnTo>
                  <a:pt x="1938205" y="241300"/>
                </a:lnTo>
                <a:lnTo>
                  <a:pt x="1931354" y="254000"/>
                </a:lnTo>
                <a:lnTo>
                  <a:pt x="2254017" y="254000"/>
                </a:lnTo>
                <a:lnTo>
                  <a:pt x="2262690" y="241300"/>
                </a:lnTo>
                <a:close/>
              </a:path>
              <a:path w="2315845" h="1739900">
                <a:moveTo>
                  <a:pt x="1737518" y="228600"/>
                </a:moveTo>
                <a:lnTo>
                  <a:pt x="441498" y="228600"/>
                </a:lnTo>
                <a:lnTo>
                  <a:pt x="438856" y="241300"/>
                </a:lnTo>
                <a:lnTo>
                  <a:pt x="1736898" y="241300"/>
                </a:lnTo>
                <a:lnTo>
                  <a:pt x="1737518" y="228600"/>
                </a:lnTo>
                <a:close/>
              </a:path>
              <a:path w="2315845" h="1739900">
                <a:moveTo>
                  <a:pt x="1919625" y="228600"/>
                </a:moveTo>
                <a:lnTo>
                  <a:pt x="1740911" y="228600"/>
                </a:lnTo>
                <a:lnTo>
                  <a:pt x="1736898" y="241300"/>
                </a:lnTo>
                <a:lnTo>
                  <a:pt x="1914037" y="241300"/>
                </a:lnTo>
                <a:lnTo>
                  <a:pt x="1919625" y="228600"/>
                </a:lnTo>
                <a:close/>
              </a:path>
              <a:path w="2315845" h="1739900">
                <a:moveTo>
                  <a:pt x="2287318" y="228600"/>
                </a:moveTo>
                <a:lnTo>
                  <a:pt x="1960138" y="228600"/>
                </a:lnTo>
                <a:lnTo>
                  <a:pt x="1952582" y="241300"/>
                </a:lnTo>
                <a:lnTo>
                  <a:pt x="2279403" y="241300"/>
                </a:lnTo>
                <a:lnTo>
                  <a:pt x="2287318" y="228600"/>
                </a:lnTo>
                <a:close/>
              </a:path>
              <a:path w="2315845" h="1739900">
                <a:moveTo>
                  <a:pt x="584881" y="215900"/>
                </a:moveTo>
                <a:lnTo>
                  <a:pt x="450647" y="215900"/>
                </a:lnTo>
                <a:lnTo>
                  <a:pt x="449119" y="228600"/>
                </a:lnTo>
                <a:lnTo>
                  <a:pt x="591104" y="228600"/>
                </a:lnTo>
                <a:lnTo>
                  <a:pt x="584881" y="215900"/>
                </a:lnTo>
                <a:close/>
              </a:path>
              <a:path w="2315845" h="1739900">
                <a:moveTo>
                  <a:pt x="732404" y="215900"/>
                </a:moveTo>
                <a:lnTo>
                  <a:pt x="592923" y="215900"/>
                </a:lnTo>
                <a:lnTo>
                  <a:pt x="601227" y="228600"/>
                </a:lnTo>
                <a:lnTo>
                  <a:pt x="737585" y="228600"/>
                </a:lnTo>
                <a:lnTo>
                  <a:pt x="732404" y="215900"/>
                </a:lnTo>
                <a:close/>
              </a:path>
              <a:path w="2315845" h="1739900">
                <a:moveTo>
                  <a:pt x="860090" y="203200"/>
                </a:moveTo>
                <a:lnTo>
                  <a:pt x="735426" y="203200"/>
                </a:lnTo>
                <a:lnTo>
                  <a:pt x="737585" y="228600"/>
                </a:lnTo>
                <a:lnTo>
                  <a:pt x="1720134" y="228600"/>
                </a:lnTo>
                <a:lnTo>
                  <a:pt x="1726357" y="215900"/>
                </a:lnTo>
                <a:lnTo>
                  <a:pt x="866389" y="215900"/>
                </a:lnTo>
                <a:lnTo>
                  <a:pt x="860090" y="203200"/>
                </a:lnTo>
                <a:close/>
              </a:path>
              <a:path w="2315845" h="1739900">
                <a:moveTo>
                  <a:pt x="1925289" y="215900"/>
                </a:moveTo>
                <a:lnTo>
                  <a:pt x="1789653" y="215900"/>
                </a:lnTo>
                <a:lnTo>
                  <a:pt x="1773612" y="228600"/>
                </a:lnTo>
                <a:lnTo>
                  <a:pt x="1922572" y="228600"/>
                </a:lnTo>
                <a:lnTo>
                  <a:pt x="1925289" y="215900"/>
                </a:lnTo>
                <a:close/>
              </a:path>
              <a:path w="2315845" h="1739900">
                <a:moveTo>
                  <a:pt x="2002162" y="215900"/>
                </a:moveTo>
                <a:lnTo>
                  <a:pt x="1973206" y="215900"/>
                </a:lnTo>
                <a:lnTo>
                  <a:pt x="1965917" y="228600"/>
                </a:lnTo>
                <a:lnTo>
                  <a:pt x="2001858" y="228600"/>
                </a:lnTo>
                <a:lnTo>
                  <a:pt x="2002162" y="215900"/>
                </a:lnTo>
                <a:close/>
              </a:path>
              <a:path w="2315845" h="1739900">
                <a:moveTo>
                  <a:pt x="2050725" y="215900"/>
                </a:moveTo>
                <a:lnTo>
                  <a:pt x="2026501" y="215900"/>
                </a:lnTo>
                <a:lnTo>
                  <a:pt x="2014367" y="228600"/>
                </a:lnTo>
                <a:lnTo>
                  <a:pt x="2063059" y="228600"/>
                </a:lnTo>
                <a:lnTo>
                  <a:pt x="2050725" y="215900"/>
                </a:lnTo>
                <a:close/>
              </a:path>
              <a:path w="2315845" h="1739900">
                <a:moveTo>
                  <a:pt x="2305731" y="215900"/>
                </a:moveTo>
                <a:lnTo>
                  <a:pt x="2083874" y="215900"/>
                </a:lnTo>
                <a:lnTo>
                  <a:pt x="2083628" y="228600"/>
                </a:lnTo>
                <a:lnTo>
                  <a:pt x="2300270" y="228600"/>
                </a:lnTo>
                <a:lnTo>
                  <a:pt x="2305731" y="215900"/>
                </a:lnTo>
                <a:close/>
              </a:path>
              <a:path w="2315845" h="1739900">
                <a:moveTo>
                  <a:pt x="543809" y="203200"/>
                </a:moveTo>
                <a:lnTo>
                  <a:pt x="440621" y="203200"/>
                </a:lnTo>
                <a:lnTo>
                  <a:pt x="448216" y="215900"/>
                </a:lnTo>
                <a:lnTo>
                  <a:pt x="548178" y="215900"/>
                </a:lnTo>
                <a:lnTo>
                  <a:pt x="543809" y="203200"/>
                </a:lnTo>
                <a:close/>
              </a:path>
              <a:path w="2315845" h="1739900">
                <a:moveTo>
                  <a:pt x="727051" y="203200"/>
                </a:moveTo>
                <a:lnTo>
                  <a:pt x="564434" y="203200"/>
                </a:lnTo>
                <a:lnTo>
                  <a:pt x="572165" y="215900"/>
                </a:lnTo>
                <a:lnTo>
                  <a:pt x="726490" y="215900"/>
                </a:lnTo>
                <a:lnTo>
                  <a:pt x="727051" y="203200"/>
                </a:lnTo>
                <a:close/>
              </a:path>
              <a:path w="2315845" h="1739900">
                <a:moveTo>
                  <a:pt x="1517061" y="190500"/>
                </a:moveTo>
                <a:lnTo>
                  <a:pt x="1085883" y="190500"/>
                </a:lnTo>
                <a:lnTo>
                  <a:pt x="1080216" y="203200"/>
                </a:lnTo>
                <a:lnTo>
                  <a:pt x="873463" y="203200"/>
                </a:lnTo>
                <a:lnTo>
                  <a:pt x="877590" y="215900"/>
                </a:lnTo>
                <a:lnTo>
                  <a:pt x="1513759" y="215900"/>
                </a:lnTo>
                <a:lnTo>
                  <a:pt x="1514825" y="203200"/>
                </a:lnTo>
                <a:lnTo>
                  <a:pt x="1517061" y="190500"/>
                </a:lnTo>
                <a:close/>
              </a:path>
              <a:path w="2315845" h="1739900">
                <a:moveTo>
                  <a:pt x="1781147" y="203200"/>
                </a:moveTo>
                <a:lnTo>
                  <a:pt x="1524388" y="203200"/>
                </a:lnTo>
                <a:lnTo>
                  <a:pt x="1514660" y="215900"/>
                </a:lnTo>
                <a:lnTo>
                  <a:pt x="1770553" y="215900"/>
                </a:lnTo>
                <a:lnTo>
                  <a:pt x="1781147" y="203200"/>
                </a:lnTo>
                <a:close/>
              </a:path>
              <a:path w="2315845" h="1739900">
                <a:moveTo>
                  <a:pt x="1932397" y="203200"/>
                </a:moveTo>
                <a:lnTo>
                  <a:pt x="1827258" y="203200"/>
                </a:lnTo>
                <a:lnTo>
                  <a:pt x="1821391" y="215900"/>
                </a:lnTo>
                <a:lnTo>
                  <a:pt x="1928638" y="215900"/>
                </a:lnTo>
                <a:lnTo>
                  <a:pt x="1932397" y="203200"/>
                </a:lnTo>
                <a:close/>
              </a:path>
              <a:path w="2315845" h="1739900">
                <a:moveTo>
                  <a:pt x="2013681" y="203200"/>
                </a:moveTo>
                <a:lnTo>
                  <a:pt x="1996079" y="215900"/>
                </a:lnTo>
                <a:lnTo>
                  <a:pt x="2012589" y="215900"/>
                </a:lnTo>
                <a:lnTo>
                  <a:pt x="2013681" y="203200"/>
                </a:lnTo>
                <a:close/>
              </a:path>
              <a:path w="2315845" h="1739900">
                <a:moveTo>
                  <a:pt x="2300409" y="203200"/>
                </a:moveTo>
                <a:lnTo>
                  <a:pt x="2093514" y="203200"/>
                </a:lnTo>
                <a:lnTo>
                  <a:pt x="2088548" y="215900"/>
                </a:lnTo>
                <a:lnTo>
                  <a:pt x="2315649" y="215900"/>
                </a:lnTo>
                <a:lnTo>
                  <a:pt x="2300409" y="203200"/>
                </a:lnTo>
                <a:close/>
              </a:path>
              <a:path w="2315845" h="1739900">
                <a:moveTo>
                  <a:pt x="532358" y="190500"/>
                </a:moveTo>
                <a:lnTo>
                  <a:pt x="451353" y="190500"/>
                </a:lnTo>
                <a:lnTo>
                  <a:pt x="444441" y="203200"/>
                </a:lnTo>
                <a:lnTo>
                  <a:pt x="540672" y="203200"/>
                </a:lnTo>
                <a:lnTo>
                  <a:pt x="540823" y="197372"/>
                </a:lnTo>
                <a:lnTo>
                  <a:pt x="532358" y="190500"/>
                </a:lnTo>
                <a:close/>
              </a:path>
              <a:path w="2315845" h="1739900">
                <a:moveTo>
                  <a:pt x="738855" y="190500"/>
                </a:moveTo>
                <a:lnTo>
                  <a:pt x="541002" y="190500"/>
                </a:lnTo>
                <a:lnTo>
                  <a:pt x="540823" y="197372"/>
                </a:lnTo>
                <a:lnTo>
                  <a:pt x="548002" y="203200"/>
                </a:lnTo>
                <a:lnTo>
                  <a:pt x="730473" y="203200"/>
                </a:lnTo>
                <a:lnTo>
                  <a:pt x="738855" y="190500"/>
                </a:lnTo>
                <a:close/>
              </a:path>
              <a:path w="2315845" h="1739900">
                <a:moveTo>
                  <a:pt x="828188" y="190500"/>
                </a:moveTo>
                <a:lnTo>
                  <a:pt x="748736" y="190500"/>
                </a:lnTo>
                <a:lnTo>
                  <a:pt x="743364" y="203200"/>
                </a:lnTo>
                <a:lnTo>
                  <a:pt x="841598" y="203200"/>
                </a:lnTo>
                <a:lnTo>
                  <a:pt x="828188" y="190500"/>
                </a:lnTo>
                <a:close/>
              </a:path>
              <a:path w="2315845" h="1739900">
                <a:moveTo>
                  <a:pt x="1057281" y="190500"/>
                </a:moveTo>
                <a:lnTo>
                  <a:pt x="847847" y="190500"/>
                </a:lnTo>
                <a:lnTo>
                  <a:pt x="846907" y="203200"/>
                </a:lnTo>
                <a:lnTo>
                  <a:pt x="1069000" y="203200"/>
                </a:lnTo>
                <a:lnTo>
                  <a:pt x="1057281" y="190500"/>
                </a:lnTo>
                <a:close/>
              </a:path>
              <a:path w="2315845" h="1739900">
                <a:moveTo>
                  <a:pt x="1812602" y="190500"/>
                </a:moveTo>
                <a:lnTo>
                  <a:pt x="1559364" y="190500"/>
                </a:lnTo>
                <a:lnTo>
                  <a:pt x="1547764" y="203200"/>
                </a:lnTo>
                <a:lnTo>
                  <a:pt x="1806802" y="203200"/>
                </a:lnTo>
                <a:lnTo>
                  <a:pt x="1812602" y="190500"/>
                </a:lnTo>
                <a:close/>
              </a:path>
              <a:path w="2315845" h="1739900">
                <a:moveTo>
                  <a:pt x="1931906" y="177800"/>
                </a:moveTo>
                <a:lnTo>
                  <a:pt x="1853052" y="177800"/>
                </a:lnTo>
                <a:lnTo>
                  <a:pt x="1856913" y="190500"/>
                </a:lnTo>
                <a:lnTo>
                  <a:pt x="1850918" y="203200"/>
                </a:lnTo>
                <a:lnTo>
                  <a:pt x="1935425" y="203200"/>
                </a:lnTo>
                <a:lnTo>
                  <a:pt x="1936580" y="190500"/>
                </a:lnTo>
                <a:lnTo>
                  <a:pt x="1936427" y="190500"/>
                </a:lnTo>
                <a:lnTo>
                  <a:pt x="1931906" y="177800"/>
                </a:lnTo>
                <a:close/>
              </a:path>
              <a:path w="2315845" h="1739900">
                <a:moveTo>
                  <a:pt x="2248010" y="190500"/>
                </a:moveTo>
                <a:lnTo>
                  <a:pt x="2106850" y="190500"/>
                </a:lnTo>
                <a:lnTo>
                  <a:pt x="2106663" y="203200"/>
                </a:lnTo>
                <a:lnTo>
                  <a:pt x="2254562" y="203200"/>
                </a:lnTo>
                <a:lnTo>
                  <a:pt x="2248010" y="190500"/>
                </a:lnTo>
                <a:close/>
              </a:path>
              <a:path w="2315845" h="1739900">
                <a:moveTo>
                  <a:pt x="734588" y="177800"/>
                </a:moveTo>
                <a:lnTo>
                  <a:pt x="517636" y="177800"/>
                </a:lnTo>
                <a:lnTo>
                  <a:pt x="532358" y="190500"/>
                </a:lnTo>
                <a:lnTo>
                  <a:pt x="540823" y="197372"/>
                </a:lnTo>
                <a:lnTo>
                  <a:pt x="541002" y="190500"/>
                </a:lnTo>
                <a:lnTo>
                  <a:pt x="738271" y="190500"/>
                </a:lnTo>
                <a:lnTo>
                  <a:pt x="734588" y="177800"/>
                </a:lnTo>
                <a:close/>
              </a:path>
              <a:path w="2315845" h="1739900">
                <a:moveTo>
                  <a:pt x="789503" y="177800"/>
                </a:moveTo>
                <a:lnTo>
                  <a:pt x="755454" y="177800"/>
                </a:lnTo>
                <a:lnTo>
                  <a:pt x="750565" y="190500"/>
                </a:lnTo>
                <a:lnTo>
                  <a:pt x="798179" y="190500"/>
                </a:lnTo>
                <a:lnTo>
                  <a:pt x="789503" y="177800"/>
                </a:lnTo>
                <a:close/>
              </a:path>
              <a:path w="2315845" h="1739900">
                <a:moveTo>
                  <a:pt x="834880" y="177800"/>
                </a:moveTo>
                <a:lnTo>
                  <a:pt x="825317" y="190500"/>
                </a:lnTo>
                <a:lnTo>
                  <a:pt x="848571" y="190500"/>
                </a:lnTo>
                <a:lnTo>
                  <a:pt x="834880" y="177800"/>
                </a:lnTo>
                <a:close/>
              </a:path>
              <a:path w="2315845" h="1739900">
                <a:moveTo>
                  <a:pt x="1029292" y="177800"/>
                </a:moveTo>
                <a:lnTo>
                  <a:pt x="887141" y="177800"/>
                </a:lnTo>
                <a:lnTo>
                  <a:pt x="889058" y="190500"/>
                </a:lnTo>
                <a:lnTo>
                  <a:pt x="1032530" y="190500"/>
                </a:lnTo>
                <a:lnTo>
                  <a:pt x="1029292" y="177800"/>
                </a:lnTo>
                <a:close/>
              </a:path>
              <a:path w="2315845" h="1739900">
                <a:moveTo>
                  <a:pt x="1565501" y="177800"/>
                </a:moveTo>
                <a:lnTo>
                  <a:pt x="1080231" y="177800"/>
                </a:lnTo>
                <a:lnTo>
                  <a:pt x="1086226" y="190500"/>
                </a:lnTo>
                <a:lnTo>
                  <a:pt x="1556596" y="190500"/>
                </a:lnTo>
                <a:lnTo>
                  <a:pt x="1565501" y="177800"/>
                </a:lnTo>
                <a:close/>
              </a:path>
              <a:path w="2315845" h="1739900">
                <a:moveTo>
                  <a:pt x="1796796" y="177800"/>
                </a:moveTo>
                <a:lnTo>
                  <a:pt x="1639293" y="177800"/>
                </a:lnTo>
                <a:lnTo>
                  <a:pt x="1625272" y="190500"/>
                </a:lnTo>
                <a:lnTo>
                  <a:pt x="1808377" y="190500"/>
                </a:lnTo>
                <a:lnTo>
                  <a:pt x="1796796" y="177800"/>
                </a:lnTo>
                <a:close/>
              </a:path>
              <a:path w="2315845" h="1739900">
                <a:moveTo>
                  <a:pt x="2178015" y="177800"/>
                </a:moveTo>
                <a:lnTo>
                  <a:pt x="2148461" y="177800"/>
                </a:lnTo>
                <a:lnTo>
                  <a:pt x="2134649" y="190500"/>
                </a:lnTo>
                <a:lnTo>
                  <a:pt x="2192256" y="190500"/>
                </a:lnTo>
                <a:lnTo>
                  <a:pt x="2178015" y="177800"/>
                </a:lnTo>
                <a:close/>
              </a:path>
              <a:path w="2315845" h="1739900">
                <a:moveTo>
                  <a:pt x="732518" y="165100"/>
                </a:moveTo>
                <a:lnTo>
                  <a:pt x="551792" y="165100"/>
                </a:lnTo>
                <a:lnTo>
                  <a:pt x="535095" y="177800"/>
                </a:lnTo>
                <a:lnTo>
                  <a:pt x="737471" y="177800"/>
                </a:lnTo>
                <a:lnTo>
                  <a:pt x="732518" y="165100"/>
                </a:lnTo>
                <a:close/>
              </a:path>
              <a:path w="2315845" h="1739900">
                <a:moveTo>
                  <a:pt x="935739" y="114300"/>
                </a:moveTo>
                <a:lnTo>
                  <a:pt x="839401" y="114300"/>
                </a:lnTo>
                <a:lnTo>
                  <a:pt x="840824" y="127000"/>
                </a:lnTo>
                <a:lnTo>
                  <a:pt x="845934" y="139700"/>
                </a:lnTo>
                <a:lnTo>
                  <a:pt x="855048" y="152400"/>
                </a:lnTo>
                <a:lnTo>
                  <a:pt x="865152" y="165100"/>
                </a:lnTo>
                <a:lnTo>
                  <a:pt x="873234" y="177800"/>
                </a:lnTo>
                <a:lnTo>
                  <a:pt x="1023043" y="177800"/>
                </a:lnTo>
                <a:lnTo>
                  <a:pt x="1015154" y="165100"/>
                </a:lnTo>
                <a:lnTo>
                  <a:pt x="962452" y="165100"/>
                </a:lnTo>
                <a:lnTo>
                  <a:pt x="962712" y="152400"/>
                </a:lnTo>
                <a:lnTo>
                  <a:pt x="963366" y="139700"/>
                </a:lnTo>
                <a:lnTo>
                  <a:pt x="963620" y="139700"/>
                </a:lnTo>
                <a:lnTo>
                  <a:pt x="962680" y="127000"/>
                </a:lnTo>
                <a:lnTo>
                  <a:pt x="945111" y="127000"/>
                </a:lnTo>
                <a:lnTo>
                  <a:pt x="935739" y="114300"/>
                </a:lnTo>
                <a:close/>
              </a:path>
              <a:path w="2315845" h="1739900">
                <a:moveTo>
                  <a:pt x="1629341" y="165100"/>
                </a:moveTo>
                <a:lnTo>
                  <a:pt x="1081743" y="165100"/>
                </a:lnTo>
                <a:lnTo>
                  <a:pt x="1077475" y="177800"/>
                </a:lnTo>
                <a:lnTo>
                  <a:pt x="1624014" y="177800"/>
                </a:lnTo>
                <a:lnTo>
                  <a:pt x="1629341" y="165100"/>
                </a:lnTo>
                <a:close/>
              </a:path>
              <a:path w="2315845" h="1739900">
                <a:moveTo>
                  <a:pt x="1919279" y="165100"/>
                </a:moveTo>
                <a:lnTo>
                  <a:pt x="1905739" y="165100"/>
                </a:lnTo>
                <a:lnTo>
                  <a:pt x="1899331" y="177800"/>
                </a:lnTo>
                <a:lnTo>
                  <a:pt x="1925531" y="177800"/>
                </a:lnTo>
                <a:lnTo>
                  <a:pt x="1919279" y="165100"/>
                </a:lnTo>
                <a:close/>
              </a:path>
              <a:path w="2315845" h="1739900">
                <a:moveTo>
                  <a:pt x="708596" y="114300"/>
                </a:moveTo>
                <a:lnTo>
                  <a:pt x="671699" y="114300"/>
                </a:lnTo>
                <a:lnTo>
                  <a:pt x="663200" y="127000"/>
                </a:lnTo>
                <a:lnTo>
                  <a:pt x="629023" y="127000"/>
                </a:lnTo>
                <a:lnTo>
                  <a:pt x="579369" y="165100"/>
                </a:lnTo>
                <a:lnTo>
                  <a:pt x="728619" y="165100"/>
                </a:lnTo>
                <a:lnTo>
                  <a:pt x="724858" y="152400"/>
                </a:lnTo>
                <a:lnTo>
                  <a:pt x="721143" y="139700"/>
                </a:lnTo>
                <a:lnTo>
                  <a:pt x="717380" y="127000"/>
                </a:lnTo>
                <a:lnTo>
                  <a:pt x="708596" y="114300"/>
                </a:lnTo>
                <a:close/>
              </a:path>
              <a:path w="2315845" h="1739900">
                <a:moveTo>
                  <a:pt x="1852960" y="127000"/>
                </a:moveTo>
                <a:lnTo>
                  <a:pt x="1074706" y="127000"/>
                </a:lnTo>
                <a:lnTo>
                  <a:pt x="1076037" y="139700"/>
                </a:lnTo>
                <a:lnTo>
                  <a:pt x="1081021" y="165100"/>
                </a:lnTo>
                <a:lnTo>
                  <a:pt x="1836326" y="165100"/>
                </a:lnTo>
                <a:lnTo>
                  <a:pt x="1841925" y="152400"/>
                </a:lnTo>
                <a:lnTo>
                  <a:pt x="1852960" y="127000"/>
                </a:lnTo>
                <a:close/>
              </a:path>
              <a:path w="2315845" h="1739900">
                <a:moveTo>
                  <a:pt x="1917365" y="114300"/>
                </a:moveTo>
                <a:lnTo>
                  <a:pt x="1115220" y="114300"/>
                </a:lnTo>
                <a:lnTo>
                  <a:pt x="1134651" y="127000"/>
                </a:lnTo>
                <a:lnTo>
                  <a:pt x="1910702" y="127000"/>
                </a:lnTo>
                <a:lnTo>
                  <a:pt x="1917365" y="114300"/>
                </a:lnTo>
                <a:close/>
              </a:path>
              <a:path w="2315845" h="1739900">
                <a:moveTo>
                  <a:pt x="903016" y="101600"/>
                </a:moveTo>
                <a:lnTo>
                  <a:pt x="830397" y="101600"/>
                </a:lnTo>
                <a:lnTo>
                  <a:pt x="839630" y="114300"/>
                </a:lnTo>
                <a:lnTo>
                  <a:pt x="915157" y="114300"/>
                </a:lnTo>
                <a:lnTo>
                  <a:pt x="903016" y="101600"/>
                </a:lnTo>
                <a:close/>
              </a:path>
              <a:path w="2315845" h="1739900">
                <a:moveTo>
                  <a:pt x="1244074" y="101600"/>
                </a:moveTo>
                <a:lnTo>
                  <a:pt x="1089528" y="101600"/>
                </a:lnTo>
                <a:lnTo>
                  <a:pt x="1095538" y="114300"/>
                </a:lnTo>
                <a:lnTo>
                  <a:pt x="1254958" y="114300"/>
                </a:lnTo>
                <a:lnTo>
                  <a:pt x="1244074" y="101600"/>
                </a:lnTo>
                <a:close/>
              </a:path>
              <a:path w="2315845" h="1739900">
                <a:moveTo>
                  <a:pt x="1940834" y="101600"/>
                </a:moveTo>
                <a:lnTo>
                  <a:pt x="1255453" y="101600"/>
                </a:lnTo>
                <a:lnTo>
                  <a:pt x="1257714" y="114300"/>
                </a:lnTo>
                <a:lnTo>
                  <a:pt x="1935029" y="114300"/>
                </a:lnTo>
                <a:lnTo>
                  <a:pt x="1940834" y="101600"/>
                </a:lnTo>
                <a:close/>
              </a:path>
              <a:path w="2315845" h="1739900">
                <a:moveTo>
                  <a:pt x="1179871" y="88900"/>
                </a:moveTo>
                <a:lnTo>
                  <a:pt x="1070266" y="88900"/>
                </a:lnTo>
                <a:lnTo>
                  <a:pt x="1076702" y="101600"/>
                </a:lnTo>
                <a:lnTo>
                  <a:pt x="1181657" y="101600"/>
                </a:lnTo>
                <a:lnTo>
                  <a:pt x="1179871" y="88900"/>
                </a:lnTo>
                <a:close/>
              </a:path>
              <a:path w="2315845" h="1739900">
                <a:moveTo>
                  <a:pt x="1227791" y="88900"/>
                </a:moveTo>
                <a:lnTo>
                  <a:pt x="1186340" y="88900"/>
                </a:lnTo>
                <a:lnTo>
                  <a:pt x="1188207" y="101600"/>
                </a:lnTo>
                <a:lnTo>
                  <a:pt x="1236086" y="101600"/>
                </a:lnTo>
                <a:lnTo>
                  <a:pt x="1227791" y="88900"/>
                </a:lnTo>
                <a:close/>
              </a:path>
              <a:path w="2315845" h="1739900">
                <a:moveTo>
                  <a:pt x="1966082" y="88900"/>
                </a:moveTo>
                <a:lnTo>
                  <a:pt x="1252896" y="88900"/>
                </a:lnTo>
                <a:lnTo>
                  <a:pt x="1252147" y="101600"/>
                </a:lnTo>
                <a:lnTo>
                  <a:pt x="1951451" y="101600"/>
                </a:lnTo>
                <a:lnTo>
                  <a:pt x="1966082" y="88900"/>
                </a:lnTo>
                <a:close/>
              </a:path>
              <a:path w="2315845" h="1739900">
                <a:moveTo>
                  <a:pt x="1171071" y="76200"/>
                </a:moveTo>
                <a:lnTo>
                  <a:pt x="1043643" y="76200"/>
                </a:lnTo>
                <a:lnTo>
                  <a:pt x="1061791" y="88900"/>
                </a:lnTo>
                <a:lnTo>
                  <a:pt x="1178707" y="88900"/>
                </a:lnTo>
                <a:lnTo>
                  <a:pt x="1171071" y="76200"/>
                </a:lnTo>
                <a:close/>
              </a:path>
              <a:path w="2315845" h="1739900">
                <a:moveTo>
                  <a:pt x="1198379" y="76200"/>
                </a:moveTo>
                <a:lnTo>
                  <a:pt x="1183749" y="76200"/>
                </a:lnTo>
                <a:lnTo>
                  <a:pt x="1185997" y="88900"/>
                </a:lnTo>
                <a:lnTo>
                  <a:pt x="1199980" y="88900"/>
                </a:lnTo>
                <a:lnTo>
                  <a:pt x="1198379" y="76200"/>
                </a:lnTo>
                <a:close/>
              </a:path>
              <a:path w="2315845" h="1739900">
                <a:moveTo>
                  <a:pt x="1931245" y="76200"/>
                </a:moveTo>
                <a:lnTo>
                  <a:pt x="1237972" y="76200"/>
                </a:lnTo>
                <a:lnTo>
                  <a:pt x="1247909" y="88900"/>
                </a:lnTo>
                <a:lnTo>
                  <a:pt x="1937291" y="88900"/>
                </a:lnTo>
                <a:lnTo>
                  <a:pt x="1931245" y="76200"/>
                </a:lnTo>
                <a:close/>
              </a:path>
              <a:path w="2315845" h="1739900">
                <a:moveTo>
                  <a:pt x="1289870" y="63500"/>
                </a:moveTo>
                <a:lnTo>
                  <a:pt x="1085222" y="63500"/>
                </a:lnTo>
                <a:lnTo>
                  <a:pt x="1104756" y="76200"/>
                </a:lnTo>
                <a:lnTo>
                  <a:pt x="1289985" y="76200"/>
                </a:lnTo>
                <a:lnTo>
                  <a:pt x="1289870" y="63500"/>
                </a:lnTo>
                <a:close/>
              </a:path>
              <a:path w="2315845" h="1739900">
                <a:moveTo>
                  <a:pt x="1425913" y="63500"/>
                </a:moveTo>
                <a:lnTo>
                  <a:pt x="1292626" y="63500"/>
                </a:lnTo>
                <a:lnTo>
                  <a:pt x="1303383" y="76200"/>
                </a:lnTo>
                <a:lnTo>
                  <a:pt x="1422801" y="76200"/>
                </a:lnTo>
                <a:lnTo>
                  <a:pt x="1425913" y="63500"/>
                </a:lnTo>
                <a:close/>
              </a:path>
              <a:path w="2315845" h="1739900">
                <a:moveTo>
                  <a:pt x="1467658" y="63500"/>
                </a:moveTo>
                <a:lnTo>
                  <a:pt x="1434003" y="63500"/>
                </a:lnTo>
                <a:lnTo>
                  <a:pt x="1429380" y="76200"/>
                </a:lnTo>
                <a:lnTo>
                  <a:pt x="1473129" y="76200"/>
                </a:lnTo>
                <a:lnTo>
                  <a:pt x="1467658" y="63500"/>
                </a:lnTo>
                <a:close/>
              </a:path>
              <a:path w="2315845" h="1739900">
                <a:moveTo>
                  <a:pt x="1813491" y="63500"/>
                </a:moveTo>
                <a:lnTo>
                  <a:pt x="1486161" y="63500"/>
                </a:lnTo>
                <a:lnTo>
                  <a:pt x="1482340" y="76200"/>
                </a:lnTo>
                <a:lnTo>
                  <a:pt x="1815980" y="76200"/>
                </a:lnTo>
                <a:lnTo>
                  <a:pt x="1813491" y="63500"/>
                </a:lnTo>
                <a:close/>
              </a:path>
              <a:path w="2315845" h="1739900">
                <a:moveTo>
                  <a:pt x="1858767" y="63500"/>
                </a:moveTo>
                <a:lnTo>
                  <a:pt x="1828287" y="63500"/>
                </a:lnTo>
                <a:lnTo>
                  <a:pt x="1815980" y="76200"/>
                </a:lnTo>
                <a:lnTo>
                  <a:pt x="1864101" y="76200"/>
                </a:lnTo>
                <a:lnTo>
                  <a:pt x="1858767" y="63500"/>
                </a:lnTo>
                <a:close/>
              </a:path>
              <a:path w="2315845" h="1739900">
                <a:moveTo>
                  <a:pt x="1217328" y="50800"/>
                </a:moveTo>
                <a:lnTo>
                  <a:pt x="1071405" y="50800"/>
                </a:lnTo>
                <a:lnTo>
                  <a:pt x="1077831" y="63500"/>
                </a:lnTo>
                <a:lnTo>
                  <a:pt x="1224318" y="63500"/>
                </a:lnTo>
                <a:lnTo>
                  <a:pt x="1217328" y="50800"/>
                </a:lnTo>
                <a:close/>
              </a:path>
              <a:path w="2315845" h="1739900">
                <a:moveTo>
                  <a:pt x="1278720" y="50800"/>
                </a:moveTo>
                <a:lnTo>
                  <a:pt x="1287025" y="63500"/>
                </a:lnTo>
                <a:lnTo>
                  <a:pt x="1292347" y="63500"/>
                </a:lnTo>
                <a:lnTo>
                  <a:pt x="1278720" y="50800"/>
                </a:lnTo>
                <a:close/>
              </a:path>
              <a:path w="2315845" h="1739900">
                <a:moveTo>
                  <a:pt x="1489578" y="50800"/>
                </a:moveTo>
                <a:lnTo>
                  <a:pt x="1296119" y="50800"/>
                </a:lnTo>
                <a:lnTo>
                  <a:pt x="1292347" y="63500"/>
                </a:lnTo>
                <a:lnTo>
                  <a:pt x="1483634" y="63500"/>
                </a:lnTo>
                <a:lnTo>
                  <a:pt x="1489578" y="50800"/>
                </a:lnTo>
                <a:close/>
              </a:path>
              <a:path w="2315845" h="1739900">
                <a:moveTo>
                  <a:pt x="1514544" y="50800"/>
                </a:moveTo>
                <a:lnTo>
                  <a:pt x="1507485" y="63500"/>
                </a:lnTo>
                <a:lnTo>
                  <a:pt x="1522017" y="63500"/>
                </a:lnTo>
                <a:lnTo>
                  <a:pt x="1514544" y="50800"/>
                </a:lnTo>
                <a:close/>
              </a:path>
              <a:path w="2315845" h="1739900">
                <a:moveTo>
                  <a:pt x="1830154" y="50800"/>
                </a:moveTo>
                <a:lnTo>
                  <a:pt x="1554078" y="50800"/>
                </a:lnTo>
                <a:lnTo>
                  <a:pt x="1545376" y="63500"/>
                </a:lnTo>
                <a:lnTo>
                  <a:pt x="1826737" y="63500"/>
                </a:lnTo>
                <a:lnTo>
                  <a:pt x="1830154" y="50800"/>
                </a:lnTo>
                <a:close/>
              </a:path>
              <a:path w="2315845" h="1739900">
                <a:moveTo>
                  <a:pt x="1089220" y="38100"/>
                </a:moveTo>
                <a:lnTo>
                  <a:pt x="1040112" y="38100"/>
                </a:lnTo>
                <a:lnTo>
                  <a:pt x="1044030" y="50800"/>
                </a:lnTo>
                <a:lnTo>
                  <a:pt x="1102812" y="50800"/>
                </a:lnTo>
                <a:lnTo>
                  <a:pt x="1089220" y="38100"/>
                </a:lnTo>
                <a:close/>
              </a:path>
              <a:path w="2315845" h="1739900">
                <a:moveTo>
                  <a:pt x="1176548" y="38100"/>
                </a:moveTo>
                <a:lnTo>
                  <a:pt x="1122421" y="38100"/>
                </a:lnTo>
                <a:lnTo>
                  <a:pt x="1115851" y="50800"/>
                </a:lnTo>
                <a:lnTo>
                  <a:pt x="1181146" y="50800"/>
                </a:lnTo>
                <a:lnTo>
                  <a:pt x="1176548" y="38100"/>
                </a:lnTo>
                <a:close/>
              </a:path>
              <a:path w="2315845" h="1739900">
                <a:moveTo>
                  <a:pt x="1502214" y="38100"/>
                </a:moveTo>
                <a:lnTo>
                  <a:pt x="1317302" y="38100"/>
                </a:lnTo>
                <a:lnTo>
                  <a:pt x="1298519" y="50800"/>
                </a:lnTo>
                <a:lnTo>
                  <a:pt x="1505032" y="50800"/>
                </a:lnTo>
                <a:lnTo>
                  <a:pt x="1502214" y="38100"/>
                </a:lnTo>
                <a:close/>
              </a:path>
              <a:path w="2315845" h="1739900">
                <a:moveTo>
                  <a:pt x="1598353" y="38100"/>
                </a:moveTo>
                <a:lnTo>
                  <a:pt x="1525885" y="38100"/>
                </a:lnTo>
                <a:lnTo>
                  <a:pt x="1537820" y="50800"/>
                </a:lnTo>
                <a:lnTo>
                  <a:pt x="1592040" y="50800"/>
                </a:lnTo>
                <a:lnTo>
                  <a:pt x="1598353" y="38100"/>
                </a:lnTo>
                <a:close/>
              </a:path>
              <a:path w="2315845" h="1739900">
                <a:moveTo>
                  <a:pt x="1715061" y="38100"/>
                </a:moveTo>
                <a:lnTo>
                  <a:pt x="1619467" y="38100"/>
                </a:lnTo>
                <a:lnTo>
                  <a:pt x="1610889" y="50800"/>
                </a:lnTo>
                <a:lnTo>
                  <a:pt x="1741177" y="50800"/>
                </a:lnTo>
                <a:lnTo>
                  <a:pt x="1715061" y="38100"/>
                </a:lnTo>
                <a:close/>
              </a:path>
              <a:path w="2315845" h="1739900">
                <a:moveTo>
                  <a:pt x="1809935" y="38100"/>
                </a:moveTo>
                <a:lnTo>
                  <a:pt x="1787520" y="38100"/>
                </a:lnTo>
                <a:lnTo>
                  <a:pt x="1779697" y="50800"/>
                </a:lnTo>
                <a:lnTo>
                  <a:pt x="1818508" y="50800"/>
                </a:lnTo>
                <a:lnTo>
                  <a:pt x="1809935" y="38100"/>
                </a:lnTo>
                <a:close/>
              </a:path>
              <a:path w="2315845" h="1739900">
                <a:moveTo>
                  <a:pt x="1141874" y="25400"/>
                </a:moveTo>
                <a:lnTo>
                  <a:pt x="1120808" y="25400"/>
                </a:lnTo>
                <a:lnTo>
                  <a:pt x="1112959" y="38100"/>
                </a:lnTo>
                <a:lnTo>
                  <a:pt x="1149767" y="38100"/>
                </a:lnTo>
                <a:lnTo>
                  <a:pt x="1141874" y="25400"/>
                </a:lnTo>
                <a:close/>
              </a:path>
              <a:path w="2315845" h="1739900">
                <a:moveTo>
                  <a:pt x="1797604" y="25400"/>
                </a:moveTo>
                <a:lnTo>
                  <a:pt x="1297316" y="25400"/>
                </a:lnTo>
                <a:lnTo>
                  <a:pt x="1299201" y="38100"/>
                </a:lnTo>
                <a:lnTo>
                  <a:pt x="1783075" y="38100"/>
                </a:lnTo>
                <a:lnTo>
                  <a:pt x="1797604" y="25400"/>
                </a:lnTo>
                <a:close/>
              </a:path>
              <a:path w="2315845" h="1739900">
                <a:moveTo>
                  <a:pt x="1319283" y="12700"/>
                </a:moveTo>
                <a:lnTo>
                  <a:pt x="1294629" y="12700"/>
                </a:lnTo>
                <a:lnTo>
                  <a:pt x="1296004" y="25400"/>
                </a:lnTo>
                <a:lnTo>
                  <a:pt x="1326630" y="25400"/>
                </a:lnTo>
                <a:lnTo>
                  <a:pt x="1319283" y="12700"/>
                </a:lnTo>
                <a:close/>
              </a:path>
              <a:path w="2315845" h="1739900">
                <a:moveTo>
                  <a:pt x="1367467" y="12700"/>
                </a:moveTo>
                <a:lnTo>
                  <a:pt x="1328681" y="12700"/>
                </a:lnTo>
                <a:lnTo>
                  <a:pt x="1329570" y="25400"/>
                </a:lnTo>
                <a:lnTo>
                  <a:pt x="1382377" y="25400"/>
                </a:lnTo>
                <a:lnTo>
                  <a:pt x="1367467" y="12700"/>
                </a:lnTo>
                <a:close/>
              </a:path>
              <a:path w="2315845" h="1739900">
                <a:moveTo>
                  <a:pt x="1738428" y="12700"/>
                </a:moveTo>
                <a:lnTo>
                  <a:pt x="1386593" y="12700"/>
                </a:lnTo>
                <a:lnTo>
                  <a:pt x="1382377" y="25400"/>
                </a:lnTo>
                <a:lnTo>
                  <a:pt x="1751622" y="25400"/>
                </a:lnTo>
                <a:lnTo>
                  <a:pt x="1738428" y="12700"/>
                </a:lnTo>
                <a:close/>
              </a:path>
              <a:path w="2315845" h="1739900">
                <a:moveTo>
                  <a:pt x="1662056" y="0"/>
                </a:moveTo>
                <a:lnTo>
                  <a:pt x="1380370" y="0"/>
                </a:lnTo>
                <a:lnTo>
                  <a:pt x="1369080" y="12700"/>
                </a:lnTo>
                <a:lnTo>
                  <a:pt x="1674590" y="12700"/>
                </a:lnTo>
                <a:lnTo>
                  <a:pt x="1662056" y="0"/>
                </a:lnTo>
                <a:close/>
              </a:path>
            </a:pathLst>
          </a:custGeom>
          <a:solidFill>
            <a:srgbClr val="BCBEC0"/>
          </a:solidFill>
        </p:spPr>
        <p:txBody>
          <a:bodyPr wrap="square" lIns="0" tIns="0" rIns="0" bIns="0" rtlCol="0"/>
          <a:lstStyle/>
          <a:p>
            <a:endParaRPr sz="1154"/>
          </a:p>
        </p:txBody>
      </p:sp>
      <p:sp>
        <p:nvSpPr>
          <p:cNvPr id="35" name="object 35"/>
          <p:cNvSpPr/>
          <p:nvPr/>
        </p:nvSpPr>
        <p:spPr>
          <a:xfrm>
            <a:off x="4232742" y="2146224"/>
            <a:ext cx="82418" cy="54861"/>
          </a:xfrm>
          <a:custGeom>
            <a:avLst/>
            <a:gdLst/>
            <a:ahLst/>
            <a:cxnLst/>
            <a:rect l="l" t="t" r="r" b="b"/>
            <a:pathLst>
              <a:path w="115570" h="73025">
                <a:moveTo>
                  <a:pt x="38631" y="61424"/>
                </a:moveTo>
                <a:lnTo>
                  <a:pt x="31611" y="61984"/>
                </a:lnTo>
                <a:lnTo>
                  <a:pt x="26009" y="62988"/>
                </a:lnTo>
                <a:lnTo>
                  <a:pt x="22936" y="64423"/>
                </a:lnTo>
                <a:lnTo>
                  <a:pt x="33951" y="67255"/>
                </a:lnTo>
                <a:lnTo>
                  <a:pt x="38099" y="68233"/>
                </a:lnTo>
                <a:lnTo>
                  <a:pt x="42671" y="72017"/>
                </a:lnTo>
                <a:lnTo>
                  <a:pt x="47751" y="72678"/>
                </a:lnTo>
                <a:lnTo>
                  <a:pt x="54812" y="72493"/>
                </a:lnTo>
                <a:lnTo>
                  <a:pt x="62314" y="70762"/>
                </a:lnTo>
                <a:lnTo>
                  <a:pt x="76580" y="66226"/>
                </a:lnTo>
                <a:lnTo>
                  <a:pt x="85972" y="63731"/>
                </a:lnTo>
                <a:lnTo>
                  <a:pt x="93589" y="61438"/>
                </a:lnTo>
                <a:lnTo>
                  <a:pt x="38633" y="61438"/>
                </a:lnTo>
                <a:close/>
              </a:path>
              <a:path w="115570" h="73025">
                <a:moveTo>
                  <a:pt x="104324" y="57260"/>
                </a:moveTo>
                <a:lnTo>
                  <a:pt x="52552" y="57260"/>
                </a:lnTo>
                <a:lnTo>
                  <a:pt x="52349" y="59482"/>
                </a:lnTo>
                <a:lnTo>
                  <a:pt x="48662" y="60550"/>
                </a:lnTo>
                <a:lnTo>
                  <a:pt x="38700" y="61418"/>
                </a:lnTo>
                <a:lnTo>
                  <a:pt x="93589" y="61438"/>
                </a:lnTo>
                <a:lnTo>
                  <a:pt x="95788" y="60776"/>
                </a:lnTo>
                <a:lnTo>
                  <a:pt x="104324" y="57260"/>
                </a:lnTo>
                <a:close/>
              </a:path>
              <a:path w="115570" h="73025">
                <a:moveTo>
                  <a:pt x="114476" y="49957"/>
                </a:moveTo>
                <a:lnTo>
                  <a:pt x="37147" y="49957"/>
                </a:lnTo>
                <a:lnTo>
                  <a:pt x="38631" y="61424"/>
                </a:lnTo>
                <a:lnTo>
                  <a:pt x="52552" y="57260"/>
                </a:lnTo>
                <a:lnTo>
                  <a:pt x="104324" y="57260"/>
                </a:lnTo>
                <a:lnTo>
                  <a:pt x="105211" y="56895"/>
                </a:lnTo>
                <a:lnTo>
                  <a:pt x="113423" y="51621"/>
                </a:lnTo>
                <a:lnTo>
                  <a:pt x="114476" y="49957"/>
                </a:lnTo>
                <a:close/>
              </a:path>
              <a:path w="115570" h="73025">
                <a:moveTo>
                  <a:pt x="115272" y="48700"/>
                </a:moveTo>
                <a:lnTo>
                  <a:pt x="17652" y="48700"/>
                </a:lnTo>
                <a:lnTo>
                  <a:pt x="27520" y="52764"/>
                </a:lnTo>
                <a:lnTo>
                  <a:pt x="37147" y="49957"/>
                </a:lnTo>
                <a:lnTo>
                  <a:pt x="114476" y="49957"/>
                </a:lnTo>
                <a:lnTo>
                  <a:pt x="115272" y="48700"/>
                </a:lnTo>
                <a:close/>
              </a:path>
              <a:path w="115570" h="73025">
                <a:moveTo>
                  <a:pt x="6734" y="41369"/>
                </a:moveTo>
                <a:lnTo>
                  <a:pt x="1803" y="41446"/>
                </a:lnTo>
                <a:lnTo>
                  <a:pt x="1231" y="44001"/>
                </a:lnTo>
                <a:lnTo>
                  <a:pt x="4457" y="49233"/>
                </a:lnTo>
                <a:lnTo>
                  <a:pt x="17652" y="48700"/>
                </a:lnTo>
                <a:lnTo>
                  <a:pt x="115272" y="48700"/>
                </a:lnTo>
                <a:lnTo>
                  <a:pt x="115516" y="48314"/>
                </a:lnTo>
                <a:lnTo>
                  <a:pt x="113890" y="46162"/>
                </a:lnTo>
                <a:lnTo>
                  <a:pt x="111887" y="44125"/>
                </a:lnTo>
                <a:lnTo>
                  <a:pt x="112483" y="42299"/>
                </a:lnTo>
                <a:lnTo>
                  <a:pt x="16979" y="42299"/>
                </a:lnTo>
                <a:lnTo>
                  <a:pt x="12851" y="42183"/>
                </a:lnTo>
                <a:lnTo>
                  <a:pt x="6734" y="41369"/>
                </a:lnTo>
                <a:close/>
              </a:path>
              <a:path w="115570" h="73025">
                <a:moveTo>
                  <a:pt x="0" y="21166"/>
                </a:moveTo>
                <a:lnTo>
                  <a:pt x="5156" y="33866"/>
                </a:lnTo>
                <a:lnTo>
                  <a:pt x="16954" y="41369"/>
                </a:lnTo>
                <a:lnTo>
                  <a:pt x="16999" y="42183"/>
                </a:lnTo>
                <a:lnTo>
                  <a:pt x="112483" y="42299"/>
                </a:lnTo>
                <a:lnTo>
                  <a:pt x="112852" y="41169"/>
                </a:lnTo>
                <a:lnTo>
                  <a:pt x="113793" y="36891"/>
                </a:lnTo>
                <a:lnTo>
                  <a:pt x="109400" y="33917"/>
                </a:lnTo>
                <a:lnTo>
                  <a:pt x="103279" y="32096"/>
                </a:lnTo>
                <a:lnTo>
                  <a:pt x="99034" y="31276"/>
                </a:lnTo>
                <a:lnTo>
                  <a:pt x="90589" y="29790"/>
                </a:lnTo>
                <a:lnTo>
                  <a:pt x="84810" y="28444"/>
                </a:lnTo>
                <a:lnTo>
                  <a:pt x="82913" y="26691"/>
                </a:lnTo>
                <a:lnTo>
                  <a:pt x="10439" y="26691"/>
                </a:lnTo>
                <a:lnTo>
                  <a:pt x="0" y="21166"/>
                </a:lnTo>
                <a:close/>
              </a:path>
              <a:path w="115570" h="73025">
                <a:moveTo>
                  <a:pt x="14060" y="26193"/>
                </a:moveTo>
                <a:lnTo>
                  <a:pt x="10439" y="26691"/>
                </a:lnTo>
                <a:lnTo>
                  <a:pt x="82913" y="26691"/>
                </a:lnTo>
                <a:lnTo>
                  <a:pt x="82707" y="26500"/>
                </a:lnTo>
                <a:lnTo>
                  <a:pt x="14312" y="26500"/>
                </a:lnTo>
                <a:lnTo>
                  <a:pt x="14060" y="26193"/>
                </a:lnTo>
                <a:close/>
              </a:path>
              <a:path w="115570" h="73025">
                <a:moveTo>
                  <a:pt x="14414" y="26145"/>
                </a:moveTo>
                <a:lnTo>
                  <a:pt x="14060" y="26193"/>
                </a:lnTo>
                <a:lnTo>
                  <a:pt x="14312" y="26500"/>
                </a:lnTo>
                <a:lnTo>
                  <a:pt x="14414" y="26145"/>
                </a:lnTo>
                <a:close/>
              </a:path>
              <a:path w="115570" h="73025">
                <a:moveTo>
                  <a:pt x="82322" y="26145"/>
                </a:moveTo>
                <a:lnTo>
                  <a:pt x="14414" y="26145"/>
                </a:lnTo>
                <a:lnTo>
                  <a:pt x="14312" y="26500"/>
                </a:lnTo>
                <a:lnTo>
                  <a:pt x="82707" y="26500"/>
                </a:lnTo>
                <a:lnTo>
                  <a:pt x="82322" y="26145"/>
                </a:lnTo>
                <a:close/>
              </a:path>
              <a:path w="115570" h="73025">
                <a:moveTo>
                  <a:pt x="22364" y="0"/>
                </a:moveTo>
                <a:lnTo>
                  <a:pt x="10058" y="2891"/>
                </a:lnTo>
                <a:lnTo>
                  <a:pt x="5854" y="4796"/>
                </a:lnTo>
                <a:lnTo>
                  <a:pt x="393" y="14804"/>
                </a:lnTo>
                <a:lnTo>
                  <a:pt x="7188" y="17826"/>
                </a:lnTo>
                <a:lnTo>
                  <a:pt x="14060" y="26193"/>
                </a:lnTo>
                <a:lnTo>
                  <a:pt x="14414" y="26145"/>
                </a:lnTo>
                <a:lnTo>
                  <a:pt x="82322" y="26145"/>
                </a:lnTo>
                <a:lnTo>
                  <a:pt x="78460" y="22576"/>
                </a:lnTo>
                <a:lnTo>
                  <a:pt x="73253" y="17687"/>
                </a:lnTo>
                <a:lnTo>
                  <a:pt x="69265" y="11032"/>
                </a:lnTo>
                <a:lnTo>
                  <a:pt x="62585" y="7908"/>
                </a:lnTo>
                <a:lnTo>
                  <a:pt x="50643" y="3498"/>
                </a:lnTo>
                <a:lnTo>
                  <a:pt x="36564" y="532"/>
                </a:lnTo>
                <a:lnTo>
                  <a:pt x="22364" y="0"/>
                </a:lnTo>
                <a:close/>
              </a:path>
            </a:pathLst>
          </a:custGeom>
          <a:solidFill>
            <a:srgbClr val="BCBEC0"/>
          </a:solidFill>
        </p:spPr>
        <p:txBody>
          <a:bodyPr wrap="square" lIns="0" tIns="0" rIns="0" bIns="0" rtlCol="0"/>
          <a:lstStyle/>
          <a:p>
            <a:endParaRPr sz="1154"/>
          </a:p>
        </p:txBody>
      </p:sp>
      <p:sp>
        <p:nvSpPr>
          <p:cNvPr id="36" name="object 36"/>
          <p:cNvSpPr/>
          <p:nvPr/>
        </p:nvSpPr>
        <p:spPr>
          <a:xfrm>
            <a:off x="4516618" y="2621277"/>
            <a:ext cx="13132" cy="13358"/>
          </a:xfrm>
          <a:custGeom>
            <a:avLst/>
            <a:gdLst/>
            <a:ahLst/>
            <a:cxnLst/>
            <a:rect l="l" t="t" r="r" b="b"/>
            <a:pathLst>
              <a:path w="18414" h="17779">
                <a:moveTo>
                  <a:pt x="368" y="10807"/>
                </a:moveTo>
                <a:lnTo>
                  <a:pt x="2324" y="17589"/>
                </a:lnTo>
                <a:lnTo>
                  <a:pt x="12751" y="11442"/>
                </a:lnTo>
                <a:lnTo>
                  <a:pt x="5689" y="11442"/>
                </a:lnTo>
                <a:lnTo>
                  <a:pt x="368" y="10807"/>
                </a:lnTo>
                <a:close/>
              </a:path>
              <a:path w="18414" h="17779">
                <a:moveTo>
                  <a:pt x="15648" y="8001"/>
                </a:moveTo>
                <a:lnTo>
                  <a:pt x="3340" y="8001"/>
                </a:lnTo>
                <a:lnTo>
                  <a:pt x="5295" y="8826"/>
                </a:lnTo>
                <a:lnTo>
                  <a:pt x="5689" y="11442"/>
                </a:lnTo>
                <a:lnTo>
                  <a:pt x="12751" y="11442"/>
                </a:lnTo>
                <a:lnTo>
                  <a:pt x="14173" y="10604"/>
                </a:lnTo>
                <a:lnTo>
                  <a:pt x="18415" y="9664"/>
                </a:lnTo>
                <a:lnTo>
                  <a:pt x="15648" y="8001"/>
                </a:lnTo>
                <a:close/>
              </a:path>
              <a:path w="18414" h="17779">
                <a:moveTo>
                  <a:pt x="4749" y="0"/>
                </a:moveTo>
                <a:lnTo>
                  <a:pt x="0" y="9448"/>
                </a:lnTo>
                <a:lnTo>
                  <a:pt x="3327" y="10223"/>
                </a:lnTo>
                <a:lnTo>
                  <a:pt x="3340" y="8001"/>
                </a:lnTo>
                <a:lnTo>
                  <a:pt x="15648" y="8001"/>
                </a:lnTo>
                <a:lnTo>
                  <a:pt x="11150" y="5295"/>
                </a:lnTo>
                <a:lnTo>
                  <a:pt x="6946" y="1828"/>
                </a:lnTo>
                <a:lnTo>
                  <a:pt x="4749" y="0"/>
                </a:lnTo>
                <a:close/>
              </a:path>
              <a:path w="18414" h="17779">
                <a:moveTo>
                  <a:pt x="8157" y="2822"/>
                </a:moveTo>
                <a:lnTo>
                  <a:pt x="10363" y="4648"/>
                </a:lnTo>
                <a:lnTo>
                  <a:pt x="8157" y="2822"/>
                </a:lnTo>
                <a:close/>
              </a:path>
              <a:path w="18414" h="17779">
                <a:moveTo>
                  <a:pt x="6958" y="1828"/>
                </a:moveTo>
                <a:lnTo>
                  <a:pt x="8157" y="2822"/>
                </a:lnTo>
                <a:lnTo>
                  <a:pt x="6958" y="1828"/>
                </a:lnTo>
                <a:close/>
              </a:path>
            </a:pathLst>
          </a:custGeom>
          <a:solidFill>
            <a:srgbClr val="BCBEC0"/>
          </a:solidFill>
        </p:spPr>
        <p:txBody>
          <a:bodyPr wrap="square" lIns="0" tIns="0" rIns="0" bIns="0" rtlCol="0"/>
          <a:lstStyle/>
          <a:p>
            <a:endParaRPr sz="1154"/>
          </a:p>
        </p:txBody>
      </p:sp>
      <p:sp>
        <p:nvSpPr>
          <p:cNvPr id="37" name="object 37"/>
          <p:cNvSpPr/>
          <p:nvPr/>
        </p:nvSpPr>
        <p:spPr>
          <a:xfrm>
            <a:off x="4525846" y="2631202"/>
            <a:ext cx="14491" cy="5725"/>
          </a:xfrm>
          <a:custGeom>
            <a:avLst/>
            <a:gdLst/>
            <a:ahLst/>
            <a:cxnLst/>
            <a:rect l="l" t="t" r="r" b="b"/>
            <a:pathLst>
              <a:path w="20320" h="7620">
                <a:moveTo>
                  <a:pt x="12636" y="0"/>
                </a:moveTo>
                <a:lnTo>
                  <a:pt x="495" y="2628"/>
                </a:lnTo>
                <a:lnTo>
                  <a:pt x="0" y="5549"/>
                </a:lnTo>
                <a:lnTo>
                  <a:pt x="7150" y="7188"/>
                </a:lnTo>
                <a:lnTo>
                  <a:pt x="12268" y="1549"/>
                </a:lnTo>
                <a:lnTo>
                  <a:pt x="17364" y="1549"/>
                </a:lnTo>
                <a:lnTo>
                  <a:pt x="14363" y="139"/>
                </a:lnTo>
                <a:lnTo>
                  <a:pt x="12636" y="0"/>
                </a:lnTo>
                <a:close/>
              </a:path>
              <a:path w="20320" h="7620">
                <a:moveTo>
                  <a:pt x="17364" y="1549"/>
                </a:moveTo>
                <a:lnTo>
                  <a:pt x="12268" y="1549"/>
                </a:lnTo>
                <a:lnTo>
                  <a:pt x="16052" y="6299"/>
                </a:lnTo>
                <a:lnTo>
                  <a:pt x="19824" y="2705"/>
                </a:lnTo>
                <a:lnTo>
                  <a:pt x="17364" y="1549"/>
                </a:lnTo>
                <a:close/>
              </a:path>
            </a:pathLst>
          </a:custGeom>
          <a:solidFill>
            <a:srgbClr val="BCBEC0"/>
          </a:solidFill>
        </p:spPr>
        <p:txBody>
          <a:bodyPr wrap="square" lIns="0" tIns="0" rIns="0" bIns="0" rtlCol="0"/>
          <a:lstStyle/>
          <a:p>
            <a:endParaRPr sz="1154"/>
          </a:p>
        </p:txBody>
      </p:sp>
      <p:sp>
        <p:nvSpPr>
          <p:cNvPr id="38" name="object 38"/>
          <p:cNvSpPr/>
          <p:nvPr/>
        </p:nvSpPr>
        <p:spPr>
          <a:xfrm>
            <a:off x="4489999" y="2609697"/>
            <a:ext cx="9962" cy="10971"/>
          </a:xfrm>
          <a:custGeom>
            <a:avLst/>
            <a:gdLst/>
            <a:ahLst/>
            <a:cxnLst/>
            <a:rect l="l" t="t" r="r" b="b"/>
            <a:pathLst>
              <a:path w="13970" h="14604">
                <a:moveTo>
                  <a:pt x="5295" y="0"/>
                </a:moveTo>
                <a:lnTo>
                  <a:pt x="3555" y="2133"/>
                </a:lnTo>
                <a:lnTo>
                  <a:pt x="2654" y="3200"/>
                </a:lnTo>
                <a:lnTo>
                  <a:pt x="0" y="12395"/>
                </a:lnTo>
                <a:lnTo>
                  <a:pt x="1625" y="13169"/>
                </a:lnTo>
                <a:lnTo>
                  <a:pt x="4495" y="14490"/>
                </a:lnTo>
                <a:lnTo>
                  <a:pt x="5202" y="8674"/>
                </a:lnTo>
                <a:lnTo>
                  <a:pt x="5994" y="7480"/>
                </a:lnTo>
                <a:lnTo>
                  <a:pt x="7467" y="5346"/>
                </a:lnTo>
                <a:lnTo>
                  <a:pt x="8752" y="5346"/>
                </a:lnTo>
                <a:lnTo>
                  <a:pt x="13500" y="4406"/>
                </a:lnTo>
                <a:lnTo>
                  <a:pt x="6388" y="2514"/>
                </a:lnTo>
                <a:lnTo>
                  <a:pt x="5295" y="0"/>
                </a:lnTo>
                <a:close/>
              </a:path>
              <a:path w="13970" h="14604">
                <a:moveTo>
                  <a:pt x="8752" y="5346"/>
                </a:moveTo>
                <a:lnTo>
                  <a:pt x="7467" y="5346"/>
                </a:lnTo>
                <a:lnTo>
                  <a:pt x="6803" y="6318"/>
                </a:lnTo>
                <a:lnTo>
                  <a:pt x="7277" y="5638"/>
                </a:lnTo>
                <a:lnTo>
                  <a:pt x="8752" y="5346"/>
                </a:lnTo>
                <a:close/>
              </a:path>
            </a:pathLst>
          </a:custGeom>
          <a:solidFill>
            <a:srgbClr val="BCBEC0"/>
          </a:solidFill>
        </p:spPr>
        <p:txBody>
          <a:bodyPr wrap="square" lIns="0" tIns="0" rIns="0" bIns="0" rtlCol="0"/>
          <a:lstStyle/>
          <a:p>
            <a:endParaRPr sz="1154"/>
          </a:p>
        </p:txBody>
      </p:sp>
      <p:sp>
        <p:nvSpPr>
          <p:cNvPr id="39" name="object 39"/>
          <p:cNvSpPr/>
          <p:nvPr/>
        </p:nvSpPr>
        <p:spPr>
          <a:xfrm>
            <a:off x="4451470" y="2588152"/>
            <a:ext cx="17661" cy="8110"/>
          </a:xfrm>
          <a:custGeom>
            <a:avLst/>
            <a:gdLst/>
            <a:ahLst/>
            <a:cxnLst/>
            <a:rect l="l" t="t" r="r" b="b"/>
            <a:pathLst>
              <a:path w="24764" h="10795">
                <a:moveTo>
                  <a:pt x="24498" y="0"/>
                </a:moveTo>
                <a:lnTo>
                  <a:pt x="0" y="10198"/>
                </a:lnTo>
                <a:lnTo>
                  <a:pt x="8775" y="6985"/>
                </a:lnTo>
                <a:lnTo>
                  <a:pt x="11036" y="5600"/>
                </a:lnTo>
                <a:lnTo>
                  <a:pt x="24091" y="2540"/>
                </a:lnTo>
                <a:lnTo>
                  <a:pt x="24498" y="0"/>
                </a:lnTo>
                <a:close/>
              </a:path>
            </a:pathLst>
          </a:custGeom>
          <a:solidFill>
            <a:srgbClr val="BCBEC0"/>
          </a:solidFill>
        </p:spPr>
        <p:txBody>
          <a:bodyPr wrap="square" lIns="0" tIns="0" rIns="0" bIns="0" rtlCol="0"/>
          <a:lstStyle/>
          <a:p>
            <a:endParaRPr sz="1154"/>
          </a:p>
        </p:txBody>
      </p:sp>
      <p:sp>
        <p:nvSpPr>
          <p:cNvPr id="40" name="object 40"/>
          <p:cNvSpPr/>
          <p:nvPr/>
        </p:nvSpPr>
        <p:spPr>
          <a:xfrm>
            <a:off x="4461572" y="2593491"/>
            <a:ext cx="5434" cy="3816"/>
          </a:xfrm>
          <a:custGeom>
            <a:avLst/>
            <a:gdLst/>
            <a:ahLst/>
            <a:cxnLst/>
            <a:rect l="l" t="t" r="r" b="b"/>
            <a:pathLst>
              <a:path w="7620" h="5079">
                <a:moveTo>
                  <a:pt x="5245" y="0"/>
                </a:moveTo>
                <a:lnTo>
                  <a:pt x="0" y="4940"/>
                </a:lnTo>
                <a:lnTo>
                  <a:pt x="3022" y="4952"/>
                </a:lnTo>
                <a:lnTo>
                  <a:pt x="3828" y="4940"/>
                </a:lnTo>
                <a:lnTo>
                  <a:pt x="7010" y="2743"/>
                </a:lnTo>
                <a:lnTo>
                  <a:pt x="7289" y="2019"/>
                </a:lnTo>
                <a:lnTo>
                  <a:pt x="5245" y="0"/>
                </a:lnTo>
                <a:close/>
              </a:path>
            </a:pathLst>
          </a:custGeom>
          <a:solidFill>
            <a:srgbClr val="BCBEC0"/>
          </a:solidFill>
        </p:spPr>
        <p:txBody>
          <a:bodyPr wrap="square" lIns="0" tIns="0" rIns="0" bIns="0" rtlCol="0"/>
          <a:lstStyle/>
          <a:p>
            <a:endParaRPr sz="1154"/>
          </a:p>
        </p:txBody>
      </p:sp>
      <p:sp>
        <p:nvSpPr>
          <p:cNvPr id="41" name="object 41"/>
          <p:cNvSpPr/>
          <p:nvPr/>
        </p:nvSpPr>
        <p:spPr>
          <a:xfrm>
            <a:off x="4413876" y="2591032"/>
            <a:ext cx="19019" cy="8586"/>
          </a:xfrm>
          <a:custGeom>
            <a:avLst/>
            <a:gdLst/>
            <a:ahLst/>
            <a:cxnLst/>
            <a:rect l="l" t="t" r="r" b="b"/>
            <a:pathLst>
              <a:path w="26670" h="11429">
                <a:moveTo>
                  <a:pt x="6583" y="2287"/>
                </a:moveTo>
                <a:lnTo>
                  <a:pt x="2235" y="3276"/>
                </a:lnTo>
                <a:lnTo>
                  <a:pt x="1625" y="3746"/>
                </a:lnTo>
                <a:lnTo>
                  <a:pt x="0" y="5206"/>
                </a:lnTo>
                <a:lnTo>
                  <a:pt x="11760" y="11048"/>
                </a:lnTo>
                <a:lnTo>
                  <a:pt x="16586" y="8470"/>
                </a:lnTo>
                <a:lnTo>
                  <a:pt x="24251" y="4051"/>
                </a:lnTo>
                <a:lnTo>
                  <a:pt x="14160" y="4051"/>
                </a:lnTo>
                <a:lnTo>
                  <a:pt x="13220" y="2552"/>
                </a:lnTo>
                <a:lnTo>
                  <a:pt x="6007" y="2552"/>
                </a:lnTo>
                <a:lnTo>
                  <a:pt x="6583" y="2287"/>
                </a:lnTo>
                <a:close/>
              </a:path>
              <a:path w="26670" h="11429">
                <a:moveTo>
                  <a:pt x="26454" y="2781"/>
                </a:moveTo>
                <a:lnTo>
                  <a:pt x="14160" y="4051"/>
                </a:lnTo>
                <a:lnTo>
                  <a:pt x="24251" y="4051"/>
                </a:lnTo>
                <a:lnTo>
                  <a:pt x="26454" y="2781"/>
                </a:lnTo>
                <a:close/>
              </a:path>
              <a:path w="26670" h="11429">
                <a:moveTo>
                  <a:pt x="12599" y="1562"/>
                </a:moveTo>
                <a:lnTo>
                  <a:pt x="8191" y="1562"/>
                </a:lnTo>
                <a:lnTo>
                  <a:pt x="6007" y="2552"/>
                </a:lnTo>
                <a:lnTo>
                  <a:pt x="13220" y="2552"/>
                </a:lnTo>
                <a:lnTo>
                  <a:pt x="12599" y="1562"/>
                </a:lnTo>
                <a:close/>
              </a:path>
              <a:path w="26670" h="11429">
                <a:moveTo>
                  <a:pt x="11620" y="0"/>
                </a:moveTo>
                <a:lnTo>
                  <a:pt x="6583" y="2287"/>
                </a:lnTo>
                <a:lnTo>
                  <a:pt x="8191" y="1562"/>
                </a:lnTo>
                <a:lnTo>
                  <a:pt x="12599" y="1562"/>
                </a:lnTo>
                <a:lnTo>
                  <a:pt x="11620" y="0"/>
                </a:lnTo>
                <a:close/>
              </a:path>
            </a:pathLst>
          </a:custGeom>
          <a:solidFill>
            <a:srgbClr val="BCBEC0"/>
          </a:solidFill>
        </p:spPr>
        <p:txBody>
          <a:bodyPr wrap="square" lIns="0" tIns="0" rIns="0" bIns="0" rtlCol="0"/>
          <a:lstStyle/>
          <a:p>
            <a:endParaRPr sz="1154"/>
          </a:p>
        </p:txBody>
      </p:sp>
      <p:sp>
        <p:nvSpPr>
          <p:cNvPr id="42" name="object 42"/>
          <p:cNvSpPr/>
          <p:nvPr/>
        </p:nvSpPr>
        <p:spPr>
          <a:xfrm>
            <a:off x="4329401" y="2166810"/>
            <a:ext cx="20831" cy="23375"/>
          </a:xfrm>
          <a:custGeom>
            <a:avLst/>
            <a:gdLst/>
            <a:ahLst/>
            <a:cxnLst/>
            <a:rect l="l" t="t" r="r" b="b"/>
            <a:pathLst>
              <a:path w="29210" h="31114">
                <a:moveTo>
                  <a:pt x="27773" y="3568"/>
                </a:moveTo>
                <a:lnTo>
                  <a:pt x="8813" y="3568"/>
                </a:lnTo>
                <a:lnTo>
                  <a:pt x="9791" y="8889"/>
                </a:lnTo>
                <a:lnTo>
                  <a:pt x="3251" y="11950"/>
                </a:lnTo>
                <a:lnTo>
                  <a:pt x="1155" y="18008"/>
                </a:lnTo>
                <a:lnTo>
                  <a:pt x="10312" y="30759"/>
                </a:lnTo>
                <a:lnTo>
                  <a:pt x="16662" y="22618"/>
                </a:lnTo>
                <a:lnTo>
                  <a:pt x="13208" y="17589"/>
                </a:lnTo>
                <a:lnTo>
                  <a:pt x="18719" y="12369"/>
                </a:lnTo>
                <a:lnTo>
                  <a:pt x="21475" y="10820"/>
                </a:lnTo>
                <a:lnTo>
                  <a:pt x="27773" y="3568"/>
                </a:lnTo>
                <a:close/>
              </a:path>
              <a:path w="29210" h="31114">
                <a:moveTo>
                  <a:pt x="11963" y="343"/>
                </a:moveTo>
                <a:lnTo>
                  <a:pt x="0" y="1244"/>
                </a:lnTo>
                <a:lnTo>
                  <a:pt x="3416" y="5943"/>
                </a:lnTo>
                <a:lnTo>
                  <a:pt x="8813" y="3568"/>
                </a:lnTo>
                <a:lnTo>
                  <a:pt x="27773" y="3568"/>
                </a:lnTo>
                <a:lnTo>
                  <a:pt x="28600" y="2616"/>
                </a:lnTo>
                <a:lnTo>
                  <a:pt x="16586" y="1587"/>
                </a:lnTo>
                <a:lnTo>
                  <a:pt x="13030" y="647"/>
                </a:lnTo>
                <a:lnTo>
                  <a:pt x="11963" y="343"/>
                </a:lnTo>
                <a:close/>
              </a:path>
              <a:path w="29210" h="31114">
                <a:moveTo>
                  <a:pt x="12006" y="342"/>
                </a:moveTo>
                <a:lnTo>
                  <a:pt x="13030" y="647"/>
                </a:lnTo>
                <a:lnTo>
                  <a:pt x="14414" y="1003"/>
                </a:lnTo>
                <a:lnTo>
                  <a:pt x="12006" y="342"/>
                </a:lnTo>
                <a:close/>
              </a:path>
              <a:path w="29210" h="31114">
                <a:moveTo>
                  <a:pt x="10756" y="0"/>
                </a:moveTo>
                <a:lnTo>
                  <a:pt x="11960" y="342"/>
                </a:lnTo>
                <a:lnTo>
                  <a:pt x="10756" y="0"/>
                </a:lnTo>
                <a:close/>
              </a:path>
            </a:pathLst>
          </a:custGeom>
          <a:solidFill>
            <a:srgbClr val="BCBEC0"/>
          </a:solidFill>
        </p:spPr>
        <p:txBody>
          <a:bodyPr wrap="square" lIns="0" tIns="0" rIns="0" bIns="0" rtlCol="0"/>
          <a:lstStyle/>
          <a:p>
            <a:endParaRPr sz="1154"/>
          </a:p>
        </p:txBody>
      </p:sp>
      <p:sp>
        <p:nvSpPr>
          <p:cNvPr id="43" name="object 43"/>
          <p:cNvSpPr/>
          <p:nvPr/>
        </p:nvSpPr>
        <p:spPr>
          <a:xfrm>
            <a:off x="4230127" y="2137136"/>
            <a:ext cx="10415" cy="10018"/>
          </a:xfrm>
          <a:custGeom>
            <a:avLst/>
            <a:gdLst/>
            <a:ahLst/>
            <a:cxnLst/>
            <a:rect l="l" t="t" r="r" b="b"/>
            <a:pathLst>
              <a:path w="14604" h="13335">
                <a:moveTo>
                  <a:pt x="3530" y="0"/>
                </a:moveTo>
                <a:lnTo>
                  <a:pt x="0" y="1219"/>
                </a:lnTo>
                <a:lnTo>
                  <a:pt x="6781" y="13017"/>
                </a:lnTo>
                <a:lnTo>
                  <a:pt x="11803" y="10058"/>
                </a:lnTo>
                <a:lnTo>
                  <a:pt x="13804" y="7246"/>
                </a:lnTo>
                <a:lnTo>
                  <a:pt x="3530" y="0"/>
                </a:lnTo>
                <a:close/>
              </a:path>
              <a:path w="14604" h="13335">
                <a:moveTo>
                  <a:pt x="13804" y="7246"/>
                </a:moveTo>
                <a:lnTo>
                  <a:pt x="11798" y="10058"/>
                </a:lnTo>
                <a:lnTo>
                  <a:pt x="13677" y="8953"/>
                </a:lnTo>
                <a:lnTo>
                  <a:pt x="14046" y="7416"/>
                </a:lnTo>
                <a:lnTo>
                  <a:pt x="13804" y="7246"/>
                </a:lnTo>
                <a:close/>
              </a:path>
              <a:path w="14604" h="13335">
                <a:moveTo>
                  <a:pt x="14262" y="6603"/>
                </a:moveTo>
                <a:lnTo>
                  <a:pt x="13804" y="7246"/>
                </a:lnTo>
                <a:lnTo>
                  <a:pt x="14046" y="7416"/>
                </a:lnTo>
                <a:lnTo>
                  <a:pt x="13677" y="8953"/>
                </a:lnTo>
                <a:lnTo>
                  <a:pt x="14262" y="6603"/>
                </a:lnTo>
                <a:close/>
              </a:path>
            </a:pathLst>
          </a:custGeom>
          <a:solidFill>
            <a:srgbClr val="BCBEC0"/>
          </a:solidFill>
        </p:spPr>
        <p:txBody>
          <a:bodyPr wrap="square" lIns="0" tIns="0" rIns="0" bIns="0" rtlCol="0"/>
          <a:lstStyle/>
          <a:p>
            <a:endParaRPr sz="1154"/>
          </a:p>
        </p:txBody>
      </p:sp>
      <p:sp>
        <p:nvSpPr>
          <p:cNvPr id="44" name="object 44"/>
          <p:cNvSpPr/>
          <p:nvPr/>
        </p:nvSpPr>
        <p:spPr>
          <a:xfrm>
            <a:off x="4260115" y="2093521"/>
            <a:ext cx="15396" cy="16219"/>
          </a:xfrm>
          <a:custGeom>
            <a:avLst/>
            <a:gdLst/>
            <a:ahLst/>
            <a:cxnLst/>
            <a:rect l="l" t="t" r="r" b="b"/>
            <a:pathLst>
              <a:path w="21589" h="21589">
                <a:moveTo>
                  <a:pt x="12681" y="0"/>
                </a:moveTo>
                <a:lnTo>
                  <a:pt x="8236" y="3644"/>
                </a:lnTo>
                <a:lnTo>
                  <a:pt x="4007" y="7315"/>
                </a:lnTo>
                <a:lnTo>
                  <a:pt x="0" y="14883"/>
                </a:lnTo>
                <a:lnTo>
                  <a:pt x="4554" y="19843"/>
                </a:lnTo>
                <a:lnTo>
                  <a:pt x="12359" y="21384"/>
                </a:lnTo>
                <a:lnTo>
                  <a:pt x="18104" y="18694"/>
                </a:lnTo>
                <a:lnTo>
                  <a:pt x="21025" y="13716"/>
                </a:lnTo>
                <a:lnTo>
                  <a:pt x="17176" y="11252"/>
                </a:lnTo>
                <a:lnTo>
                  <a:pt x="15576" y="7315"/>
                </a:lnTo>
                <a:lnTo>
                  <a:pt x="12681" y="0"/>
                </a:lnTo>
                <a:close/>
              </a:path>
              <a:path w="21589" h="21589">
                <a:moveTo>
                  <a:pt x="4984" y="6451"/>
                </a:moveTo>
                <a:lnTo>
                  <a:pt x="1962" y="9055"/>
                </a:lnTo>
                <a:lnTo>
                  <a:pt x="4007" y="7315"/>
                </a:lnTo>
                <a:lnTo>
                  <a:pt x="4984" y="6451"/>
                </a:lnTo>
                <a:close/>
              </a:path>
            </a:pathLst>
          </a:custGeom>
          <a:solidFill>
            <a:srgbClr val="BCBEC0"/>
          </a:solidFill>
        </p:spPr>
        <p:txBody>
          <a:bodyPr wrap="square" lIns="0" tIns="0" rIns="0" bIns="0" rtlCol="0"/>
          <a:lstStyle/>
          <a:p>
            <a:endParaRPr sz="1154"/>
          </a:p>
        </p:txBody>
      </p:sp>
      <p:sp>
        <p:nvSpPr>
          <p:cNvPr id="45" name="object 45"/>
          <p:cNvSpPr/>
          <p:nvPr/>
        </p:nvSpPr>
        <p:spPr>
          <a:xfrm>
            <a:off x="4279585" y="2090735"/>
            <a:ext cx="21737" cy="13358"/>
          </a:xfrm>
          <a:custGeom>
            <a:avLst/>
            <a:gdLst/>
            <a:ahLst/>
            <a:cxnLst/>
            <a:rect l="l" t="t" r="r" b="b"/>
            <a:pathLst>
              <a:path w="30479" h="17779">
                <a:moveTo>
                  <a:pt x="0" y="0"/>
                </a:moveTo>
                <a:lnTo>
                  <a:pt x="3492" y="11506"/>
                </a:lnTo>
                <a:lnTo>
                  <a:pt x="7162" y="17297"/>
                </a:lnTo>
                <a:lnTo>
                  <a:pt x="18237" y="17449"/>
                </a:lnTo>
                <a:lnTo>
                  <a:pt x="22821" y="11099"/>
                </a:lnTo>
                <a:lnTo>
                  <a:pt x="27571" y="9690"/>
                </a:lnTo>
                <a:lnTo>
                  <a:pt x="30138" y="7615"/>
                </a:lnTo>
                <a:lnTo>
                  <a:pt x="25571" y="6113"/>
                </a:lnTo>
                <a:lnTo>
                  <a:pt x="22250" y="5651"/>
                </a:lnTo>
                <a:lnTo>
                  <a:pt x="18694" y="5651"/>
                </a:lnTo>
                <a:lnTo>
                  <a:pt x="12649" y="4114"/>
                </a:lnTo>
                <a:lnTo>
                  <a:pt x="0" y="0"/>
                </a:lnTo>
                <a:close/>
              </a:path>
              <a:path w="30479" h="17779">
                <a:moveTo>
                  <a:pt x="15857" y="4929"/>
                </a:moveTo>
                <a:lnTo>
                  <a:pt x="18694" y="5651"/>
                </a:lnTo>
                <a:lnTo>
                  <a:pt x="22250" y="5651"/>
                </a:lnTo>
                <a:lnTo>
                  <a:pt x="19070" y="5209"/>
                </a:lnTo>
                <a:lnTo>
                  <a:pt x="15857" y="4929"/>
                </a:lnTo>
                <a:close/>
              </a:path>
            </a:pathLst>
          </a:custGeom>
          <a:solidFill>
            <a:srgbClr val="BCBEC0"/>
          </a:solidFill>
        </p:spPr>
        <p:txBody>
          <a:bodyPr wrap="square" lIns="0" tIns="0" rIns="0" bIns="0" rtlCol="0"/>
          <a:lstStyle/>
          <a:p>
            <a:endParaRPr sz="1154"/>
          </a:p>
        </p:txBody>
      </p:sp>
      <p:sp>
        <p:nvSpPr>
          <p:cNvPr id="46" name="object 46"/>
          <p:cNvSpPr/>
          <p:nvPr/>
        </p:nvSpPr>
        <p:spPr>
          <a:xfrm>
            <a:off x="4275965" y="1410108"/>
            <a:ext cx="57511" cy="44843"/>
          </a:xfrm>
          <a:custGeom>
            <a:avLst/>
            <a:gdLst/>
            <a:ahLst/>
            <a:cxnLst/>
            <a:rect l="l" t="t" r="r" b="b"/>
            <a:pathLst>
              <a:path w="80645" h="59689">
                <a:moveTo>
                  <a:pt x="73760" y="53797"/>
                </a:moveTo>
                <a:lnTo>
                  <a:pt x="30734" y="53797"/>
                </a:lnTo>
                <a:lnTo>
                  <a:pt x="40408" y="54721"/>
                </a:lnTo>
                <a:lnTo>
                  <a:pt x="73091" y="58904"/>
                </a:lnTo>
                <a:lnTo>
                  <a:pt x="80314" y="59486"/>
                </a:lnTo>
                <a:lnTo>
                  <a:pt x="76955" y="55457"/>
                </a:lnTo>
                <a:lnTo>
                  <a:pt x="73760" y="53797"/>
                </a:lnTo>
                <a:close/>
              </a:path>
              <a:path w="80645" h="59689">
                <a:moveTo>
                  <a:pt x="14820" y="0"/>
                </a:moveTo>
                <a:lnTo>
                  <a:pt x="9659" y="1356"/>
                </a:lnTo>
                <a:lnTo>
                  <a:pt x="3242" y="9469"/>
                </a:lnTo>
                <a:lnTo>
                  <a:pt x="0" y="24998"/>
                </a:lnTo>
                <a:lnTo>
                  <a:pt x="872" y="40886"/>
                </a:lnTo>
                <a:lnTo>
                  <a:pt x="6781" y="50101"/>
                </a:lnTo>
                <a:lnTo>
                  <a:pt x="13716" y="52844"/>
                </a:lnTo>
                <a:lnTo>
                  <a:pt x="23317" y="54076"/>
                </a:lnTo>
                <a:lnTo>
                  <a:pt x="30734" y="53797"/>
                </a:lnTo>
                <a:lnTo>
                  <a:pt x="73760" y="53797"/>
                </a:lnTo>
                <a:lnTo>
                  <a:pt x="67725" y="50661"/>
                </a:lnTo>
                <a:lnTo>
                  <a:pt x="57586" y="46554"/>
                </a:lnTo>
                <a:lnTo>
                  <a:pt x="51498" y="44589"/>
                </a:lnTo>
                <a:lnTo>
                  <a:pt x="44984" y="38869"/>
                </a:lnTo>
                <a:lnTo>
                  <a:pt x="38857" y="27508"/>
                </a:lnTo>
                <a:lnTo>
                  <a:pt x="32865" y="15661"/>
                </a:lnTo>
                <a:lnTo>
                  <a:pt x="26758" y="8483"/>
                </a:lnTo>
                <a:lnTo>
                  <a:pt x="22555" y="6375"/>
                </a:lnTo>
                <a:lnTo>
                  <a:pt x="14820" y="0"/>
                </a:lnTo>
                <a:close/>
              </a:path>
              <a:path w="80645" h="59689">
                <a:moveTo>
                  <a:pt x="9677" y="1333"/>
                </a:moveTo>
                <a:lnTo>
                  <a:pt x="6134" y="2298"/>
                </a:lnTo>
                <a:lnTo>
                  <a:pt x="9659" y="1356"/>
                </a:lnTo>
                <a:close/>
              </a:path>
              <a:path w="80645" h="59689">
                <a:moveTo>
                  <a:pt x="11932" y="748"/>
                </a:moveTo>
                <a:lnTo>
                  <a:pt x="9677" y="1333"/>
                </a:lnTo>
                <a:lnTo>
                  <a:pt x="11932" y="748"/>
                </a:lnTo>
                <a:close/>
              </a:path>
            </a:pathLst>
          </a:custGeom>
          <a:solidFill>
            <a:srgbClr val="BCBEC0"/>
          </a:solidFill>
        </p:spPr>
        <p:txBody>
          <a:bodyPr wrap="square" lIns="0" tIns="0" rIns="0" bIns="0" rtlCol="0"/>
          <a:lstStyle/>
          <a:p>
            <a:endParaRPr sz="1154"/>
          </a:p>
        </p:txBody>
      </p:sp>
      <p:sp>
        <p:nvSpPr>
          <p:cNvPr id="47" name="object 47"/>
          <p:cNvSpPr/>
          <p:nvPr/>
        </p:nvSpPr>
        <p:spPr>
          <a:xfrm>
            <a:off x="4431000" y="1384978"/>
            <a:ext cx="87643" cy="67388"/>
          </a:xfrm>
          <a:prstGeom prst="rect">
            <a:avLst/>
          </a:prstGeom>
          <a:blipFill>
            <a:blip r:embed="rId9" cstate="print"/>
            <a:stretch>
              <a:fillRect/>
            </a:stretch>
          </a:blipFill>
        </p:spPr>
        <p:txBody>
          <a:bodyPr wrap="square" lIns="0" tIns="0" rIns="0" bIns="0" rtlCol="0"/>
          <a:lstStyle/>
          <a:p>
            <a:endParaRPr sz="1154"/>
          </a:p>
        </p:txBody>
      </p:sp>
      <p:sp>
        <p:nvSpPr>
          <p:cNvPr id="48" name="object 48"/>
          <p:cNvSpPr/>
          <p:nvPr/>
        </p:nvSpPr>
        <p:spPr>
          <a:xfrm>
            <a:off x="5179291" y="1570168"/>
            <a:ext cx="24453" cy="12403"/>
          </a:xfrm>
          <a:custGeom>
            <a:avLst/>
            <a:gdLst/>
            <a:ahLst/>
            <a:cxnLst/>
            <a:rect l="l" t="t" r="r" b="b"/>
            <a:pathLst>
              <a:path w="34289" h="16510">
                <a:moveTo>
                  <a:pt x="9956" y="0"/>
                </a:moveTo>
                <a:lnTo>
                  <a:pt x="5372" y="8381"/>
                </a:lnTo>
                <a:lnTo>
                  <a:pt x="0" y="15151"/>
                </a:lnTo>
                <a:lnTo>
                  <a:pt x="317" y="16116"/>
                </a:lnTo>
                <a:lnTo>
                  <a:pt x="4435" y="15782"/>
                </a:lnTo>
                <a:lnTo>
                  <a:pt x="23011" y="13056"/>
                </a:lnTo>
                <a:lnTo>
                  <a:pt x="28536" y="12572"/>
                </a:lnTo>
                <a:lnTo>
                  <a:pt x="34150" y="12402"/>
                </a:lnTo>
                <a:lnTo>
                  <a:pt x="32851" y="10056"/>
                </a:lnTo>
                <a:lnTo>
                  <a:pt x="28004" y="7099"/>
                </a:lnTo>
                <a:lnTo>
                  <a:pt x="22974" y="5092"/>
                </a:lnTo>
                <a:lnTo>
                  <a:pt x="20878" y="4559"/>
                </a:lnTo>
                <a:lnTo>
                  <a:pt x="17272" y="3619"/>
                </a:lnTo>
                <a:lnTo>
                  <a:pt x="9956" y="0"/>
                </a:lnTo>
                <a:close/>
              </a:path>
              <a:path w="34289" h="16510">
                <a:moveTo>
                  <a:pt x="20909" y="4559"/>
                </a:moveTo>
                <a:lnTo>
                  <a:pt x="22013" y="4844"/>
                </a:lnTo>
                <a:lnTo>
                  <a:pt x="20909" y="4559"/>
                </a:lnTo>
                <a:close/>
              </a:path>
            </a:pathLst>
          </a:custGeom>
          <a:solidFill>
            <a:srgbClr val="BCBEC0"/>
          </a:solidFill>
        </p:spPr>
        <p:txBody>
          <a:bodyPr wrap="square" lIns="0" tIns="0" rIns="0" bIns="0" rtlCol="0"/>
          <a:lstStyle/>
          <a:p>
            <a:endParaRPr sz="1154"/>
          </a:p>
        </p:txBody>
      </p:sp>
      <p:sp>
        <p:nvSpPr>
          <p:cNvPr id="49" name="object 49"/>
          <p:cNvSpPr/>
          <p:nvPr/>
        </p:nvSpPr>
        <p:spPr>
          <a:xfrm>
            <a:off x="5186662" y="1655030"/>
            <a:ext cx="16755" cy="13358"/>
          </a:xfrm>
          <a:custGeom>
            <a:avLst/>
            <a:gdLst/>
            <a:ahLst/>
            <a:cxnLst/>
            <a:rect l="l" t="t" r="r" b="b"/>
            <a:pathLst>
              <a:path w="23495" h="17779">
                <a:moveTo>
                  <a:pt x="23050" y="0"/>
                </a:moveTo>
                <a:lnTo>
                  <a:pt x="13601" y="304"/>
                </a:lnTo>
                <a:lnTo>
                  <a:pt x="11709" y="5638"/>
                </a:lnTo>
                <a:lnTo>
                  <a:pt x="6858" y="9982"/>
                </a:lnTo>
                <a:lnTo>
                  <a:pt x="0" y="11582"/>
                </a:lnTo>
                <a:lnTo>
                  <a:pt x="558" y="15278"/>
                </a:lnTo>
                <a:lnTo>
                  <a:pt x="5562" y="17272"/>
                </a:lnTo>
                <a:lnTo>
                  <a:pt x="7734" y="17259"/>
                </a:lnTo>
                <a:lnTo>
                  <a:pt x="12293" y="15468"/>
                </a:lnTo>
                <a:lnTo>
                  <a:pt x="17983" y="13322"/>
                </a:lnTo>
                <a:lnTo>
                  <a:pt x="19217" y="13322"/>
                </a:lnTo>
                <a:lnTo>
                  <a:pt x="22593" y="7429"/>
                </a:lnTo>
                <a:lnTo>
                  <a:pt x="23050" y="0"/>
                </a:lnTo>
                <a:close/>
              </a:path>
              <a:path w="23495" h="17779">
                <a:moveTo>
                  <a:pt x="19217" y="13322"/>
                </a:moveTo>
                <a:lnTo>
                  <a:pt x="17983" y="13322"/>
                </a:lnTo>
                <a:lnTo>
                  <a:pt x="17754" y="15875"/>
                </a:lnTo>
                <a:lnTo>
                  <a:pt x="19217" y="13322"/>
                </a:lnTo>
                <a:close/>
              </a:path>
            </a:pathLst>
          </a:custGeom>
          <a:solidFill>
            <a:srgbClr val="BCBEC0"/>
          </a:solidFill>
        </p:spPr>
        <p:txBody>
          <a:bodyPr wrap="square" lIns="0" tIns="0" rIns="0" bIns="0" rtlCol="0"/>
          <a:lstStyle/>
          <a:p>
            <a:endParaRPr sz="1154"/>
          </a:p>
        </p:txBody>
      </p:sp>
      <p:sp>
        <p:nvSpPr>
          <p:cNvPr id="50" name="object 50"/>
          <p:cNvSpPr/>
          <p:nvPr/>
        </p:nvSpPr>
        <p:spPr>
          <a:xfrm>
            <a:off x="5231971" y="1638463"/>
            <a:ext cx="12680" cy="15266"/>
          </a:xfrm>
          <a:custGeom>
            <a:avLst/>
            <a:gdLst/>
            <a:ahLst/>
            <a:cxnLst/>
            <a:rect l="l" t="t" r="r" b="b"/>
            <a:pathLst>
              <a:path w="17779" h="20320">
                <a:moveTo>
                  <a:pt x="17155" y="7365"/>
                </a:moveTo>
                <a:lnTo>
                  <a:pt x="5486" y="7365"/>
                </a:lnTo>
                <a:lnTo>
                  <a:pt x="2958" y="10185"/>
                </a:lnTo>
                <a:lnTo>
                  <a:pt x="113" y="13207"/>
                </a:lnTo>
                <a:lnTo>
                  <a:pt x="0" y="15074"/>
                </a:lnTo>
                <a:lnTo>
                  <a:pt x="190" y="18960"/>
                </a:lnTo>
                <a:lnTo>
                  <a:pt x="2349" y="20078"/>
                </a:lnTo>
                <a:lnTo>
                  <a:pt x="9359" y="15074"/>
                </a:lnTo>
                <a:lnTo>
                  <a:pt x="16382" y="12852"/>
                </a:lnTo>
                <a:lnTo>
                  <a:pt x="17576" y="9524"/>
                </a:lnTo>
                <a:lnTo>
                  <a:pt x="17155" y="7365"/>
                </a:lnTo>
                <a:close/>
              </a:path>
              <a:path w="17779" h="20320">
                <a:moveTo>
                  <a:pt x="3157" y="9925"/>
                </a:moveTo>
                <a:lnTo>
                  <a:pt x="1875" y="11335"/>
                </a:lnTo>
                <a:lnTo>
                  <a:pt x="2958" y="10185"/>
                </a:lnTo>
                <a:lnTo>
                  <a:pt x="3157" y="9925"/>
                </a:lnTo>
                <a:close/>
              </a:path>
              <a:path w="17779" h="20320">
                <a:moveTo>
                  <a:pt x="13911" y="0"/>
                </a:moveTo>
                <a:lnTo>
                  <a:pt x="10081" y="1506"/>
                </a:lnTo>
                <a:lnTo>
                  <a:pt x="6125" y="6063"/>
                </a:lnTo>
                <a:lnTo>
                  <a:pt x="3157" y="9925"/>
                </a:lnTo>
                <a:lnTo>
                  <a:pt x="5486" y="7365"/>
                </a:lnTo>
                <a:lnTo>
                  <a:pt x="17155" y="7365"/>
                </a:lnTo>
                <a:lnTo>
                  <a:pt x="16700" y="5029"/>
                </a:lnTo>
                <a:lnTo>
                  <a:pt x="13911" y="0"/>
                </a:lnTo>
                <a:close/>
              </a:path>
            </a:pathLst>
          </a:custGeom>
          <a:solidFill>
            <a:srgbClr val="BCBEC0"/>
          </a:solidFill>
        </p:spPr>
        <p:txBody>
          <a:bodyPr wrap="square" lIns="0" tIns="0" rIns="0" bIns="0" rtlCol="0"/>
          <a:lstStyle/>
          <a:p>
            <a:endParaRPr sz="1154"/>
          </a:p>
        </p:txBody>
      </p:sp>
      <p:sp>
        <p:nvSpPr>
          <p:cNvPr id="51" name="object 51"/>
          <p:cNvSpPr/>
          <p:nvPr/>
        </p:nvSpPr>
        <p:spPr>
          <a:xfrm>
            <a:off x="5226191" y="1718542"/>
            <a:ext cx="20831" cy="18605"/>
          </a:xfrm>
          <a:custGeom>
            <a:avLst/>
            <a:gdLst/>
            <a:ahLst/>
            <a:cxnLst/>
            <a:rect l="l" t="t" r="r" b="b"/>
            <a:pathLst>
              <a:path w="29210" h="24764">
                <a:moveTo>
                  <a:pt x="12229" y="13673"/>
                </a:moveTo>
                <a:lnTo>
                  <a:pt x="0" y="20739"/>
                </a:lnTo>
                <a:lnTo>
                  <a:pt x="13093" y="24295"/>
                </a:lnTo>
                <a:lnTo>
                  <a:pt x="17195" y="21259"/>
                </a:lnTo>
                <a:lnTo>
                  <a:pt x="25641" y="15709"/>
                </a:lnTo>
                <a:lnTo>
                  <a:pt x="26027" y="14579"/>
                </a:lnTo>
                <a:lnTo>
                  <a:pt x="12039" y="14579"/>
                </a:lnTo>
                <a:lnTo>
                  <a:pt x="12229" y="13673"/>
                </a:lnTo>
                <a:close/>
              </a:path>
              <a:path w="29210" h="24764">
                <a:moveTo>
                  <a:pt x="28397" y="7632"/>
                </a:moveTo>
                <a:lnTo>
                  <a:pt x="13500" y="7632"/>
                </a:lnTo>
                <a:lnTo>
                  <a:pt x="12039" y="14579"/>
                </a:lnTo>
                <a:lnTo>
                  <a:pt x="26027" y="14579"/>
                </a:lnTo>
                <a:lnTo>
                  <a:pt x="28397" y="7632"/>
                </a:lnTo>
                <a:close/>
              </a:path>
              <a:path w="29210" h="24764">
                <a:moveTo>
                  <a:pt x="19507" y="0"/>
                </a:moveTo>
                <a:lnTo>
                  <a:pt x="13766" y="6324"/>
                </a:lnTo>
                <a:lnTo>
                  <a:pt x="12229" y="13673"/>
                </a:lnTo>
                <a:lnTo>
                  <a:pt x="13500" y="7632"/>
                </a:lnTo>
                <a:lnTo>
                  <a:pt x="28397" y="7632"/>
                </a:lnTo>
                <a:lnTo>
                  <a:pt x="28917" y="6108"/>
                </a:lnTo>
                <a:lnTo>
                  <a:pt x="19507" y="0"/>
                </a:lnTo>
                <a:close/>
              </a:path>
            </a:pathLst>
          </a:custGeom>
          <a:solidFill>
            <a:srgbClr val="BCBEC0"/>
          </a:solidFill>
        </p:spPr>
        <p:txBody>
          <a:bodyPr wrap="square" lIns="0" tIns="0" rIns="0" bIns="0" rtlCol="0"/>
          <a:lstStyle/>
          <a:p>
            <a:endParaRPr sz="1154"/>
          </a:p>
        </p:txBody>
      </p:sp>
      <p:sp>
        <p:nvSpPr>
          <p:cNvPr id="52" name="object 52"/>
          <p:cNvSpPr/>
          <p:nvPr/>
        </p:nvSpPr>
        <p:spPr>
          <a:xfrm>
            <a:off x="5203408" y="1788726"/>
            <a:ext cx="15850" cy="53429"/>
          </a:xfrm>
          <a:custGeom>
            <a:avLst/>
            <a:gdLst/>
            <a:ahLst/>
            <a:cxnLst/>
            <a:rect l="l" t="t" r="r" b="b"/>
            <a:pathLst>
              <a:path w="22225" h="71120">
                <a:moveTo>
                  <a:pt x="3010" y="12734"/>
                </a:moveTo>
                <a:lnTo>
                  <a:pt x="0" y="24866"/>
                </a:lnTo>
                <a:lnTo>
                  <a:pt x="4660" y="30213"/>
                </a:lnTo>
                <a:lnTo>
                  <a:pt x="6769" y="34798"/>
                </a:lnTo>
                <a:lnTo>
                  <a:pt x="10014" y="43080"/>
                </a:lnTo>
                <a:lnTo>
                  <a:pt x="15443" y="59979"/>
                </a:lnTo>
                <a:lnTo>
                  <a:pt x="18681" y="68262"/>
                </a:lnTo>
                <a:lnTo>
                  <a:pt x="21057" y="70662"/>
                </a:lnTo>
                <a:lnTo>
                  <a:pt x="22147" y="66806"/>
                </a:lnTo>
                <a:lnTo>
                  <a:pt x="22070" y="59979"/>
                </a:lnTo>
                <a:lnTo>
                  <a:pt x="21374" y="55930"/>
                </a:lnTo>
                <a:lnTo>
                  <a:pt x="19344" y="48289"/>
                </a:lnTo>
                <a:lnTo>
                  <a:pt x="18845" y="39797"/>
                </a:lnTo>
                <a:lnTo>
                  <a:pt x="18935" y="34798"/>
                </a:lnTo>
                <a:lnTo>
                  <a:pt x="18931" y="23063"/>
                </a:lnTo>
                <a:lnTo>
                  <a:pt x="18656" y="18618"/>
                </a:lnTo>
                <a:lnTo>
                  <a:pt x="18603" y="17538"/>
                </a:lnTo>
                <a:lnTo>
                  <a:pt x="7721" y="17538"/>
                </a:lnTo>
                <a:lnTo>
                  <a:pt x="3073" y="12740"/>
                </a:lnTo>
                <a:close/>
              </a:path>
              <a:path w="22225" h="71120">
                <a:moveTo>
                  <a:pt x="18668" y="18618"/>
                </a:moveTo>
                <a:lnTo>
                  <a:pt x="19151" y="26619"/>
                </a:lnTo>
                <a:lnTo>
                  <a:pt x="18668" y="18618"/>
                </a:lnTo>
                <a:close/>
              </a:path>
              <a:path w="22225" h="71120">
                <a:moveTo>
                  <a:pt x="18521" y="12687"/>
                </a:moveTo>
                <a:lnTo>
                  <a:pt x="3022" y="12687"/>
                </a:lnTo>
                <a:lnTo>
                  <a:pt x="14223" y="13690"/>
                </a:lnTo>
                <a:lnTo>
                  <a:pt x="12788" y="17233"/>
                </a:lnTo>
                <a:lnTo>
                  <a:pt x="7721" y="17538"/>
                </a:lnTo>
                <a:lnTo>
                  <a:pt x="18603" y="17538"/>
                </a:lnTo>
                <a:lnTo>
                  <a:pt x="18521" y="12687"/>
                </a:lnTo>
                <a:close/>
              </a:path>
              <a:path w="22225" h="71120">
                <a:moveTo>
                  <a:pt x="4546" y="0"/>
                </a:moveTo>
                <a:lnTo>
                  <a:pt x="1409" y="12598"/>
                </a:lnTo>
                <a:lnTo>
                  <a:pt x="3010" y="12734"/>
                </a:lnTo>
                <a:lnTo>
                  <a:pt x="18521" y="12687"/>
                </a:lnTo>
                <a:lnTo>
                  <a:pt x="18478" y="9385"/>
                </a:lnTo>
                <a:lnTo>
                  <a:pt x="10528" y="5143"/>
                </a:lnTo>
                <a:lnTo>
                  <a:pt x="4546" y="0"/>
                </a:lnTo>
                <a:close/>
              </a:path>
            </a:pathLst>
          </a:custGeom>
          <a:solidFill>
            <a:srgbClr val="BCBEC0"/>
          </a:solidFill>
        </p:spPr>
        <p:txBody>
          <a:bodyPr wrap="square" lIns="0" tIns="0" rIns="0" bIns="0" rtlCol="0"/>
          <a:lstStyle/>
          <a:p>
            <a:endParaRPr sz="1154"/>
          </a:p>
        </p:txBody>
      </p:sp>
      <p:sp>
        <p:nvSpPr>
          <p:cNvPr id="53" name="object 53"/>
          <p:cNvSpPr/>
          <p:nvPr/>
        </p:nvSpPr>
        <p:spPr>
          <a:xfrm>
            <a:off x="5210489" y="1868837"/>
            <a:ext cx="47095" cy="31008"/>
          </a:xfrm>
          <a:custGeom>
            <a:avLst/>
            <a:gdLst/>
            <a:ahLst/>
            <a:cxnLst/>
            <a:rect l="l" t="t" r="r" b="b"/>
            <a:pathLst>
              <a:path w="66039" h="41275">
                <a:moveTo>
                  <a:pt x="52911" y="33235"/>
                </a:moveTo>
                <a:lnTo>
                  <a:pt x="26093" y="33235"/>
                </a:lnTo>
                <a:lnTo>
                  <a:pt x="32826" y="33910"/>
                </a:lnTo>
                <a:lnTo>
                  <a:pt x="38426" y="35281"/>
                </a:lnTo>
                <a:lnTo>
                  <a:pt x="48002" y="40730"/>
                </a:lnTo>
                <a:lnTo>
                  <a:pt x="52911" y="33235"/>
                </a:lnTo>
                <a:close/>
              </a:path>
              <a:path w="66039" h="41275">
                <a:moveTo>
                  <a:pt x="987" y="9704"/>
                </a:moveTo>
                <a:lnTo>
                  <a:pt x="559" y="16227"/>
                </a:lnTo>
                <a:lnTo>
                  <a:pt x="0" y="22899"/>
                </a:lnTo>
                <a:lnTo>
                  <a:pt x="26" y="24398"/>
                </a:lnTo>
                <a:lnTo>
                  <a:pt x="1153" y="30503"/>
                </a:lnTo>
                <a:lnTo>
                  <a:pt x="6333" y="34240"/>
                </a:lnTo>
                <a:lnTo>
                  <a:pt x="12866" y="34608"/>
                </a:lnTo>
                <a:lnTo>
                  <a:pt x="19446" y="33870"/>
                </a:lnTo>
                <a:lnTo>
                  <a:pt x="26093" y="33235"/>
                </a:lnTo>
                <a:lnTo>
                  <a:pt x="52911" y="33235"/>
                </a:lnTo>
                <a:lnTo>
                  <a:pt x="54187" y="31230"/>
                </a:lnTo>
                <a:lnTo>
                  <a:pt x="62038" y="26506"/>
                </a:lnTo>
                <a:lnTo>
                  <a:pt x="43303" y="26506"/>
                </a:lnTo>
                <a:lnTo>
                  <a:pt x="37969" y="25769"/>
                </a:lnTo>
                <a:lnTo>
                  <a:pt x="35073" y="22899"/>
                </a:lnTo>
                <a:lnTo>
                  <a:pt x="33295" y="18013"/>
                </a:lnTo>
                <a:lnTo>
                  <a:pt x="36337" y="13888"/>
                </a:lnTo>
                <a:lnTo>
                  <a:pt x="37761" y="11850"/>
                </a:lnTo>
                <a:lnTo>
                  <a:pt x="1152" y="11850"/>
                </a:lnTo>
                <a:lnTo>
                  <a:pt x="987" y="9704"/>
                </a:lnTo>
                <a:close/>
              </a:path>
              <a:path w="66039" h="41275">
                <a:moveTo>
                  <a:pt x="56155" y="17946"/>
                </a:moveTo>
                <a:lnTo>
                  <a:pt x="49780" y="24893"/>
                </a:lnTo>
                <a:lnTo>
                  <a:pt x="43303" y="26506"/>
                </a:lnTo>
                <a:lnTo>
                  <a:pt x="62038" y="26506"/>
                </a:lnTo>
                <a:lnTo>
                  <a:pt x="65541" y="24398"/>
                </a:lnTo>
                <a:lnTo>
                  <a:pt x="58556" y="19546"/>
                </a:lnTo>
                <a:lnTo>
                  <a:pt x="56155" y="17946"/>
                </a:lnTo>
                <a:close/>
              </a:path>
              <a:path w="66039" h="41275">
                <a:moveTo>
                  <a:pt x="809" y="6033"/>
                </a:moveTo>
                <a:lnTo>
                  <a:pt x="987" y="9704"/>
                </a:lnTo>
                <a:lnTo>
                  <a:pt x="1152" y="11850"/>
                </a:lnTo>
                <a:lnTo>
                  <a:pt x="809" y="6033"/>
                </a:lnTo>
                <a:close/>
              </a:path>
              <a:path w="66039" h="41275">
                <a:moveTo>
                  <a:pt x="17114" y="6033"/>
                </a:moveTo>
                <a:lnTo>
                  <a:pt x="809" y="6033"/>
                </a:lnTo>
                <a:lnTo>
                  <a:pt x="1152" y="11850"/>
                </a:lnTo>
                <a:lnTo>
                  <a:pt x="37761" y="11850"/>
                </a:lnTo>
                <a:lnTo>
                  <a:pt x="39445" y="9440"/>
                </a:lnTo>
                <a:lnTo>
                  <a:pt x="39157" y="8370"/>
                </a:lnTo>
                <a:lnTo>
                  <a:pt x="22462" y="8370"/>
                </a:lnTo>
                <a:lnTo>
                  <a:pt x="17090" y="7507"/>
                </a:lnTo>
                <a:lnTo>
                  <a:pt x="17114" y="6033"/>
                </a:lnTo>
                <a:close/>
              </a:path>
              <a:path w="66039" h="41275">
                <a:moveTo>
                  <a:pt x="17154" y="3620"/>
                </a:moveTo>
                <a:lnTo>
                  <a:pt x="7908" y="5424"/>
                </a:lnTo>
                <a:lnTo>
                  <a:pt x="766" y="5424"/>
                </a:lnTo>
                <a:lnTo>
                  <a:pt x="987" y="9704"/>
                </a:lnTo>
                <a:lnTo>
                  <a:pt x="809" y="6033"/>
                </a:lnTo>
                <a:lnTo>
                  <a:pt x="17114" y="6033"/>
                </a:lnTo>
                <a:lnTo>
                  <a:pt x="17124" y="5424"/>
                </a:lnTo>
                <a:lnTo>
                  <a:pt x="7908" y="5424"/>
                </a:lnTo>
                <a:lnTo>
                  <a:pt x="720" y="4535"/>
                </a:lnTo>
                <a:lnTo>
                  <a:pt x="17139" y="4535"/>
                </a:lnTo>
                <a:lnTo>
                  <a:pt x="17154" y="3620"/>
                </a:lnTo>
                <a:close/>
              </a:path>
              <a:path w="66039" h="41275">
                <a:moveTo>
                  <a:pt x="32990" y="0"/>
                </a:moveTo>
                <a:lnTo>
                  <a:pt x="29960" y="2419"/>
                </a:lnTo>
                <a:lnTo>
                  <a:pt x="27032" y="6617"/>
                </a:lnTo>
                <a:lnTo>
                  <a:pt x="22462" y="8370"/>
                </a:lnTo>
                <a:lnTo>
                  <a:pt x="39157" y="8370"/>
                </a:lnTo>
                <a:lnTo>
                  <a:pt x="37867" y="3582"/>
                </a:lnTo>
                <a:lnTo>
                  <a:pt x="32990" y="0"/>
                </a:lnTo>
                <a:close/>
              </a:path>
            </a:pathLst>
          </a:custGeom>
          <a:solidFill>
            <a:srgbClr val="BCBEC0"/>
          </a:solidFill>
        </p:spPr>
        <p:txBody>
          <a:bodyPr wrap="square" lIns="0" tIns="0" rIns="0" bIns="0" rtlCol="0"/>
          <a:lstStyle/>
          <a:p>
            <a:endParaRPr sz="1154"/>
          </a:p>
        </p:txBody>
      </p:sp>
      <p:sp>
        <p:nvSpPr>
          <p:cNvPr id="54" name="object 54"/>
          <p:cNvSpPr/>
          <p:nvPr/>
        </p:nvSpPr>
        <p:spPr>
          <a:xfrm>
            <a:off x="5126829" y="1890291"/>
            <a:ext cx="62021" cy="55545"/>
          </a:xfrm>
          <a:prstGeom prst="rect">
            <a:avLst/>
          </a:prstGeom>
          <a:blipFill>
            <a:blip r:embed="rId10" cstate="print"/>
            <a:stretch>
              <a:fillRect/>
            </a:stretch>
          </a:blipFill>
        </p:spPr>
        <p:txBody>
          <a:bodyPr wrap="square" lIns="0" tIns="0" rIns="0" bIns="0" rtlCol="0"/>
          <a:lstStyle/>
          <a:p>
            <a:endParaRPr sz="1154"/>
          </a:p>
        </p:txBody>
      </p:sp>
      <p:sp>
        <p:nvSpPr>
          <p:cNvPr id="55" name="object 55"/>
          <p:cNvSpPr/>
          <p:nvPr/>
        </p:nvSpPr>
        <p:spPr>
          <a:xfrm>
            <a:off x="5039619" y="1980908"/>
            <a:ext cx="89079" cy="71954"/>
          </a:xfrm>
          <a:prstGeom prst="rect">
            <a:avLst/>
          </a:prstGeom>
          <a:blipFill>
            <a:blip r:embed="rId11" cstate="print"/>
            <a:stretch>
              <a:fillRect/>
            </a:stretch>
          </a:blipFill>
        </p:spPr>
        <p:txBody>
          <a:bodyPr wrap="square" lIns="0" tIns="0" rIns="0" bIns="0" rtlCol="0"/>
          <a:lstStyle/>
          <a:p>
            <a:endParaRPr sz="1154"/>
          </a:p>
        </p:txBody>
      </p:sp>
      <p:sp>
        <p:nvSpPr>
          <p:cNvPr id="56" name="object 56"/>
          <p:cNvSpPr/>
          <p:nvPr/>
        </p:nvSpPr>
        <p:spPr>
          <a:xfrm>
            <a:off x="4609193" y="2438399"/>
            <a:ext cx="12680" cy="4770"/>
          </a:xfrm>
          <a:custGeom>
            <a:avLst/>
            <a:gdLst/>
            <a:ahLst/>
            <a:cxnLst/>
            <a:rect l="l" t="t" r="r" b="b"/>
            <a:pathLst>
              <a:path w="17779" h="6350">
                <a:moveTo>
                  <a:pt x="6493" y="2"/>
                </a:moveTo>
                <a:lnTo>
                  <a:pt x="0" y="4048"/>
                </a:lnTo>
                <a:lnTo>
                  <a:pt x="101" y="6194"/>
                </a:lnTo>
                <a:lnTo>
                  <a:pt x="10020" y="5369"/>
                </a:lnTo>
                <a:lnTo>
                  <a:pt x="17122" y="5369"/>
                </a:lnTo>
                <a:lnTo>
                  <a:pt x="10096" y="314"/>
                </a:lnTo>
                <a:lnTo>
                  <a:pt x="6493" y="2"/>
                </a:lnTo>
                <a:close/>
              </a:path>
              <a:path w="17779" h="6350">
                <a:moveTo>
                  <a:pt x="17122" y="5369"/>
                </a:moveTo>
                <a:lnTo>
                  <a:pt x="10020" y="5369"/>
                </a:lnTo>
                <a:lnTo>
                  <a:pt x="17564" y="5686"/>
                </a:lnTo>
                <a:lnTo>
                  <a:pt x="17122" y="5369"/>
                </a:lnTo>
                <a:close/>
              </a:path>
              <a:path w="17779" h="6350">
                <a:moveTo>
                  <a:pt x="6497" y="0"/>
                </a:moveTo>
                <a:lnTo>
                  <a:pt x="9423" y="263"/>
                </a:lnTo>
                <a:lnTo>
                  <a:pt x="6497" y="0"/>
                </a:lnTo>
                <a:close/>
              </a:path>
              <a:path w="17779" h="6350">
                <a:moveTo>
                  <a:pt x="7069" y="48"/>
                </a:moveTo>
                <a:lnTo>
                  <a:pt x="9423" y="263"/>
                </a:lnTo>
                <a:lnTo>
                  <a:pt x="7069" y="48"/>
                </a:lnTo>
                <a:close/>
              </a:path>
            </a:pathLst>
          </a:custGeom>
          <a:solidFill>
            <a:srgbClr val="BCBEC0"/>
          </a:solidFill>
        </p:spPr>
        <p:txBody>
          <a:bodyPr wrap="square" lIns="0" tIns="0" rIns="0" bIns="0" rtlCol="0"/>
          <a:lstStyle/>
          <a:p>
            <a:endParaRPr sz="1154"/>
          </a:p>
        </p:txBody>
      </p:sp>
      <p:sp>
        <p:nvSpPr>
          <p:cNvPr id="57" name="object 57"/>
          <p:cNvSpPr/>
          <p:nvPr/>
        </p:nvSpPr>
        <p:spPr>
          <a:xfrm>
            <a:off x="4575751" y="2515265"/>
            <a:ext cx="2717" cy="4293"/>
          </a:xfrm>
          <a:custGeom>
            <a:avLst/>
            <a:gdLst/>
            <a:ahLst/>
            <a:cxnLst/>
            <a:rect l="l" t="t" r="r" b="b"/>
            <a:pathLst>
              <a:path w="3810" h="5714">
                <a:moveTo>
                  <a:pt x="2020" y="5613"/>
                </a:moveTo>
                <a:close/>
              </a:path>
              <a:path w="3810" h="5714">
                <a:moveTo>
                  <a:pt x="381" y="0"/>
                </a:moveTo>
                <a:lnTo>
                  <a:pt x="0" y="2451"/>
                </a:lnTo>
                <a:lnTo>
                  <a:pt x="1894" y="5613"/>
                </a:lnTo>
                <a:lnTo>
                  <a:pt x="3718" y="3813"/>
                </a:lnTo>
                <a:lnTo>
                  <a:pt x="381" y="0"/>
                </a:lnTo>
                <a:close/>
              </a:path>
              <a:path w="3810" h="5714">
                <a:moveTo>
                  <a:pt x="3718" y="3813"/>
                </a:moveTo>
                <a:lnTo>
                  <a:pt x="2006" y="5613"/>
                </a:lnTo>
                <a:lnTo>
                  <a:pt x="3594" y="5029"/>
                </a:lnTo>
                <a:lnTo>
                  <a:pt x="3718" y="3813"/>
                </a:lnTo>
                <a:close/>
              </a:path>
            </a:pathLst>
          </a:custGeom>
          <a:solidFill>
            <a:srgbClr val="BCBEC0"/>
          </a:solidFill>
        </p:spPr>
        <p:txBody>
          <a:bodyPr wrap="square" lIns="0" tIns="0" rIns="0" bIns="0" rtlCol="0"/>
          <a:lstStyle/>
          <a:p>
            <a:endParaRPr sz="1154"/>
          </a:p>
        </p:txBody>
      </p:sp>
      <p:sp>
        <p:nvSpPr>
          <p:cNvPr id="58" name="object 58"/>
          <p:cNvSpPr/>
          <p:nvPr/>
        </p:nvSpPr>
        <p:spPr>
          <a:xfrm>
            <a:off x="5834740" y="2973724"/>
            <a:ext cx="125891" cy="132620"/>
          </a:xfrm>
          <a:custGeom>
            <a:avLst/>
            <a:gdLst/>
            <a:ahLst/>
            <a:cxnLst/>
            <a:rect l="l" t="t" r="r" b="b"/>
            <a:pathLst>
              <a:path w="176529" h="176529">
                <a:moveTo>
                  <a:pt x="88214" y="0"/>
                </a:moveTo>
                <a:lnTo>
                  <a:pt x="53878" y="6930"/>
                </a:lnTo>
                <a:lnTo>
                  <a:pt x="25838" y="25830"/>
                </a:lnTo>
                <a:lnTo>
                  <a:pt x="6932" y="53862"/>
                </a:lnTo>
                <a:lnTo>
                  <a:pt x="0" y="88188"/>
                </a:lnTo>
                <a:lnTo>
                  <a:pt x="6932" y="122522"/>
                </a:lnTo>
                <a:lnTo>
                  <a:pt x="25838" y="150558"/>
                </a:lnTo>
                <a:lnTo>
                  <a:pt x="53878" y="169459"/>
                </a:lnTo>
                <a:lnTo>
                  <a:pt x="88214" y="176390"/>
                </a:lnTo>
                <a:lnTo>
                  <a:pt x="122537" y="169459"/>
                </a:lnTo>
                <a:lnTo>
                  <a:pt x="150574" y="150558"/>
                </a:lnTo>
                <a:lnTo>
                  <a:pt x="169481" y="122522"/>
                </a:lnTo>
                <a:lnTo>
                  <a:pt x="176415" y="88188"/>
                </a:lnTo>
                <a:lnTo>
                  <a:pt x="169481" y="53862"/>
                </a:lnTo>
                <a:lnTo>
                  <a:pt x="150574" y="25830"/>
                </a:lnTo>
                <a:lnTo>
                  <a:pt x="122537" y="6930"/>
                </a:lnTo>
                <a:lnTo>
                  <a:pt x="88214" y="0"/>
                </a:lnTo>
                <a:close/>
              </a:path>
            </a:pathLst>
          </a:custGeom>
          <a:solidFill>
            <a:srgbClr val="DF853C"/>
          </a:solidFill>
        </p:spPr>
        <p:txBody>
          <a:bodyPr wrap="square" lIns="0" tIns="0" rIns="0" bIns="0" rtlCol="0"/>
          <a:lstStyle/>
          <a:p>
            <a:endParaRPr sz="1154"/>
          </a:p>
        </p:txBody>
      </p:sp>
      <p:sp>
        <p:nvSpPr>
          <p:cNvPr id="59" name="object 59"/>
          <p:cNvSpPr/>
          <p:nvPr/>
        </p:nvSpPr>
        <p:spPr>
          <a:xfrm>
            <a:off x="5834740" y="2973724"/>
            <a:ext cx="125891" cy="132620"/>
          </a:xfrm>
          <a:custGeom>
            <a:avLst/>
            <a:gdLst/>
            <a:ahLst/>
            <a:cxnLst/>
            <a:rect l="l" t="t" r="r" b="b"/>
            <a:pathLst>
              <a:path w="176529" h="176529">
                <a:moveTo>
                  <a:pt x="176415" y="88188"/>
                </a:moveTo>
                <a:lnTo>
                  <a:pt x="169481" y="122522"/>
                </a:lnTo>
                <a:lnTo>
                  <a:pt x="150574" y="150558"/>
                </a:lnTo>
                <a:lnTo>
                  <a:pt x="122537" y="169459"/>
                </a:lnTo>
                <a:lnTo>
                  <a:pt x="88214" y="176390"/>
                </a:lnTo>
                <a:lnTo>
                  <a:pt x="53878" y="169459"/>
                </a:lnTo>
                <a:lnTo>
                  <a:pt x="25838" y="150558"/>
                </a:lnTo>
                <a:lnTo>
                  <a:pt x="6932" y="122522"/>
                </a:lnTo>
                <a:lnTo>
                  <a:pt x="0" y="88188"/>
                </a:lnTo>
                <a:lnTo>
                  <a:pt x="6932" y="53862"/>
                </a:lnTo>
                <a:lnTo>
                  <a:pt x="25838" y="25830"/>
                </a:lnTo>
                <a:lnTo>
                  <a:pt x="53878" y="6930"/>
                </a:lnTo>
                <a:lnTo>
                  <a:pt x="88214" y="0"/>
                </a:lnTo>
                <a:lnTo>
                  <a:pt x="122537" y="6930"/>
                </a:lnTo>
                <a:lnTo>
                  <a:pt x="150574" y="25830"/>
                </a:lnTo>
                <a:lnTo>
                  <a:pt x="169481" y="53862"/>
                </a:lnTo>
                <a:lnTo>
                  <a:pt x="176415" y="88188"/>
                </a:lnTo>
                <a:close/>
              </a:path>
            </a:pathLst>
          </a:custGeom>
          <a:ln w="7556">
            <a:solidFill>
              <a:srgbClr val="FFFFFF"/>
            </a:solidFill>
          </a:ln>
        </p:spPr>
        <p:txBody>
          <a:bodyPr wrap="square" lIns="0" tIns="0" rIns="0" bIns="0" rtlCol="0"/>
          <a:lstStyle/>
          <a:p>
            <a:endParaRPr sz="1154"/>
          </a:p>
        </p:txBody>
      </p:sp>
      <p:sp>
        <p:nvSpPr>
          <p:cNvPr id="60" name="object 60"/>
          <p:cNvSpPr txBox="1"/>
          <p:nvPr/>
        </p:nvSpPr>
        <p:spPr>
          <a:xfrm>
            <a:off x="5866538" y="2980319"/>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a:t>
            </a:r>
            <a:endParaRPr sz="545">
              <a:latin typeface="Gill Sans MT"/>
              <a:cs typeface="Gill Sans MT"/>
            </a:endParaRPr>
          </a:p>
        </p:txBody>
      </p:sp>
      <p:sp>
        <p:nvSpPr>
          <p:cNvPr id="61" name="object 61"/>
          <p:cNvSpPr/>
          <p:nvPr/>
        </p:nvSpPr>
        <p:spPr>
          <a:xfrm>
            <a:off x="5758908" y="2905869"/>
            <a:ext cx="125891" cy="132620"/>
          </a:xfrm>
          <a:custGeom>
            <a:avLst/>
            <a:gdLst/>
            <a:ahLst/>
            <a:cxnLst/>
            <a:rect l="l" t="t" r="r" b="b"/>
            <a:pathLst>
              <a:path w="176529" h="176529">
                <a:moveTo>
                  <a:pt x="88188" y="0"/>
                </a:moveTo>
                <a:lnTo>
                  <a:pt x="53856" y="6928"/>
                </a:lnTo>
                <a:lnTo>
                  <a:pt x="25825" y="25825"/>
                </a:lnTo>
                <a:lnTo>
                  <a:pt x="6928" y="53856"/>
                </a:lnTo>
                <a:lnTo>
                  <a:pt x="0" y="88188"/>
                </a:lnTo>
                <a:lnTo>
                  <a:pt x="6928" y="122522"/>
                </a:lnTo>
                <a:lnTo>
                  <a:pt x="25825" y="150558"/>
                </a:lnTo>
                <a:lnTo>
                  <a:pt x="53856" y="169459"/>
                </a:lnTo>
                <a:lnTo>
                  <a:pt x="88188" y="176390"/>
                </a:lnTo>
                <a:lnTo>
                  <a:pt x="122522" y="169459"/>
                </a:lnTo>
                <a:lnTo>
                  <a:pt x="150558" y="150558"/>
                </a:lnTo>
                <a:lnTo>
                  <a:pt x="169459" y="122522"/>
                </a:lnTo>
                <a:lnTo>
                  <a:pt x="176390" y="88188"/>
                </a:lnTo>
                <a:lnTo>
                  <a:pt x="169459" y="53856"/>
                </a:lnTo>
                <a:lnTo>
                  <a:pt x="150558" y="25825"/>
                </a:lnTo>
                <a:lnTo>
                  <a:pt x="122522" y="6928"/>
                </a:lnTo>
                <a:lnTo>
                  <a:pt x="88188" y="0"/>
                </a:lnTo>
                <a:close/>
              </a:path>
            </a:pathLst>
          </a:custGeom>
          <a:solidFill>
            <a:srgbClr val="DF853C"/>
          </a:solidFill>
        </p:spPr>
        <p:txBody>
          <a:bodyPr wrap="square" lIns="0" tIns="0" rIns="0" bIns="0" rtlCol="0"/>
          <a:lstStyle/>
          <a:p>
            <a:endParaRPr sz="1154"/>
          </a:p>
        </p:txBody>
      </p:sp>
      <p:sp>
        <p:nvSpPr>
          <p:cNvPr id="62" name="object 62"/>
          <p:cNvSpPr/>
          <p:nvPr/>
        </p:nvSpPr>
        <p:spPr>
          <a:xfrm>
            <a:off x="5758908" y="2905869"/>
            <a:ext cx="125891" cy="132620"/>
          </a:xfrm>
          <a:custGeom>
            <a:avLst/>
            <a:gdLst/>
            <a:ahLst/>
            <a:cxnLst/>
            <a:rect l="l" t="t" r="r" b="b"/>
            <a:pathLst>
              <a:path w="176529" h="176529">
                <a:moveTo>
                  <a:pt x="176390" y="88188"/>
                </a:moveTo>
                <a:lnTo>
                  <a:pt x="169459" y="122522"/>
                </a:lnTo>
                <a:lnTo>
                  <a:pt x="150558" y="150558"/>
                </a:lnTo>
                <a:lnTo>
                  <a:pt x="122522" y="169459"/>
                </a:lnTo>
                <a:lnTo>
                  <a:pt x="88188" y="176390"/>
                </a:lnTo>
                <a:lnTo>
                  <a:pt x="53856" y="169459"/>
                </a:lnTo>
                <a:lnTo>
                  <a:pt x="25825" y="150558"/>
                </a:lnTo>
                <a:lnTo>
                  <a:pt x="6928" y="122522"/>
                </a:lnTo>
                <a:lnTo>
                  <a:pt x="0" y="88188"/>
                </a:lnTo>
                <a:lnTo>
                  <a:pt x="6928" y="53856"/>
                </a:lnTo>
                <a:lnTo>
                  <a:pt x="25825" y="25825"/>
                </a:lnTo>
                <a:lnTo>
                  <a:pt x="53856" y="6928"/>
                </a:lnTo>
                <a:lnTo>
                  <a:pt x="88188" y="0"/>
                </a:lnTo>
                <a:lnTo>
                  <a:pt x="122522" y="6928"/>
                </a:lnTo>
                <a:lnTo>
                  <a:pt x="150558" y="25825"/>
                </a:lnTo>
                <a:lnTo>
                  <a:pt x="169459" y="53856"/>
                </a:lnTo>
                <a:lnTo>
                  <a:pt x="176390" y="88188"/>
                </a:lnTo>
                <a:close/>
              </a:path>
            </a:pathLst>
          </a:custGeom>
          <a:ln w="7556">
            <a:solidFill>
              <a:srgbClr val="FFFFFF"/>
            </a:solidFill>
          </a:ln>
        </p:spPr>
        <p:txBody>
          <a:bodyPr wrap="square" lIns="0" tIns="0" rIns="0" bIns="0" rtlCol="0"/>
          <a:lstStyle/>
          <a:p>
            <a:endParaRPr sz="1154"/>
          </a:p>
        </p:txBody>
      </p:sp>
      <p:sp>
        <p:nvSpPr>
          <p:cNvPr id="63" name="object 63"/>
          <p:cNvSpPr/>
          <p:nvPr/>
        </p:nvSpPr>
        <p:spPr>
          <a:xfrm>
            <a:off x="6037835" y="3169544"/>
            <a:ext cx="125891" cy="132620"/>
          </a:xfrm>
          <a:custGeom>
            <a:avLst/>
            <a:gdLst/>
            <a:ahLst/>
            <a:cxnLst/>
            <a:rect l="l" t="t" r="r" b="b"/>
            <a:pathLst>
              <a:path w="176529" h="176529">
                <a:moveTo>
                  <a:pt x="88188" y="0"/>
                </a:moveTo>
                <a:lnTo>
                  <a:pt x="53862" y="6930"/>
                </a:lnTo>
                <a:lnTo>
                  <a:pt x="25830" y="25830"/>
                </a:lnTo>
                <a:lnTo>
                  <a:pt x="6930" y="53862"/>
                </a:lnTo>
                <a:lnTo>
                  <a:pt x="0" y="88188"/>
                </a:lnTo>
                <a:lnTo>
                  <a:pt x="6930" y="122522"/>
                </a:lnTo>
                <a:lnTo>
                  <a:pt x="25830" y="150558"/>
                </a:lnTo>
                <a:lnTo>
                  <a:pt x="53862" y="169459"/>
                </a:lnTo>
                <a:lnTo>
                  <a:pt x="88188" y="176390"/>
                </a:lnTo>
                <a:lnTo>
                  <a:pt x="122522" y="169459"/>
                </a:lnTo>
                <a:lnTo>
                  <a:pt x="150558" y="150558"/>
                </a:lnTo>
                <a:lnTo>
                  <a:pt x="169459" y="122522"/>
                </a:lnTo>
                <a:lnTo>
                  <a:pt x="176390" y="88188"/>
                </a:lnTo>
                <a:lnTo>
                  <a:pt x="169459" y="53862"/>
                </a:lnTo>
                <a:lnTo>
                  <a:pt x="150558" y="25830"/>
                </a:lnTo>
                <a:lnTo>
                  <a:pt x="122522" y="6930"/>
                </a:lnTo>
                <a:lnTo>
                  <a:pt x="88188" y="0"/>
                </a:lnTo>
                <a:close/>
              </a:path>
            </a:pathLst>
          </a:custGeom>
          <a:solidFill>
            <a:srgbClr val="DF853C"/>
          </a:solidFill>
        </p:spPr>
        <p:txBody>
          <a:bodyPr wrap="square" lIns="0" tIns="0" rIns="0" bIns="0" rtlCol="0"/>
          <a:lstStyle/>
          <a:p>
            <a:endParaRPr sz="1154"/>
          </a:p>
        </p:txBody>
      </p:sp>
      <p:sp>
        <p:nvSpPr>
          <p:cNvPr id="64" name="object 64"/>
          <p:cNvSpPr/>
          <p:nvPr/>
        </p:nvSpPr>
        <p:spPr>
          <a:xfrm>
            <a:off x="6037835" y="3169544"/>
            <a:ext cx="125891" cy="132620"/>
          </a:xfrm>
          <a:custGeom>
            <a:avLst/>
            <a:gdLst/>
            <a:ahLst/>
            <a:cxnLst/>
            <a:rect l="l" t="t" r="r" b="b"/>
            <a:pathLst>
              <a:path w="176529" h="176529">
                <a:moveTo>
                  <a:pt x="176390" y="88188"/>
                </a:moveTo>
                <a:lnTo>
                  <a:pt x="169459" y="122522"/>
                </a:lnTo>
                <a:lnTo>
                  <a:pt x="150558" y="150558"/>
                </a:lnTo>
                <a:lnTo>
                  <a:pt x="122522" y="169459"/>
                </a:lnTo>
                <a:lnTo>
                  <a:pt x="88188" y="176390"/>
                </a:lnTo>
                <a:lnTo>
                  <a:pt x="53862" y="169459"/>
                </a:lnTo>
                <a:lnTo>
                  <a:pt x="25830" y="150558"/>
                </a:lnTo>
                <a:lnTo>
                  <a:pt x="6930" y="122522"/>
                </a:lnTo>
                <a:lnTo>
                  <a:pt x="0" y="88188"/>
                </a:lnTo>
                <a:lnTo>
                  <a:pt x="6930" y="53862"/>
                </a:lnTo>
                <a:lnTo>
                  <a:pt x="25830" y="25830"/>
                </a:lnTo>
                <a:lnTo>
                  <a:pt x="53862" y="6930"/>
                </a:lnTo>
                <a:lnTo>
                  <a:pt x="88188" y="0"/>
                </a:lnTo>
                <a:lnTo>
                  <a:pt x="122522" y="6930"/>
                </a:lnTo>
                <a:lnTo>
                  <a:pt x="150558" y="25830"/>
                </a:lnTo>
                <a:lnTo>
                  <a:pt x="169459" y="53862"/>
                </a:lnTo>
                <a:lnTo>
                  <a:pt x="176390" y="88188"/>
                </a:lnTo>
                <a:close/>
              </a:path>
            </a:pathLst>
          </a:custGeom>
          <a:ln w="7556">
            <a:solidFill>
              <a:srgbClr val="FFFFFF"/>
            </a:solidFill>
          </a:ln>
        </p:spPr>
        <p:txBody>
          <a:bodyPr wrap="square" lIns="0" tIns="0" rIns="0" bIns="0" rtlCol="0"/>
          <a:lstStyle/>
          <a:p>
            <a:endParaRPr sz="1154"/>
          </a:p>
        </p:txBody>
      </p:sp>
      <p:sp>
        <p:nvSpPr>
          <p:cNvPr id="65" name="object 65"/>
          <p:cNvSpPr/>
          <p:nvPr/>
        </p:nvSpPr>
        <p:spPr>
          <a:xfrm>
            <a:off x="6192057" y="3134031"/>
            <a:ext cx="125891" cy="132620"/>
          </a:xfrm>
          <a:custGeom>
            <a:avLst/>
            <a:gdLst/>
            <a:ahLst/>
            <a:cxnLst/>
            <a:rect l="l" t="t" r="r" b="b"/>
            <a:pathLst>
              <a:path w="176529" h="176529">
                <a:moveTo>
                  <a:pt x="88188" y="0"/>
                </a:moveTo>
                <a:lnTo>
                  <a:pt x="53862" y="6930"/>
                </a:lnTo>
                <a:lnTo>
                  <a:pt x="25830" y="25831"/>
                </a:lnTo>
                <a:lnTo>
                  <a:pt x="6930" y="53867"/>
                </a:lnTo>
                <a:lnTo>
                  <a:pt x="0" y="88201"/>
                </a:lnTo>
                <a:lnTo>
                  <a:pt x="6930" y="122535"/>
                </a:lnTo>
                <a:lnTo>
                  <a:pt x="25830" y="150571"/>
                </a:lnTo>
                <a:lnTo>
                  <a:pt x="53862" y="169472"/>
                </a:lnTo>
                <a:lnTo>
                  <a:pt x="88188" y="176402"/>
                </a:lnTo>
                <a:lnTo>
                  <a:pt x="122528" y="169472"/>
                </a:lnTo>
                <a:lnTo>
                  <a:pt x="150563" y="150571"/>
                </a:lnTo>
                <a:lnTo>
                  <a:pt x="169461" y="122535"/>
                </a:lnTo>
                <a:lnTo>
                  <a:pt x="176390" y="88201"/>
                </a:lnTo>
                <a:lnTo>
                  <a:pt x="169461" y="53867"/>
                </a:lnTo>
                <a:lnTo>
                  <a:pt x="150563" y="25831"/>
                </a:lnTo>
                <a:lnTo>
                  <a:pt x="122528" y="6930"/>
                </a:lnTo>
                <a:lnTo>
                  <a:pt x="88188" y="0"/>
                </a:lnTo>
                <a:close/>
              </a:path>
            </a:pathLst>
          </a:custGeom>
          <a:solidFill>
            <a:srgbClr val="DF853C"/>
          </a:solidFill>
        </p:spPr>
        <p:txBody>
          <a:bodyPr wrap="square" lIns="0" tIns="0" rIns="0" bIns="0" rtlCol="0"/>
          <a:lstStyle/>
          <a:p>
            <a:endParaRPr sz="1154"/>
          </a:p>
        </p:txBody>
      </p:sp>
      <p:sp>
        <p:nvSpPr>
          <p:cNvPr id="66" name="object 66"/>
          <p:cNvSpPr/>
          <p:nvPr/>
        </p:nvSpPr>
        <p:spPr>
          <a:xfrm>
            <a:off x="6192057" y="3134031"/>
            <a:ext cx="125891" cy="132620"/>
          </a:xfrm>
          <a:custGeom>
            <a:avLst/>
            <a:gdLst/>
            <a:ahLst/>
            <a:cxnLst/>
            <a:rect l="l" t="t" r="r" b="b"/>
            <a:pathLst>
              <a:path w="176529" h="176529">
                <a:moveTo>
                  <a:pt x="176390" y="88201"/>
                </a:moveTo>
                <a:lnTo>
                  <a:pt x="169461" y="122535"/>
                </a:lnTo>
                <a:lnTo>
                  <a:pt x="150563" y="150571"/>
                </a:lnTo>
                <a:lnTo>
                  <a:pt x="122528" y="169472"/>
                </a:lnTo>
                <a:lnTo>
                  <a:pt x="88188" y="176402"/>
                </a:lnTo>
                <a:lnTo>
                  <a:pt x="53862" y="169472"/>
                </a:lnTo>
                <a:lnTo>
                  <a:pt x="25830" y="150571"/>
                </a:lnTo>
                <a:lnTo>
                  <a:pt x="6930" y="122535"/>
                </a:lnTo>
                <a:lnTo>
                  <a:pt x="0" y="88201"/>
                </a:lnTo>
                <a:lnTo>
                  <a:pt x="6930" y="53867"/>
                </a:lnTo>
                <a:lnTo>
                  <a:pt x="25830" y="25831"/>
                </a:lnTo>
                <a:lnTo>
                  <a:pt x="53862" y="6930"/>
                </a:lnTo>
                <a:lnTo>
                  <a:pt x="88188" y="0"/>
                </a:lnTo>
                <a:lnTo>
                  <a:pt x="122528" y="6930"/>
                </a:lnTo>
                <a:lnTo>
                  <a:pt x="150563" y="25831"/>
                </a:lnTo>
                <a:lnTo>
                  <a:pt x="169461" y="53867"/>
                </a:lnTo>
                <a:lnTo>
                  <a:pt x="176390" y="88201"/>
                </a:lnTo>
                <a:close/>
              </a:path>
            </a:pathLst>
          </a:custGeom>
          <a:ln w="7556">
            <a:solidFill>
              <a:srgbClr val="FFFFFF"/>
            </a:solidFill>
          </a:ln>
        </p:spPr>
        <p:txBody>
          <a:bodyPr wrap="square" lIns="0" tIns="0" rIns="0" bIns="0" rtlCol="0"/>
          <a:lstStyle/>
          <a:p>
            <a:endParaRPr sz="1154"/>
          </a:p>
        </p:txBody>
      </p:sp>
      <p:sp>
        <p:nvSpPr>
          <p:cNvPr id="67" name="object 67"/>
          <p:cNvSpPr/>
          <p:nvPr/>
        </p:nvSpPr>
        <p:spPr>
          <a:xfrm>
            <a:off x="6100570" y="3083420"/>
            <a:ext cx="125891" cy="132620"/>
          </a:xfrm>
          <a:custGeom>
            <a:avLst/>
            <a:gdLst/>
            <a:ahLst/>
            <a:cxnLst/>
            <a:rect l="l" t="t" r="r" b="b"/>
            <a:pathLst>
              <a:path w="176529" h="176529">
                <a:moveTo>
                  <a:pt x="88176" y="0"/>
                </a:moveTo>
                <a:lnTo>
                  <a:pt x="53851" y="6930"/>
                </a:lnTo>
                <a:lnTo>
                  <a:pt x="25823" y="25831"/>
                </a:lnTo>
                <a:lnTo>
                  <a:pt x="6928" y="53867"/>
                </a:lnTo>
                <a:lnTo>
                  <a:pt x="0" y="88201"/>
                </a:lnTo>
                <a:lnTo>
                  <a:pt x="6928" y="122530"/>
                </a:lnTo>
                <a:lnTo>
                  <a:pt x="25823" y="150566"/>
                </a:lnTo>
                <a:lnTo>
                  <a:pt x="53851" y="169470"/>
                </a:lnTo>
                <a:lnTo>
                  <a:pt x="88176" y="176402"/>
                </a:lnTo>
                <a:lnTo>
                  <a:pt x="122515" y="169470"/>
                </a:lnTo>
                <a:lnTo>
                  <a:pt x="150550" y="150566"/>
                </a:lnTo>
                <a:lnTo>
                  <a:pt x="169448" y="122530"/>
                </a:lnTo>
                <a:lnTo>
                  <a:pt x="176377" y="88201"/>
                </a:lnTo>
                <a:lnTo>
                  <a:pt x="169448" y="53867"/>
                </a:lnTo>
                <a:lnTo>
                  <a:pt x="150550" y="25831"/>
                </a:lnTo>
                <a:lnTo>
                  <a:pt x="122515" y="6930"/>
                </a:lnTo>
                <a:lnTo>
                  <a:pt x="88176" y="0"/>
                </a:lnTo>
                <a:close/>
              </a:path>
            </a:pathLst>
          </a:custGeom>
          <a:solidFill>
            <a:srgbClr val="DF853C"/>
          </a:solidFill>
        </p:spPr>
        <p:txBody>
          <a:bodyPr wrap="square" lIns="0" tIns="0" rIns="0" bIns="0" rtlCol="0"/>
          <a:lstStyle/>
          <a:p>
            <a:endParaRPr sz="1154"/>
          </a:p>
        </p:txBody>
      </p:sp>
      <p:sp>
        <p:nvSpPr>
          <p:cNvPr id="68" name="object 68"/>
          <p:cNvSpPr/>
          <p:nvPr/>
        </p:nvSpPr>
        <p:spPr>
          <a:xfrm>
            <a:off x="6100570" y="3083420"/>
            <a:ext cx="125891" cy="132620"/>
          </a:xfrm>
          <a:custGeom>
            <a:avLst/>
            <a:gdLst/>
            <a:ahLst/>
            <a:cxnLst/>
            <a:rect l="l" t="t" r="r" b="b"/>
            <a:pathLst>
              <a:path w="176529" h="176529">
                <a:moveTo>
                  <a:pt x="176377" y="88201"/>
                </a:moveTo>
                <a:lnTo>
                  <a:pt x="169448" y="122530"/>
                </a:lnTo>
                <a:lnTo>
                  <a:pt x="150550" y="150566"/>
                </a:lnTo>
                <a:lnTo>
                  <a:pt x="122515" y="169470"/>
                </a:lnTo>
                <a:lnTo>
                  <a:pt x="88176" y="176402"/>
                </a:lnTo>
                <a:lnTo>
                  <a:pt x="53851" y="169470"/>
                </a:lnTo>
                <a:lnTo>
                  <a:pt x="25823" y="150566"/>
                </a:lnTo>
                <a:lnTo>
                  <a:pt x="6928" y="122530"/>
                </a:lnTo>
                <a:lnTo>
                  <a:pt x="0" y="88201"/>
                </a:lnTo>
                <a:lnTo>
                  <a:pt x="6928" y="53867"/>
                </a:lnTo>
                <a:lnTo>
                  <a:pt x="25823" y="25831"/>
                </a:lnTo>
                <a:lnTo>
                  <a:pt x="53851" y="6930"/>
                </a:lnTo>
                <a:lnTo>
                  <a:pt x="88176" y="0"/>
                </a:lnTo>
                <a:lnTo>
                  <a:pt x="122515" y="6930"/>
                </a:lnTo>
                <a:lnTo>
                  <a:pt x="150550" y="25831"/>
                </a:lnTo>
                <a:lnTo>
                  <a:pt x="169448" y="53867"/>
                </a:lnTo>
                <a:lnTo>
                  <a:pt x="176377" y="88201"/>
                </a:lnTo>
                <a:close/>
              </a:path>
            </a:pathLst>
          </a:custGeom>
          <a:ln w="7556">
            <a:solidFill>
              <a:srgbClr val="FFFFFF"/>
            </a:solidFill>
          </a:ln>
        </p:spPr>
        <p:txBody>
          <a:bodyPr wrap="square" lIns="0" tIns="0" rIns="0" bIns="0" rtlCol="0"/>
          <a:lstStyle/>
          <a:p>
            <a:endParaRPr sz="1154"/>
          </a:p>
        </p:txBody>
      </p:sp>
      <p:sp>
        <p:nvSpPr>
          <p:cNvPr id="69" name="object 69"/>
          <p:cNvSpPr txBox="1"/>
          <p:nvPr/>
        </p:nvSpPr>
        <p:spPr>
          <a:xfrm>
            <a:off x="6051515" y="3087259"/>
            <a:ext cx="251782" cy="159643"/>
          </a:xfrm>
          <a:prstGeom prst="rect">
            <a:avLst/>
          </a:prstGeom>
        </p:spPr>
        <p:txBody>
          <a:bodyPr vert="horz" wrap="square" lIns="0" tIns="7330" rIns="0" bIns="0" rtlCol="0">
            <a:spAutoFit/>
          </a:bodyPr>
          <a:lstStyle/>
          <a:p>
            <a:pPr marR="17918" algn="ctr">
              <a:lnSpc>
                <a:spcPts val="503"/>
              </a:lnSpc>
              <a:spcBef>
                <a:spcPts val="58"/>
              </a:spcBef>
            </a:pPr>
            <a:r>
              <a:rPr sz="545" b="1" spc="-10" dirty="0">
                <a:solidFill>
                  <a:srgbClr val="FFFFFF"/>
                </a:solidFill>
                <a:latin typeface="Gill Sans MT"/>
                <a:cs typeface="Gill Sans MT"/>
              </a:rPr>
              <a:t>3</a:t>
            </a:r>
            <a:endParaRPr sz="545">
              <a:latin typeface="Gill Sans MT"/>
              <a:cs typeface="Gill Sans MT"/>
            </a:endParaRPr>
          </a:p>
          <a:p>
            <a:pPr algn="ctr">
              <a:lnSpc>
                <a:spcPts val="503"/>
              </a:lnSpc>
              <a:tabLst>
                <a:tab pos="139678" algn="l"/>
              </a:tabLst>
            </a:pPr>
            <a:r>
              <a:rPr sz="818" b="1" spc="-14" baseline="-22875" dirty="0">
                <a:solidFill>
                  <a:srgbClr val="FFFFFF"/>
                </a:solidFill>
                <a:latin typeface="Gill Sans MT"/>
                <a:cs typeface="Gill Sans MT"/>
              </a:rPr>
              <a:t>4	</a:t>
            </a:r>
            <a:r>
              <a:rPr sz="545" b="1" spc="-10" dirty="0">
                <a:solidFill>
                  <a:srgbClr val="FFFFFF"/>
                </a:solidFill>
                <a:latin typeface="Gill Sans MT"/>
                <a:cs typeface="Gill Sans MT"/>
              </a:rPr>
              <a:t>5</a:t>
            </a:r>
            <a:endParaRPr sz="545">
              <a:latin typeface="Gill Sans MT"/>
              <a:cs typeface="Gill Sans MT"/>
            </a:endParaRPr>
          </a:p>
        </p:txBody>
      </p:sp>
      <p:sp>
        <p:nvSpPr>
          <p:cNvPr id="70" name="object 70"/>
          <p:cNvSpPr/>
          <p:nvPr/>
        </p:nvSpPr>
        <p:spPr>
          <a:xfrm>
            <a:off x="5660368" y="3166706"/>
            <a:ext cx="131179" cy="138191"/>
          </a:xfrm>
          <a:prstGeom prst="rect">
            <a:avLst/>
          </a:prstGeom>
          <a:blipFill>
            <a:blip r:embed="rId12" cstate="print"/>
            <a:stretch>
              <a:fillRect/>
            </a:stretch>
          </a:blipFill>
        </p:spPr>
        <p:txBody>
          <a:bodyPr wrap="square" lIns="0" tIns="0" rIns="0" bIns="0" rtlCol="0"/>
          <a:lstStyle/>
          <a:p>
            <a:endParaRPr sz="1154"/>
          </a:p>
        </p:txBody>
      </p:sp>
      <p:sp>
        <p:nvSpPr>
          <p:cNvPr id="71" name="object 71"/>
          <p:cNvSpPr/>
          <p:nvPr/>
        </p:nvSpPr>
        <p:spPr>
          <a:xfrm>
            <a:off x="5697512" y="2990772"/>
            <a:ext cx="125891" cy="132620"/>
          </a:xfrm>
          <a:custGeom>
            <a:avLst/>
            <a:gdLst/>
            <a:ahLst/>
            <a:cxnLst/>
            <a:rect l="l" t="t" r="r" b="b"/>
            <a:pathLst>
              <a:path w="176529" h="176529">
                <a:moveTo>
                  <a:pt x="88188" y="0"/>
                </a:moveTo>
                <a:lnTo>
                  <a:pt x="53862" y="6930"/>
                </a:lnTo>
                <a:lnTo>
                  <a:pt x="25830" y="25831"/>
                </a:lnTo>
                <a:lnTo>
                  <a:pt x="6930" y="53867"/>
                </a:lnTo>
                <a:lnTo>
                  <a:pt x="0" y="88201"/>
                </a:lnTo>
                <a:lnTo>
                  <a:pt x="6930" y="122528"/>
                </a:lnTo>
                <a:lnTo>
                  <a:pt x="25830" y="150560"/>
                </a:lnTo>
                <a:lnTo>
                  <a:pt x="53862" y="169459"/>
                </a:lnTo>
                <a:lnTo>
                  <a:pt x="88188" y="176390"/>
                </a:lnTo>
                <a:lnTo>
                  <a:pt x="122522" y="169459"/>
                </a:lnTo>
                <a:lnTo>
                  <a:pt x="150558" y="150560"/>
                </a:lnTo>
                <a:lnTo>
                  <a:pt x="169459" y="122528"/>
                </a:lnTo>
                <a:lnTo>
                  <a:pt x="176390" y="88201"/>
                </a:lnTo>
                <a:lnTo>
                  <a:pt x="169459" y="53867"/>
                </a:lnTo>
                <a:lnTo>
                  <a:pt x="150558" y="25831"/>
                </a:lnTo>
                <a:lnTo>
                  <a:pt x="122522" y="6930"/>
                </a:lnTo>
                <a:lnTo>
                  <a:pt x="88188" y="0"/>
                </a:lnTo>
                <a:close/>
              </a:path>
            </a:pathLst>
          </a:custGeom>
          <a:solidFill>
            <a:srgbClr val="DF853C"/>
          </a:solidFill>
        </p:spPr>
        <p:txBody>
          <a:bodyPr wrap="square" lIns="0" tIns="0" rIns="0" bIns="0" rtlCol="0"/>
          <a:lstStyle/>
          <a:p>
            <a:endParaRPr sz="1154"/>
          </a:p>
        </p:txBody>
      </p:sp>
      <p:sp>
        <p:nvSpPr>
          <p:cNvPr id="72" name="object 72"/>
          <p:cNvSpPr/>
          <p:nvPr/>
        </p:nvSpPr>
        <p:spPr>
          <a:xfrm>
            <a:off x="5697512" y="2990772"/>
            <a:ext cx="125891" cy="132620"/>
          </a:xfrm>
          <a:custGeom>
            <a:avLst/>
            <a:gdLst/>
            <a:ahLst/>
            <a:cxnLst/>
            <a:rect l="l" t="t" r="r" b="b"/>
            <a:pathLst>
              <a:path w="176529" h="176529">
                <a:moveTo>
                  <a:pt x="176390" y="88201"/>
                </a:moveTo>
                <a:lnTo>
                  <a:pt x="169459" y="122528"/>
                </a:lnTo>
                <a:lnTo>
                  <a:pt x="150558" y="150560"/>
                </a:lnTo>
                <a:lnTo>
                  <a:pt x="122522" y="169459"/>
                </a:lnTo>
                <a:lnTo>
                  <a:pt x="88188" y="176390"/>
                </a:lnTo>
                <a:lnTo>
                  <a:pt x="53862" y="169459"/>
                </a:lnTo>
                <a:lnTo>
                  <a:pt x="25830" y="150560"/>
                </a:lnTo>
                <a:lnTo>
                  <a:pt x="6930" y="122528"/>
                </a:lnTo>
                <a:lnTo>
                  <a:pt x="0" y="88201"/>
                </a:lnTo>
                <a:lnTo>
                  <a:pt x="6930" y="53867"/>
                </a:lnTo>
                <a:lnTo>
                  <a:pt x="25830" y="25831"/>
                </a:lnTo>
                <a:lnTo>
                  <a:pt x="53862" y="6930"/>
                </a:lnTo>
                <a:lnTo>
                  <a:pt x="88188" y="0"/>
                </a:lnTo>
                <a:lnTo>
                  <a:pt x="122522" y="6930"/>
                </a:lnTo>
                <a:lnTo>
                  <a:pt x="150558" y="25831"/>
                </a:lnTo>
                <a:lnTo>
                  <a:pt x="169459" y="53867"/>
                </a:lnTo>
                <a:lnTo>
                  <a:pt x="176390" y="88201"/>
                </a:lnTo>
                <a:close/>
              </a:path>
            </a:pathLst>
          </a:custGeom>
          <a:ln w="7556">
            <a:solidFill>
              <a:srgbClr val="FFFFFF"/>
            </a:solidFill>
          </a:ln>
        </p:spPr>
        <p:txBody>
          <a:bodyPr wrap="square" lIns="0" tIns="0" rIns="0" bIns="0" rtlCol="0"/>
          <a:lstStyle/>
          <a:p>
            <a:endParaRPr sz="1154"/>
          </a:p>
        </p:txBody>
      </p:sp>
      <p:sp>
        <p:nvSpPr>
          <p:cNvPr id="73" name="object 73"/>
          <p:cNvSpPr txBox="1"/>
          <p:nvPr/>
        </p:nvSpPr>
        <p:spPr>
          <a:xfrm>
            <a:off x="5696238" y="2996896"/>
            <a:ext cx="94192" cy="280271"/>
          </a:xfrm>
          <a:prstGeom prst="rect">
            <a:avLst/>
          </a:prstGeom>
        </p:spPr>
        <p:txBody>
          <a:bodyPr vert="horz" wrap="square" lIns="0" tIns="7330" rIns="0" bIns="0" rtlCol="0">
            <a:spAutoFit/>
          </a:bodyPr>
          <a:lstStyle/>
          <a:p>
            <a:pPr marL="39094">
              <a:spcBef>
                <a:spcPts val="58"/>
              </a:spcBef>
            </a:pPr>
            <a:r>
              <a:rPr sz="545" b="1" spc="-10" dirty="0">
                <a:solidFill>
                  <a:srgbClr val="FFFFFF"/>
                </a:solidFill>
                <a:latin typeface="Gill Sans MT"/>
                <a:cs typeface="Gill Sans MT"/>
              </a:rPr>
              <a:t>7</a:t>
            </a:r>
            <a:endParaRPr sz="545">
              <a:latin typeface="Gill Sans MT"/>
              <a:cs typeface="Gill Sans MT"/>
            </a:endParaRPr>
          </a:p>
          <a:p>
            <a:pPr marL="8145">
              <a:spcBef>
                <a:spcPts val="529"/>
              </a:spcBef>
            </a:pPr>
            <a:r>
              <a:rPr sz="545" b="1" spc="-10" dirty="0">
                <a:solidFill>
                  <a:srgbClr val="FFFFFF"/>
                </a:solidFill>
                <a:latin typeface="Gill Sans MT"/>
                <a:cs typeface="Gill Sans MT"/>
              </a:rPr>
              <a:t>6</a:t>
            </a:r>
            <a:endParaRPr sz="545">
              <a:latin typeface="Gill Sans MT"/>
              <a:cs typeface="Gill Sans MT"/>
            </a:endParaRPr>
          </a:p>
        </p:txBody>
      </p:sp>
      <p:sp>
        <p:nvSpPr>
          <p:cNvPr id="74" name="object 74"/>
          <p:cNvSpPr/>
          <p:nvPr/>
        </p:nvSpPr>
        <p:spPr>
          <a:xfrm>
            <a:off x="5426460" y="2905869"/>
            <a:ext cx="125891" cy="132620"/>
          </a:xfrm>
          <a:custGeom>
            <a:avLst/>
            <a:gdLst/>
            <a:ahLst/>
            <a:cxnLst/>
            <a:rect l="l" t="t" r="r" b="b"/>
            <a:pathLst>
              <a:path w="176529" h="176529">
                <a:moveTo>
                  <a:pt x="88201" y="0"/>
                </a:moveTo>
                <a:lnTo>
                  <a:pt x="53867" y="6928"/>
                </a:lnTo>
                <a:lnTo>
                  <a:pt x="25831" y="25825"/>
                </a:lnTo>
                <a:lnTo>
                  <a:pt x="6930" y="53856"/>
                </a:lnTo>
                <a:lnTo>
                  <a:pt x="0" y="88188"/>
                </a:lnTo>
                <a:lnTo>
                  <a:pt x="6930" y="122522"/>
                </a:lnTo>
                <a:lnTo>
                  <a:pt x="25831" y="150558"/>
                </a:lnTo>
                <a:lnTo>
                  <a:pt x="53867" y="169459"/>
                </a:lnTo>
                <a:lnTo>
                  <a:pt x="88201" y="176390"/>
                </a:lnTo>
                <a:lnTo>
                  <a:pt x="122528" y="169459"/>
                </a:lnTo>
                <a:lnTo>
                  <a:pt x="150560" y="150558"/>
                </a:lnTo>
                <a:lnTo>
                  <a:pt x="169459" y="122522"/>
                </a:lnTo>
                <a:lnTo>
                  <a:pt x="176390" y="88188"/>
                </a:lnTo>
                <a:lnTo>
                  <a:pt x="169459" y="53856"/>
                </a:lnTo>
                <a:lnTo>
                  <a:pt x="150560" y="25825"/>
                </a:lnTo>
                <a:lnTo>
                  <a:pt x="122528" y="6928"/>
                </a:lnTo>
                <a:lnTo>
                  <a:pt x="88201" y="0"/>
                </a:lnTo>
                <a:close/>
              </a:path>
            </a:pathLst>
          </a:custGeom>
          <a:solidFill>
            <a:srgbClr val="DF853C"/>
          </a:solidFill>
        </p:spPr>
        <p:txBody>
          <a:bodyPr wrap="square" lIns="0" tIns="0" rIns="0" bIns="0" rtlCol="0"/>
          <a:lstStyle/>
          <a:p>
            <a:endParaRPr sz="1154"/>
          </a:p>
        </p:txBody>
      </p:sp>
      <p:sp>
        <p:nvSpPr>
          <p:cNvPr id="75" name="object 75"/>
          <p:cNvSpPr/>
          <p:nvPr/>
        </p:nvSpPr>
        <p:spPr>
          <a:xfrm>
            <a:off x="5426460" y="2905869"/>
            <a:ext cx="125891" cy="132620"/>
          </a:xfrm>
          <a:custGeom>
            <a:avLst/>
            <a:gdLst/>
            <a:ahLst/>
            <a:cxnLst/>
            <a:rect l="l" t="t" r="r" b="b"/>
            <a:pathLst>
              <a:path w="176529" h="176529">
                <a:moveTo>
                  <a:pt x="176390" y="88188"/>
                </a:moveTo>
                <a:lnTo>
                  <a:pt x="169459" y="122522"/>
                </a:lnTo>
                <a:lnTo>
                  <a:pt x="150560" y="150558"/>
                </a:lnTo>
                <a:lnTo>
                  <a:pt x="122528" y="169459"/>
                </a:lnTo>
                <a:lnTo>
                  <a:pt x="88201" y="176390"/>
                </a:lnTo>
                <a:lnTo>
                  <a:pt x="53867" y="169459"/>
                </a:lnTo>
                <a:lnTo>
                  <a:pt x="25831" y="150558"/>
                </a:lnTo>
                <a:lnTo>
                  <a:pt x="6930" y="122522"/>
                </a:lnTo>
                <a:lnTo>
                  <a:pt x="0" y="88188"/>
                </a:lnTo>
                <a:lnTo>
                  <a:pt x="6930" y="53856"/>
                </a:lnTo>
                <a:lnTo>
                  <a:pt x="25831" y="25825"/>
                </a:lnTo>
                <a:lnTo>
                  <a:pt x="53867" y="6928"/>
                </a:lnTo>
                <a:lnTo>
                  <a:pt x="88201" y="0"/>
                </a:lnTo>
                <a:lnTo>
                  <a:pt x="122528" y="6928"/>
                </a:lnTo>
                <a:lnTo>
                  <a:pt x="150560" y="25825"/>
                </a:lnTo>
                <a:lnTo>
                  <a:pt x="169459" y="53856"/>
                </a:lnTo>
                <a:lnTo>
                  <a:pt x="176390" y="88188"/>
                </a:lnTo>
                <a:close/>
              </a:path>
            </a:pathLst>
          </a:custGeom>
          <a:ln w="7556">
            <a:solidFill>
              <a:srgbClr val="FFFFFF"/>
            </a:solidFill>
          </a:ln>
        </p:spPr>
        <p:txBody>
          <a:bodyPr wrap="square" lIns="0" tIns="0" rIns="0" bIns="0" rtlCol="0"/>
          <a:lstStyle/>
          <a:p>
            <a:endParaRPr sz="1154"/>
          </a:p>
        </p:txBody>
      </p:sp>
      <p:sp>
        <p:nvSpPr>
          <p:cNvPr id="76" name="object 76"/>
          <p:cNvSpPr txBox="1"/>
          <p:nvPr/>
        </p:nvSpPr>
        <p:spPr>
          <a:xfrm>
            <a:off x="5459648" y="2909821"/>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8</a:t>
            </a:r>
            <a:endParaRPr sz="545">
              <a:latin typeface="Gill Sans MT"/>
              <a:cs typeface="Gill Sans MT"/>
            </a:endParaRPr>
          </a:p>
        </p:txBody>
      </p:sp>
      <p:sp>
        <p:nvSpPr>
          <p:cNvPr id="77" name="object 77"/>
          <p:cNvSpPr/>
          <p:nvPr/>
        </p:nvSpPr>
        <p:spPr>
          <a:xfrm>
            <a:off x="5773642" y="2792148"/>
            <a:ext cx="125891" cy="132620"/>
          </a:xfrm>
          <a:custGeom>
            <a:avLst/>
            <a:gdLst/>
            <a:ahLst/>
            <a:cxnLst/>
            <a:rect l="l" t="t" r="r" b="b"/>
            <a:pathLst>
              <a:path w="176529" h="176529">
                <a:moveTo>
                  <a:pt x="88201" y="0"/>
                </a:moveTo>
                <a:lnTo>
                  <a:pt x="53867" y="6930"/>
                </a:lnTo>
                <a:lnTo>
                  <a:pt x="25831" y="25831"/>
                </a:lnTo>
                <a:lnTo>
                  <a:pt x="6930" y="53867"/>
                </a:lnTo>
                <a:lnTo>
                  <a:pt x="0" y="88201"/>
                </a:lnTo>
                <a:lnTo>
                  <a:pt x="6930" y="122528"/>
                </a:lnTo>
                <a:lnTo>
                  <a:pt x="25831" y="150560"/>
                </a:lnTo>
                <a:lnTo>
                  <a:pt x="53867" y="169459"/>
                </a:lnTo>
                <a:lnTo>
                  <a:pt x="88201" y="176390"/>
                </a:lnTo>
                <a:lnTo>
                  <a:pt x="122533" y="169459"/>
                </a:lnTo>
                <a:lnTo>
                  <a:pt x="150564" y="150560"/>
                </a:lnTo>
                <a:lnTo>
                  <a:pt x="169461" y="122528"/>
                </a:lnTo>
                <a:lnTo>
                  <a:pt x="176390" y="88201"/>
                </a:lnTo>
                <a:lnTo>
                  <a:pt x="169461" y="53867"/>
                </a:lnTo>
                <a:lnTo>
                  <a:pt x="150564" y="25831"/>
                </a:lnTo>
                <a:lnTo>
                  <a:pt x="122533" y="6930"/>
                </a:lnTo>
                <a:lnTo>
                  <a:pt x="88201" y="0"/>
                </a:lnTo>
                <a:close/>
              </a:path>
            </a:pathLst>
          </a:custGeom>
          <a:solidFill>
            <a:srgbClr val="DF853C"/>
          </a:solidFill>
        </p:spPr>
        <p:txBody>
          <a:bodyPr wrap="square" lIns="0" tIns="0" rIns="0" bIns="0" rtlCol="0"/>
          <a:lstStyle/>
          <a:p>
            <a:endParaRPr sz="1154"/>
          </a:p>
        </p:txBody>
      </p:sp>
      <p:sp>
        <p:nvSpPr>
          <p:cNvPr id="78" name="object 78"/>
          <p:cNvSpPr/>
          <p:nvPr/>
        </p:nvSpPr>
        <p:spPr>
          <a:xfrm>
            <a:off x="5773642" y="2792148"/>
            <a:ext cx="125891" cy="132620"/>
          </a:xfrm>
          <a:custGeom>
            <a:avLst/>
            <a:gdLst/>
            <a:ahLst/>
            <a:cxnLst/>
            <a:rect l="l" t="t" r="r" b="b"/>
            <a:pathLst>
              <a:path w="176529" h="176529">
                <a:moveTo>
                  <a:pt x="176390" y="88201"/>
                </a:moveTo>
                <a:lnTo>
                  <a:pt x="169461" y="122528"/>
                </a:lnTo>
                <a:lnTo>
                  <a:pt x="150564" y="150560"/>
                </a:lnTo>
                <a:lnTo>
                  <a:pt x="122533" y="169459"/>
                </a:lnTo>
                <a:lnTo>
                  <a:pt x="88201" y="176390"/>
                </a:lnTo>
                <a:lnTo>
                  <a:pt x="53867" y="169459"/>
                </a:lnTo>
                <a:lnTo>
                  <a:pt x="25831" y="150560"/>
                </a:lnTo>
                <a:lnTo>
                  <a:pt x="6930" y="122528"/>
                </a:lnTo>
                <a:lnTo>
                  <a:pt x="0" y="88201"/>
                </a:lnTo>
                <a:lnTo>
                  <a:pt x="6930" y="53867"/>
                </a:lnTo>
                <a:lnTo>
                  <a:pt x="25831" y="25831"/>
                </a:lnTo>
                <a:lnTo>
                  <a:pt x="53867" y="6930"/>
                </a:lnTo>
                <a:lnTo>
                  <a:pt x="88201" y="0"/>
                </a:lnTo>
                <a:lnTo>
                  <a:pt x="122533" y="6930"/>
                </a:lnTo>
                <a:lnTo>
                  <a:pt x="150564" y="25831"/>
                </a:lnTo>
                <a:lnTo>
                  <a:pt x="169461" y="53867"/>
                </a:lnTo>
                <a:lnTo>
                  <a:pt x="176390" y="88201"/>
                </a:lnTo>
                <a:close/>
              </a:path>
            </a:pathLst>
          </a:custGeom>
          <a:ln w="7556">
            <a:solidFill>
              <a:srgbClr val="FFFFFF"/>
            </a:solidFill>
          </a:ln>
        </p:spPr>
        <p:txBody>
          <a:bodyPr wrap="square" lIns="0" tIns="0" rIns="0" bIns="0" rtlCol="0"/>
          <a:lstStyle/>
          <a:p>
            <a:endParaRPr sz="1154"/>
          </a:p>
        </p:txBody>
      </p:sp>
      <p:sp>
        <p:nvSpPr>
          <p:cNvPr id="79" name="object 79"/>
          <p:cNvSpPr/>
          <p:nvPr/>
        </p:nvSpPr>
        <p:spPr>
          <a:xfrm>
            <a:off x="5870997" y="2757445"/>
            <a:ext cx="125891" cy="132620"/>
          </a:xfrm>
          <a:custGeom>
            <a:avLst/>
            <a:gdLst/>
            <a:ahLst/>
            <a:cxnLst/>
            <a:rect l="l" t="t" r="r" b="b"/>
            <a:pathLst>
              <a:path w="176529" h="176529">
                <a:moveTo>
                  <a:pt x="88201" y="0"/>
                </a:moveTo>
                <a:lnTo>
                  <a:pt x="53867" y="6932"/>
                </a:lnTo>
                <a:lnTo>
                  <a:pt x="25831" y="25836"/>
                </a:lnTo>
                <a:lnTo>
                  <a:pt x="6930" y="53872"/>
                </a:lnTo>
                <a:lnTo>
                  <a:pt x="0" y="88201"/>
                </a:lnTo>
                <a:lnTo>
                  <a:pt x="6930" y="122535"/>
                </a:lnTo>
                <a:lnTo>
                  <a:pt x="25831" y="150571"/>
                </a:lnTo>
                <a:lnTo>
                  <a:pt x="53867" y="169472"/>
                </a:lnTo>
                <a:lnTo>
                  <a:pt x="88201" y="176402"/>
                </a:lnTo>
                <a:lnTo>
                  <a:pt x="122533" y="169472"/>
                </a:lnTo>
                <a:lnTo>
                  <a:pt x="150564" y="150571"/>
                </a:lnTo>
                <a:lnTo>
                  <a:pt x="169461" y="122535"/>
                </a:lnTo>
                <a:lnTo>
                  <a:pt x="176390" y="88201"/>
                </a:lnTo>
                <a:lnTo>
                  <a:pt x="169461" y="53872"/>
                </a:lnTo>
                <a:lnTo>
                  <a:pt x="150564" y="25836"/>
                </a:lnTo>
                <a:lnTo>
                  <a:pt x="122533" y="6932"/>
                </a:lnTo>
                <a:lnTo>
                  <a:pt x="88201" y="0"/>
                </a:lnTo>
                <a:close/>
              </a:path>
            </a:pathLst>
          </a:custGeom>
          <a:solidFill>
            <a:srgbClr val="DF853C"/>
          </a:solidFill>
        </p:spPr>
        <p:txBody>
          <a:bodyPr wrap="square" lIns="0" tIns="0" rIns="0" bIns="0" rtlCol="0"/>
          <a:lstStyle/>
          <a:p>
            <a:endParaRPr sz="1154"/>
          </a:p>
        </p:txBody>
      </p:sp>
      <p:sp>
        <p:nvSpPr>
          <p:cNvPr id="80" name="object 80"/>
          <p:cNvSpPr/>
          <p:nvPr/>
        </p:nvSpPr>
        <p:spPr>
          <a:xfrm>
            <a:off x="5870997" y="2757445"/>
            <a:ext cx="125891" cy="132620"/>
          </a:xfrm>
          <a:custGeom>
            <a:avLst/>
            <a:gdLst/>
            <a:ahLst/>
            <a:cxnLst/>
            <a:rect l="l" t="t" r="r" b="b"/>
            <a:pathLst>
              <a:path w="176529" h="176529">
                <a:moveTo>
                  <a:pt x="176390" y="88201"/>
                </a:moveTo>
                <a:lnTo>
                  <a:pt x="169461" y="122535"/>
                </a:lnTo>
                <a:lnTo>
                  <a:pt x="150564" y="150571"/>
                </a:lnTo>
                <a:lnTo>
                  <a:pt x="122533" y="169472"/>
                </a:lnTo>
                <a:lnTo>
                  <a:pt x="88201" y="176402"/>
                </a:lnTo>
                <a:lnTo>
                  <a:pt x="53867" y="169472"/>
                </a:lnTo>
                <a:lnTo>
                  <a:pt x="25831" y="150571"/>
                </a:lnTo>
                <a:lnTo>
                  <a:pt x="6930" y="122535"/>
                </a:lnTo>
                <a:lnTo>
                  <a:pt x="0" y="88201"/>
                </a:lnTo>
                <a:lnTo>
                  <a:pt x="6930" y="53872"/>
                </a:lnTo>
                <a:lnTo>
                  <a:pt x="25831" y="25836"/>
                </a:lnTo>
                <a:lnTo>
                  <a:pt x="53867" y="6932"/>
                </a:lnTo>
                <a:lnTo>
                  <a:pt x="88201" y="0"/>
                </a:lnTo>
                <a:lnTo>
                  <a:pt x="122533" y="6932"/>
                </a:lnTo>
                <a:lnTo>
                  <a:pt x="150564" y="25836"/>
                </a:lnTo>
                <a:lnTo>
                  <a:pt x="169461" y="53872"/>
                </a:lnTo>
                <a:lnTo>
                  <a:pt x="176390" y="88201"/>
                </a:lnTo>
                <a:close/>
              </a:path>
            </a:pathLst>
          </a:custGeom>
          <a:ln w="7556">
            <a:solidFill>
              <a:srgbClr val="FFFFFF"/>
            </a:solidFill>
          </a:ln>
        </p:spPr>
        <p:txBody>
          <a:bodyPr wrap="square" lIns="0" tIns="0" rIns="0" bIns="0" rtlCol="0"/>
          <a:lstStyle/>
          <a:p>
            <a:endParaRPr sz="1154"/>
          </a:p>
        </p:txBody>
      </p:sp>
      <p:sp>
        <p:nvSpPr>
          <p:cNvPr id="81" name="object 81"/>
          <p:cNvSpPr/>
          <p:nvPr/>
        </p:nvSpPr>
        <p:spPr>
          <a:xfrm>
            <a:off x="5844572" y="2858410"/>
            <a:ext cx="125891" cy="132620"/>
          </a:xfrm>
          <a:custGeom>
            <a:avLst/>
            <a:gdLst/>
            <a:ahLst/>
            <a:cxnLst/>
            <a:rect l="l" t="t" r="r" b="b"/>
            <a:pathLst>
              <a:path w="176529" h="176529">
                <a:moveTo>
                  <a:pt x="88201" y="0"/>
                </a:moveTo>
                <a:lnTo>
                  <a:pt x="53867" y="6928"/>
                </a:lnTo>
                <a:lnTo>
                  <a:pt x="25831" y="25825"/>
                </a:lnTo>
                <a:lnTo>
                  <a:pt x="6930" y="53856"/>
                </a:lnTo>
                <a:lnTo>
                  <a:pt x="0" y="88188"/>
                </a:lnTo>
                <a:lnTo>
                  <a:pt x="6930" y="122522"/>
                </a:lnTo>
                <a:lnTo>
                  <a:pt x="25831" y="150558"/>
                </a:lnTo>
                <a:lnTo>
                  <a:pt x="53867" y="169459"/>
                </a:lnTo>
                <a:lnTo>
                  <a:pt x="88201" y="176390"/>
                </a:lnTo>
                <a:lnTo>
                  <a:pt x="122528" y="169459"/>
                </a:lnTo>
                <a:lnTo>
                  <a:pt x="150560" y="150558"/>
                </a:lnTo>
                <a:lnTo>
                  <a:pt x="169459" y="122522"/>
                </a:lnTo>
                <a:lnTo>
                  <a:pt x="176390" y="88188"/>
                </a:lnTo>
                <a:lnTo>
                  <a:pt x="169459" y="53856"/>
                </a:lnTo>
                <a:lnTo>
                  <a:pt x="150560" y="25825"/>
                </a:lnTo>
                <a:lnTo>
                  <a:pt x="122528" y="6928"/>
                </a:lnTo>
                <a:lnTo>
                  <a:pt x="88201" y="0"/>
                </a:lnTo>
                <a:close/>
              </a:path>
            </a:pathLst>
          </a:custGeom>
          <a:solidFill>
            <a:srgbClr val="DF853C"/>
          </a:solidFill>
        </p:spPr>
        <p:txBody>
          <a:bodyPr wrap="square" lIns="0" tIns="0" rIns="0" bIns="0" rtlCol="0"/>
          <a:lstStyle/>
          <a:p>
            <a:endParaRPr sz="1154"/>
          </a:p>
        </p:txBody>
      </p:sp>
      <p:sp>
        <p:nvSpPr>
          <p:cNvPr id="82" name="object 82"/>
          <p:cNvSpPr/>
          <p:nvPr/>
        </p:nvSpPr>
        <p:spPr>
          <a:xfrm>
            <a:off x="5844572" y="2858410"/>
            <a:ext cx="125891" cy="132620"/>
          </a:xfrm>
          <a:custGeom>
            <a:avLst/>
            <a:gdLst/>
            <a:ahLst/>
            <a:cxnLst/>
            <a:rect l="l" t="t" r="r" b="b"/>
            <a:pathLst>
              <a:path w="176529" h="176529">
                <a:moveTo>
                  <a:pt x="176390" y="88188"/>
                </a:moveTo>
                <a:lnTo>
                  <a:pt x="169459" y="122522"/>
                </a:lnTo>
                <a:lnTo>
                  <a:pt x="150560" y="150558"/>
                </a:lnTo>
                <a:lnTo>
                  <a:pt x="122528" y="169459"/>
                </a:lnTo>
                <a:lnTo>
                  <a:pt x="88201" y="176390"/>
                </a:lnTo>
                <a:lnTo>
                  <a:pt x="53867" y="169459"/>
                </a:lnTo>
                <a:lnTo>
                  <a:pt x="25831" y="150558"/>
                </a:lnTo>
                <a:lnTo>
                  <a:pt x="6930" y="122522"/>
                </a:lnTo>
                <a:lnTo>
                  <a:pt x="0" y="88188"/>
                </a:lnTo>
                <a:lnTo>
                  <a:pt x="6930" y="53856"/>
                </a:lnTo>
                <a:lnTo>
                  <a:pt x="25831" y="25825"/>
                </a:lnTo>
                <a:lnTo>
                  <a:pt x="53867" y="6928"/>
                </a:lnTo>
                <a:lnTo>
                  <a:pt x="88201" y="0"/>
                </a:lnTo>
                <a:lnTo>
                  <a:pt x="122528" y="6928"/>
                </a:lnTo>
                <a:lnTo>
                  <a:pt x="150560" y="25825"/>
                </a:lnTo>
                <a:lnTo>
                  <a:pt x="169459" y="53856"/>
                </a:lnTo>
                <a:lnTo>
                  <a:pt x="176390" y="88188"/>
                </a:lnTo>
                <a:close/>
              </a:path>
            </a:pathLst>
          </a:custGeom>
          <a:ln w="7556">
            <a:solidFill>
              <a:srgbClr val="FFFFFF"/>
            </a:solidFill>
          </a:ln>
        </p:spPr>
        <p:txBody>
          <a:bodyPr wrap="square" lIns="0" tIns="0" rIns="0" bIns="0" rtlCol="0"/>
          <a:lstStyle/>
          <a:p>
            <a:endParaRPr sz="1154"/>
          </a:p>
        </p:txBody>
      </p:sp>
      <p:sp>
        <p:nvSpPr>
          <p:cNvPr id="83" name="object 83"/>
          <p:cNvSpPr/>
          <p:nvPr/>
        </p:nvSpPr>
        <p:spPr>
          <a:xfrm>
            <a:off x="5942948" y="2840458"/>
            <a:ext cx="125891" cy="132620"/>
          </a:xfrm>
          <a:custGeom>
            <a:avLst/>
            <a:gdLst/>
            <a:ahLst/>
            <a:cxnLst/>
            <a:rect l="l" t="t" r="r" b="b"/>
            <a:pathLst>
              <a:path w="176529" h="176529">
                <a:moveTo>
                  <a:pt x="88214" y="0"/>
                </a:moveTo>
                <a:lnTo>
                  <a:pt x="53883" y="6930"/>
                </a:lnTo>
                <a:lnTo>
                  <a:pt x="25842" y="25830"/>
                </a:lnTo>
                <a:lnTo>
                  <a:pt x="6934" y="53862"/>
                </a:lnTo>
                <a:lnTo>
                  <a:pt x="0" y="88188"/>
                </a:lnTo>
                <a:lnTo>
                  <a:pt x="6934" y="122522"/>
                </a:lnTo>
                <a:lnTo>
                  <a:pt x="25842" y="150558"/>
                </a:lnTo>
                <a:lnTo>
                  <a:pt x="53883" y="169459"/>
                </a:lnTo>
                <a:lnTo>
                  <a:pt x="88214" y="176390"/>
                </a:lnTo>
                <a:lnTo>
                  <a:pt x="122548" y="169459"/>
                </a:lnTo>
                <a:lnTo>
                  <a:pt x="150583" y="150558"/>
                </a:lnTo>
                <a:lnTo>
                  <a:pt x="169485" y="122522"/>
                </a:lnTo>
                <a:lnTo>
                  <a:pt x="176415" y="88188"/>
                </a:lnTo>
                <a:lnTo>
                  <a:pt x="169485" y="53862"/>
                </a:lnTo>
                <a:lnTo>
                  <a:pt x="150583" y="25830"/>
                </a:lnTo>
                <a:lnTo>
                  <a:pt x="122548" y="6930"/>
                </a:lnTo>
                <a:lnTo>
                  <a:pt x="88214" y="0"/>
                </a:lnTo>
                <a:close/>
              </a:path>
            </a:pathLst>
          </a:custGeom>
          <a:solidFill>
            <a:srgbClr val="DF853C"/>
          </a:solidFill>
        </p:spPr>
        <p:txBody>
          <a:bodyPr wrap="square" lIns="0" tIns="0" rIns="0" bIns="0" rtlCol="0"/>
          <a:lstStyle/>
          <a:p>
            <a:endParaRPr sz="1154"/>
          </a:p>
        </p:txBody>
      </p:sp>
      <p:sp>
        <p:nvSpPr>
          <p:cNvPr id="84" name="object 84"/>
          <p:cNvSpPr/>
          <p:nvPr/>
        </p:nvSpPr>
        <p:spPr>
          <a:xfrm>
            <a:off x="5942948" y="2840458"/>
            <a:ext cx="125891" cy="132620"/>
          </a:xfrm>
          <a:custGeom>
            <a:avLst/>
            <a:gdLst/>
            <a:ahLst/>
            <a:cxnLst/>
            <a:rect l="l" t="t" r="r" b="b"/>
            <a:pathLst>
              <a:path w="176529" h="176529">
                <a:moveTo>
                  <a:pt x="176415" y="88188"/>
                </a:moveTo>
                <a:lnTo>
                  <a:pt x="169485" y="122522"/>
                </a:lnTo>
                <a:lnTo>
                  <a:pt x="150583" y="150558"/>
                </a:lnTo>
                <a:lnTo>
                  <a:pt x="122548" y="169459"/>
                </a:lnTo>
                <a:lnTo>
                  <a:pt x="88214" y="176390"/>
                </a:lnTo>
                <a:lnTo>
                  <a:pt x="53883" y="169459"/>
                </a:lnTo>
                <a:lnTo>
                  <a:pt x="25842" y="150558"/>
                </a:lnTo>
                <a:lnTo>
                  <a:pt x="6934" y="122522"/>
                </a:lnTo>
                <a:lnTo>
                  <a:pt x="0" y="88188"/>
                </a:lnTo>
                <a:lnTo>
                  <a:pt x="6934" y="53862"/>
                </a:lnTo>
                <a:lnTo>
                  <a:pt x="25842" y="25830"/>
                </a:lnTo>
                <a:lnTo>
                  <a:pt x="53883" y="6930"/>
                </a:lnTo>
                <a:lnTo>
                  <a:pt x="88214" y="0"/>
                </a:lnTo>
                <a:lnTo>
                  <a:pt x="122548" y="6930"/>
                </a:lnTo>
                <a:lnTo>
                  <a:pt x="150583" y="25830"/>
                </a:lnTo>
                <a:lnTo>
                  <a:pt x="169485" y="53862"/>
                </a:lnTo>
                <a:lnTo>
                  <a:pt x="176415" y="88188"/>
                </a:lnTo>
                <a:close/>
              </a:path>
            </a:pathLst>
          </a:custGeom>
          <a:ln w="7556">
            <a:solidFill>
              <a:srgbClr val="FFFFFF"/>
            </a:solidFill>
          </a:ln>
        </p:spPr>
        <p:txBody>
          <a:bodyPr wrap="square" lIns="0" tIns="0" rIns="0" bIns="0" rtlCol="0"/>
          <a:lstStyle/>
          <a:p>
            <a:endParaRPr sz="1154"/>
          </a:p>
        </p:txBody>
      </p:sp>
      <p:sp>
        <p:nvSpPr>
          <p:cNvPr id="85" name="object 85"/>
          <p:cNvSpPr txBox="1"/>
          <p:nvPr/>
        </p:nvSpPr>
        <p:spPr>
          <a:xfrm>
            <a:off x="5773970" y="2845050"/>
            <a:ext cx="299330" cy="106991"/>
          </a:xfrm>
          <a:prstGeom prst="rect">
            <a:avLst/>
          </a:prstGeom>
        </p:spPr>
        <p:txBody>
          <a:bodyPr vert="horz" wrap="square" lIns="0" tIns="7330" rIns="0" bIns="0" rtlCol="0">
            <a:spAutoFit/>
          </a:bodyPr>
          <a:lstStyle/>
          <a:p>
            <a:pPr marL="24434">
              <a:spcBef>
                <a:spcPts val="58"/>
              </a:spcBef>
            </a:pPr>
            <a:r>
              <a:rPr sz="818" b="1" spc="-14" baseline="-45751" dirty="0">
                <a:solidFill>
                  <a:srgbClr val="FFFFFF"/>
                </a:solidFill>
                <a:latin typeface="Gill Sans MT"/>
                <a:cs typeface="Gill Sans MT"/>
              </a:rPr>
              <a:t>2 </a:t>
            </a:r>
            <a:r>
              <a:rPr sz="818" b="1" spc="-14" baseline="-13071" dirty="0">
                <a:solidFill>
                  <a:srgbClr val="FFFFFF"/>
                </a:solidFill>
                <a:latin typeface="Gill Sans MT"/>
                <a:cs typeface="Gill Sans MT"/>
              </a:rPr>
              <a:t>11</a:t>
            </a:r>
            <a:r>
              <a:rPr sz="818" b="1" spc="-91" baseline="-13071" dirty="0">
                <a:solidFill>
                  <a:srgbClr val="FFFFFF"/>
                </a:solidFill>
                <a:latin typeface="Gill Sans MT"/>
                <a:cs typeface="Gill Sans MT"/>
              </a:rPr>
              <a:t> </a:t>
            </a:r>
            <a:r>
              <a:rPr sz="545" b="1" spc="-10" dirty="0">
                <a:solidFill>
                  <a:srgbClr val="FFFFFF"/>
                </a:solidFill>
                <a:latin typeface="Gill Sans MT"/>
                <a:cs typeface="Gill Sans MT"/>
              </a:rPr>
              <a:t>12</a:t>
            </a:r>
            <a:endParaRPr sz="545">
              <a:latin typeface="Gill Sans MT"/>
              <a:cs typeface="Gill Sans MT"/>
            </a:endParaRPr>
          </a:p>
        </p:txBody>
      </p:sp>
      <p:sp>
        <p:nvSpPr>
          <p:cNvPr id="86" name="object 86"/>
          <p:cNvSpPr/>
          <p:nvPr/>
        </p:nvSpPr>
        <p:spPr>
          <a:xfrm>
            <a:off x="5722315" y="2600927"/>
            <a:ext cx="125891" cy="132620"/>
          </a:xfrm>
          <a:custGeom>
            <a:avLst/>
            <a:gdLst/>
            <a:ahLst/>
            <a:cxnLst/>
            <a:rect l="l" t="t" r="r" b="b"/>
            <a:pathLst>
              <a:path w="176529" h="176529">
                <a:moveTo>
                  <a:pt x="88188" y="0"/>
                </a:moveTo>
                <a:lnTo>
                  <a:pt x="53862" y="6932"/>
                </a:lnTo>
                <a:lnTo>
                  <a:pt x="25830" y="25838"/>
                </a:lnTo>
                <a:lnTo>
                  <a:pt x="6930" y="53878"/>
                </a:lnTo>
                <a:lnTo>
                  <a:pt x="0" y="88214"/>
                </a:lnTo>
                <a:lnTo>
                  <a:pt x="6930" y="122540"/>
                </a:lnTo>
                <a:lnTo>
                  <a:pt x="25830" y="150572"/>
                </a:lnTo>
                <a:lnTo>
                  <a:pt x="53862" y="169472"/>
                </a:lnTo>
                <a:lnTo>
                  <a:pt x="88188" y="176403"/>
                </a:lnTo>
                <a:lnTo>
                  <a:pt x="122522" y="169472"/>
                </a:lnTo>
                <a:lnTo>
                  <a:pt x="150558" y="150572"/>
                </a:lnTo>
                <a:lnTo>
                  <a:pt x="169459" y="122540"/>
                </a:lnTo>
                <a:lnTo>
                  <a:pt x="176390" y="88214"/>
                </a:lnTo>
                <a:lnTo>
                  <a:pt x="169459" y="53878"/>
                </a:lnTo>
                <a:lnTo>
                  <a:pt x="150558" y="25838"/>
                </a:lnTo>
                <a:lnTo>
                  <a:pt x="122522" y="6932"/>
                </a:lnTo>
                <a:lnTo>
                  <a:pt x="88188" y="0"/>
                </a:lnTo>
                <a:close/>
              </a:path>
            </a:pathLst>
          </a:custGeom>
          <a:solidFill>
            <a:srgbClr val="DF853C"/>
          </a:solidFill>
        </p:spPr>
        <p:txBody>
          <a:bodyPr wrap="square" lIns="0" tIns="0" rIns="0" bIns="0" rtlCol="0"/>
          <a:lstStyle/>
          <a:p>
            <a:endParaRPr sz="1154"/>
          </a:p>
        </p:txBody>
      </p:sp>
      <p:sp>
        <p:nvSpPr>
          <p:cNvPr id="87" name="object 87"/>
          <p:cNvSpPr/>
          <p:nvPr/>
        </p:nvSpPr>
        <p:spPr>
          <a:xfrm>
            <a:off x="5722315" y="2600927"/>
            <a:ext cx="125891" cy="132620"/>
          </a:xfrm>
          <a:custGeom>
            <a:avLst/>
            <a:gdLst/>
            <a:ahLst/>
            <a:cxnLst/>
            <a:rect l="l" t="t" r="r" b="b"/>
            <a:pathLst>
              <a:path w="176529" h="176529">
                <a:moveTo>
                  <a:pt x="176390" y="88214"/>
                </a:moveTo>
                <a:lnTo>
                  <a:pt x="169459" y="122540"/>
                </a:lnTo>
                <a:lnTo>
                  <a:pt x="150558" y="150572"/>
                </a:lnTo>
                <a:lnTo>
                  <a:pt x="122522" y="169472"/>
                </a:lnTo>
                <a:lnTo>
                  <a:pt x="88188" y="176403"/>
                </a:lnTo>
                <a:lnTo>
                  <a:pt x="53862" y="169472"/>
                </a:lnTo>
                <a:lnTo>
                  <a:pt x="25830" y="150572"/>
                </a:lnTo>
                <a:lnTo>
                  <a:pt x="6930" y="122540"/>
                </a:lnTo>
                <a:lnTo>
                  <a:pt x="0" y="88214"/>
                </a:lnTo>
                <a:lnTo>
                  <a:pt x="6930" y="53878"/>
                </a:lnTo>
                <a:lnTo>
                  <a:pt x="25830" y="25838"/>
                </a:lnTo>
                <a:lnTo>
                  <a:pt x="53862" y="6932"/>
                </a:lnTo>
                <a:lnTo>
                  <a:pt x="88188" y="0"/>
                </a:lnTo>
                <a:lnTo>
                  <a:pt x="122522" y="6932"/>
                </a:lnTo>
                <a:lnTo>
                  <a:pt x="150558" y="25838"/>
                </a:lnTo>
                <a:lnTo>
                  <a:pt x="169459" y="53878"/>
                </a:lnTo>
                <a:lnTo>
                  <a:pt x="176390" y="88214"/>
                </a:lnTo>
                <a:close/>
              </a:path>
            </a:pathLst>
          </a:custGeom>
          <a:ln w="7556">
            <a:solidFill>
              <a:srgbClr val="FFFFFF"/>
            </a:solidFill>
          </a:ln>
        </p:spPr>
        <p:txBody>
          <a:bodyPr wrap="square" lIns="0" tIns="0" rIns="0" bIns="0" rtlCol="0"/>
          <a:lstStyle/>
          <a:p>
            <a:endParaRPr sz="1154"/>
          </a:p>
        </p:txBody>
      </p:sp>
      <p:sp>
        <p:nvSpPr>
          <p:cNvPr id="88" name="object 88"/>
          <p:cNvSpPr txBox="1"/>
          <p:nvPr/>
        </p:nvSpPr>
        <p:spPr>
          <a:xfrm>
            <a:off x="5733441" y="2605538"/>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13</a:t>
            </a:r>
            <a:endParaRPr sz="545">
              <a:latin typeface="Gill Sans MT"/>
              <a:cs typeface="Gill Sans MT"/>
            </a:endParaRPr>
          </a:p>
        </p:txBody>
      </p:sp>
      <p:sp>
        <p:nvSpPr>
          <p:cNvPr id="89" name="object 89"/>
          <p:cNvSpPr/>
          <p:nvPr/>
        </p:nvSpPr>
        <p:spPr>
          <a:xfrm>
            <a:off x="6180545" y="2005699"/>
            <a:ext cx="131198" cy="138200"/>
          </a:xfrm>
          <a:prstGeom prst="rect">
            <a:avLst/>
          </a:prstGeom>
          <a:blipFill>
            <a:blip r:embed="rId13" cstate="print"/>
            <a:stretch>
              <a:fillRect/>
            </a:stretch>
          </a:blipFill>
        </p:spPr>
        <p:txBody>
          <a:bodyPr wrap="square" lIns="0" tIns="0" rIns="0" bIns="0" rtlCol="0"/>
          <a:lstStyle/>
          <a:p>
            <a:endParaRPr sz="1154"/>
          </a:p>
        </p:txBody>
      </p:sp>
      <p:sp>
        <p:nvSpPr>
          <p:cNvPr id="90" name="object 90"/>
          <p:cNvSpPr txBox="1"/>
          <p:nvPr/>
        </p:nvSpPr>
        <p:spPr>
          <a:xfrm>
            <a:off x="6194385" y="2013136"/>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14</a:t>
            </a:r>
            <a:endParaRPr sz="545">
              <a:latin typeface="Gill Sans MT"/>
              <a:cs typeface="Gill Sans MT"/>
            </a:endParaRPr>
          </a:p>
        </p:txBody>
      </p:sp>
      <p:sp>
        <p:nvSpPr>
          <p:cNvPr id="91" name="object 91"/>
          <p:cNvSpPr/>
          <p:nvPr/>
        </p:nvSpPr>
        <p:spPr>
          <a:xfrm>
            <a:off x="5782506" y="2377728"/>
            <a:ext cx="131198" cy="138200"/>
          </a:xfrm>
          <a:prstGeom prst="rect">
            <a:avLst/>
          </a:prstGeom>
          <a:blipFill>
            <a:blip r:embed="rId14" cstate="print"/>
            <a:stretch>
              <a:fillRect/>
            </a:stretch>
          </a:blipFill>
        </p:spPr>
        <p:txBody>
          <a:bodyPr wrap="square" lIns="0" tIns="0" rIns="0" bIns="0" rtlCol="0"/>
          <a:lstStyle/>
          <a:p>
            <a:endParaRPr sz="1154"/>
          </a:p>
        </p:txBody>
      </p:sp>
      <p:sp>
        <p:nvSpPr>
          <p:cNvPr id="92" name="object 92"/>
          <p:cNvSpPr txBox="1"/>
          <p:nvPr/>
        </p:nvSpPr>
        <p:spPr>
          <a:xfrm>
            <a:off x="5795101" y="2385168"/>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15</a:t>
            </a:r>
            <a:endParaRPr sz="545">
              <a:latin typeface="Gill Sans MT"/>
              <a:cs typeface="Gill Sans MT"/>
            </a:endParaRPr>
          </a:p>
        </p:txBody>
      </p:sp>
      <p:sp>
        <p:nvSpPr>
          <p:cNvPr id="93" name="object 93"/>
          <p:cNvSpPr/>
          <p:nvPr/>
        </p:nvSpPr>
        <p:spPr>
          <a:xfrm>
            <a:off x="5531510" y="2536825"/>
            <a:ext cx="125891" cy="132620"/>
          </a:xfrm>
          <a:custGeom>
            <a:avLst/>
            <a:gdLst/>
            <a:ahLst/>
            <a:cxnLst/>
            <a:rect l="l" t="t" r="r" b="b"/>
            <a:pathLst>
              <a:path w="176529" h="176529">
                <a:moveTo>
                  <a:pt x="88188" y="0"/>
                </a:moveTo>
                <a:lnTo>
                  <a:pt x="53856" y="6932"/>
                </a:lnTo>
                <a:lnTo>
                  <a:pt x="25825" y="25836"/>
                </a:lnTo>
                <a:lnTo>
                  <a:pt x="6928" y="53872"/>
                </a:lnTo>
                <a:lnTo>
                  <a:pt x="0" y="88201"/>
                </a:lnTo>
                <a:lnTo>
                  <a:pt x="6928" y="122535"/>
                </a:lnTo>
                <a:lnTo>
                  <a:pt x="25825" y="150571"/>
                </a:lnTo>
                <a:lnTo>
                  <a:pt x="53856" y="169472"/>
                </a:lnTo>
                <a:lnTo>
                  <a:pt x="88188" y="176402"/>
                </a:lnTo>
                <a:lnTo>
                  <a:pt x="122522" y="169472"/>
                </a:lnTo>
                <a:lnTo>
                  <a:pt x="150558" y="150571"/>
                </a:lnTo>
                <a:lnTo>
                  <a:pt x="169459" y="122535"/>
                </a:lnTo>
                <a:lnTo>
                  <a:pt x="176390" y="88201"/>
                </a:lnTo>
                <a:lnTo>
                  <a:pt x="169459" y="53872"/>
                </a:lnTo>
                <a:lnTo>
                  <a:pt x="150558" y="25836"/>
                </a:lnTo>
                <a:lnTo>
                  <a:pt x="122522" y="6932"/>
                </a:lnTo>
                <a:lnTo>
                  <a:pt x="88188" y="0"/>
                </a:lnTo>
                <a:close/>
              </a:path>
            </a:pathLst>
          </a:custGeom>
          <a:solidFill>
            <a:srgbClr val="DF853C"/>
          </a:solidFill>
        </p:spPr>
        <p:txBody>
          <a:bodyPr wrap="square" lIns="0" tIns="0" rIns="0" bIns="0" rtlCol="0"/>
          <a:lstStyle/>
          <a:p>
            <a:endParaRPr sz="1154"/>
          </a:p>
        </p:txBody>
      </p:sp>
      <p:sp>
        <p:nvSpPr>
          <p:cNvPr id="94" name="object 94"/>
          <p:cNvSpPr/>
          <p:nvPr/>
        </p:nvSpPr>
        <p:spPr>
          <a:xfrm>
            <a:off x="5531510" y="2536825"/>
            <a:ext cx="125891" cy="132620"/>
          </a:xfrm>
          <a:custGeom>
            <a:avLst/>
            <a:gdLst/>
            <a:ahLst/>
            <a:cxnLst/>
            <a:rect l="l" t="t" r="r" b="b"/>
            <a:pathLst>
              <a:path w="176529" h="176529">
                <a:moveTo>
                  <a:pt x="176390" y="88201"/>
                </a:moveTo>
                <a:lnTo>
                  <a:pt x="169459" y="122535"/>
                </a:lnTo>
                <a:lnTo>
                  <a:pt x="150558" y="150571"/>
                </a:lnTo>
                <a:lnTo>
                  <a:pt x="122522" y="169472"/>
                </a:lnTo>
                <a:lnTo>
                  <a:pt x="88188" y="176402"/>
                </a:lnTo>
                <a:lnTo>
                  <a:pt x="53856" y="169472"/>
                </a:lnTo>
                <a:lnTo>
                  <a:pt x="25825" y="150571"/>
                </a:lnTo>
                <a:lnTo>
                  <a:pt x="6928" y="122535"/>
                </a:lnTo>
                <a:lnTo>
                  <a:pt x="0" y="88201"/>
                </a:lnTo>
                <a:lnTo>
                  <a:pt x="6928" y="53872"/>
                </a:lnTo>
                <a:lnTo>
                  <a:pt x="25825" y="25836"/>
                </a:lnTo>
                <a:lnTo>
                  <a:pt x="53856" y="6932"/>
                </a:lnTo>
                <a:lnTo>
                  <a:pt x="88188" y="0"/>
                </a:lnTo>
                <a:lnTo>
                  <a:pt x="122522" y="6932"/>
                </a:lnTo>
                <a:lnTo>
                  <a:pt x="150558" y="25836"/>
                </a:lnTo>
                <a:lnTo>
                  <a:pt x="169459" y="53872"/>
                </a:lnTo>
                <a:lnTo>
                  <a:pt x="176390" y="88201"/>
                </a:lnTo>
                <a:close/>
              </a:path>
            </a:pathLst>
          </a:custGeom>
          <a:ln w="7556">
            <a:solidFill>
              <a:srgbClr val="FFFFFF"/>
            </a:solidFill>
          </a:ln>
        </p:spPr>
        <p:txBody>
          <a:bodyPr wrap="square" lIns="0" tIns="0" rIns="0" bIns="0" rtlCol="0"/>
          <a:lstStyle/>
          <a:p>
            <a:endParaRPr sz="1154"/>
          </a:p>
        </p:txBody>
      </p:sp>
      <p:sp>
        <p:nvSpPr>
          <p:cNvPr id="95" name="object 95"/>
          <p:cNvSpPr txBox="1"/>
          <p:nvPr/>
        </p:nvSpPr>
        <p:spPr>
          <a:xfrm>
            <a:off x="5542637" y="2541432"/>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16</a:t>
            </a:r>
            <a:endParaRPr sz="545">
              <a:latin typeface="Gill Sans MT"/>
              <a:cs typeface="Gill Sans MT"/>
            </a:endParaRPr>
          </a:p>
        </p:txBody>
      </p:sp>
      <p:sp>
        <p:nvSpPr>
          <p:cNvPr id="96" name="object 96"/>
          <p:cNvSpPr/>
          <p:nvPr/>
        </p:nvSpPr>
        <p:spPr>
          <a:xfrm>
            <a:off x="5568409" y="2636842"/>
            <a:ext cx="125891" cy="132620"/>
          </a:xfrm>
          <a:custGeom>
            <a:avLst/>
            <a:gdLst/>
            <a:ahLst/>
            <a:cxnLst/>
            <a:rect l="l" t="t" r="r" b="b"/>
            <a:pathLst>
              <a:path w="176529" h="176529">
                <a:moveTo>
                  <a:pt x="88201" y="0"/>
                </a:moveTo>
                <a:lnTo>
                  <a:pt x="53867" y="6930"/>
                </a:lnTo>
                <a:lnTo>
                  <a:pt x="25831" y="25831"/>
                </a:lnTo>
                <a:lnTo>
                  <a:pt x="6930" y="53867"/>
                </a:lnTo>
                <a:lnTo>
                  <a:pt x="0" y="88201"/>
                </a:lnTo>
                <a:lnTo>
                  <a:pt x="6930" y="122530"/>
                </a:lnTo>
                <a:lnTo>
                  <a:pt x="25831" y="150566"/>
                </a:lnTo>
                <a:lnTo>
                  <a:pt x="53867" y="169470"/>
                </a:lnTo>
                <a:lnTo>
                  <a:pt x="88201" y="176402"/>
                </a:lnTo>
                <a:lnTo>
                  <a:pt x="122528" y="169470"/>
                </a:lnTo>
                <a:lnTo>
                  <a:pt x="150560" y="150566"/>
                </a:lnTo>
                <a:lnTo>
                  <a:pt x="169459" y="122530"/>
                </a:lnTo>
                <a:lnTo>
                  <a:pt x="176390" y="88201"/>
                </a:lnTo>
                <a:lnTo>
                  <a:pt x="169459" y="53867"/>
                </a:lnTo>
                <a:lnTo>
                  <a:pt x="150560" y="25831"/>
                </a:lnTo>
                <a:lnTo>
                  <a:pt x="122528" y="6930"/>
                </a:lnTo>
                <a:lnTo>
                  <a:pt x="88201" y="0"/>
                </a:lnTo>
                <a:close/>
              </a:path>
            </a:pathLst>
          </a:custGeom>
          <a:solidFill>
            <a:srgbClr val="DF853C"/>
          </a:solidFill>
        </p:spPr>
        <p:txBody>
          <a:bodyPr wrap="square" lIns="0" tIns="0" rIns="0" bIns="0" rtlCol="0"/>
          <a:lstStyle/>
          <a:p>
            <a:endParaRPr sz="1154"/>
          </a:p>
        </p:txBody>
      </p:sp>
      <p:sp>
        <p:nvSpPr>
          <p:cNvPr id="97" name="object 97"/>
          <p:cNvSpPr/>
          <p:nvPr/>
        </p:nvSpPr>
        <p:spPr>
          <a:xfrm>
            <a:off x="5568409" y="2636842"/>
            <a:ext cx="125891" cy="132620"/>
          </a:xfrm>
          <a:custGeom>
            <a:avLst/>
            <a:gdLst/>
            <a:ahLst/>
            <a:cxnLst/>
            <a:rect l="l" t="t" r="r" b="b"/>
            <a:pathLst>
              <a:path w="176529" h="176529">
                <a:moveTo>
                  <a:pt x="176390" y="88201"/>
                </a:moveTo>
                <a:lnTo>
                  <a:pt x="169459" y="122530"/>
                </a:lnTo>
                <a:lnTo>
                  <a:pt x="150560" y="150566"/>
                </a:lnTo>
                <a:lnTo>
                  <a:pt x="122528" y="169470"/>
                </a:lnTo>
                <a:lnTo>
                  <a:pt x="88201" y="176402"/>
                </a:lnTo>
                <a:lnTo>
                  <a:pt x="53867" y="169470"/>
                </a:lnTo>
                <a:lnTo>
                  <a:pt x="25831" y="150566"/>
                </a:lnTo>
                <a:lnTo>
                  <a:pt x="6930" y="122530"/>
                </a:lnTo>
                <a:lnTo>
                  <a:pt x="0" y="88201"/>
                </a:lnTo>
                <a:lnTo>
                  <a:pt x="6930" y="53867"/>
                </a:lnTo>
                <a:lnTo>
                  <a:pt x="25831" y="25831"/>
                </a:lnTo>
                <a:lnTo>
                  <a:pt x="53867" y="6930"/>
                </a:lnTo>
                <a:lnTo>
                  <a:pt x="88201" y="0"/>
                </a:lnTo>
                <a:lnTo>
                  <a:pt x="122528" y="6930"/>
                </a:lnTo>
                <a:lnTo>
                  <a:pt x="150560" y="25831"/>
                </a:lnTo>
                <a:lnTo>
                  <a:pt x="169459" y="53867"/>
                </a:lnTo>
                <a:lnTo>
                  <a:pt x="176390" y="88201"/>
                </a:lnTo>
                <a:close/>
              </a:path>
            </a:pathLst>
          </a:custGeom>
          <a:ln w="7556">
            <a:solidFill>
              <a:srgbClr val="FFFFFF"/>
            </a:solidFill>
          </a:ln>
        </p:spPr>
        <p:txBody>
          <a:bodyPr wrap="square" lIns="0" tIns="0" rIns="0" bIns="0" rtlCol="0"/>
          <a:lstStyle/>
          <a:p>
            <a:endParaRPr sz="1154"/>
          </a:p>
        </p:txBody>
      </p:sp>
      <p:sp>
        <p:nvSpPr>
          <p:cNvPr id="98" name="object 98"/>
          <p:cNvSpPr/>
          <p:nvPr/>
        </p:nvSpPr>
        <p:spPr>
          <a:xfrm>
            <a:off x="5994820" y="2654977"/>
            <a:ext cx="125891" cy="132620"/>
          </a:xfrm>
          <a:custGeom>
            <a:avLst/>
            <a:gdLst/>
            <a:ahLst/>
            <a:cxnLst/>
            <a:rect l="l" t="t" r="r" b="b"/>
            <a:pathLst>
              <a:path w="176529" h="176529">
                <a:moveTo>
                  <a:pt x="88214" y="0"/>
                </a:moveTo>
                <a:lnTo>
                  <a:pt x="53878" y="6930"/>
                </a:lnTo>
                <a:lnTo>
                  <a:pt x="25838" y="25830"/>
                </a:lnTo>
                <a:lnTo>
                  <a:pt x="6932" y="53862"/>
                </a:lnTo>
                <a:lnTo>
                  <a:pt x="0" y="88188"/>
                </a:lnTo>
                <a:lnTo>
                  <a:pt x="6932" y="122522"/>
                </a:lnTo>
                <a:lnTo>
                  <a:pt x="25838" y="150558"/>
                </a:lnTo>
                <a:lnTo>
                  <a:pt x="53878" y="169459"/>
                </a:lnTo>
                <a:lnTo>
                  <a:pt x="88214" y="176390"/>
                </a:lnTo>
                <a:lnTo>
                  <a:pt x="122548" y="169459"/>
                </a:lnTo>
                <a:lnTo>
                  <a:pt x="150583" y="150558"/>
                </a:lnTo>
                <a:lnTo>
                  <a:pt x="169485" y="122522"/>
                </a:lnTo>
                <a:lnTo>
                  <a:pt x="176415" y="88188"/>
                </a:lnTo>
                <a:lnTo>
                  <a:pt x="169485" y="53862"/>
                </a:lnTo>
                <a:lnTo>
                  <a:pt x="150583" y="25830"/>
                </a:lnTo>
                <a:lnTo>
                  <a:pt x="122548" y="6930"/>
                </a:lnTo>
                <a:lnTo>
                  <a:pt x="88214" y="0"/>
                </a:lnTo>
                <a:close/>
              </a:path>
            </a:pathLst>
          </a:custGeom>
          <a:solidFill>
            <a:srgbClr val="DF853C"/>
          </a:solidFill>
        </p:spPr>
        <p:txBody>
          <a:bodyPr wrap="square" lIns="0" tIns="0" rIns="0" bIns="0" rtlCol="0"/>
          <a:lstStyle/>
          <a:p>
            <a:endParaRPr sz="1154"/>
          </a:p>
        </p:txBody>
      </p:sp>
      <p:sp>
        <p:nvSpPr>
          <p:cNvPr id="99" name="object 99"/>
          <p:cNvSpPr/>
          <p:nvPr/>
        </p:nvSpPr>
        <p:spPr>
          <a:xfrm>
            <a:off x="5994820" y="2654977"/>
            <a:ext cx="125891" cy="132620"/>
          </a:xfrm>
          <a:custGeom>
            <a:avLst/>
            <a:gdLst/>
            <a:ahLst/>
            <a:cxnLst/>
            <a:rect l="l" t="t" r="r" b="b"/>
            <a:pathLst>
              <a:path w="176529" h="176529">
                <a:moveTo>
                  <a:pt x="176415" y="88188"/>
                </a:moveTo>
                <a:lnTo>
                  <a:pt x="169485" y="122522"/>
                </a:lnTo>
                <a:lnTo>
                  <a:pt x="150583" y="150558"/>
                </a:lnTo>
                <a:lnTo>
                  <a:pt x="122548" y="169459"/>
                </a:lnTo>
                <a:lnTo>
                  <a:pt x="88214" y="176390"/>
                </a:lnTo>
                <a:lnTo>
                  <a:pt x="53878" y="169459"/>
                </a:lnTo>
                <a:lnTo>
                  <a:pt x="25838" y="150558"/>
                </a:lnTo>
                <a:lnTo>
                  <a:pt x="6932" y="122522"/>
                </a:lnTo>
                <a:lnTo>
                  <a:pt x="0" y="88188"/>
                </a:lnTo>
                <a:lnTo>
                  <a:pt x="6932" y="53862"/>
                </a:lnTo>
                <a:lnTo>
                  <a:pt x="25838" y="25830"/>
                </a:lnTo>
                <a:lnTo>
                  <a:pt x="53878" y="6930"/>
                </a:lnTo>
                <a:lnTo>
                  <a:pt x="88214" y="0"/>
                </a:lnTo>
                <a:lnTo>
                  <a:pt x="122548" y="6930"/>
                </a:lnTo>
                <a:lnTo>
                  <a:pt x="150583" y="25830"/>
                </a:lnTo>
                <a:lnTo>
                  <a:pt x="169485" y="53862"/>
                </a:lnTo>
                <a:lnTo>
                  <a:pt x="176415" y="88188"/>
                </a:lnTo>
                <a:close/>
              </a:path>
            </a:pathLst>
          </a:custGeom>
          <a:ln w="7556">
            <a:solidFill>
              <a:srgbClr val="FFFFFF"/>
            </a:solidFill>
          </a:ln>
        </p:spPr>
        <p:txBody>
          <a:bodyPr wrap="square" lIns="0" tIns="0" rIns="0" bIns="0" rtlCol="0"/>
          <a:lstStyle/>
          <a:p>
            <a:endParaRPr sz="1154"/>
          </a:p>
        </p:txBody>
      </p:sp>
      <p:sp>
        <p:nvSpPr>
          <p:cNvPr id="100" name="object 100"/>
          <p:cNvSpPr txBox="1"/>
          <p:nvPr/>
        </p:nvSpPr>
        <p:spPr>
          <a:xfrm>
            <a:off x="6005963" y="2659569"/>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18</a:t>
            </a:r>
            <a:endParaRPr sz="545">
              <a:latin typeface="Gill Sans MT"/>
              <a:cs typeface="Gill Sans MT"/>
            </a:endParaRPr>
          </a:p>
        </p:txBody>
      </p:sp>
      <p:sp>
        <p:nvSpPr>
          <p:cNvPr id="101" name="object 101"/>
          <p:cNvSpPr/>
          <p:nvPr/>
        </p:nvSpPr>
        <p:spPr>
          <a:xfrm>
            <a:off x="5560915" y="2763813"/>
            <a:ext cx="125891" cy="132620"/>
          </a:xfrm>
          <a:custGeom>
            <a:avLst/>
            <a:gdLst/>
            <a:ahLst/>
            <a:cxnLst/>
            <a:rect l="l" t="t" r="r" b="b"/>
            <a:pathLst>
              <a:path w="176529" h="176529">
                <a:moveTo>
                  <a:pt x="88201" y="0"/>
                </a:moveTo>
                <a:lnTo>
                  <a:pt x="53867" y="6930"/>
                </a:lnTo>
                <a:lnTo>
                  <a:pt x="25831" y="25830"/>
                </a:lnTo>
                <a:lnTo>
                  <a:pt x="6930" y="53862"/>
                </a:lnTo>
                <a:lnTo>
                  <a:pt x="0" y="88188"/>
                </a:lnTo>
                <a:lnTo>
                  <a:pt x="6930" y="122522"/>
                </a:lnTo>
                <a:lnTo>
                  <a:pt x="25831" y="150558"/>
                </a:lnTo>
                <a:lnTo>
                  <a:pt x="53867" y="169459"/>
                </a:lnTo>
                <a:lnTo>
                  <a:pt x="88201" y="176390"/>
                </a:lnTo>
                <a:lnTo>
                  <a:pt x="122533" y="169459"/>
                </a:lnTo>
                <a:lnTo>
                  <a:pt x="150564" y="150558"/>
                </a:lnTo>
                <a:lnTo>
                  <a:pt x="169461" y="122522"/>
                </a:lnTo>
                <a:lnTo>
                  <a:pt x="176390" y="88188"/>
                </a:lnTo>
                <a:lnTo>
                  <a:pt x="169461" y="53862"/>
                </a:lnTo>
                <a:lnTo>
                  <a:pt x="150564" y="25830"/>
                </a:lnTo>
                <a:lnTo>
                  <a:pt x="122533" y="6930"/>
                </a:lnTo>
                <a:lnTo>
                  <a:pt x="88201" y="0"/>
                </a:lnTo>
                <a:close/>
              </a:path>
            </a:pathLst>
          </a:custGeom>
          <a:solidFill>
            <a:srgbClr val="DF853C"/>
          </a:solidFill>
        </p:spPr>
        <p:txBody>
          <a:bodyPr wrap="square" lIns="0" tIns="0" rIns="0" bIns="0" rtlCol="0"/>
          <a:lstStyle/>
          <a:p>
            <a:endParaRPr sz="1154"/>
          </a:p>
        </p:txBody>
      </p:sp>
      <p:sp>
        <p:nvSpPr>
          <p:cNvPr id="102" name="object 102"/>
          <p:cNvSpPr/>
          <p:nvPr/>
        </p:nvSpPr>
        <p:spPr>
          <a:xfrm>
            <a:off x="5560915" y="2763813"/>
            <a:ext cx="125891" cy="132620"/>
          </a:xfrm>
          <a:custGeom>
            <a:avLst/>
            <a:gdLst/>
            <a:ahLst/>
            <a:cxnLst/>
            <a:rect l="l" t="t" r="r" b="b"/>
            <a:pathLst>
              <a:path w="176529" h="176529">
                <a:moveTo>
                  <a:pt x="176390" y="88188"/>
                </a:moveTo>
                <a:lnTo>
                  <a:pt x="169461" y="122522"/>
                </a:lnTo>
                <a:lnTo>
                  <a:pt x="150564" y="150558"/>
                </a:lnTo>
                <a:lnTo>
                  <a:pt x="122533" y="169459"/>
                </a:lnTo>
                <a:lnTo>
                  <a:pt x="88201" y="176390"/>
                </a:lnTo>
                <a:lnTo>
                  <a:pt x="53867" y="169459"/>
                </a:lnTo>
                <a:lnTo>
                  <a:pt x="25831" y="150558"/>
                </a:lnTo>
                <a:lnTo>
                  <a:pt x="6930" y="122522"/>
                </a:lnTo>
                <a:lnTo>
                  <a:pt x="0" y="88188"/>
                </a:lnTo>
                <a:lnTo>
                  <a:pt x="6930" y="53862"/>
                </a:lnTo>
                <a:lnTo>
                  <a:pt x="25831" y="25830"/>
                </a:lnTo>
                <a:lnTo>
                  <a:pt x="53867" y="6930"/>
                </a:lnTo>
                <a:lnTo>
                  <a:pt x="88201" y="0"/>
                </a:lnTo>
                <a:lnTo>
                  <a:pt x="122533" y="6930"/>
                </a:lnTo>
                <a:lnTo>
                  <a:pt x="150564" y="25830"/>
                </a:lnTo>
                <a:lnTo>
                  <a:pt x="169461" y="53862"/>
                </a:lnTo>
                <a:lnTo>
                  <a:pt x="176390" y="88188"/>
                </a:lnTo>
                <a:close/>
              </a:path>
            </a:pathLst>
          </a:custGeom>
          <a:ln w="7556">
            <a:solidFill>
              <a:srgbClr val="FFFFFF"/>
            </a:solidFill>
          </a:ln>
        </p:spPr>
        <p:txBody>
          <a:bodyPr wrap="square" lIns="0" tIns="0" rIns="0" bIns="0" rtlCol="0"/>
          <a:lstStyle/>
          <a:p>
            <a:endParaRPr sz="1154"/>
          </a:p>
        </p:txBody>
      </p:sp>
      <p:sp>
        <p:nvSpPr>
          <p:cNvPr id="103" name="object 103"/>
          <p:cNvSpPr/>
          <p:nvPr/>
        </p:nvSpPr>
        <p:spPr>
          <a:xfrm>
            <a:off x="5454355" y="2721234"/>
            <a:ext cx="125891" cy="132620"/>
          </a:xfrm>
          <a:custGeom>
            <a:avLst/>
            <a:gdLst/>
            <a:ahLst/>
            <a:cxnLst/>
            <a:rect l="l" t="t" r="r" b="b"/>
            <a:pathLst>
              <a:path w="176529" h="176529">
                <a:moveTo>
                  <a:pt x="88201" y="0"/>
                </a:moveTo>
                <a:lnTo>
                  <a:pt x="53867" y="6930"/>
                </a:lnTo>
                <a:lnTo>
                  <a:pt x="25831" y="25831"/>
                </a:lnTo>
                <a:lnTo>
                  <a:pt x="6930" y="53867"/>
                </a:lnTo>
                <a:lnTo>
                  <a:pt x="0" y="88201"/>
                </a:lnTo>
                <a:lnTo>
                  <a:pt x="6930" y="122533"/>
                </a:lnTo>
                <a:lnTo>
                  <a:pt x="25831" y="150564"/>
                </a:lnTo>
                <a:lnTo>
                  <a:pt x="53867" y="169461"/>
                </a:lnTo>
                <a:lnTo>
                  <a:pt x="88201" y="176390"/>
                </a:lnTo>
                <a:lnTo>
                  <a:pt x="122528" y="169461"/>
                </a:lnTo>
                <a:lnTo>
                  <a:pt x="150560" y="150564"/>
                </a:lnTo>
                <a:lnTo>
                  <a:pt x="169459" y="122533"/>
                </a:lnTo>
                <a:lnTo>
                  <a:pt x="176390" y="88201"/>
                </a:lnTo>
                <a:lnTo>
                  <a:pt x="169459" y="53867"/>
                </a:lnTo>
                <a:lnTo>
                  <a:pt x="150560" y="25831"/>
                </a:lnTo>
                <a:lnTo>
                  <a:pt x="122528" y="6930"/>
                </a:lnTo>
                <a:lnTo>
                  <a:pt x="88201" y="0"/>
                </a:lnTo>
                <a:close/>
              </a:path>
            </a:pathLst>
          </a:custGeom>
          <a:solidFill>
            <a:srgbClr val="DF853C"/>
          </a:solidFill>
        </p:spPr>
        <p:txBody>
          <a:bodyPr wrap="square" lIns="0" tIns="0" rIns="0" bIns="0" rtlCol="0"/>
          <a:lstStyle/>
          <a:p>
            <a:endParaRPr sz="1154"/>
          </a:p>
        </p:txBody>
      </p:sp>
      <p:sp>
        <p:nvSpPr>
          <p:cNvPr id="104" name="object 104"/>
          <p:cNvSpPr/>
          <p:nvPr/>
        </p:nvSpPr>
        <p:spPr>
          <a:xfrm>
            <a:off x="5454355" y="2721234"/>
            <a:ext cx="125891" cy="132620"/>
          </a:xfrm>
          <a:custGeom>
            <a:avLst/>
            <a:gdLst/>
            <a:ahLst/>
            <a:cxnLst/>
            <a:rect l="l" t="t" r="r" b="b"/>
            <a:pathLst>
              <a:path w="176529" h="176529">
                <a:moveTo>
                  <a:pt x="176390" y="88201"/>
                </a:moveTo>
                <a:lnTo>
                  <a:pt x="169459" y="122533"/>
                </a:lnTo>
                <a:lnTo>
                  <a:pt x="150560" y="150564"/>
                </a:lnTo>
                <a:lnTo>
                  <a:pt x="122528" y="169461"/>
                </a:lnTo>
                <a:lnTo>
                  <a:pt x="88201" y="176390"/>
                </a:lnTo>
                <a:lnTo>
                  <a:pt x="53867" y="169461"/>
                </a:lnTo>
                <a:lnTo>
                  <a:pt x="25831" y="150564"/>
                </a:lnTo>
                <a:lnTo>
                  <a:pt x="6930" y="122533"/>
                </a:lnTo>
                <a:lnTo>
                  <a:pt x="0" y="88201"/>
                </a:lnTo>
                <a:lnTo>
                  <a:pt x="6930" y="53867"/>
                </a:lnTo>
                <a:lnTo>
                  <a:pt x="25831" y="25831"/>
                </a:lnTo>
                <a:lnTo>
                  <a:pt x="53867" y="6930"/>
                </a:lnTo>
                <a:lnTo>
                  <a:pt x="88201" y="0"/>
                </a:lnTo>
                <a:lnTo>
                  <a:pt x="122528" y="6930"/>
                </a:lnTo>
                <a:lnTo>
                  <a:pt x="150560" y="25831"/>
                </a:lnTo>
                <a:lnTo>
                  <a:pt x="169459" y="53867"/>
                </a:lnTo>
                <a:lnTo>
                  <a:pt x="176390" y="88201"/>
                </a:lnTo>
                <a:close/>
              </a:path>
            </a:pathLst>
          </a:custGeom>
          <a:ln w="7556">
            <a:solidFill>
              <a:srgbClr val="FFFFFF"/>
            </a:solidFill>
          </a:ln>
        </p:spPr>
        <p:txBody>
          <a:bodyPr wrap="square" lIns="0" tIns="0" rIns="0" bIns="0" rtlCol="0"/>
          <a:lstStyle/>
          <a:p>
            <a:endParaRPr sz="1154"/>
          </a:p>
        </p:txBody>
      </p:sp>
      <p:sp>
        <p:nvSpPr>
          <p:cNvPr id="105" name="object 105"/>
          <p:cNvSpPr/>
          <p:nvPr/>
        </p:nvSpPr>
        <p:spPr>
          <a:xfrm>
            <a:off x="5664762" y="2710454"/>
            <a:ext cx="125891" cy="132620"/>
          </a:xfrm>
          <a:custGeom>
            <a:avLst/>
            <a:gdLst/>
            <a:ahLst/>
            <a:cxnLst/>
            <a:rect l="l" t="t" r="r" b="b"/>
            <a:pathLst>
              <a:path w="176529" h="176529">
                <a:moveTo>
                  <a:pt x="88188" y="0"/>
                </a:moveTo>
                <a:lnTo>
                  <a:pt x="53862" y="6930"/>
                </a:lnTo>
                <a:lnTo>
                  <a:pt x="25830" y="25831"/>
                </a:lnTo>
                <a:lnTo>
                  <a:pt x="6930" y="53867"/>
                </a:lnTo>
                <a:lnTo>
                  <a:pt x="0" y="88201"/>
                </a:lnTo>
                <a:lnTo>
                  <a:pt x="6930" y="122533"/>
                </a:lnTo>
                <a:lnTo>
                  <a:pt x="25830" y="150564"/>
                </a:lnTo>
                <a:lnTo>
                  <a:pt x="53862" y="169461"/>
                </a:lnTo>
                <a:lnTo>
                  <a:pt x="88188" y="176390"/>
                </a:lnTo>
                <a:lnTo>
                  <a:pt x="122522" y="169461"/>
                </a:lnTo>
                <a:lnTo>
                  <a:pt x="150558" y="150564"/>
                </a:lnTo>
                <a:lnTo>
                  <a:pt x="169459" y="122533"/>
                </a:lnTo>
                <a:lnTo>
                  <a:pt x="176390" y="88201"/>
                </a:lnTo>
                <a:lnTo>
                  <a:pt x="169459" y="53867"/>
                </a:lnTo>
                <a:lnTo>
                  <a:pt x="150558" y="25831"/>
                </a:lnTo>
                <a:lnTo>
                  <a:pt x="122522" y="6930"/>
                </a:lnTo>
                <a:lnTo>
                  <a:pt x="88188" y="0"/>
                </a:lnTo>
                <a:close/>
              </a:path>
            </a:pathLst>
          </a:custGeom>
          <a:solidFill>
            <a:srgbClr val="DF853C"/>
          </a:solidFill>
        </p:spPr>
        <p:txBody>
          <a:bodyPr wrap="square" lIns="0" tIns="0" rIns="0" bIns="0" rtlCol="0"/>
          <a:lstStyle/>
          <a:p>
            <a:endParaRPr sz="1154"/>
          </a:p>
        </p:txBody>
      </p:sp>
      <p:sp>
        <p:nvSpPr>
          <p:cNvPr id="106" name="object 106"/>
          <p:cNvSpPr/>
          <p:nvPr/>
        </p:nvSpPr>
        <p:spPr>
          <a:xfrm>
            <a:off x="5664762" y="2710454"/>
            <a:ext cx="125891" cy="132620"/>
          </a:xfrm>
          <a:custGeom>
            <a:avLst/>
            <a:gdLst/>
            <a:ahLst/>
            <a:cxnLst/>
            <a:rect l="l" t="t" r="r" b="b"/>
            <a:pathLst>
              <a:path w="176529" h="176529">
                <a:moveTo>
                  <a:pt x="176390" y="88201"/>
                </a:moveTo>
                <a:lnTo>
                  <a:pt x="169459" y="122533"/>
                </a:lnTo>
                <a:lnTo>
                  <a:pt x="150558" y="150564"/>
                </a:lnTo>
                <a:lnTo>
                  <a:pt x="122522" y="169461"/>
                </a:lnTo>
                <a:lnTo>
                  <a:pt x="88188" y="176390"/>
                </a:lnTo>
                <a:lnTo>
                  <a:pt x="53862" y="169461"/>
                </a:lnTo>
                <a:lnTo>
                  <a:pt x="25830" y="150564"/>
                </a:lnTo>
                <a:lnTo>
                  <a:pt x="6930" y="122533"/>
                </a:lnTo>
                <a:lnTo>
                  <a:pt x="0" y="88201"/>
                </a:lnTo>
                <a:lnTo>
                  <a:pt x="6930" y="53867"/>
                </a:lnTo>
                <a:lnTo>
                  <a:pt x="25830" y="25831"/>
                </a:lnTo>
                <a:lnTo>
                  <a:pt x="53862" y="6930"/>
                </a:lnTo>
                <a:lnTo>
                  <a:pt x="88188" y="0"/>
                </a:lnTo>
                <a:lnTo>
                  <a:pt x="122522" y="6930"/>
                </a:lnTo>
                <a:lnTo>
                  <a:pt x="150558" y="25831"/>
                </a:lnTo>
                <a:lnTo>
                  <a:pt x="169459" y="53867"/>
                </a:lnTo>
                <a:lnTo>
                  <a:pt x="176390" y="88201"/>
                </a:lnTo>
                <a:close/>
              </a:path>
            </a:pathLst>
          </a:custGeom>
          <a:ln w="7556">
            <a:solidFill>
              <a:srgbClr val="FFFFFF"/>
            </a:solidFill>
          </a:ln>
        </p:spPr>
        <p:txBody>
          <a:bodyPr wrap="square" lIns="0" tIns="0" rIns="0" bIns="0" rtlCol="0"/>
          <a:lstStyle/>
          <a:p>
            <a:endParaRPr sz="1154"/>
          </a:p>
        </p:txBody>
      </p:sp>
      <p:sp>
        <p:nvSpPr>
          <p:cNvPr id="107" name="object 107"/>
          <p:cNvSpPr txBox="1"/>
          <p:nvPr/>
        </p:nvSpPr>
        <p:spPr>
          <a:xfrm>
            <a:off x="5447380" y="2641443"/>
            <a:ext cx="349596" cy="188937"/>
          </a:xfrm>
          <a:prstGeom prst="rect">
            <a:avLst/>
          </a:prstGeom>
        </p:spPr>
        <p:txBody>
          <a:bodyPr vert="horz" wrap="square" lIns="0" tIns="7330" rIns="0" bIns="0" rtlCol="0">
            <a:spAutoFit/>
          </a:bodyPr>
          <a:lstStyle/>
          <a:p>
            <a:pPr marL="13846" algn="ctr">
              <a:lnSpc>
                <a:spcPts val="573"/>
              </a:lnSpc>
              <a:spcBef>
                <a:spcPts val="58"/>
              </a:spcBef>
            </a:pPr>
            <a:r>
              <a:rPr sz="545" b="1" spc="-10" dirty="0">
                <a:solidFill>
                  <a:srgbClr val="FFFFFF"/>
                </a:solidFill>
                <a:latin typeface="Gill Sans MT"/>
                <a:cs typeface="Gill Sans MT"/>
              </a:rPr>
              <a:t>17</a:t>
            </a:r>
            <a:endParaRPr sz="545">
              <a:latin typeface="Gill Sans MT"/>
              <a:cs typeface="Gill Sans MT"/>
            </a:endParaRPr>
          </a:p>
          <a:p>
            <a:pPr algn="ctr">
              <a:lnSpc>
                <a:spcPts val="573"/>
              </a:lnSpc>
              <a:tabLst>
                <a:tab pos="190989" algn="l"/>
              </a:tabLst>
            </a:pPr>
            <a:r>
              <a:rPr sz="818" b="1" spc="-14" baseline="-6535" dirty="0">
                <a:solidFill>
                  <a:srgbClr val="FFFFFF"/>
                </a:solidFill>
                <a:latin typeface="Gill Sans MT"/>
                <a:cs typeface="Gill Sans MT"/>
              </a:rPr>
              <a:t>20	</a:t>
            </a:r>
            <a:r>
              <a:rPr sz="545" b="1" spc="-10" dirty="0">
                <a:solidFill>
                  <a:srgbClr val="FFFFFF"/>
                </a:solidFill>
                <a:latin typeface="Gill Sans MT"/>
                <a:cs typeface="Gill Sans MT"/>
              </a:rPr>
              <a:t>21</a:t>
            </a:r>
            <a:endParaRPr sz="545">
              <a:latin typeface="Gill Sans MT"/>
              <a:cs typeface="Gill Sans MT"/>
            </a:endParaRPr>
          </a:p>
        </p:txBody>
      </p:sp>
      <p:sp>
        <p:nvSpPr>
          <p:cNvPr id="108" name="object 108"/>
          <p:cNvSpPr/>
          <p:nvPr/>
        </p:nvSpPr>
        <p:spPr>
          <a:xfrm>
            <a:off x="5659411" y="2823980"/>
            <a:ext cx="125891" cy="132620"/>
          </a:xfrm>
          <a:custGeom>
            <a:avLst/>
            <a:gdLst/>
            <a:ahLst/>
            <a:cxnLst/>
            <a:rect l="l" t="t" r="r" b="b"/>
            <a:pathLst>
              <a:path w="176529" h="176529">
                <a:moveTo>
                  <a:pt x="88201" y="0"/>
                </a:moveTo>
                <a:lnTo>
                  <a:pt x="53867" y="6930"/>
                </a:lnTo>
                <a:lnTo>
                  <a:pt x="25831" y="25831"/>
                </a:lnTo>
                <a:lnTo>
                  <a:pt x="6930" y="53867"/>
                </a:lnTo>
                <a:lnTo>
                  <a:pt x="0" y="88201"/>
                </a:lnTo>
                <a:lnTo>
                  <a:pt x="6930" y="122535"/>
                </a:lnTo>
                <a:lnTo>
                  <a:pt x="25831" y="150571"/>
                </a:lnTo>
                <a:lnTo>
                  <a:pt x="53867" y="169472"/>
                </a:lnTo>
                <a:lnTo>
                  <a:pt x="88201" y="176402"/>
                </a:lnTo>
                <a:lnTo>
                  <a:pt x="122528" y="169472"/>
                </a:lnTo>
                <a:lnTo>
                  <a:pt x="150560" y="150571"/>
                </a:lnTo>
                <a:lnTo>
                  <a:pt x="169459" y="122535"/>
                </a:lnTo>
                <a:lnTo>
                  <a:pt x="176390" y="88201"/>
                </a:lnTo>
                <a:lnTo>
                  <a:pt x="169459" y="53867"/>
                </a:lnTo>
                <a:lnTo>
                  <a:pt x="150560" y="25831"/>
                </a:lnTo>
                <a:lnTo>
                  <a:pt x="122528" y="6930"/>
                </a:lnTo>
                <a:lnTo>
                  <a:pt x="88201" y="0"/>
                </a:lnTo>
                <a:close/>
              </a:path>
            </a:pathLst>
          </a:custGeom>
          <a:solidFill>
            <a:srgbClr val="DF853C"/>
          </a:solidFill>
        </p:spPr>
        <p:txBody>
          <a:bodyPr wrap="square" lIns="0" tIns="0" rIns="0" bIns="0" rtlCol="0"/>
          <a:lstStyle/>
          <a:p>
            <a:endParaRPr sz="1154"/>
          </a:p>
        </p:txBody>
      </p:sp>
      <p:sp>
        <p:nvSpPr>
          <p:cNvPr id="109" name="object 109"/>
          <p:cNvSpPr/>
          <p:nvPr/>
        </p:nvSpPr>
        <p:spPr>
          <a:xfrm>
            <a:off x="5659411" y="2823980"/>
            <a:ext cx="125891" cy="132620"/>
          </a:xfrm>
          <a:custGeom>
            <a:avLst/>
            <a:gdLst/>
            <a:ahLst/>
            <a:cxnLst/>
            <a:rect l="l" t="t" r="r" b="b"/>
            <a:pathLst>
              <a:path w="176529" h="176529">
                <a:moveTo>
                  <a:pt x="176390" y="88201"/>
                </a:moveTo>
                <a:lnTo>
                  <a:pt x="169459" y="122535"/>
                </a:lnTo>
                <a:lnTo>
                  <a:pt x="150560" y="150571"/>
                </a:lnTo>
                <a:lnTo>
                  <a:pt x="122528" y="169472"/>
                </a:lnTo>
                <a:lnTo>
                  <a:pt x="88201" y="176402"/>
                </a:lnTo>
                <a:lnTo>
                  <a:pt x="53867" y="169472"/>
                </a:lnTo>
                <a:lnTo>
                  <a:pt x="25831" y="150571"/>
                </a:lnTo>
                <a:lnTo>
                  <a:pt x="6930" y="122535"/>
                </a:lnTo>
                <a:lnTo>
                  <a:pt x="0" y="88201"/>
                </a:lnTo>
                <a:lnTo>
                  <a:pt x="6930" y="53867"/>
                </a:lnTo>
                <a:lnTo>
                  <a:pt x="25831" y="25831"/>
                </a:lnTo>
                <a:lnTo>
                  <a:pt x="53867" y="6930"/>
                </a:lnTo>
                <a:lnTo>
                  <a:pt x="88201" y="0"/>
                </a:lnTo>
                <a:lnTo>
                  <a:pt x="122528" y="6930"/>
                </a:lnTo>
                <a:lnTo>
                  <a:pt x="150560" y="25831"/>
                </a:lnTo>
                <a:lnTo>
                  <a:pt x="169459" y="53867"/>
                </a:lnTo>
                <a:lnTo>
                  <a:pt x="176390" y="88201"/>
                </a:lnTo>
                <a:close/>
              </a:path>
            </a:pathLst>
          </a:custGeom>
          <a:ln w="7556">
            <a:solidFill>
              <a:srgbClr val="FFFFFF"/>
            </a:solidFill>
          </a:ln>
        </p:spPr>
        <p:txBody>
          <a:bodyPr wrap="square" lIns="0" tIns="0" rIns="0" bIns="0" rtlCol="0"/>
          <a:lstStyle/>
          <a:p>
            <a:endParaRPr sz="1154"/>
          </a:p>
        </p:txBody>
      </p:sp>
      <p:sp>
        <p:nvSpPr>
          <p:cNvPr id="110" name="object 110"/>
          <p:cNvSpPr txBox="1"/>
          <p:nvPr/>
        </p:nvSpPr>
        <p:spPr>
          <a:xfrm>
            <a:off x="5553940" y="2768406"/>
            <a:ext cx="447411" cy="91335"/>
          </a:xfrm>
          <a:prstGeom prst="rect">
            <a:avLst/>
          </a:prstGeom>
        </p:spPr>
        <p:txBody>
          <a:bodyPr vert="horz" wrap="square" lIns="0" tIns="7330" rIns="0" bIns="0" rtlCol="0">
            <a:spAutoFit/>
          </a:bodyPr>
          <a:lstStyle/>
          <a:p>
            <a:pPr marL="24434">
              <a:spcBef>
                <a:spcPts val="58"/>
              </a:spcBef>
            </a:pPr>
            <a:r>
              <a:rPr sz="545" b="1" spc="-10" dirty="0">
                <a:solidFill>
                  <a:srgbClr val="FFFFFF"/>
                </a:solidFill>
                <a:latin typeface="Gill Sans MT"/>
                <a:cs typeface="Gill Sans MT"/>
              </a:rPr>
              <a:t>19 </a:t>
            </a:r>
            <a:r>
              <a:rPr sz="818" b="1" spc="-14" baseline="-42483" dirty="0">
                <a:solidFill>
                  <a:srgbClr val="FFFFFF"/>
                </a:solidFill>
                <a:latin typeface="Gill Sans MT"/>
                <a:cs typeface="Gill Sans MT"/>
              </a:rPr>
              <a:t>22 </a:t>
            </a:r>
            <a:r>
              <a:rPr lang="en-US" sz="818" b="1" spc="-14" baseline="-42483" dirty="0">
                <a:solidFill>
                  <a:srgbClr val="FFFFFF"/>
                </a:solidFill>
                <a:latin typeface="Gill Sans MT"/>
                <a:cs typeface="Gill Sans MT"/>
              </a:rPr>
              <a:t>    </a:t>
            </a:r>
            <a:r>
              <a:rPr sz="818" b="1" spc="-14" baseline="-19607" dirty="0">
                <a:solidFill>
                  <a:srgbClr val="FFFFFF"/>
                </a:solidFill>
                <a:latin typeface="Gill Sans MT"/>
                <a:cs typeface="Gill Sans MT"/>
              </a:rPr>
              <a:t>9</a:t>
            </a:r>
            <a:r>
              <a:rPr sz="818" b="1" spc="-57" baseline="-19607" dirty="0">
                <a:solidFill>
                  <a:srgbClr val="FFFFFF"/>
                </a:solidFill>
                <a:latin typeface="Gill Sans MT"/>
                <a:cs typeface="Gill Sans MT"/>
              </a:rPr>
              <a:t> </a:t>
            </a:r>
            <a:r>
              <a:rPr sz="818" b="1" spc="-14" baseline="3267" dirty="0">
                <a:solidFill>
                  <a:srgbClr val="FFFFFF"/>
                </a:solidFill>
                <a:latin typeface="Gill Sans MT"/>
                <a:cs typeface="Gill Sans MT"/>
              </a:rPr>
              <a:t>10</a:t>
            </a:r>
            <a:endParaRPr sz="818" baseline="3267" dirty="0">
              <a:latin typeface="Gill Sans MT"/>
              <a:cs typeface="Gill Sans MT"/>
            </a:endParaRPr>
          </a:p>
        </p:txBody>
      </p:sp>
      <p:sp>
        <p:nvSpPr>
          <p:cNvPr id="111" name="object 111"/>
          <p:cNvSpPr/>
          <p:nvPr/>
        </p:nvSpPr>
        <p:spPr>
          <a:xfrm>
            <a:off x="10227241" y="5606259"/>
            <a:ext cx="332345" cy="439333"/>
          </a:xfrm>
          <a:prstGeom prst="rect">
            <a:avLst/>
          </a:prstGeom>
          <a:blipFill>
            <a:blip r:embed="rId15" cstate="print"/>
            <a:stretch>
              <a:fillRect/>
            </a:stretch>
          </a:blipFill>
        </p:spPr>
        <p:txBody>
          <a:bodyPr wrap="square" lIns="0" tIns="0" rIns="0" bIns="0" rtlCol="0"/>
          <a:lstStyle/>
          <a:p>
            <a:endParaRPr sz="1154"/>
          </a:p>
        </p:txBody>
      </p:sp>
      <p:sp>
        <p:nvSpPr>
          <p:cNvPr id="112" name="object 112"/>
          <p:cNvSpPr/>
          <p:nvPr/>
        </p:nvSpPr>
        <p:spPr>
          <a:xfrm>
            <a:off x="7369580" y="3477256"/>
            <a:ext cx="2576248" cy="2439051"/>
          </a:xfrm>
          <a:prstGeom prst="rect">
            <a:avLst/>
          </a:prstGeom>
          <a:blipFill>
            <a:blip r:embed="rId16" cstate="print"/>
            <a:stretch>
              <a:fillRect/>
            </a:stretch>
          </a:blipFill>
        </p:spPr>
        <p:txBody>
          <a:bodyPr wrap="square" lIns="0" tIns="0" rIns="0" bIns="0" rtlCol="0"/>
          <a:lstStyle/>
          <a:p>
            <a:endParaRPr sz="1154"/>
          </a:p>
        </p:txBody>
      </p:sp>
      <p:sp>
        <p:nvSpPr>
          <p:cNvPr id="113" name="object 113"/>
          <p:cNvSpPr/>
          <p:nvPr/>
        </p:nvSpPr>
        <p:spPr>
          <a:xfrm>
            <a:off x="9229923" y="3186390"/>
            <a:ext cx="438908" cy="484253"/>
          </a:xfrm>
          <a:prstGeom prst="rect">
            <a:avLst/>
          </a:prstGeom>
          <a:blipFill>
            <a:blip r:embed="rId17" cstate="print"/>
            <a:stretch>
              <a:fillRect/>
            </a:stretch>
          </a:blipFill>
        </p:spPr>
        <p:txBody>
          <a:bodyPr wrap="square" lIns="0" tIns="0" rIns="0" bIns="0" rtlCol="0"/>
          <a:lstStyle/>
          <a:p>
            <a:endParaRPr sz="1154"/>
          </a:p>
        </p:txBody>
      </p:sp>
      <p:sp>
        <p:nvSpPr>
          <p:cNvPr id="114" name="object 114"/>
          <p:cNvSpPr/>
          <p:nvPr/>
        </p:nvSpPr>
        <p:spPr>
          <a:xfrm>
            <a:off x="7714171" y="2893613"/>
            <a:ext cx="1656959" cy="1106757"/>
          </a:xfrm>
          <a:custGeom>
            <a:avLst/>
            <a:gdLst/>
            <a:ahLst/>
            <a:cxnLst/>
            <a:rect l="l" t="t" r="r" b="b"/>
            <a:pathLst>
              <a:path w="2323465" h="1473200">
                <a:moveTo>
                  <a:pt x="1388935" y="1447800"/>
                </a:moveTo>
                <a:lnTo>
                  <a:pt x="1372557" y="1447800"/>
                </a:lnTo>
                <a:lnTo>
                  <a:pt x="1373911" y="1460500"/>
                </a:lnTo>
                <a:lnTo>
                  <a:pt x="1375646" y="1473200"/>
                </a:lnTo>
                <a:lnTo>
                  <a:pt x="1401382" y="1473200"/>
                </a:lnTo>
                <a:lnTo>
                  <a:pt x="1397190" y="1460500"/>
                </a:lnTo>
                <a:lnTo>
                  <a:pt x="1388605" y="1460500"/>
                </a:lnTo>
                <a:lnTo>
                  <a:pt x="1388935" y="1447800"/>
                </a:lnTo>
                <a:close/>
              </a:path>
              <a:path w="2323465" h="1473200">
                <a:moveTo>
                  <a:pt x="1398943" y="1447800"/>
                </a:moveTo>
                <a:lnTo>
                  <a:pt x="1388605" y="1460500"/>
                </a:lnTo>
                <a:lnTo>
                  <a:pt x="1398295" y="1460500"/>
                </a:lnTo>
                <a:lnTo>
                  <a:pt x="1398943" y="1447800"/>
                </a:lnTo>
                <a:close/>
              </a:path>
              <a:path w="2323465" h="1473200">
                <a:moveTo>
                  <a:pt x="1069809" y="1435100"/>
                </a:moveTo>
                <a:lnTo>
                  <a:pt x="1060843" y="1435100"/>
                </a:lnTo>
                <a:lnTo>
                  <a:pt x="1062710" y="1447800"/>
                </a:lnTo>
                <a:lnTo>
                  <a:pt x="1068933" y="1447800"/>
                </a:lnTo>
                <a:lnTo>
                  <a:pt x="1069809" y="1435100"/>
                </a:lnTo>
                <a:close/>
              </a:path>
              <a:path w="2323465" h="1473200">
                <a:moveTo>
                  <a:pt x="1396898" y="1435100"/>
                </a:moveTo>
                <a:lnTo>
                  <a:pt x="1371959" y="1435100"/>
                </a:lnTo>
                <a:lnTo>
                  <a:pt x="1371461" y="1447800"/>
                </a:lnTo>
                <a:lnTo>
                  <a:pt x="1395006" y="1447800"/>
                </a:lnTo>
                <a:lnTo>
                  <a:pt x="1396898" y="1435100"/>
                </a:lnTo>
                <a:close/>
              </a:path>
              <a:path w="2323465" h="1473200">
                <a:moveTo>
                  <a:pt x="1404975" y="1435100"/>
                </a:moveTo>
                <a:lnTo>
                  <a:pt x="1399539" y="1435100"/>
                </a:lnTo>
                <a:lnTo>
                  <a:pt x="1401635" y="1447800"/>
                </a:lnTo>
                <a:lnTo>
                  <a:pt x="1404340" y="1447800"/>
                </a:lnTo>
                <a:lnTo>
                  <a:pt x="1404975" y="1435100"/>
                </a:lnTo>
                <a:close/>
              </a:path>
              <a:path w="2323465" h="1473200">
                <a:moveTo>
                  <a:pt x="1021956" y="1422400"/>
                </a:moveTo>
                <a:lnTo>
                  <a:pt x="1005585" y="1422400"/>
                </a:lnTo>
                <a:lnTo>
                  <a:pt x="1010627" y="1435100"/>
                </a:lnTo>
                <a:lnTo>
                  <a:pt x="1014793" y="1435100"/>
                </a:lnTo>
                <a:lnTo>
                  <a:pt x="1021956" y="1422400"/>
                </a:lnTo>
                <a:close/>
              </a:path>
              <a:path w="2323465" h="1473200">
                <a:moveTo>
                  <a:pt x="1069771" y="1409700"/>
                </a:moveTo>
                <a:lnTo>
                  <a:pt x="1001648" y="1409700"/>
                </a:lnTo>
                <a:lnTo>
                  <a:pt x="1001648" y="1422400"/>
                </a:lnTo>
                <a:lnTo>
                  <a:pt x="1045324" y="1422400"/>
                </a:lnTo>
                <a:lnTo>
                  <a:pt x="1045502" y="1435100"/>
                </a:lnTo>
                <a:lnTo>
                  <a:pt x="1067676" y="1435100"/>
                </a:lnTo>
                <a:lnTo>
                  <a:pt x="1068120" y="1422400"/>
                </a:lnTo>
                <a:lnTo>
                  <a:pt x="1069771" y="1409700"/>
                </a:lnTo>
                <a:close/>
              </a:path>
              <a:path w="2323465" h="1473200">
                <a:moveTo>
                  <a:pt x="1319733" y="1422400"/>
                </a:moveTo>
                <a:lnTo>
                  <a:pt x="1315173" y="1422400"/>
                </a:lnTo>
                <a:lnTo>
                  <a:pt x="1315377" y="1435100"/>
                </a:lnTo>
                <a:lnTo>
                  <a:pt x="1319148" y="1435100"/>
                </a:lnTo>
                <a:lnTo>
                  <a:pt x="1319733" y="1422400"/>
                </a:lnTo>
                <a:close/>
              </a:path>
              <a:path w="2323465" h="1473200">
                <a:moveTo>
                  <a:pt x="1367548" y="1422400"/>
                </a:moveTo>
                <a:lnTo>
                  <a:pt x="1350619" y="1422400"/>
                </a:lnTo>
                <a:lnTo>
                  <a:pt x="1350556" y="1435100"/>
                </a:lnTo>
                <a:lnTo>
                  <a:pt x="1366672" y="1435100"/>
                </a:lnTo>
                <a:lnTo>
                  <a:pt x="1367548" y="1422400"/>
                </a:lnTo>
                <a:close/>
              </a:path>
              <a:path w="2323465" h="1473200">
                <a:moveTo>
                  <a:pt x="1378089" y="1422400"/>
                </a:moveTo>
                <a:lnTo>
                  <a:pt x="1371104" y="1422400"/>
                </a:lnTo>
                <a:lnTo>
                  <a:pt x="1371422" y="1435100"/>
                </a:lnTo>
                <a:lnTo>
                  <a:pt x="1378089" y="1422400"/>
                </a:lnTo>
                <a:close/>
              </a:path>
              <a:path w="2323465" h="1473200">
                <a:moveTo>
                  <a:pt x="1434236" y="1422400"/>
                </a:moveTo>
                <a:lnTo>
                  <a:pt x="1378089" y="1422400"/>
                </a:lnTo>
                <a:lnTo>
                  <a:pt x="1376832" y="1435100"/>
                </a:lnTo>
                <a:lnTo>
                  <a:pt x="1427860" y="1435100"/>
                </a:lnTo>
                <a:lnTo>
                  <a:pt x="1434236" y="1422400"/>
                </a:lnTo>
                <a:close/>
              </a:path>
              <a:path w="2323465" h="1473200">
                <a:moveTo>
                  <a:pt x="1326565" y="1409700"/>
                </a:moveTo>
                <a:lnTo>
                  <a:pt x="1272438" y="1409700"/>
                </a:lnTo>
                <a:lnTo>
                  <a:pt x="1272501" y="1422400"/>
                </a:lnTo>
                <a:lnTo>
                  <a:pt x="1325930" y="1422400"/>
                </a:lnTo>
                <a:lnTo>
                  <a:pt x="1326565" y="1409700"/>
                </a:lnTo>
                <a:close/>
              </a:path>
              <a:path w="2323465" h="1473200">
                <a:moveTo>
                  <a:pt x="1454124" y="1409700"/>
                </a:moveTo>
                <a:lnTo>
                  <a:pt x="1327149" y="1409700"/>
                </a:lnTo>
                <a:lnTo>
                  <a:pt x="1330845" y="1422400"/>
                </a:lnTo>
                <a:lnTo>
                  <a:pt x="1462189" y="1422400"/>
                </a:lnTo>
                <a:lnTo>
                  <a:pt x="1454124" y="1409700"/>
                </a:lnTo>
                <a:close/>
              </a:path>
              <a:path w="2323465" h="1473200">
                <a:moveTo>
                  <a:pt x="1473022" y="1409700"/>
                </a:moveTo>
                <a:lnTo>
                  <a:pt x="1462500" y="1409700"/>
                </a:lnTo>
                <a:lnTo>
                  <a:pt x="1466975" y="1422400"/>
                </a:lnTo>
                <a:lnTo>
                  <a:pt x="1472768" y="1422400"/>
                </a:lnTo>
                <a:lnTo>
                  <a:pt x="1473022" y="1409700"/>
                </a:lnTo>
                <a:close/>
              </a:path>
              <a:path w="2323465" h="1473200">
                <a:moveTo>
                  <a:pt x="1054455" y="1397000"/>
                </a:moveTo>
                <a:lnTo>
                  <a:pt x="971232" y="1397000"/>
                </a:lnTo>
                <a:lnTo>
                  <a:pt x="966977" y="1409700"/>
                </a:lnTo>
                <a:lnTo>
                  <a:pt x="1063675" y="1409700"/>
                </a:lnTo>
                <a:lnTo>
                  <a:pt x="1054455" y="1397000"/>
                </a:lnTo>
                <a:close/>
              </a:path>
              <a:path w="2323465" h="1473200">
                <a:moveTo>
                  <a:pt x="1504111" y="1397000"/>
                </a:moveTo>
                <a:lnTo>
                  <a:pt x="1255890" y="1397000"/>
                </a:lnTo>
                <a:lnTo>
                  <a:pt x="1256258" y="1409700"/>
                </a:lnTo>
                <a:lnTo>
                  <a:pt x="1496860" y="1409700"/>
                </a:lnTo>
                <a:lnTo>
                  <a:pt x="1504111" y="1397000"/>
                </a:lnTo>
                <a:close/>
              </a:path>
              <a:path w="2323465" h="1473200">
                <a:moveTo>
                  <a:pt x="1512023" y="1397000"/>
                </a:moveTo>
                <a:lnTo>
                  <a:pt x="1504111" y="1397000"/>
                </a:lnTo>
                <a:lnTo>
                  <a:pt x="1503476" y="1409700"/>
                </a:lnTo>
                <a:lnTo>
                  <a:pt x="1509318" y="1409700"/>
                </a:lnTo>
                <a:lnTo>
                  <a:pt x="1512023" y="1397000"/>
                </a:lnTo>
                <a:close/>
              </a:path>
              <a:path w="2323465" h="1473200">
                <a:moveTo>
                  <a:pt x="1518577" y="1397000"/>
                </a:moveTo>
                <a:lnTo>
                  <a:pt x="1512023" y="1397000"/>
                </a:lnTo>
                <a:lnTo>
                  <a:pt x="1516443" y="1409700"/>
                </a:lnTo>
                <a:lnTo>
                  <a:pt x="1518577" y="1397000"/>
                </a:lnTo>
                <a:close/>
              </a:path>
              <a:path w="2323465" h="1473200">
                <a:moveTo>
                  <a:pt x="1125994" y="1371600"/>
                </a:moveTo>
                <a:lnTo>
                  <a:pt x="980211" y="1371600"/>
                </a:lnTo>
                <a:lnTo>
                  <a:pt x="974293" y="1384300"/>
                </a:lnTo>
                <a:lnTo>
                  <a:pt x="975410" y="1397000"/>
                </a:lnTo>
                <a:lnTo>
                  <a:pt x="1065999" y="1397000"/>
                </a:lnTo>
                <a:lnTo>
                  <a:pt x="1064767" y="1384300"/>
                </a:lnTo>
                <a:lnTo>
                  <a:pt x="1122133" y="1384300"/>
                </a:lnTo>
                <a:lnTo>
                  <a:pt x="1125994" y="1371600"/>
                </a:lnTo>
                <a:close/>
              </a:path>
              <a:path w="2323465" h="1473200">
                <a:moveTo>
                  <a:pt x="1089250" y="1384300"/>
                </a:moveTo>
                <a:lnTo>
                  <a:pt x="1073061" y="1384300"/>
                </a:lnTo>
                <a:lnTo>
                  <a:pt x="1082751" y="1397000"/>
                </a:lnTo>
                <a:lnTo>
                  <a:pt x="1086192" y="1397000"/>
                </a:lnTo>
                <a:lnTo>
                  <a:pt x="1089250" y="1384300"/>
                </a:lnTo>
                <a:close/>
              </a:path>
              <a:path w="2323465" h="1473200">
                <a:moveTo>
                  <a:pt x="1122133" y="1384300"/>
                </a:moveTo>
                <a:lnTo>
                  <a:pt x="1105065" y="1384300"/>
                </a:lnTo>
                <a:lnTo>
                  <a:pt x="1115123" y="1397000"/>
                </a:lnTo>
                <a:lnTo>
                  <a:pt x="1122133" y="1384300"/>
                </a:lnTo>
                <a:close/>
              </a:path>
              <a:path w="2323465" h="1473200">
                <a:moveTo>
                  <a:pt x="1516062" y="1384300"/>
                </a:moveTo>
                <a:lnTo>
                  <a:pt x="1254594" y="1384300"/>
                </a:lnTo>
                <a:lnTo>
                  <a:pt x="1248105" y="1397000"/>
                </a:lnTo>
                <a:lnTo>
                  <a:pt x="1518399" y="1397000"/>
                </a:lnTo>
                <a:lnTo>
                  <a:pt x="1516062" y="1384300"/>
                </a:lnTo>
                <a:close/>
              </a:path>
              <a:path w="2323465" h="1473200">
                <a:moveTo>
                  <a:pt x="1543106" y="1384300"/>
                </a:moveTo>
                <a:lnTo>
                  <a:pt x="1532369" y="1384300"/>
                </a:lnTo>
                <a:lnTo>
                  <a:pt x="1535252" y="1397000"/>
                </a:lnTo>
                <a:lnTo>
                  <a:pt x="1546821" y="1397000"/>
                </a:lnTo>
                <a:lnTo>
                  <a:pt x="1543106" y="1384300"/>
                </a:lnTo>
                <a:close/>
              </a:path>
              <a:path w="2323465" h="1473200">
                <a:moveTo>
                  <a:pt x="1553070" y="1384300"/>
                </a:moveTo>
                <a:lnTo>
                  <a:pt x="1546821" y="1397000"/>
                </a:lnTo>
                <a:lnTo>
                  <a:pt x="1550720" y="1397000"/>
                </a:lnTo>
                <a:lnTo>
                  <a:pt x="1553070" y="1384300"/>
                </a:lnTo>
                <a:close/>
              </a:path>
              <a:path w="2323465" h="1473200">
                <a:moveTo>
                  <a:pt x="1140764" y="1371600"/>
                </a:moveTo>
                <a:lnTo>
                  <a:pt x="1134452" y="1371600"/>
                </a:lnTo>
                <a:lnTo>
                  <a:pt x="1134224" y="1384300"/>
                </a:lnTo>
                <a:lnTo>
                  <a:pt x="1139875" y="1384300"/>
                </a:lnTo>
                <a:lnTo>
                  <a:pt x="1140764" y="1371600"/>
                </a:lnTo>
                <a:close/>
              </a:path>
              <a:path w="2323465" h="1473200">
                <a:moveTo>
                  <a:pt x="1158227" y="1371600"/>
                </a:moveTo>
                <a:lnTo>
                  <a:pt x="1145120" y="1371600"/>
                </a:lnTo>
                <a:lnTo>
                  <a:pt x="1145971" y="1384300"/>
                </a:lnTo>
                <a:lnTo>
                  <a:pt x="1158468" y="1384300"/>
                </a:lnTo>
                <a:lnTo>
                  <a:pt x="1158227" y="1371600"/>
                </a:lnTo>
                <a:close/>
              </a:path>
              <a:path w="2323465" h="1473200">
                <a:moveTo>
                  <a:pt x="1177480" y="1371600"/>
                </a:moveTo>
                <a:lnTo>
                  <a:pt x="1165301" y="1371600"/>
                </a:lnTo>
                <a:lnTo>
                  <a:pt x="1166558" y="1384300"/>
                </a:lnTo>
                <a:lnTo>
                  <a:pt x="1171879" y="1384300"/>
                </a:lnTo>
                <a:lnTo>
                  <a:pt x="1177480" y="1371600"/>
                </a:lnTo>
                <a:close/>
              </a:path>
              <a:path w="2323465" h="1473200">
                <a:moveTo>
                  <a:pt x="1508886" y="1371600"/>
                </a:moveTo>
                <a:lnTo>
                  <a:pt x="1262252" y="1371600"/>
                </a:lnTo>
                <a:lnTo>
                  <a:pt x="1262252" y="1384300"/>
                </a:lnTo>
                <a:lnTo>
                  <a:pt x="1513687" y="1384300"/>
                </a:lnTo>
                <a:lnTo>
                  <a:pt x="1508886" y="1371600"/>
                </a:lnTo>
                <a:close/>
              </a:path>
              <a:path w="2323465" h="1473200">
                <a:moveTo>
                  <a:pt x="1562099" y="1371600"/>
                </a:moveTo>
                <a:lnTo>
                  <a:pt x="1522539" y="1371600"/>
                </a:lnTo>
                <a:lnTo>
                  <a:pt x="1523618" y="1384300"/>
                </a:lnTo>
                <a:lnTo>
                  <a:pt x="1555127" y="1384300"/>
                </a:lnTo>
                <a:lnTo>
                  <a:pt x="1562099" y="1371600"/>
                </a:lnTo>
                <a:close/>
              </a:path>
              <a:path w="2323465" h="1473200">
                <a:moveTo>
                  <a:pt x="1581759" y="1371600"/>
                </a:moveTo>
                <a:lnTo>
                  <a:pt x="1564817" y="1371600"/>
                </a:lnTo>
                <a:lnTo>
                  <a:pt x="1566113" y="1384300"/>
                </a:lnTo>
                <a:lnTo>
                  <a:pt x="1568818" y="1384300"/>
                </a:lnTo>
                <a:lnTo>
                  <a:pt x="1581759" y="1371600"/>
                </a:lnTo>
                <a:close/>
              </a:path>
              <a:path w="2323465" h="1473200">
                <a:moveTo>
                  <a:pt x="1588020" y="1371600"/>
                </a:moveTo>
                <a:lnTo>
                  <a:pt x="1585937" y="1371600"/>
                </a:lnTo>
                <a:lnTo>
                  <a:pt x="1587436" y="1384300"/>
                </a:lnTo>
                <a:lnTo>
                  <a:pt x="1588020" y="1371600"/>
                </a:lnTo>
                <a:close/>
              </a:path>
              <a:path w="2323465" h="1473200">
                <a:moveTo>
                  <a:pt x="1594827" y="1371600"/>
                </a:moveTo>
                <a:lnTo>
                  <a:pt x="1588020" y="1371600"/>
                </a:lnTo>
                <a:lnTo>
                  <a:pt x="1591614" y="1384300"/>
                </a:lnTo>
                <a:lnTo>
                  <a:pt x="1595704" y="1384300"/>
                </a:lnTo>
                <a:lnTo>
                  <a:pt x="1594827" y="1371600"/>
                </a:lnTo>
                <a:close/>
              </a:path>
              <a:path w="2323465" h="1473200">
                <a:moveTo>
                  <a:pt x="1608696" y="1371600"/>
                </a:moveTo>
                <a:lnTo>
                  <a:pt x="1599806" y="1371600"/>
                </a:lnTo>
                <a:lnTo>
                  <a:pt x="1607235" y="1384300"/>
                </a:lnTo>
                <a:lnTo>
                  <a:pt x="1608696" y="1371600"/>
                </a:lnTo>
                <a:close/>
              </a:path>
              <a:path w="2323465" h="1473200">
                <a:moveTo>
                  <a:pt x="1191361" y="1358900"/>
                </a:moveTo>
                <a:lnTo>
                  <a:pt x="985494" y="1358900"/>
                </a:lnTo>
                <a:lnTo>
                  <a:pt x="985824" y="1371600"/>
                </a:lnTo>
                <a:lnTo>
                  <a:pt x="1188453" y="1371600"/>
                </a:lnTo>
                <a:lnTo>
                  <a:pt x="1191361" y="1358900"/>
                </a:lnTo>
                <a:close/>
              </a:path>
              <a:path w="2323465" h="1473200">
                <a:moveTo>
                  <a:pt x="1632661" y="1346200"/>
                </a:moveTo>
                <a:lnTo>
                  <a:pt x="1200429" y="1346200"/>
                </a:lnTo>
                <a:lnTo>
                  <a:pt x="1209166" y="1358900"/>
                </a:lnTo>
                <a:lnTo>
                  <a:pt x="1212786" y="1371600"/>
                </a:lnTo>
                <a:lnTo>
                  <a:pt x="1633931" y="1371600"/>
                </a:lnTo>
                <a:lnTo>
                  <a:pt x="1630197" y="1358900"/>
                </a:lnTo>
                <a:lnTo>
                  <a:pt x="1633677" y="1358900"/>
                </a:lnTo>
                <a:lnTo>
                  <a:pt x="1632661" y="1346200"/>
                </a:lnTo>
                <a:close/>
              </a:path>
              <a:path w="2323465" h="1473200">
                <a:moveTo>
                  <a:pt x="1200429" y="1346200"/>
                </a:moveTo>
                <a:lnTo>
                  <a:pt x="956675" y="1346200"/>
                </a:lnTo>
                <a:lnTo>
                  <a:pt x="960035" y="1358900"/>
                </a:lnTo>
                <a:lnTo>
                  <a:pt x="1199794" y="1358900"/>
                </a:lnTo>
                <a:lnTo>
                  <a:pt x="1200429" y="1346200"/>
                </a:lnTo>
                <a:close/>
              </a:path>
              <a:path w="2323465" h="1473200">
                <a:moveTo>
                  <a:pt x="1643443" y="1346200"/>
                </a:moveTo>
                <a:lnTo>
                  <a:pt x="1632661" y="1346200"/>
                </a:lnTo>
                <a:lnTo>
                  <a:pt x="1638820" y="1358900"/>
                </a:lnTo>
                <a:lnTo>
                  <a:pt x="1645361" y="1358900"/>
                </a:lnTo>
                <a:lnTo>
                  <a:pt x="1643443" y="1346200"/>
                </a:lnTo>
                <a:close/>
              </a:path>
              <a:path w="2323465" h="1473200">
                <a:moveTo>
                  <a:pt x="1664398" y="1333500"/>
                </a:moveTo>
                <a:lnTo>
                  <a:pt x="952906" y="1333500"/>
                </a:lnTo>
                <a:lnTo>
                  <a:pt x="954090" y="1346200"/>
                </a:lnTo>
                <a:lnTo>
                  <a:pt x="1658416" y="1346200"/>
                </a:lnTo>
                <a:lnTo>
                  <a:pt x="1664398" y="1333500"/>
                </a:lnTo>
                <a:close/>
              </a:path>
              <a:path w="2323465" h="1473200">
                <a:moveTo>
                  <a:pt x="1684921" y="1320800"/>
                </a:moveTo>
                <a:lnTo>
                  <a:pt x="959865" y="1320800"/>
                </a:lnTo>
                <a:lnTo>
                  <a:pt x="950353" y="1333500"/>
                </a:lnTo>
                <a:lnTo>
                  <a:pt x="1671929" y="1333500"/>
                </a:lnTo>
                <a:lnTo>
                  <a:pt x="1672551" y="1346200"/>
                </a:lnTo>
                <a:lnTo>
                  <a:pt x="1684921" y="1320800"/>
                </a:lnTo>
                <a:close/>
              </a:path>
              <a:path w="2323465" h="1473200">
                <a:moveTo>
                  <a:pt x="925182" y="1320800"/>
                </a:moveTo>
                <a:lnTo>
                  <a:pt x="910234" y="1320800"/>
                </a:lnTo>
                <a:lnTo>
                  <a:pt x="910869" y="1333500"/>
                </a:lnTo>
                <a:lnTo>
                  <a:pt x="922832" y="1333500"/>
                </a:lnTo>
                <a:lnTo>
                  <a:pt x="925182" y="1320800"/>
                </a:lnTo>
                <a:close/>
              </a:path>
              <a:path w="2323465" h="1473200">
                <a:moveTo>
                  <a:pt x="1690115" y="1308100"/>
                </a:moveTo>
                <a:lnTo>
                  <a:pt x="911745" y="1308100"/>
                </a:lnTo>
                <a:lnTo>
                  <a:pt x="916457" y="1320800"/>
                </a:lnTo>
                <a:lnTo>
                  <a:pt x="1692173" y="1320800"/>
                </a:lnTo>
                <a:lnTo>
                  <a:pt x="1690115" y="1308100"/>
                </a:lnTo>
                <a:close/>
              </a:path>
              <a:path w="2323465" h="1473200">
                <a:moveTo>
                  <a:pt x="1689176" y="1295400"/>
                </a:moveTo>
                <a:lnTo>
                  <a:pt x="908189" y="1295400"/>
                </a:lnTo>
                <a:lnTo>
                  <a:pt x="907389" y="1308100"/>
                </a:lnTo>
                <a:lnTo>
                  <a:pt x="1691373" y="1308100"/>
                </a:lnTo>
                <a:lnTo>
                  <a:pt x="1689176" y="1295400"/>
                </a:lnTo>
                <a:close/>
              </a:path>
              <a:path w="2323465" h="1473200">
                <a:moveTo>
                  <a:pt x="1703679" y="1295400"/>
                </a:moveTo>
                <a:lnTo>
                  <a:pt x="1689176" y="1295400"/>
                </a:lnTo>
                <a:lnTo>
                  <a:pt x="1699856" y="1308100"/>
                </a:lnTo>
                <a:lnTo>
                  <a:pt x="1703870" y="1308100"/>
                </a:lnTo>
                <a:lnTo>
                  <a:pt x="1703679" y="1295400"/>
                </a:lnTo>
                <a:close/>
              </a:path>
              <a:path w="2323465" h="1473200">
                <a:moveTo>
                  <a:pt x="1716557" y="1295400"/>
                </a:moveTo>
                <a:lnTo>
                  <a:pt x="1703679" y="1295400"/>
                </a:lnTo>
                <a:lnTo>
                  <a:pt x="1707324" y="1308100"/>
                </a:lnTo>
                <a:lnTo>
                  <a:pt x="1711604" y="1308100"/>
                </a:lnTo>
                <a:lnTo>
                  <a:pt x="1716557" y="1295400"/>
                </a:lnTo>
                <a:close/>
              </a:path>
              <a:path w="2323465" h="1473200">
                <a:moveTo>
                  <a:pt x="1720392" y="1282700"/>
                </a:moveTo>
                <a:lnTo>
                  <a:pt x="916330" y="1282700"/>
                </a:lnTo>
                <a:lnTo>
                  <a:pt x="919137" y="1295400"/>
                </a:lnTo>
                <a:lnTo>
                  <a:pt x="1725955" y="1295400"/>
                </a:lnTo>
                <a:lnTo>
                  <a:pt x="1720392" y="1282700"/>
                </a:lnTo>
                <a:close/>
              </a:path>
              <a:path w="2323465" h="1473200">
                <a:moveTo>
                  <a:pt x="918794" y="1270000"/>
                </a:moveTo>
                <a:lnTo>
                  <a:pt x="917079" y="1282700"/>
                </a:lnTo>
                <a:lnTo>
                  <a:pt x="930998" y="1282700"/>
                </a:lnTo>
                <a:lnTo>
                  <a:pt x="918794" y="1270000"/>
                </a:lnTo>
                <a:close/>
              </a:path>
              <a:path w="2323465" h="1473200">
                <a:moveTo>
                  <a:pt x="931125" y="1257300"/>
                </a:moveTo>
                <a:lnTo>
                  <a:pt x="931088" y="1261022"/>
                </a:lnTo>
                <a:lnTo>
                  <a:pt x="930998" y="1282700"/>
                </a:lnTo>
                <a:lnTo>
                  <a:pt x="1733689" y="1282700"/>
                </a:lnTo>
                <a:lnTo>
                  <a:pt x="1743938" y="1270000"/>
                </a:lnTo>
                <a:lnTo>
                  <a:pt x="938618" y="1270000"/>
                </a:lnTo>
                <a:lnTo>
                  <a:pt x="931125" y="1257300"/>
                </a:lnTo>
                <a:close/>
              </a:path>
              <a:path w="2323465" h="1473200">
                <a:moveTo>
                  <a:pt x="1738922" y="1257300"/>
                </a:moveTo>
                <a:lnTo>
                  <a:pt x="943660" y="1257300"/>
                </a:lnTo>
                <a:lnTo>
                  <a:pt x="938618" y="1270000"/>
                </a:lnTo>
                <a:lnTo>
                  <a:pt x="1736623" y="1270000"/>
                </a:lnTo>
                <a:lnTo>
                  <a:pt x="1738922" y="1257300"/>
                </a:lnTo>
                <a:close/>
              </a:path>
              <a:path w="2323465" h="1473200">
                <a:moveTo>
                  <a:pt x="1743594" y="1269220"/>
                </a:moveTo>
                <a:lnTo>
                  <a:pt x="1743341" y="1270000"/>
                </a:lnTo>
                <a:lnTo>
                  <a:pt x="1743656" y="1269378"/>
                </a:lnTo>
                <a:lnTo>
                  <a:pt x="1743594" y="1269220"/>
                </a:lnTo>
                <a:close/>
              </a:path>
              <a:path w="2323465" h="1473200">
                <a:moveTo>
                  <a:pt x="1747893" y="1261022"/>
                </a:moveTo>
                <a:lnTo>
                  <a:pt x="1743656" y="1269378"/>
                </a:lnTo>
                <a:lnTo>
                  <a:pt x="1743900" y="1270000"/>
                </a:lnTo>
                <a:lnTo>
                  <a:pt x="1748916" y="1270000"/>
                </a:lnTo>
                <a:lnTo>
                  <a:pt x="1747893" y="1261022"/>
                </a:lnTo>
                <a:close/>
              </a:path>
              <a:path w="2323465" h="1473200">
                <a:moveTo>
                  <a:pt x="1753323" y="1257300"/>
                </a:moveTo>
                <a:lnTo>
                  <a:pt x="1752295" y="1270000"/>
                </a:lnTo>
                <a:lnTo>
                  <a:pt x="1764398" y="1270000"/>
                </a:lnTo>
                <a:lnTo>
                  <a:pt x="1753323" y="1257300"/>
                </a:lnTo>
                <a:close/>
              </a:path>
              <a:path w="2323465" h="1473200">
                <a:moveTo>
                  <a:pt x="1747469" y="1257300"/>
                </a:moveTo>
                <a:lnTo>
                  <a:pt x="1743594" y="1269220"/>
                </a:lnTo>
                <a:lnTo>
                  <a:pt x="1743656" y="1269378"/>
                </a:lnTo>
                <a:lnTo>
                  <a:pt x="1747893" y="1261022"/>
                </a:lnTo>
                <a:lnTo>
                  <a:pt x="1747469" y="1257300"/>
                </a:lnTo>
                <a:close/>
              </a:path>
              <a:path w="2323465" h="1473200">
                <a:moveTo>
                  <a:pt x="1747469" y="1257300"/>
                </a:moveTo>
                <a:lnTo>
                  <a:pt x="1738922" y="1257300"/>
                </a:lnTo>
                <a:lnTo>
                  <a:pt x="1743594" y="1269220"/>
                </a:lnTo>
                <a:lnTo>
                  <a:pt x="1747469" y="1257300"/>
                </a:lnTo>
                <a:close/>
              </a:path>
              <a:path w="2323465" h="1473200">
                <a:moveTo>
                  <a:pt x="1749780" y="1257300"/>
                </a:moveTo>
                <a:lnTo>
                  <a:pt x="1747469" y="1257300"/>
                </a:lnTo>
                <a:lnTo>
                  <a:pt x="1747893" y="1261022"/>
                </a:lnTo>
                <a:lnTo>
                  <a:pt x="1749780" y="1257300"/>
                </a:lnTo>
                <a:close/>
              </a:path>
              <a:path w="2323465" h="1473200">
                <a:moveTo>
                  <a:pt x="1751063" y="1244600"/>
                </a:moveTo>
                <a:lnTo>
                  <a:pt x="952817" y="1244600"/>
                </a:lnTo>
                <a:lnTo>
                  <a:pt x="952817" y="1257300"/>
                </a:lnTo>
                <a:lnTo>
                  <a:pt x="1747786" y="1257300"/>
                </a:lnTo>
                <a:lnTo>
                  <a:pt x="1751063" y="1244600"/>
                </a:lnTo>
                <a:close/>
              </a:path>
              <a:path w="2323465" h="1473200">
                <a:moveTo>
                  <a:pt x="1751520" y="1231900"/>
                </a:moveTo>
                <a:lnTo>
                  <a:pt x="947013" y="1231900"/>
                </a:lnTo>
                <a:lnTo>
                  <a:pt x="946708" y="1244600"/>
                </a:lnTo>
                <a:lnTo>
                  <a:pt x="1750047" y="1244600"/>
                </a:lnTo>
                <a:lnTo>
                  <a:pt x="1751520" y="1231900"/>
                </a:lnTo>
                <a:close/>
              </a:path>
              <a:path w="2323465" h="1473200">
                <a:moveTo>
                  <a:pt x="1791144" y="1181100"/>
                </a:moveTo>
                <a:lnTo>
                  <a:pt x="953470" y="1181100"/>
                </a:lnTo>
                <a:lnTo>
                  <a:pt x="955346" y="1206500"/>
                </a:lnTo>
                <a:lnTo>
                  <a:pt x="954909" y="1219200"/>
                </a:lnTo>
                <a:lnTo>
                  <a:pt x="954290" y="1231900"/>
                </a:lnTo>
                <a:lnTo>
                  <a:pt x="1754543" y="1231900"/>
                </a:lnTo>
                <a:lnTo>
                  <a:pt x="1747685" y="1219200"/>
                </a:lnTo>
                <a:lnTo>
                  <a:pt x="1766836" y="1219200"/>
                </a:lnTo>
                <a:lnTo>
                  <a:pt x="1773250" y="1206500"/>
                </a:lnTo>
                <a:lnTo>
                  <a:pt x="1778126" y="1206500"/>
                </a:lnTo>
                <a:lnTo>
                  <a:pt x="1781479" y="1193800"/>
                </a:lnTo>
                <a:lnTo>
                  <a:pt x="1787347" y="1193800"/>
                </a:lnTo>
                <a:lnTo>
                  <a:pt x="1791144" y="1181100"/>
                </a:lnTo>
                <a:close/>
              </a:path>
              <a:path w="2323465" h="1473200">
                <a:moveTo>
                  <a:pt x="588644" y="1181100"/>
                </a:moveTo>
                <a:lnTo>
                  <a:pt x="575309" y="1181100"/>
                </a:lnTo>
                <a:lnTo>
                  <a:pt x="575436" y="1193800"/>
                </a:lnTo>
                <a:lnTo>
                  <a:pt x="585419" y="1193800"/>
                </a:lnTo>
                <a:lnTo>
                  <a:pt x="588644" y="1181100"/>
                </a:lnTo>
                <a:close/>
              </a:path>
              <a:path w="2323465" h="1473200">
                <a:moveTo>
                  <a:pt x="603402" y="1155700"/>
                </a:moveTo>
                <a:lnTo>
                  <a:pt x="480466" y="1155700"/>
                </a:lnTo>
                <a:lnTo>
                  <a:pt x="481977" y="1168400"/>
                </a:lnTo>
                <a:lnTo>
                  <a:pt x="578510" y="1168400"/>
                </a:lnTo>
                <a:lnTo>
                  <a:pt x="581190" y="1181100"/>
                </a:lnTo>
                <a:lnTo>
                  <a:pt x="593318" y="1181100"/>
                </a:lnTo>
                <a:lnTo>
                  <a:pt x="597750" y="1168400"/>
                </a:lnTo>
                <a:lnTo>
                  <a:pt x="603402" y="1155700"/>
                </a:lnTo>
                <a:close/>
              </a:path>
              <a:path w="2323465" h="1473200">
                <a:moveTo>
                  <a:pt x="1796224" y="1168400"/>
                </a:moveTo>
                <a:lnTo>
                  <a:pt x="935332" y="1168400"/>
                </a:lnTo>
                <a:lnTo>
                  <a:pt x="936369" y="1181100"/>
                </a:lnTo>
                <a:lnTo>
                  <a:pt x="1793074" y="1181100"/>
                </a:lnTo>
                <a:lnTo>
                  <a:pt x="1796224" y="1168400"/>
                </a:lnTo>
                <a:close/>
              </a:path>
              <a:path w="2323465" h="1473200">
                <a:moveTo>
                  <a:pt x="474827" y="1155700"/>
                </a:moveTo>
                <a:lnTo>
                  <a:pt x="463473" y="1155700"/>
                </a:lnTo>
                <a:lnTo>
                  <a:pt x="468858" y="1168400"/>
                </a:lnTo>
                <a:lnTo>
                  <a:pt x="474357" y="1168400"/>
                </a:lnTo>
                <a:lnTo>
                  <a:pt x="474827" y="1155700"/>
                </a:lnTo>
                <a:close/>
              </a:path>
              <a:path w="2323465" h="1473200">
                <a:moveTo>
                  <a:pt x="668527" y="1155700"/>
                </a:moveTo>
                <a:lnTo>
                  <a:pt x="637044" y="1155700"/>
                </a:lnTo>
                <a:lnTo>
                  <a:pt x="637768" y="1168400"/>
                </a:lnTo>
                <a:lnTo>
                  <a:pt x="666114" y="1168400"/>
                </a:lnTo>
                <a:lnTo>
                  <a:pt x="668527" y="1155700"/>
                </a:lnTo>
                <a:close/>
              </a:path>
              <a:path w="2323465" h="1473200">
                <a:moveTo>
                  <a:pt x="726984" y="1155700"/>
                </a:moveTo>
                <a:lnTo>
                  <a:pt x="668527" y="1155700"/>
                </a:lnTo>
                <a:lnTo>
                  <a:pt x="675563" y="1168400"/>
                </a:lnTo>
                <a:lnTo>
                  <a:pt x="726602" y="1168400"/>
                </a:lnTo>
                <a:lnTo>
                  <a:pt x="726984" y="1155700"/>
                </a:lnTo>
                <a:close/>
              </a:path>
              <a:path w="2323465" h="1473200">
                <a:moveTo>
                  <a:pt x="1803742" y="1155700"/>
                </a:moveTo>
                <a:lnTo>
                  <a:pt x="931595" y="1155700"/>
                </a:lnTo>
                <a:lnTo>
                  <a:pt x="933081" y="1168400"/>
                </a:lnTo>
                <a:lnTo>
                  <a:pt x="1793697" y="1168400"/>
                </a:lnTo>
                <a:lnTo>
                  <a:pt x="1803742" y="1155700"/>
                </a:lnTo>
                <a:close/>
              </a:path>
              <a:path w="2323465" h="1473200">
                <a:moveTo>
                  <a:pt x="741032" y="1143000"/>
                </a:moveTo>
                <a:lnTo>
                  <a:pt x="436892" y="1143000"/>
                </a:lnTo>
                <a:lnTo>
                  <a:pt x="435800" y="1155700"/>
                </a:lnTo>
                <a:lnTo>
                  <a:pt x="743203" y="1155700"/>
                </a:lnTo>
                <a:lnTo>
                  <a:pt x="741032" y="1143000"/>
                </a:lnTo>
                <a:close/>
              </a:path>
              <a:path w="2323465" h="1473200">
                <a:moveTo>
                  <a:pt x="869937" y="1143000"/>
                </a:moveTo>
                <a:lnTo>
                  <a:pt x="862825" y="1143000"/>
                </a:lnTo>
                <a:lnTo>
                  <a:pt x="862774" y="1155700"/>
                </a:lnTo>
                <a:lnTo>
                  <a:pt x="867740" y="1155700"/>
                </a:lnTo>
                <a:lnTo>
                  <a:pt x="869937" y="1143000"/>
                </a:lnTo>
                <a:close/>
              </a:path>
              <a:path w="2323465" h="1473200">
                <a:moveTo>
                  <a:pt x="908659" y="1143000"/>
                </a:moveTo>
                <a:lnTo>
                  <a:pt x="874026" y="1143000"/>
                </a:lnTo>
                <a:lnTo>
                  <a:pt x="874941" y="1155700"/>
                </a:lnTo>
                <a:lnTo>
                  <a:pt x="901268" y="1155700"/>
                </a:lnTo>
                <a:lnTo>
                  <a:pt x="908659" y="1143000"/>
                </a:lnTo>
                <a:close/>
              </a:path>
              <a:path w="2323465" h="1473200">
                <a:moveTo>
                  <a:pt x="1822818" y="1143000"/>
                </a:moveTo>
                <a:lnTo>
                  <a:pt x="914171" y="1143000"/>
                </a:lnTo>
                <a:lnTo>
                  <a:pt x="917943" y="1155700"/>
                </a:lnTo>
                <a:lnTo>
                  <a:pt x="1825116" y="1155700"/>
                </a:lnTo>
                <a:lnTo>
                  <a:pt x="1822818" y="1143000"/>
                </a:lnTo>
                <a:close/>
              </a:path>
              <a:path w="2323465" h="1473200">
                <a:moveTo>
                  <a:pt x="760679" y="1130300"/>
                </a:moveTo>
                <a:lnTo>
                  <a:pt x="412686" y="1130300"/>
                </a:lnTo>
                <a:lnTo>
                  <a:pt x="419379" y="1143000"/>
                </a:lnTo>
                <a:lnTo>
                  <a:pt x="759205" y="1143000"/>
                </a:lnTo>
                <a:lnTo>
                  <a:pt x="760679" y="1130300"/>
                </a:lnTo>
                <a:close/>
              </a:path>
              <a:path w="2323465" h="1473200">
                <a:moveTo>
                  <a:pt x="1819922" y="1130300"/>
                </a:moveTo>
                <a:lnTo>
                  <a:pt x="872553" y="1130300"/>
                </a:lnTo>
                <a:lnTo>
                  <a:pt x="871042" y="1143000"/>
                </a:lnTo>
                <a:lnTo>
                  <a:pt x="1819871" y="1143000"/>
                </a:lnTo>
                <a:lnTo>
                  <a:pt x="1819922" y="1130300"/>
                </a:lnTo>
                <a:close/>
              </a:path>
              <a:path w="2323465" h="1473200">
                <a:moveTo>
                  <a:pt x="785857" y="1117600"/>
                </a:moveTo>
                <a:lnTo>
                  <a:pt x="401915" y="1117600"/>
                </a:lnTo>
                <a:lnTo>
                  <a:pt x="404192" y="1130300"/>
                </a:lnTo>
                <a:lnTo>
                  <a:pt x="782358" y="1130300"/>
                </a:lnTo>
                <a:lnTo>
                  <a:pt x="785857" y="1117600"/>
                </a:lnTo>
                <a:close/>
              </a:path>
              <a:path w="2323465" h="1473200">
                <a:moveTo>
                  <a:pt x="829348" y="1117600"/>
                </a:moveTo>
                <a:lnTo>
                  <a:pt x="823353" y="1117600"/>
                </a:lnTo>
                <a:lnTo>
                  <a:pt x="823836" y="1130300"/>
                </a:lnTo>
                <a:lnTo>
                  <a:pt x="826935" y="1130300"/>
                </a:lnTo>
                <a:lnTo>
                  <a:pt x="829348" y="1117600"/>
                </a:lnTo>
                <a:close/>
              </a:path>
              <a:path w="2323465" h="1473200">
                <a:moveTo>
                  <a:pt x="868312" y="1117600"/>
                </a:moveTo>
                <a:lnTo>
                  <a:pt x="856640" y="1117600"/>
                </a:lnTo>
                <a:lnTo>
                  <a:pt x="857211" y="1130300"/>
                </a:lnTo>
                <a:lnTo>
                  <a:pt x="864542" y="1130300"/>
                </a:lnTo>
                <a:lnTo>
                  <a:pt x="868312" y="1117600"/>
                </a:lnTo>
                <a:close/>
              </a:path>
              <a:path w="2323465" h="1473200">
                <a:moveTo>
                  <a:pt x="1829117" y="1117600"/>
                </a:moveTo>
                <a:lnTo>
                  <a:pt x="868312" y="1117600"/>
                </a:lnTo>
                <a:lnTo>
                  <a:pt x="869975" y="1130300"/>
                </a:lnTo>
                <a:lnTo>
                  <a:pt x="1828012" y="1130300"/>
                </a:lnTo>
                <a:lnTo>
                  <a:pt x="1829117" y="1117600"/>
                </a:lnTo>
                <a:close/>
              </a:path>
              <a:path w="2323465" h="1473200">
                <a:moveTo>
                  <a:pt x="847585" y="1104900"/>
                </a:moveTo>
                <a:lnTo>
                  <a:pt x="373557" y="1104900"/>
                </a:lnTo>
                <a:lnTo>
                  <a:pt x="376935" y="1117600"/>
                </a:lnTo>
                <a:lnTo>
                  <a:pt x="845210" y="1117600"/>
                </a:lnTo>
                <a:lnTo>
                  <a:pt x="847585" y="1104900"/>
                </a:lnTo>
                <a:close/>
              </a:path>
              <a:path w="2323465" h="1473200">
                <a:moveTo>
                  <a:pt x="1834756" y="1104900"/>
                </a:moveTo>
                <a:lnTo>
                  <a:pt x="856475" y="1104900"/>
                </a:lnTo>
                <a:lnTo>
                  <a:pt x="864539" y="1117600"/>
                </a:lnTo>
                <a:lnTo>
                  <a:pt x="1827606" y="1117600"/>
                </a:lnTo>
                <a:lnTo>
                  <a:pt x="1834756" y="1104900"/>
                </a:lnTo>
                <a:close/>
              </a:path>
              <a:path w="2323465" h="1473200">
                <a:moveTo>
                  <a:pt x="1833422" y="1092200"/>
                </a:moveTo>
                <a:lnTo>
                  <a:pt x="355384" y="1092200"/>
                </a:lnTo>
                <a:lnTo>
                  <a:pt x="364667" y="1104900"/>
                </a:lnTo>
                <a:lnTo>
                  <a:pt x="1825700" y="1104900"/>
                </a:lnTo>
                <a:lnTo>
                  <a:pt x="1833422" y="1092200"/>
                </a:lnTo>
                <a:close/>
              </a:path>
              <a:path w="2323465" h="1473200">
                <a:moveTo>
                  <a:pt x="1839125" y="1092200"/>
                </a:moveTo>
                <a:lnTo>
                  <a:pt x="1836013" y="1092200"/>
                </a:lnTo>
                <a:lnTo>
                  <a:pt x="1832394" y="1104900"/>
                </a:lnTo>
                <a:lnTo>
                  <a:pt x="1839607" y="1104900"/>
                </a:lnTo>
                <a:lnTo>
                  <a:pt x="1839125" y="1092200"/>
                </a:lnTo>
                <a:close/>
              </a:path>
              <a:path w="2323465" h="1473200">
                <a:moveTo>
                  <a:pt x="1832089" y="1079500"/>
                </a:moveTo>
                <a:lnTo>
                  <a:pt x="332743" y="1079500"/>
                </a:lnTo>
                <a:lnTo>
                  <a:pt x="339799" y="1092200"/>
                </a:lnTo>
                <a:lnTo>
                  <a:pt x="1832863" y="1092200"/>
                </a:lnTo>
                <a:lnTo>
                  <a:pt x="1832089" y="1079500"/>
                </a:lnTo>
                <a:close/>
              </a:path>
              <a:path w="2323465" h="1473200">
                <a:moveTo>
                  <a:pt x="293471" y="1066800"/>
                </a:moveTo>
                <a:lnTo>
                  <a:pt x="279196" y="1066800"/>
                </a:lnTo>
                <a:lnTo>
                  <a:pt x="281470" y="1079500"/>
                </a:lnTo>
                <a:lnTo>
                  <a:pt x="292480" y="1079500"/>
                </a:lnTo>
                <a:lnTo>
                  <a:pt x="293471" y="1066800"/>
                </a:lnTo>
                <a:close/>
              </a:path>
              <a:path w="2323465" h="1473200">
                <a:moveTo>
                  <a:pt x="1776615" y="1066800"/>
                </a:moveTo>
                <a:lnTo>
                  <a:pt x="319049" y="1066800"/>
                </a:lnTo>
                <a:lnTo>
                  <a:pt x="322783" y="1079500"/>
                </a:lnTo>
                <a:lnTo>
                  <a:pt x="1780349" y="1079500"/>
                </a:lnTo>
                <a:lnTo>
                  <a:pt x="1776615" y="1066800"/>
                </a:lnTo>
                <a:close/>
              </a:path>
              <a:path w="2323465" h="1473200">
                <a:moveTo>
                  <a:pt x="1787601" y="1066800"/>
                </a:moveTo>
                <a:lnTo>
                  <a:pt x="1780171" y="1066800"/>
                </a:lnTo>
                <a:lnTo>
                  <a:pt x="1780349" y="1079500"/>
                </a:lnTo>
                <a:lnTo>
                  <a:pt x="1787080" y="1079500"/>
                </a:lnTo>
                <a:lnTo>
                  <a:pt x="1787601" y="1066800"/>
                </a:lnTo>
                <a:close/>
              </a:path>
              <a:path w="2323465" h="1473200">
                <a:moveTo>
                  <a:pt x="1817865" y="1066800"/>
                </a:moveTo>
                <a:lnTo>
                  <a:pt x="1804949" y="1066800"/>
                </a:lnTo>
                <a:lnTo>
                  <a:pt x="1797824" y="1079500"/>
                </a:lnTo>
                <a:lnTo>
                  <a:pt x="1823072" y="1079500"/>
                </a:lnTo>
                <a:lnTo>
                  <a:pt x="1817865" y="1066800"/>
                </a:lnTo>
                <a:close/>
              </a:path>
              <a:path w="2323465" h="1473200">
                <a:moveTo>
                  <a:pt x="1807705" y="1054100"/>
                </a:moveTo>
                <a:lnTo>
                  <a:pt x="251155" y="1054100"/>
                </a:lnTo>
                <a:lnTo>
                  <a:pt x="251409" y="1066800"/>
                </a:lnTo>
                <a:lnTo>
                  <a:pt x="1803742" y="1066800"/>
                </a:lnTo>
                <a:lnTo>
                  <a:pt x="1807705" y="1054100"/>
                </a:lnTo>
                <a:close/>
              </a:path>
              <a:path w="2323465" h="1473200">
                <a:moveTo>
                  <a:pt x="1834984" y="1041400"/>
                </a:moveTo>
                <a:lnTo>
                  <a:pt x="238505" y="1041400"/>
                </a:lnTo>
                <a:lnTo>
                  <a:pt x="253682" y="1054100"/>
                </a:lnTo>
                <a:lnTo>
                  <a:pt x="1832686" y="1054100"/>
                </a:lnTo>
                <a:lnTo>
                  <a:pt x="1834984" y="1041400"/>
                </a:lnTo>
                <a:close/>
              </a:path>
              <a:path w="2323465" h="1473200">
                <a:moveTo>
                  <a:pt x="1828766" y="1028700"/>
                </a:moveTo>
                <a:lnTo>
                  <a:pt x="218147" y="1028700"/>
                </a:lnTo>
                <a:lnTo>
                  <a:pt x="218859" y="1041400"/>
                </a:lnTo>
                <a:lnTo>
                  <a:pt x="1833102" y="1041400"/>
                </a:lnTo>
                <a:lnTo>
                  <a:pt x="1828766" y="1028700"/>
                </a:lnTo>
                <a:close/>
              </a:path>
              <a:path w="2323465" h="1473200">
                <a:moveTo>
                  <a:pt x="1818347" y="1016000"/>
                </a:moveTo>
                <a:lnTo>
                  <a:pt x="193128" y="1016000"/>
                </a:lnTo>
                <a:lnTo>
                  <a:pt x="198246" y="1028700"/>
                </a:lnTo>
                <a:lnTo>
                  <a:pt x="1822310" y="1028700"/>
                </a:lnTo>
                <a:lnTo>
                  <a:pt x="1818347" y="1016000"/>
                </a:lnTo>
                <a:close/>
              </a:path>
              <a:path w="2323465" h="1473200">
                <a:moveTo>
                  <a:pt x="1790357" y="1003300"/>
                </a:moveTo>
                <a:lnTo>
                  <a:pt x="197256" y="1003300"/>
                </a:lnTo>
                <a:lnTo>
                  <a:pt x="191668" y="1016000"/>
                </a:lnTo>
                <a:lnTo>
                  <a:pt x="1797862" y="1016000"/>
                </a:lnTo>
                <a:lnTo>
                  <a:pt x="1790357" y="1003300"/>
                </a:lnTo>
                <a:close/>
              </a:path>
              <a:path w="2323465" h="1473200">
                <a:moveTo>
                  <a:pt x="1802726" y="1003300"/>
                </a:moveTo>
                <a:lnTo>
                  <a:pt x="1797862" y="1016000"/>
                </a:lnTo>
                <a:lnTo>
                  <a:pt x="1810232" y="1016000"/>
                </a:lnTo>
                <a:lnTo>
                  <a:pt x="1802726" y="1003300"/>
                </a:lnTo>
                <a:close/>
              </a:path>
              <a:path w="2323465" h="1473200">
                <a:moveTo>
                  <a:pt x="1837016" y="1003300"/>
                </a:moveTo>
                <a:lnTo>
                  <a:pt x="1822348" y="1003300"/>
                </a:lnTo>
                <a:lnTo>
                  <a:pt x="1833575" y="1016000"/>
                </a:lnTo>
                <a:lnTo>
                  <a:pt x="1836178" y="1016000"/>
                </a:lnTo>
                <a:lnTo>
                  <a:pt x="1837016" y="1003300"/>
                </a:lnTo>
                <a:close/>
              </a:path>
              <a:path w="2323465" h="1473200">
                <a:moveTo>
                  <a:pt x="1758124" y="990600"/>
                </a:moveTo>
                <a:lnTo>
                  <a:pt x="189268" y="990600"/>
                </a:lnTo>
                <a:lnTo>
                  <a:pt x="189610" y="1003300"/>
                </a:lnTo>
                <a:lnTo>
                  <a:pt x="1758607" y="1003300"/>
                </a:lnTo>
                <a:lnTo>
                  <a:pt x="1758124" y="990600"/>
                </a:lnTo>
                <a:close/>
              </a:path>
              <a:path w="2323465" h="1473200">
                <a:moveTo>
                  <a:pt x="1782216" y="990600"/>
                </a:moveTo>
                <a:lnTo>
                  <a:pt x="1762010" y="990600"/>
                </a:lnTo>
                <a:lnTo>
                  <a:pt x="1758695" y="1003300"/>
                </a:lnTo>
                <a:lnTo>
                  <a:pt x="1774215" y="1003300"/>
                </a:lnTo>
                <a:lnTo>
                  <a:pt x="1782216" y="990600"/>
                </a:lnTo>
                <a:close/>
              </a:path>
              <a:path w="2323465" h="1473200">
                <a:moveTo>
                  <a:pt x="1824494" y="990600"/>
                </a:moveTo>
                <a:lnTo>
                  <a:pt x="1783511" y="990600"/>
                </a:lnTo>
                <a:lnTo>
                  <a:pt x="1793646" y="1003300"/>
                </a:lnTo>
                <a:lnTo>
                  <a:pt x="1827161" y="1003300"/>
                </a:lnTo>
                <a:lnTo>
                  <a:pt x="1824494" y="990600"/>
                </a:lnTo>
                <a:close/>
              </a:path>
              <a:path w="2323465" h="1473200">
                <a:moveTo>
                  <a:pt x="195224" y="965200"/>
                </a:moveTo>
                <a:lnTo>
                  <a:pt x="181673" y="977900"/>
                </a:lnTo>
                <a:lnTo>
                  <a:pt x="184099" y="990600"/>
                </a:lnTo>
                <a:lnTo>
                  <a:pt x="203352" y="990600"/>
                </a:lnTo>
                <a:lnTo>
                  <a:pt x="200952" y="977900"/>
                </a:lnTo>
                <a:lnTo>
                  <a:pt x="195224" y="977900"/>
                </a:lnTo>
                <a:lnTo>
                  <a:pt x="195224" y="965200"/>
                </a:lnTo>
                <a:close/>
              </a:path>
              <a:path w="2323465" h="1473200">
                <a:moveTo>
                  <a:pt x="1814360" y="977900"/>
                </a:moveTo>
                <a:lnTo>
                  <a:pt x="212648" y="977900"/>
                </a:lnTo>
                <a:lnTo>
                  <a:pt x="206832" y="990600"/>
                </a:lnTo>
                <a:lnTo>
                  <a:pt x="1815515" y="990600"/>
                </a:lnTo>
                <a:lnTo>
                  <a:pt x="1814360" y="977900"/>
                </a:lnTo>
                <a:close/>
              </a:path>
              <a:path w="2323465" h="1473200">
                <a:moveTo>
                  <a:pt x="1796046" y="965200"/>
                </a:moveTo>
                <a:lnTo>
                  <a:pt x="225170" y="965200"/>
                </a:lnTo>
                <a:lnTo>
                  <a:pt x="216395" y="977900"/>
                </a:lnTo>
                <a:lnTo>
                  <a:pt x="1798815" y="977900"/>
                </a:lnTo>
                <a:lnTo>
                  <a:pt x="1796046" y="965200"/>
                </a:lnTo>
                <a:close/>
              </a:path>
              <a:path w="2323465" h="1473200">
                <a:moveTo>
                  <a:pt x="1798129" y="952500"/>
                </a:moveTo>
                <a:lnTo>
                  <a:pt x="218973" y="952500"/>
                </a:lnTo>
                <a:lnTo>
                  <a:pt x="219506" y="965200"/>
                </a:lnTo>
                <a:lnTo>
                  <a:pt x="1798904" y="965200"/>
                </a:lnTo>
                <a:lnTo>
                  <a:pt x="1798129" y="952500"/>
                </a:lnTo>
                <a:close/>
              </a:path>
              <a:path w="2323465" h="1473200">
                <a:moveTo>
                  <a:pt x="1774570" y="901700"/>
                </a:moveTo>
                <a:lnTo>
                  <a:pt x="226644" y="901700"/>
                </a:lnTo>
                <a:lnTo>
                  <a:pt x="226352" y="914400"/>
                </a:lnTo>
                <a:lnTo>
                  <a:pt x="197815" y="914400"/>
                </a:lnTo>
                <a:lnTo>
                  <a:pt x="201040" y="927100"/>
                </a:lnTo>
                <a:lnTo>
                  <a:pt x="202742" y="927100"/>
                </a:lnTo>
                <a:lnTo>
                  <a:pt x="202641" y="939800"/>
                </a:lnTo>
                <a:lnTo>
                  <a:pt x="203492" y="939800"/>
                </a:lnTo>
                <a:lnTo>
                  <a:pt x="215264" y="952500"/>
                </a:lnTo>
                <a:lnTo>
                  <a:pt x="1793278" y="952500"/>
                </a:lnTo>
                <a:lnTo>
                  <a:pt x="1787904" y="939800"/>
                </a:lnTo>
                <a:lnTo>
                  <a:pt x="1784372" y="927100"/>
                </a:lnTo>
                <a:lnTo>
                  <a:pt x="1780615" y="914400"/>
                </a:lnTo>
                <a:lnTo>
                  <a:pt x="1774570" y="901700"/>
                </a:lnTo>
                <a:close/>
              </a:path>
              <a:path w="2323465" h="1473200">
                <a:moveTo>
                  <a:pt x="1757997" y="889000"/>
                </a:moveTo>
                <a:lnTo>
                  <a:pt x="235496" y="889000"/>
                </a:lnTo>
                <a:lnTo>
                  <a:pt x="233845" y="901700"/>
                </a:lnTo>
                <a:lnTo>
                  <a:pt x="1768271" y="901700"/>
                </a:lnTo>
                <a:lnTo>
                  <a:pt x="1757997" y="889000"/>
                </a:lnTo>
                <a:close/>
              </a:path>
              <a:path w="2323465" h="1473200">
                <a:moveTo>
                  <a:pt x="1732038" y="876300"/>
                </a:moveTo>
                <a:lnTo>
                  <a:pt x="246127" y="876300"/>
                </a:lnTo>
                <a:lnTo>
                  <a:pt x="241155" y="889000"/>
                </a:lnTo>
                <a:lnTo>
                  <a:pt x="1731848" y="889000"/>
                </a:lnTo>
                <a:lnTo>
                  <a:pt x="1732038" y="876300"/>
                </a:lnTo>
                <a:close/>
              </a:path>
              <a:path w="2323465" h="1473200">
                <a:moveTo>
                  <a:pt x="1744573" y="876300"/>
                </a:moveTo>
                <a:lnTo>
                  <a:pt x="1738299" y="876300"/>
                </a:lnTo>
                <a:lnTo>
                  <a:pt x="1731848" y="889000"/>
                </a:lnTo>
                <a:lnTo>
                  <a:pt x="1749031" y="889000"/>
                </a:lnTo>
                <a:lnTo>
                  <a:pt x="1744573" y="876300"/>
                </a:lnTo>
                <a:close/>
              </a:path>
              <a:path w="2323465" h="1473200">
                <a:moveTo>
                  <a:pt x="1747824" y="850900"/>
                </a:moveTo>
                <a:lnTo>
                  <a:pt x="258305" y="850900"/>
                </a:lnTo>
                <a:lnTo>
                  <a:pt x="252463" y="863600"/>
                </a:lnTo>
                <a:lnTo>
                  <a:pt x="252298" y="863600"/>
                </a:lnTo>
                <a:lnTo>
                  <a:pt x="250330" y="876300"/>
                </a:lnTo>
                <a:lnTo>
                  <a:pt x="1737817" y="876300"/>
                </a:lnTo>
                <a:lnTo>
                  <a:pt x="1740306" y="863600"/>
                </a:lnTo>
                <a:lnTo>
                  <a:pt x="1747824" y="850900"/>
                </a:lnTo>
                <a:close/>
              </a:path>
              <a:path w="2323465" h="1473200">
                <a:moveTo>
                  <a:pt x="170065" y="838200"/>
                </a:moveTo>
                <a:lnTo>
                  <a:pt x="118287" y="838200"/>
                </a:lnTo>
                <a:lnTo>
                  <a:pt x="123761" y="850900"/>
                </a:lnTo>
                <a:lnTo>
                  <a:pt x="167843" y="850900"/>
                </a:lnTo>
                <a:lnTo>
                  <a:pt x="170065" y="838200"/>
                </a:lnTo>
                <a:close/>
              </a:path>
              <a:path w="2323465" h="1473200">
                <a:moveTo>
                  <a:pt x="255600" y="838200"/>
                </a:moveTo>
                <a:lnTo>
                  <a:pt x="233438" y="838200"/>
                </a:lnTo>
                <a:lnTo>
                  <a:pt x="236894" y="850900"/>
                </a:lnTo>
                <a:lnTo>
                  <a:pt x="250697" y="850900"/>
                </a:lnTo>
                <a:lnTo>
                  <a:pt x="255600" y="838200"/>
                </a:lnTo>
                <a:close/>
              </a:path>
              <a:path w="2323465" h="1473200">
                <a:moveTo>
                  <a:pt x="1762848" y="838200"/>
                </a:moveTo>
                <a:lnTo>
                  <a:pt x="255600" y="838200"/>
                </a:lnTo>
                <a:lnTo>
                  <a:pt x="257365" y="850900"/>
                </a:lnTo>
                <a:lnTo>
                  <a:pt x="1763077" y="850900"/>
                </a:lnTo>
                <a:lnTo>
                  <a:pt x="1762848" y="838200"/>
                </a:lnTo>
                <a:close/>
              </a:path>
              <a:path w="2323465" h="1473200">
                <a:moveTo>
                  <a:pt x="201129" y="825500"/>
                </a:moveTo>
                <a:lnTo>
                  <a:pt x="94233" y="825500"/>
                </a:lnTo>
                <a:lnTo>
                  <a:pt x="96011" y="838200"/>
                </a:lnTo>
                <a:lnTo>
                  <a:pt x="192646" y="838200"/>
                </a:lnTo>
                <a:lnTo>
                  <a:pt x="201129" y="825500"/>
                </a:lnTo>
                <a:close/>
              </a:path>
              <a:path w="2323465" h="1473200">
                <a:moveTo>
                  <a:pt x="1777415" y="825500"/>
                </a:moveTo>
                <a:lnTo>
                  <a:pt x="218213" y="825500"/>
                </a:lnTo>
                <a:lnTo>
                  <a:pt x="223781" y="838200"/>
                </a:lnTo>
                <a:lnTo>
                  <a:pt x="1771345" y="838200"/>
                </a:lnTo>
                <a:lnTo>
                  <a:pt x="1777415" y="825500"/>
                </a:lnTo>
                <a:close/>
              </a:path>
              <a:path w="2323465" h="1473200">
                <a:moveTo>
                  <a:pt x="1766900" y="812800"/>
                </a:moveTo>
                <a:lnTo>
                  <a:pt x="91935" y="812800"/>
                </a:lnTo>
                <a:lnTo>
                  <a:pt x="91401" y="825500"/>
                </a:lnTo>
                <a:lnTo>
                  <a:pt x="1767065" y="825500"/>
                </a:lnTo>
                <a:lnTo>
                  <a:pt x="1766900" y="812800"/>
                </a:lnTo>
                <a:close/>
              </a:path>
              <a:path w="2323465" h="1473200">
                <a:moveTo>
                  <a:pt x="1786000" y="812800"/>
                </a:moveTo>
                <a:lnTo>
                  <a:pt x="1775739" y="812800"/>
                </a:lnTo>
                <a:lnTo>
                  <a:pt x="1777199" y="825500"/>
                </a:lnTo>
                <a:lnTo>
                  <a:pt x="1793735" y="825500"/>
                </a:lnTo>
                <a:lnTo>
                  <a:pt x="1786000" y="812800"/>
                </a:lnTo>
                <a:close/>
              </a:path>
              <a:path w="2323465" h="1473200">
                <a:moveTo>
                  <a:pt x="1797881" y="800100"/>
                </a:moveTo>
                <a:lnTo>
                  <a:pt x="88709" y="800100"/>
                </a:lnTo>
                <a:lnTo>
                  <a:pt x="90589" y="812800"/>
                </a:lnTo>
                <a:lnTo>
                  <a:pt x="1798632" y="812800"/>
                </a:lnTo>
                <a:lnTo>
                  <a:pt x="1797881" y="800100"/>
                </a:lnTo>
                <a:close/>
              </a:path>
              <a:path w="2323465" h="1473200">
                <a:moveTo>
                  <a:pt x="1821584" y="787400"/>
                </a:moveTo>
                <a:lnTo>
                  <a:pt x="74421" y="787400"/>
                </a:lnTo>
                <a:lnTo>
                  <a:pt x="79997" y="800100"/>
                </a:lnTo>
                <a:lnTo>
                  <a:pt x="1815083" y="800100"/>
                </a:lnTo>
                <a:lnTo>
                  <a:pt x="1821584" y="787400"/>
                </a:lnTo>
                <a:close/>
              </a:path>
              <a:path w="2323465" h="1473200">
                <a:moveTo>
                  <a:pt x="1855152" y="787400"/>
                </a:moveTo>
                <a:lnTo>
                  <a:pt x="1847286" y="787400"/>
                </a:lnTo>
                <a:lnTo>
                  <a:pt x="1849823" y="800100"/>
                </a:lnTo>
                <a:lnTo>
                  <a:pt x="1855152" y="787400"/>
                </a:lnTo>
                <a:close/>
              </a:path>
              <a:path w="2323465" h="1473200">
                <a:moveTo>
                  <a:pt x="1738744" y="774700"/>
                </a:moveTo>
                <a:lnTo>
                  <a:pt x="29857" y="774700"/>
                </a:lnTo>
                <a:lnTo>
                  <a:pt x="35521" y="787400"/>
                </a:lnTo>
                <a:lnTo>
                  <a:pt x="1744027" y="787400"/>
                </a:lnTo>
                <a:lnTo>
                  <a:pt x="1738744" y="774700"/>
                </a:lnTo>
                <a:close/>
              </a:path>
              <a:path w="2323465" h="1473200">
                <a:moveTo>
                  <a:pt x="1860005" y="774700"/>
                </a:moveTo>
                <a:lnTo>
                  <a:pt x="1753552" y="774700"/>
                </a:lnTo>
                <a:lnTo>
                  <a:pt x="1744027" y="787400"/>
                </a:lnTo>
                <a:lnTo>
                  <a:pt x="1857476" y="787400"/>
                </a:lnTo>
                <a:lnTo>
                  <a:pt x="1860005" y="774700"/>
                </a:lnTo>
                <a:close/>
              </a:path>
              <a:path w="2323465" h="1473200">
                <a:moveTo>
                  <a:pt x="1725561" y="762000"/>
                </a:moveTo>
                <a:lnTo>
                  <a:pt x="60909" y="762000"/>
                </a:lnTo>
                <a:lnTo>
                  <a:pt x="61175" y="774700"/>
                </a:lnTo>
                <a:lnTo>
                  <a:pt x="1723415" y="774700"/>
                </a:lnTo>
                <a:lnTo>
                  <a:pt x="1725561" y="762000"/>
                </a:lnTo>
                <a:close/>
              </a:path>
              <a:path w="2323465" h="1473200">
                <a:moveTo>
                  <a:pt x="1864461" y="762000"/>
                </a:moveTo>
                <a:lnTo>
                  <a:pt x="1764093" y="762000"/>
                </a:lnTo>
                <a:lnTo>
                  <a:pt x="1756321" y="774700"/>
                </a:lnTo>
                <a:lnTo>
                  <a:pt x="1867083" y="774700"/>
                </a:lnTo>
                <a:lnTo>
                  <a:pt x="1864461" y="762000"/>
                </a:lnTo>
                <a:close/>
              </a:path>
              <a:path w="2323465" h="1473200">
                <a:moveTo>
                  <a:pt x="1729460" y="749300"/>
                </a:moveTo>
                <a:lnTo>
                  <a:pt x="51206" y="749300"/>
                </a:lnTo>
                <a:lnTo>
                  <a:pt x="51485" y="762000"/>
                </a:lnTo>
                <a:lnTo>
                  <a:pt x="1728533" y="762000"/>
                </a:lnTo>
                <a:lnTo>
                  <a:pt x="1729460" y="749300"/>
                </a:lnTo>
                <a:close/>
              </a:path>
              <a:path w="2323465" h="1473200">
                <a:moveTo>
                  <a:pt x="1796922" y="749300"/>
                </a:moveTo>
                <a:lnTo>
                  <a:pt x="1772538" y="749300"/>
                </a:lnTo>
                <a:lnTo>
                  <a:pt x="1773427" y="762000"/>
                </a:lnTo>
                <a:lnTo>
                  <a:pt x="1800415" y="762000"/>
                </a:lnTo>
                <a:lnTo>
                  <a:pt x="1796922" y="749300"/>
                </a:lnTo>
                <a:close/>
              </a:path>
              <a:path w="2323465" h="1473200">
                <a:moveTo>
                  <a:pt x="1672572" y="711200"/>
                </a:moveTo>
                <a:lnTo>
                  <a:pt x="36817" y="711200"/>
                </a:lnTo>
                <a:lnTo>
                  <a:pt x="40309" y="723900"/>
                </a:lnTo>
                <a:lnTo>
                  <a:pt x="49682" y="723900"/>
                </a:lnTo>
                <a:lnTo>
                  <a:pt x="47167" y="736600"/>
                </a:lnTo>
                <a:lnTo>
                  <a:pt x="51866" y="749300"/>
                </a:lnTo>
                <a:lnTo>
                  <a:pt x="1728967" y="749300"/>
                </a:lnTo>
                <a:lnTo>
                  <a:pt x="1725536" y="736600"/>
                </a:lnTo>
                <a:lnTo>
                  <a:pt x="1686699" y="736600"/>
                </a:lnTo>
                <a:lnTo>
                  <a:pt x="1678341" y="723900"/>
                </a:lnTo>
                <a:lnTo>
                  <a:pt x="1672572" y="711200"/>
                </a:lnTo>
                <a:close/>
              </a:path>
              <a:path w="2323465" h="1473200">
                <a:moveTo>
                  <a:pt x="1673618" y="698500"/>
                </a:moveTo>
                <a:lnTo>
                  <a:pt x="3543" y="698500"/>
                </a:lnTo>
                <a:lnTo>
                  <a:pt x="3543" y="723900"/>
                </a:lnTo>
                <a:lnTo>
                  <a:pt x="14414" y="711200"/>
                </a:lnTo>
                <a:lnTo>
                  <a:pt x="1671573" y="711200"/>
                </a:lnTo>
                <a:lnTo>
                  <a:pt x="1673618" y="698500"/>
                </a:lnTo>
                <a:close/>
              </a:path>
              <a:path w="2323465" h="1473200">
                <a:moveTo>
                  <a:pt x="1818925" y="698500"/>
                </a:moveTo>
                <a:lnTo>
                  <a:pt x="1803958" y="698500"/>
                </a:lnTo>
                <a:lnTo>
                  <a:pt x="1809026" y="711200"/>
                </a:lnTo>
                <a:lnTo>
                  <a:pt x="1812705" y="711200"/>
                </a:lnTo>
                <a:lnTo>
                  <a:pt x="1818925" y="698500"/>
                </a:lnTo>
                <a:close/>
              </a:path>
              <a:path w="2323465" h="1473200">
                <a:moveTo>
                  <a:pt x="1682241" y="685800"/>
                </a:moveTo>
                <a:lnTo>
                  <a:pt x="901" y="685800"/>
                </a:lnTo>
                <a:lnTo>
                  <a:pt x="1904" y="698500"/>
                </a:lnTo>
                <a:lnTo>
                  <a:pt x="1677157" y="698500"/>
                </a:lnTo>
                <a:lnTo>
                  <a:pt x="1682241" y="685800"/>
                </a:lnTo>
                <a:close/>
              </a:path>
              <a:path w="2323465" h="1473200">
                <a:moveTo>
                  <a:pt x="1726945" y="685800"/>
                </a:moveTo>
                <a:lnTo>
                  <a:pt x="1688922" y="685800"/>
                </a:lnTo>
                <a:lnTo>
                  <a:pt x="1694395" y="698500"/>
                </a:lnTo>
                <a:lnTo>
                  <a:pt x="1720570" y="698500"/>
                </a:lnTo>
                <a:lnTo>
                  <a:pt x="1726945" y="685800"/>
                </a:lnTo>
                <a:close/>
              </a:path>
              <a:path w="2323465" h="1473200">
                <a:moveTo>
                  <a:pt x="1839774" y="685800"/>
                </a:moveTo>
                <a:lnTo>
                  <a:pt x="1827606" y="685800"/>
                </a:lnTo>
                <a:lnTo>
                  <a:pt x="1814360" y="698500"/>
                </a:lnTo>
                <a:lnTo>
                  <a:pt x="1829168" y="698500"/>
                </a:lnTo>
                <a:lnTo>
                  <a:pt x="1839774" y="685800"/>
                </a:lnTo>
                <a:close/>
              </a:path>
              <a:path w="2323465" h="1473200">
                <a:moveTo>
                  <a:pt x="1767814" y="647700"/>
                </a:moveTo>
                <a:lnTo>
                  <a:pt x="12572" y="647700"/>
                </a:lnTo>
                <a:lnTo>
                  <a:pt x="13677" y="660400"/>
                </a:lnTo>
                <a:lnTo>
                  <a:pt x="12407" y="673100"/>
                </a:lnTo>
                <a:lnTo>
                  <a:pt x="0" y="673100"/>
                </a:lnTo>
                <a:lnTo>
                  <a:pt x="1054" y="685800"/>
                </a:lnTo>
                <a:lnTo>
                  <a:pt x="1732833" y="685800"/>
                </a:lnTo>
                <a:lnTo>
                  <a:pt x="1736871" y="673100"/>
                </a:lnTo>
                <a:lnTo>
                  <a:pt x="1740994" y="660400"/>
                </a:lnTo>
                <a:lnTo>
                  <a:pt x="1756854" y="660400"/>
                </a:lnTo>
                <a:lnTo>
                  <a:pt x="1767814" y="647700"/>
                </a:lnTo>
                <a:close/>
              </a:path>
              <a:path w="2323465" h="1473200">
                <a:moveTo>
                  <a:pt x="1828101" y="673100"/>
                </a:moveTo>
                <a:lnTo>
                  <a:pt x="1817014" y="673100"/>
                </a:lnTo>
                <a:lnTo>
                  <a:pt x="1820735" y="685800"/>
                </a:lnTo>
                <a:lnTo>
                  <a:pt x="1828101" y="673100"/>
                </a:lnTo>
                <a:close/>
              </a:path>
              <a:path w="2323465" h="1473200">
                <a:moveTo>
                  <a:pt x="1861559" y="673100"/>
                </a:moveTo>
                <a:lnTo>
                  <a:pt x="1828101" y="673100"/>
                </a:lnTo>
                <a:lnTo>
                  <a:pt x="1830349" y="685800"/>
                </a:lnTo>
                <a:lnTo>
                  <a:pt x="1850537" y="685800"/>
                </a:lnTo>
                <a:lnTo>
                  <a:pt x="1861559" y="673100"/>
                </a:lnTo>
                <a:close/>
              </a:path>
              <a:path w="2323465" h="1473200">
                <a:moveTo>
                  <a:pt x="1815566" y="660400"/>
                </a:moveTo>
                <a:lnTo>
                  <a:pt x="1808264" y="673100"/>
                </a:lnTo>
                <a:lnTo>
                  <a:pt x="1817420" y="673100"/>
                </a:lnTo>
                <a:lnTo>
                  <a:pt x="1815566" y="660400"/>
                </a:lnTo>
                <a:close/>
              </a:path>
              <a:path w="2323465" h="1473200">
                <a:moveTo>
                  <a:pt x="1880781" y="660400"/>
                </a:moveTo>
                <a:lnTo>
                  <a:pt x="1817789" y="660400"/>
                </a:lnTo>
                <a:lnTo>
                  <a:pt x="1817420" y="673100"/>
                </a:lnTo>
                <a:lnTo>
                  <a:pt x="1872945" y="673100"/>
                </a:lnTo>
                <a:lnTo>
                  <a:pt x="1880781" y="660400"/>
                </a:lnTo>
                <a:close/>
              </a:path>
              <a:path w="2323465" h="1473200">
                <a:moveTo>
                  <a:pt x="1919541" y="647700"/>
                </a:moveTo>
                <a:lnTo>
                  <a:pt x="1833096" y="647700"/>
                </a:lnTo>
                <a:lnTo>
                  <a:pt x="1826958" y="660400"/>
                </a:lnTo>
                <a:lnTo>
                  <a:pt x="1918995" y="660400"/>
                </a:lnTo>
                <a:lnTo>
                  <a:pt x="1919541" y="647700"/>
                </a:lnTo>
                <a:close/>
              </a:path>
              <a:path w="2323465" h="1473200">
                <a:moveTo>
                  <a:pt x="1785326" y="635000"/>
                </a:moveTo>
                <a:lnTo>
                  <a:pt x="42907" y="635000"/>
                </a:lnTo>
                <a:lnTo>
                  <a:pt x="34242" y="647700"/>
                </a:lnTo>
                <a:lnTo>
                  <a:pt x="1778152" y="647700"/>
                </a:lnTo>
                <a:lnTo>
                  <a:pt x="1785326" y="635000"/>
                </a:lnTo>
                <a:close/>
              </a:path>
              <a:path w="2323465" h="1473200">
                <a:moveTo>
                  <a:pt x="1960238" y="622300"/>
                </a:moveTo>
                <a:lnTo>
                  <a:pt x="1848777" y="622300"/>
                </a:lnTo>
                <a:lnTo>
                  <a:pt x="1847968" y="635000"/>
                </a:lnTo>
                <a:lnTo>
                  <a:pt x="1841420" y="647700"/>
                </a:lnTo>
                <a:lnTo>
                  <a:pt x="1934032" y="647700"/>
                </a:lnTo>
                <a:lnTo>
                  <a:pt x="1938477" y="635000"/>
                </a:lnTo>
                <a:lnTo>
                  <a:pt x="1951126" y="635000"/>
                </a:lnTo>
                <a:lnTo>
                  <a:pt x="1960238" y="622300"/>
                </a:lnTo>
                <a:close/>
              </a:path>
              <a:path w="2323465" h="1473200">
                <a:moveTo>
                  <a:pt x="46100" y="622300"/>
                </a:moveTo>
                <a:lnTo>
                  <a:pt x="46621" y="635000"/>
                </a:lnTo>
                <a:lnTo>
                  <a:pt x="49072" y="635000"/>
                </a:lnTo>
                <a:lnTo>
                  <a:pt x="46100" y="622300"/>
                </a:lnTo>
                <a:close/>
              </a:path>
              <a:path w="2323465" h="1473200">
                <a:moveTo>
                  <a:pt x="75514" y="622300"/>
                </a:moveTo>
                <a:lnTo>
                  <a:pt x="74218" y="622300"/>
                </a:lnTo>
                <a:lnTo>
                  <a:pt x="60794" y="635000"/>
                </a:lnTo>
                <a:lnTo>
                  <a:pt x="77825" y="635000"/>
                </a:lnTo>
                <a:lnTo>
                  <a:pt x="75514" y="622300"/>
                </a:lnTo>
                <a:close/>
              </a:path>
              <a:path w="2323465" h="1473200">
                <a:moveTo>
                  <a:pt x="1796149" y="622300"/>
                </a:moveTo>
                <a:lnTo>
                  <a:pt x="113753" y="622300"/>
                </a:lnTo>
                <a:lnTo>
                  <a:pt x="109207" y="635000"/>
                </a:lnTo>
                <a:lnTo>
                  <a:pt x="1790993" y="635000"/>
                </a:lnTo>
                <a:lnTo>
                  <a:pt x="1796149" y="622300"/>
                </a:lnTo>
                <a:close/>
              </a:path>
              <a:path w="2323465" h="1473200">
                <a:moveTo>
                  <a:pt x="1805431" y="609600"/>
                </a:moveTo>
                <a:lnTo>
                  <a:pt x="120858" y="609600"/>
                </a:lnTo>
                <a:lnTo>
                  <a:pt x="114160" y="622300"/>
                </a:lnTo>
                <a:lnTo>
                  <a:pt x="1801787" y="622300"/>
                </a:lnTo>
                <a:lnTo>
                  <a:pt x="1805431" y="609600"/>
                </a:lnTo>
                <a:close/>
              </a:path>
              <a:path w="2323465" h="1473200">
                <a:moveTo>
                  <a:pt x="1828418" y="609600"/>
                </a:moveTo>
                <a:lnTo>
                  <a:pt x="1817687" y="609600"/>
                </a:lnTo>
                <a:lnTo>
                  <a:pt x="1824951" y="622300"/>
                </a:lnTo>
                <a:lnTo>
                  <a:pt x="1828616" y="609960"/>
                </a:lnTo>
                <a:lnTo>
                  <a:pt x="1828418" y="609600"/>
                </a:lnTo>
                <a:close/>
              </a:path>
              <a:path w="2323465" h="1473200">
                <a:moveTo>
                  <a:pt x="1828629" y="609916"/>
                </a:moveTo>
                <a:lnTo>
                  <a:pt x="1835378" y="622300"/>
                </a:lnTo>
                <a:lnTo>
                  <a:pt x="1835063" y="619562"/>
                </a:lnTo>
                <a:lnTo>
                  <a:pt x="1828629" y="609916"/>
                </a:lnTo>
                <a:close/>
              </a:path>
              <a:path w="2323465" h="1473200">
                <a:moveTo>
                  <a:pt x="1987232" y="609600"/>
                </a:moveTo>
                <a:lnTo>
                  <a:pt x="1833918" y="609600"/>
                </a:lnTo>
                <a:lnTo>
                  <a:pt x="1835063" y="619562"/>
                </a:lnTo>
                <a:lnTo>
                  <a:pt x="1836889" y="622300"/>
                </a:lnTo>
                <a:lnTo>
                  <a:pt x="1977199" y="622300"/>
                </a:lnTo>
                <a:lnTo>
                  <a:pt x="1987232" y="609600"/>
                </a:lnTo>
                <a:close/>
              </a:path>
              <a:path w="2323465" h="1473200">
                <a:moveTo>
                  <a:pt x="1828723" y="609600"/>
                </a:moveTo>
                <a:lnTo>
                  <a:pt x="1828418" y="609600"/>
                </a:lnTo>
                <a:lnTo>
                  <a:pt x="1828629" y="609916"/>
                </a:lnTo>
                <a:lnTo>
                  <a:pt x="1828723" y="609600"/>
                </a:lnTo>
                <a:close/>
              </a:path>
              <a:path w="2323465" h="1473200">
                <a:moveTo>
                  <a:pt x="1999170" y="596900"/>
                </a:moveTo>
                <a:lnTo>
                  <a:pt x="172253" y="596900"/>
                </a:lnTo>
                <a:lnTo>
                  <a:pt x="163347" y="609600"/>
                </a:lnTo>
                <a:lnTo>
                  <a:pt x="1995843" y="609600"/>
                </a:lnTo>
                <a:lnTo>
                  <a:pt x="1999170" y="596900"/>
                </a:lnTo>
                <a:close/>
              </a:path>
              <a:path w="2323465" h="1473200">
                <a:moveTo>
                  <a:pt x="2004377" y="584200"/>
                </a:moveTo>
                <a:lnTo>
                  <a:pt x="187330" y="584200"/>
                </a:lnTo>
                <a:lnTo>
                  <a:pt x="180062" y="596900"/>
                </a:lnTo>
                <a:lnTo>
                  <a:pt x="2005012" y="596900"/>
                </a:lnTo>
                <a:lnTo>
                  <a:pt x="2004377" y="584200"/>
                </a:lnTo>
                <a:close/>
              </a:path>
              <a:path w="2323465" h="1473200">
                <a:moveTo>
                  <a:pt x="2075014" y="584200"/>
                </a:moveTo>
                <a:lnTo>
                  <a:pt x="2065248" y="584200"/>
                </a:lnTo>
                <a:lnTo>
                  <a:pt x="2074024" y="596900"/>
                </a:lnTo>
                <a:lnTo>
                  <a:pt x="2075014" y="584200"/>
                </a:lnTo>
                <a:close/>
              </a:path>
              <a:path w="2323465" h="1473200">
                <a:moveTo>
                  <a:pt x="1172959" y="571500"/>
                </a:moveTo>
                <a:lnTo>
                  <a:pt x="215836" y="571500"/>
                </a:lnTo>
                <a:lnTo>
                  <a:pt x="205816" y="584200"/>
                </a:lnTo>
                <a:lnTo>
                  <a:pt x="1178115" y="584200"/>
                </a:lnTo>
                <a:lnTo>
                  <a:pt x="1172959" y="571500"/>
                </a:lnTo>
                <a:close/>
              </a:path>
              <a:path w="2323465" h="1473200">
                <a:moveTo>
                  <a:pt x="2020595" y="571500"/>
                </a:moveTo>
                <a:lnTo>
                  <a:pt x="1201927" y="571500"/>
                </a:lnTo>
                <a:lnTo>
                  <a:pt x="1196949" y="584200"/>
                </a:lnTo>
                <a:lnTo>
                  <a:pt x="2011641" y="584200"/>
                </a:lnTo>
                <a:lnTo>
                  <a:pt x="2020595" y="571500"/>
                </a:lnTo>
                <a:close/>
              </a:path>
              <a:path w="2323465" h="1473200">
                <a:moveTo>
                  <a:pt x="2069947" y="571500"/>
                </a:moveTo>
                <a:lnTo>
                  <a:pt x="2025573" y="571500"/>
                </a:lnTo>
                <a:lnTo>
                  <a:pt x="2030209" y="584200"/>
                </a:lnTo>
                <a:lnTo>
                  <a:pt x="2070938" y="584200"/>
                </a:lnTo>
                <a:lnTo>
                  <a:pt x="2069947" y="571500"/>
                </a:lnTo>
                <a:close/>
              </a:path>
              <a:path w="2323465" h="1473200">
                <a:moveTo>
                  <a:pt x="1126734" y="558800"/>
                </a:moveTo>
                <a:lnTo>
                  <a:pt x="243606" y="558800"/>
                </a:lnTo>
                <a:lnTo>
                  <a:pt x="234158" y="571500"/>
                </a:lnTo>
                <a:lnTo>
                  <a:pt x="1140091" y="571500"/>
                </a:lnTo>
                <a:lnTo>
                  <a:pt x="1126734" y="558800"/>
                </a:lnTo>
                <a:close/>
              </a:path>
              <a:path w="2323465" h="1473200">
                <a:moveTo>
                  <a:pt x="2066467" y="558800"/>
                </a:moveTo>
                <a:lnTo>
                  <a:pt x="1221447" y="558800"/>
                </a:lnTo>
                <a:lnTo>
                  <a:pt x="1218628" y="571500"/>
                </a:lnTo>
                <a:lnTo>
                  <a:pt x="2067496" y="571500"/>
                </a:lnTo>
                <a:lnTo>
                  <a:pt x="2066467" y="558800"/>
                </a:lnTo>
                <a:close/>
              </a:path>
              <a:path w="2323465" h="1473200">
                <a:moveTo>
                  <a:pt x="1069454" y="533400"/>
                </a:moveTo>
                <a:lnTo>
                  <a:pt x="1065161" y="546100"/>
                </a:lnTo>
                <a:lnTo>
                  <a:pt x="250380" y="546100"/>
                </a:lnTo>
                <a:lnTo>
                  <a:pt x="253237" y="558800"/>
                </a:lnTo>
                <a:lnTo>
                  <a:pt x="1081430" y="558800"/>
                </a:lnTo>
                <a:lnTo>
                  <a:pt x="1078890" y="546100"/>
                </a:lnTo>
                <a:lnTo>
                  <a:pt x="1069454" y="533400"/>
                </a:lnTo>
                <a:close/>
              </a:path>
              <a:path w="2323465" h="1473200">
                <a:moveTo>
                  <a:pt x="2110701" y="546100"/>
                </a:moveTo>
                <a:lnTo>
                  <a:pt x="1255852" y="546100"/>
                </a:lnTo>
                <a:lnTo>
                  <a:pt x="1247698" y="558800"/>
                </a:lnTo>
                <a:lnTo>
                  <a:pt x="2102675" y="558800"/>
                </a:lnTo>
                <a:lnTo>
                  <a:pt x="2110701" y="546100"/>
                </a:lnTo>
                <a:close/>
              </a:path>
              <a:path w="2323465" h="1473200">
                <a:moveTo>
                  <a:pt x="1043050" y="533400"/>
                </a:moveTo>
                <a:lnTo>
                  <a:pt x="250240" y="533400"/>
                </a:lnTo>
                <a:lnTo>
                  <a:pt x="250418" y="546100"/>
                </a:lnTo>
                <a:lnTo>
                  <a:pt x="1050429" y="546100"/>
                </a:lnTo>
                <a:lnTo>
                  <a:pt x="1043050" y="533400"/>
                </a:lnTo>
                <a:close/>
              </a:path>
              <a:path w="2323465" h="1473200">
                <a:moveTo>
                  <a:pt x="2129142" y="533400"/>
                </a:moveTo>
                <a:lnTo>
                  <a:pt x="1364271" y="533400"/>
                </a:lnTo>
                <a:lnTo>
                  <a:pt x="1352465" y="546100"/>
                </a:lnTo>
                <a:lnTo>
                  <a:pt x="2118474" y="546100"/>
                </a:lnTo>
                <a:lnTo>
                  <a:pt x="2129142" y="533400"/>
                </a:lnTo>
                <a:close/>
              </a:path>
              <a:path w="2323465" h="1473200">
                <a:moveTo>
                  <a:pt x="2163343" y="533400"/>
                </a:moveTo>
                <a:lnTo>
                  <a:pt x="2156929" y="533400"/>
                </a:lnTo>
                <a:lnTo>
                  <a:pt x="2159825" y="546100"/>
                </a:lnTo>
                <a:lnTo>
                  <a:pt x="2164092" y="546100"/>
                </a:lnTo>
                <a:lnTo>
                  <a:pt x="2163343" y="533400"/>
                </a:lnTo>
                <a:close/>
              </a:path>
              <a:path w="2323465" h="1473200">
                <a:moveTo>
                  <a:pt x="855565" y="508000"/>
                </a:moveTo>
                <a:lnTo>
                  <a:pt x="258559" y="508000"/>
                </a:lnTo>
                <a:lnTo>
                  <a:pt x="258559" y="520700"/>
                </a:lnTo>
                <a:lnTo>
                  <a:pt x="252793" y="520700"/>
                </a:lnTo>
                <a:lnTo>
                  <a:pt x="248780" y="533400"/>
                </a:lnTo>
                <a:lnTo>
                  <a:pt x="865797" y="533400"/>
                </a:lnTo>
                <a:lnTo>
                  <a:pt x="861666" y="520700"/>
                </a:lnTo>
                <a:lnTo>
                  <a:pt x="855565" y="508000"/>
                </a:lnTo>
                <a:close/>
              </a:path>
              <a:path w="2323465" h="1473200">
                <a:moveTo>
                  <a:pt x="898791" y="520700"/>
                </a:moveTo>
                <a:lnTo>
                  <a:pt x="888253" y="520700"/>
                </a:lnTo>
                <a:lnTo>
                  <a:pt x="879011" y="533400"/>
                </a:lnTo>
                <a:lnTo>
                  <a:pt x="903058" y="533400"/>
                </a:lnTo>
                <a:lnTo>
                  <a:pt x="898791" y="520700"/>
                </a:lnTo>
                <a:close/>
              </a:path>
              <a:path w="2323465" h="1473200">
                <a:moveTo>
                  <a:pt x="2191867" y="495300"/>
                </a:moveTo>
                <a:lnTo>
                  <a:pt x="1434744" y="495300"/>
                </a:lnTo>
                <a:lnTo>
                  <a:pt x="1420279" y="508000"/>
                </a:lnTo>
                <a:lnTo>
                  <a:pt x="1416215" y="508000"/>
                </a:lnTo>
                <a:lnTo>
                  <a:pt x="1407337" y="520700"/>
                </a:lnTo>
                <a:lnTo>
                  <a:pt x="1402499" y="533400"/>
                </a:lnTo>
                <a:lnTo>
                  <a:pt x="2132368" y="533400"/>
                </a:lnTo>
                <a:lnTo>
                  <a:pt x="2132279" y="520700"/>
                </a:lnTo>
                <a:lnTo>
                  <a:pt x="2184499" y="520700"/>
                </a:lnTo>
                <a:lnTo>
                  <a:pt x="2188095" y="508000"/>
                </a:lnTo>
                <a:lnTo>
                  <a:pt x="2191867" y="495300"/>
                </a:lnTo>
                <a:close/>
              </a:path>
              <a:path w="2323465" h="1473200">
                <a:moveTo>
                  <a:pt x="2167066" y="520700"/>
                </a:moveTo>
                <a:lnTo>
                  <a:pt x="2153056" y="520700"/>
                </a:lnTo>
                <a:lnTo>
                  <a:pt x="2147963" y="533400"/>
                </a:lnTo>
                <a:lnTo>
                  <a:pt x="2160790" y="533400"/>
                </a:lnTo>
                <a:lnTo>
                  <a:pt x="2167066" y="520700"/>
                </a:lnTo>
                <a:close/>
              </a:path>
              <a:path w="2323465" h="1473200">
                <a:moveTo>
                  <a:pt x="844334" y="495300"/>
                </a:moveTo>
                <a:lnTo>
                  <a:pt x="273202" y="495300"/>
                </a:lnTo>
                <a:lnTo>
                  <a:pt x="273202" y="508000"/>
                </a:lnTo>
                <a:lnTo>
                  <a:pt x="849214" y="508000"/>
                </a:lnTo>
                <a:lnTo>
                  <a:pt x="844334" y="495300"/>
                </a:lnTo>
                <a:close/>
              </a:path>
              <a:path w="2323465" h="1473200">
                <a:moveTo>
                  <a:pt x="826420" y="457200"/>
                </a:moveTo>
                <a:lnTo>
                  <a:pt x="254533" y="457200"/>
                </a:lnTo>
                <a:lnTo>
                  <a:pt x="258165" y="469900"/>
                </a:lnTo>
                <a:lnTo>
                  <a:pt x="260337" y="482600"/>
                </a:lnTo>
                <a:lnTo>
                  <a:pt x="265264" y="482600"/>
                </a:lnTo>
                <a:lnTo>
                  <a:pt x="267957" y="495300"/>
                </a:lnTo>
                <a:lnTo>
                  <a:pt x="842073" y="495300"/>
                </a:lnTo>
                <a:lnTo>
                  <a:pt x="840727" y="482600"/>
                </a:lnTo>
                <a:lnTo>
                  <a:pt x="835850" y="469900"/>
                </a:lnTo>
                <a:lnTo>
                  <a:pt x="827049" y="469900"/>
                </a:lnTo>
                <a:lnTo>
                  <a:pt x="826420" y="457200"/>
                </a:lnTo>
                <a:close/>
              </a:path>
              <a:path w="2323465" h="1473200">
                <a:moveTo>
                  <a:pt x="2186889" y="482600"/>
                </a:moveTo>
                <a:lnTo>
                  <a:pt x="1448752" y="482600"/>
                </a:lnTo>
                <a:lnTo>
                  <a:pt x="1442897" y="495300"/>
                </a:lnTo>
                <a:lnTo>
                  <a:pt x="2189327" y="495300"/>
                </a:lnTo>
                <a:lnTo>
                  <a:pt x="2186889" y="482600"/>
                </a:lnTo>
                <a:close/>
              </a:path>
              <a:path w="2323465" h="1473200">
                <a:moveTo>
                  <a:pt x="2188400" y="469900"/>
                </a:moveTo>
                <a:lnTo>
                  <a:pt x="1457693" y="469900"/>
                </a:lnTo>
                <a:lnTo>
                  <a:pt x="1457782" y="482600"/>
                </a:lnTo>
                <a:lnTo>
                  <a:pt x="2187752" y="482600"/>
                </a:lnTo>
                <a:lnTo>
                  <a:pt x="2188400" y="469900"/>
                </a:lnTo>
                <a:close/>
              </a:path>
              <a:path w="2323465" h="1473200">
                <a:moveTo>
                  <a:pt x="2183079" y="444500"/>
                </a:moveTo>
                <a:lnTo>
                  <a:pt x="1438414" y="444500"/>
                </a:lnTo>
                <a:lnTo>
                  <a:pt x="1438414" y="457200"/>
                </a:lnTo>
                <a:lnTo>
                  <a:pt x="1446479" y="469900"/>
                </a:lnTo>
                <a:lnTo>
                  <a:pt x="2187829" y="469900"/>
                </a:lnTo>
                <a:lnTo>
                  <a:pt x="2187549" y="457200"/>
                </a:lnTo>
                <a:lnTo>
                  <a:pt x="2185301" y="457200"/>
                </a:lnTo>
                <a:lnTo>
                  <a:pt x="2183079" y="444500"/>
                </a:lnTo>
                <a:close/>
              </a:path>
              <a:path w="2323465" h="1473200">
                <a:moveTo>
                  <a:pt x="797333" y="444500"/>
                </a:moveTo>
                <a:lnTo>
                  <a:pt x="254736" y="444500"/>
                </a:lnTo>
                <a:lnTo>
                  <a:pt x="255638" y="457200"/>
                </a:lnTo>
                <a:lnTo>
                  <a:pt x="804227" y="457200"/>
                </a:lnTo>
                <a:lnTo>
                  <a:pt x="797333" y="444500"/>
                </a:lnTo>
                <a:close/>
              </a:path>
              <a:path w="2323465" h="1473200">
                <a:moveTo>
                  <a:pt x="779208" y="431800"/>
                </a:moveTo>
                <a:lnTo>
                  <a:pt x="268643" y="431800"/>
                </a:lnTo>
                <a:lnTo>
                  <a:pt x="257898" y="444500"/>
                </a:lnTo>
                <a:lnTo>
                  <a:pt x="784555" y="444500"/>
                </a:lnTo>
                <a:lnTo>
                  <a:pt x="779208" y="431800"/>
                </a:lnTo>
                <a:close/>
              </a:path>
              <a:path w="2323465" h="1473200">
                <a:moveTo>
                  <a:pt x="1484395" y="419100"/>
                </a:moveTo>
                <a:lnTo>
                  <a:pt x="1454264" y="419100"/>
                </a:lnTo>
                <a:lnTo>
                  <a:pt x="1446707" y="431800"/>
                </a:lnTo>
                <a:lnTo>
                  <a:pt x="1444942" y="444500"/>
                </a:lnTo>
                <a:lnTo>
                  <a:pt x="2181834" y="444500"/>
                </a:lnTo>
                <a:lnTo>
                  <a:pt x="2177999" y="431800"/>
                </a:lnTo>
                <a:lnTo>
                  <a:pt x="1494359" y="431800"/>
                </a:lnTo>
                <a:lnTo>
                  <a:pt x="1484395" y="419100"/>
                </a:lnTo>
                <a:close/>
              </a:path>
              <a:path w="2323465" h="1473200">
                <a:moveTo>
                  <a:pt x="759383" y="419100"/>
                </a:moveTo>
                <a:lnTo>
                  <a:pt x="245059" y="419100"/>
                </a:lnTo>
                <a:lnTo>
                  <a:pt x="241706" y="431800"/>
                </a:lnTo>
                <a:lnTo>
                  <a:pt x="765263" y="431800"/>
                </a:lnTo>
                <a:lnTo>
                  <a:pt x="759383" y="419100"/>
                </a:lnTo>
                <a:close/>
              </a:path>
              <a:path w="2323465" h="1473200">
                <a:moveTo>
                  <a:pt x="2196312" y="419100"/>
                </a:moveTo>
                <a:lnTo>
                  <a:pt x="1535468" y="419100"/>
                </a:lnTo>
                <a:lnTo>
                  <a:pt x="1526057" y="431800"/>
                </a:lnTo>
                <a:lnTo>
                  <a:pt x="2189441" y="431800"/>
                </a:lnTo>
                <a:lnTo>
                  <a:pt x="2196312" y="419100"/>
                </a:lnTo>
                <a:close/>
              </a:path>
              <a:path w="2323465" h="1473200">
                <a:moveTo>
                  <a:pt x="312089" y="406400"/>
                </a:moveTo>
                <a:lnTo>
                  <a:pt x="289132" y="406400"/>
                </a:lnTo>
                <a:lnTo>
                  <a:pt x="282003" y="419100"/>
                </a:lnTo>
                <a:lnTo>
                  <a:pt x="312038" y="419100"/>
                </a:lnTo>
                <a:lnTo>
                  <a:pt x="312089" y="406400"/>
                </a:lnTo>
                <a:close/>
              </a:path>
              <a:path w="2323465" h="1473200">
                <a:moveTo>
                  <a:pt x="331279" y="406400"/>
                </a:moveTo>
                <a:lnTo>
                  <a:pt x="323761" y="406400"/>
                </a:lnTo>
                <a:lnTo>
                  <a:pt x="320586" y="419100"/>
                </a:lnTo>
                <a:lnTo>
                  <a:pt x="341452" y="419100"/>
                </a:lnTo>
                <a:lnTo>
                  <a:pt x="331279" y="406400"/>
                </a:lnTo>
                <a:close/>
              </a:path>
              <a:path w="2323465" h="1473200">
                <a:moveTo>
                  <a:pt x="654092" y="406400"/>
                </a:moveTo>
                <a:lnTo>
                  <a:pt x="341452" y="406400"/>
                </a:lnTo>
                <a:lnTo>
                  <a:pt x="341452" y="419100"/>
                </a:lnTo>
                <a:lnTo>
                  <a:pt x="661435" y="419100"/>
                </a:lnTo>
                <a:lnTo>
                  <a:pt x="654092" y="406400"/>
                </a:lnTo>
                <a:close/>
              </a:path>
              <a:path w="2323465" h="1473200">
                <a:moveTo>
                  <a:pt x="2208809" y="406400"/>
                </a:moveTo>
                <a:lnTo>
                  <a:pt x="1555991" y="406400"/>
                </a:lnTo>
                <a:lnTo>
                  <a:pt x="1551876" y="419100"/>
                </a:lnTo>
                <a:lnTo>
                  <a:pt x="2208555" y="419100"/>
                </a:lnTo>
                <a:lnTo>
                  <a:pt x="2208809" y="406400"/>
                </a:lnTo>
                <a:close/>
              </a:path>
              <a:path w="2323465" h="1473200">
                <a:moveTo>
                  <a:pt x="2222106" y="406400"/>
                </a:moveTo>
                <a:lnTo>
                  <a:pt x="2214803" y="406400"/>
                </a:lnTo>
                <a:lnTo>
                  <a:pt x="2217432" y="419100"/>
                </a:lnTo>
                <a:lnTo>
                  <a:pt x="2222106" y="406400"/>
                </a:lnTo>
                <a:close/>
              </a:path>
              <a:path w="2323465" h="1473200">
                <a:moveTo>
                  <a:pt x="2259609" y="406400"/>
                </a:moveTo>
                <a:lnTo>
                  <a:pt x="2222106" y="406400"/>
                </a:lnTo>
                <a:lnTo>
                  <a:pt x="2231301" y="419100"/>
                </a:lnTo>
                <a:lnTo>
                  <a:pt x="2261742" y="419100"/>
                </a:lnTo>
                <a:lnTo>
                  <a:pt x="2259609" y="406400"/>
                </a:lnTo>
                <a:close/>
              </a:path>
              <a:path w="2323465" h="1473200">
                <a:moveTo>
                  <a:pt x="335991" y="393700"/>
                </a:moveTo>
                <a:lnTo>
                  <a:pt x="331114" y="393700"/>
                </a:lnTo>
                <a:lnTo>
                  <a:pt x="332498" y="406400"/>
                </a:lnTo>
                <a:lnTo>
                  <a:pt x="335991" y="393700"/>
                </a:lnTo>
                <a:close/>
              </a:path>
              <a:path w="2323465" h="1473200">
                <a:moveTo>
                  <a:pt x="652246" y="393700"/>
                </a:moveTo>
                <a:lnTo>
                  <a:pt x="335991" y="393700"/>
                </a:lnTo>
                <a:lnTo>
                  <a:pt x="337946" y="406400"/>
                </a:lnTo>
                <a:lnTo>
                  <a:pt x="649919" y="406400"/>
                </a:lnTo>
                <a:lnTo>
                  <a:pt x="652246" y="393700"/>
                </a:lnTo>
                <a:close/>
              </a:path>
              <a:path w="2323465" h="1473200">
                <a:moveTo>
                  <a:pt x="2270467" y="393700"/>
                </a:moveTo>
                <a:lnTo>
                  <a:pt x="1605635" y="393700"/>
                </a:lnTo>
                <a:lnTo>
                  <a:pt x="1597486" y="406400"/>
                </a:lnTo>
                <a:lnTo>
                  <a:pt x="2262670" y="406400"/>
                </a:lnTo>
                <a:lnTo>
                  <a:pt x="2270467" y="393700"/>
                </a:lnTo>
                <a:close/>
              </a:path>
              <a:path w="2323465" h="1473200">
                <a:moveTo>
                  <a:pt x="660835" y="368300"/>
                </a:moveTo>
                <a:lnTo>
                  <a:pt x="338988" y="368300"/>
                </a:lnTo>
                <a:lnTo>
                  <a:pt x="335419" y="381000"/>
                </a:lnTo>
                <a:lnTo>
                  <a:pt x="327990" y="393700"/>
                </a:lnTo>
                <a:lnTo>
                  <a:pt x="657022" y="393700"/>
                </a:lnTo>
                <a:lnTo>
                  <a:pt x="660011" y="381000"/>
                </a:lnTo>
                <a:lnTo>
                  <a:pt x="660835" y="368300"/>
                </a:lnTo>
                <a:close/>
              </a:path>
              <a:path w="2323465" h="1473200">
                <a:moveTo>
                  <a:pt x="2272372" y="381000"/>
                </a:moveTo>
                <a:lnTo>
                  <a:pt x="1621191" y="381000"/>
                </a:lnTo>
                <a:lnTo>
                  <a:pt x="1619259" y="393700"/>
                </a:lnTo>
                <a:lnTo>
                  <a:pt x="2272461" y="393700"/>
                </a:lnTo>
                <a:lnTo>
                  <a:pt x="2272372" y="381000"/>
                </a:lnTo>
                <a:close/>
              </a:path>
              <a:path w="2323465" h="1473200">
                <a:moveTo>
                  <a:pt x="2279700" y="368300"/>
                </a:moveTo>
                <a:lnTo>
                  <a:pt x="1624075" y="368300"/>
                </a:lnTo>
                <a:lnTo>
                  <a:pt x="1622054" y="381000"/>
                </a:lnTo>
                <a:lnTo>
                  <a:pt x="2271090" y="381000"/>
                </a:lnTo>
                <a:lnTo>
                  <a:pt x="2279700" y="368300"/>
                </a:lnTo>
                <a:close/>
              </a:path>
              <a:path w="2323465" h="1473200">
                <a:moveTo>
                  <a:pt x="370497" y="317500"/>
                </a:moveTo>
                <a:lnTo>
                  <a:pt x="355950" y="317500"/>
                </a:lnTo>
                <a:lnTo>
                  <a:pt x="351286" y="330200"/>
                </a:lnTo>
                <a:lnTo>
                  <a:pt x="347944" y="342900"/>
                </a:lnTo>
                <a:lnTo>
                  <a:pt x="345097" y="355600"/>
                </a:lnTo>
                <a:lnTo>
                  <a:pt x="340944" y="368300"/>
                </a:lnTo>
                <a:lnTo>
                  <a:pt x="659117" y="368300"/>
                </a:lnTo>
                <a:lnTo>
                  <a:pt x="656259" y="355600"/>
                </a:lnTo>
                <a:lnTo>
                  <a:pt x="665060" y="355600"/>
                </a:lnTo>
                <a:lnTo>
                  <a:pt x="663359" y="342900"/>
                </a:lnTo>
                <a:lnTo>
                  <a:pt x="658126" y="342900"/>
                </a:lnTo>
                <a:lnTo>
                  <a:pt x="653237" y="330200"/>
                </a:lnTo>
                <a:lnTo>
                  <a:pt x="377469" y="330200"/>
                </a:lnTo>
                <a:lnTo>
                  <a:pt x="370497" y="317500"/>
                </a:lnTo>
                <a:close/>
              </a:path>
              <a:path w="2323465" h="1473200">
                <a:moveTo>
                  <a:pt x="2287587" y="342900"/>
                </a:moveTo>
                <a:lnTo>
                  <a:pt x="1699272" y="342900"/>
                </a:lnTo>
                <a:lnTo>
                  <a:pt x="1687753" y="355600"/>
                </a:lnTo>
                <a:lnTo>
                  <a:pt x="1637728" y="355600"/>
                </a:lnTo>
                <a:lnTo>
                  <a:pt x="1633486" y="368300"/>
                </a:lnTo>
                <a:lnTo>
                  <a:pt x="2288984" y="368300"/>
                </a:lnTo>
                <a:lnTo>
                  <a:pt x="2287536" y="355600"/>
                </a:lnTo>
                <a:lnTo>
                  <a:pt x="2287587" y="342900"/>
                </a:lnTo>
                <a:close/>
              </a:path>
              <a:path w="2323465" h="1473200">
                <a:moveTo>
                  <a:pt x="2300770" y="304800"/>
                </a:moveTo>
                <a:lnTo>
                  <a:pt x="1739252" y="304800"/>
                </a:lnTo>
                <a:lnTo>
                  <a:pt x="1743519" y="317500"/>
                </a:lnTo>
                <a:lnTo>
                  <a:pt x="1754303" y="317500"/>
                </a:lnTo>
                <a:lnTo>
                  <a:pt x="1758799" y="330200"/>
                </a:lnTo>
                <a:lnTo>
                  <a:pt x="1761706" y="342900"/>
                </a:lnTo>
                <a:lnTo>
                  <a:pt x="2295080" y="342900"/>
                </a:lnTo>
                <a:lnTo>
                  <a:pt x="2296655" y="330200"/>
                </a:lnTo>
                <a:lnTo>
                  <a:pt x="2298433" y="330200"/>
                </a:lnTo>
                <a:lnTo>
                  <a:pt x="2297341" y="317500"/>
                </a:lnTo>
                <a:lnTo>
                  <a:pt x="2300770" y="304800"/>
                </a:lnTo>
                <a:close/>
              </a:path>
              <a:path w="2323465" h="1473200">
                <a:moveTo>
                  <a:pt x="648296" y="317500"/>
                </a:moveTo>
                <a:lnTo>
                  <a:pt x="457796" y="317500"/>
                </a:lnTo>
                <a:lnTo>
                  <a:pt x="455612" y="330200"/>
                </a:lnTo>
                <a:lnTo>
                  <a:pt x="653237" y="330200"/>
                </a:lnTo>
                <a:lnTo>
                  <a:pt x="648296" y="317500"/>
                </a:lnTo>
                <a:close/>
              </a:path>
              <a:path w="2323465" h="1473200">
                <a:moveTo>
                  <a:pt x="633649" y="292100"/>
                </a:moveTo>
                <a:lnTo>
                  <a:pt x="456818" y="292100"/>
                </a:lnTo>
                <a:lnTo>
                  <a:pt x="456818" y="304800"/>
                </a:lnTo>
                <a:lnTo>
                  <a:pt x="459892" y="317500"/>
                </a:lnTo>
                <a:lnTo>
                  <a:pt x="644829" y="317500"/>
                </a:lnTo>
                <a:lnTo>
                  <a:pt x="641425" y="304800"/>
                </a:lnTo>
                <a:lnTo>
                  <a:pt x="637930" y="304800"/>
                </a:lnTo>
                <a:lnTo>
                  <a:pt x="633649" y="292100"/>
                </a:lnTo>
                <a:close/>
              </a:path>
              <a:path w="2323465" h="1473200">
                <a:moveTo>
                  <a:pt x="2222106" y="292100"/>
                </a:moveTo>
                <a:lnTo>
                  <a:pt x="1727860" y="292100"/>
                </a:lnTo>
                <a:lnTo>
                  <a:pt x="1729117" y="304800"/>
                </a:lnTo>
                <a:lnTo>
                  <a:pt x="2233244" y="304800"/>
                </a:lnTo>
                <a:lnTo>
                  <a:pt x="2222106" y="292100"/>
                </a:lnTo>
                <a:close/>
              </a:path>
              <a:path w="2323465" h="1473200">
                <a:moveTo>
                  <a:pt x="2314054" y="279400"/>
                </a:moveTo>
                <a:lnTo>
                  <a:pt x="2241664" y="279400"/>
                </a:lnTo>
                <a:lnTo>
                  <a:pt x="2240597" y="292100"/>
                </a:lnTo>
                <a:lnTo>
                  <a:pt x="2233244" y="304800"/>
                </a:lnTo>
                <a:lnTo>
                  <a:pt x="2317762" y="304800"/>
                </a:lnTo>
                <a:lnTo>
                  <a:pt x="2322855" y="292100"/>
                </a:lnTo>
                <a:lnTo>
                  <a:pt x="2319540" y="292100"/>
                </a:lnTo>
                <a:lnTo>
                  <a:pt x="2314054" y="279400"/>
                </a:lnTo>
                <a:close/>
              </a:path>
              <a:path w="2323465" h="1473200">
                <a:moveTo>
                  <a:pt x="610781" y="279400"/>
                </a:moveTo>
                <a:lnTo>
                  <a:pt x="453453" y="279400"/>
                </a:lnTo>
                <a:lnTo>
                  <a:pt x="451751" y="292100"/>
                </a:lnTo>
                <a:lnTo>
                  <a:pt x="612609" y="292100"/>
                </a:lnTo>
                <a:lnTo>
                  <a:pt x="610781" y="279400"/>
                </a:lnTo>
                <a:close/>
              </a:path>
              <a:path w="2323465" h="1473200">
                <a:moveTo>
                  <a:pt x="1649285" y="279400"/>
                </a:moveTo>
                <a:lnTo>
                  <a:pt x="1596656" y="279400"/>
                </a:lnTo>
                <a:lnTo>
                  <a:pt x="1598587" y="292100"/>
                </a:lnTo>
                <a:lnTo>
                  <a:pt x="1641703" y="292100"/>
                </a:lnTo>
                <a:lnTo>
                  <a:pt x="1649285" y="279400"/>
                </a:lnTo>
                <a:close/>
              </a:path>
              <a:path w="2323465" h="1473200">
                <a:moveTo>
                  <a:pt x="1676044" y="279400"/>
                </a:moveTo>
                <a:lnTo>
                  <a:pt x="1649285" y="279400"/>
                </a:lnTo>
                <a:lnTo>
                  <a:pt x="1653628" y="292100"/>
                </a:lnTo>
                <a:lnTo>
                  <a:pt x="1671404" y="292100"/>
                </a:lnTo>
                <a:lnTo>
                  <a:pt x="1676044" y="279400"/>
                </a:lnTo>
                <a:close/>
              </a:path>
              <a:path w="2323465" h="1473200">
                <a:moveTo>
                  <a:pt x="2177262" y="279400"/>
                </a:moveTo>
                <a:lnTo>
                  <a:pt x="1709991" y="279400"/>
                </a:lnTo>
                <a:lnTo>
                  <a:pt x="1713356" y="292100"/>
                </a:lnTo>
                <a:lnTo>
                  <a:pt x="2171877" y="292100"/>
                </a:lnTo>
                <a:lnTo>
                  <a:pt x="2177262" y="279400"/>
                </a:lnTo>
                <a:close/>
              </a:path>
              <a:path w="2323465" h="1473200">
                <a:moveTo>
                  <a:pt x="573793" y="266700"/>
                </a:moveTo>
                <a:lnTo>
                  <a:pt x="458381" y="266700"/>
                </a:lnTo>
                <a:lnTo>
                  <a:pt x="454888" y="279400"/>
                </a:lnTo>
                <a:lnTo>
                  <a:pt x="579204" y="279400"/>
                </a:lnTo>
                <a:lnTo>
                  <a:pt x="573793" y="266700"/>
                </a:lnTo>
                <a:close/>
              </a:path>
              <a:path w="2323465" h="1473200">
                <a:moveTo>
                  <a:pt x="2162225" y="266700"/>
                </a:moveTo>
                <a:lnTo>
                  <a:pt x="1594878" y="266700"/>
                </a:lnTo>
                <a:lnTo>
                  <a:pt x="1594878" y="279400"/>
                </a:lnTo>
                <a:lnTo>
                  <a:pt x="2163025" y="279400"/>
                </a:lnTo>
                <a:lnTo>
                  <a:pt x="2162225" y="266700"/>
                </a:lnTo>
                <a:close/>
              </a:path>
              <a:path w="2323465" h="1473200">
                <a:moveTo>
                  <a:pt x="2318410" y="266700"/>
                </a:moveTo>
                <a:lnTo>
                  <a:pt x="2277262" y="266700"/>
                </a:lnTo>
                <a:lnTo>
                  <a:pt x="2271522" y="279400"/>
                </a:lnTo>
                <a:lnTo>
                  <a:pt x="2316479" y="279400"/>
                </a:lnTo>
                <a:lnTo>
                  <a:pt x="2318410" y="266700"/>
                </a:lnTo>
                <a:close/>
              </a:path>
              <a:path w="2323465" h="1473200">
                <a:moveTo>
                  <a:pt x="567982" y="254000"/>
                </a:moveTo>
                <a:lnTo>
                  <a:pt x="469207" y="254000"/>
                </a:lnTo>
                <a:lnTo>
                  <a:pt x="462495" y="266700"/>
                </a:lnTo>
                <a:lnTo>
                  <a:pt x="570255" y="266700"/>
                </a:lnTo>
                <a:lnTo>
                  <a:pt x="567982" y="254000"/>
                </a:lnTo>
                <a:close/>
              </a:path>
              <a:path w="2323465" h="1473200">
                <a:moveTo>
                  <a:pt x="2169109" y="254000"/>
                </a:moveTo>
                <a:lnTo>
                  <a:pt x="1605851" y="254000"/>
                </a:lnTo>
                <a:lnTo>
                  <a:pt x="1605229" y="266700"/>
                </a:lnTo>
                <a:lnTo>
                  <a:pt x="2175306" y="266700"/>
                </a:lnTo>
                <a:lnTo>
                  <a:pt x="2169109" y="254000"/>
                </a:lnTo>
                <a:close/>
              </a:path>
              <a:path w="2323465" h="1473200">
                <a:moveTo>
                  <a:pt x="2308986" y="254000"/>
                </a:moveTo>
                <a:lnTo>
                  <a:pt x="2300655" y="266700"/>
                </a:lnTo>
                <a:lnTo>
                  <a:pt x="2309215" y="266700"/>
                </a:lnTo>
                <a:lnTo>
                  <a:pt x="2308986" y="254000"/>
                </a:lnTo>
                <a:close/>
              </a:path>
              <a:path w="2323465" h="1473200">
                <a:moveTo>
                  <a:pt x="550951" y="241300"/>
                </a:moveTo>
                <a:lnTo>
                  <a:pt x="505472" y="241300"/>
                </a:lnTo>
                <a:lnTo>
                  <a:pt x="495617" y="254000"/>
                </a:lnTo>
                <a:lnTo>
                  <a:pt x="550951" y="254000"/>
                </a:lnTo>
                <a:lnTo>
                  <a:pt x="550951" y="241300"/>
                </a:lnTo>
                <a:close/>
              </a:path>
              <a:path w="2323465" h="1473200">
                <a:moveTo>
                  <a:pt x="2161705" y="241300"/>
                </a:moveTo>
                <a:lnTo>
                  <a:pt x="1609077" y="241300"/>
                </a:lnTo>
                <a:lnTo>
                  <a:pt x="1605838" y="254000"/>
                </a:lnTo>
                <a:lnTo>
                  <a:pt x="2159152" y="254000"/>
                </a:lnTo>
                <a:lnTo>
                  <a:pt x="2161705" y="241300"/>
                </a:lnTo>
                <a:close/>
              </a:path>
              <a:path w="2323465" h="1473200">
                <a:moveTo>
                  <a:pt x="543001" y="228600"/>
                </a:moveTo>
                <a:lnTo>
                  <a:pt x="498500" y="228600"/>
                </a:lnTo>
                <a:lnTo>
                  <a:pt x="501091" y="241300"/>
                </a:lnTo>
                <a:lnTo>
                  <a:pt x="541845" y="241300"/>
                </a:lnTo>
                <a:lnTo>
                  <a:pt x="543001" y="228600"/>
                </a:lnTo>
                <a:close/>
              </a:path>
              <a:path w="2323465" h="1473200">
                <a:moveTo>
                  <a:pt x="1653590" y="190500"/>
                </a:moveTo>
                <a:lnTo>
                  <a:pt x="1636217" y="190500"/>
                </a:lnTo>
                <a:lnTo>
                  <a:pt x="1625166" y="215900"/>
                </a:lnTo>
                <a:lnTo>
                  <a:pt x="1619788" y="228600"/>
                </a:lnTo>
                <a:lnTo>
                  <a:pt x="1614830" y="241300"/>
                </a:lnTo>
                <a:lnTo>
                  <a:pt x="2147252" y="241300"/>
                </a:lnTo>
                <a:lnTo>
                  <a:pt x="2146401" y="228600"/>
                </a:lnTo>
                <a:lnTo>
                  <a:pt x="2131466" y="228600"/>
                </a:lnTo>
                <a:lnTo>
                  <a:pt x="2128405" y="215900"/>
                </a:lnTo>
                <a:lnTo>
                  <a:pt x="2095017" y="215900"/>
                </a:lnTo>
                <a:lnTo>
                  <a:pt x="2090940" y="203200"/>
                </a:lnTo>
                <a:lnTo>
                  <a:pt x="1658696" y="203200"/>
                </a:lnTo>
                <a:lnTo>
                  <a:pt x="1653590" y="190500"/>
                </a:lnTo>
                <a:close/>
              </a:path>
              <a:path w="2323465" h="1473200">
                <a:moveTo>
                  <a:pt x="543267" y="215900"/>
                </a:moveTo>
                <a:lnTo>
                  <a:pt x="538251" y="215900"/>
                </a:lnTo>
                <a:lnTo>
                  <a:pt x="533857" y="228600"/>
                </a:lnTo>
                <a:lnTo>
                  <a:pt x="543483" y="228600"/>
                </a:lnTo>
                <a:lnTo>
                  <a:pt x="543267" y="215900"/>
                </a:lnTo>
                <a:close/>
              </a:path>
              <a:path w="2323465" h="1473200">
                <a:moveTo>
                  <a:pt x="2052980" y="190500"/>
                </a:moveTo>
                <a:lnTo>
                  <a:pt x="1694776" y="190500"/>
                </a:lnTo>
                <a:lnTo>
                  <a:pt x="1687537" y="203200"/>
                </a:lnTo>
                <a:lnTo>
                  <a:pt x="2051989" y="203200"/>
                </a:lnTo>
                <a:lnTo>
                  <a:pt x="2052980" y="190500"/>
                </a:lnTo>
                <a:close/>
              </a:path>
              <a:path w="2323465" h="1473200">
                <a:moveTo>
                  <a:pt x="2046935" y="177800"/>
                </a:moveTo>
                <a:lnTo>
                  <a:pt x="1725853" y="177800"/>
                </a:lnTo>
                <a:lnTo>
                  <a:pt x="1717090" y="190500"/>
                </a:lnTo>
                <a:lnTo>
                  <a:pt x="2042299" y="190500"/>
                </a:lnTo>
                <a:lnTo>
                  <a:pt x="2046935" y="177800"/>
                </a:lnTo>
                <a:close/>
              </a:path>
              <a:path w="2323465" h="1473200">
                <a:moveTo>
                  <a:pt x="2040318" y="152400"/>
                </a:moveTo>
                <a:lnTo>
                  <a:pt x="1737121" y="152400"/>
                </a:lnTo>
                <a:lnTo>
                  <a:pt x="1736669" y="165100"/>
                </a:lnTo>
                <a:lnTo>
                  <a:pt x="1736661" y="177800"/>
                </a:lnTo>
                <a:lnTo>
                  <a:pt x="2050707" y="177800"/>
                </a:lnTo>
                <a:lnTo>
                  <a:pt x="2039454" y="165100"/>
                </a:lnTo>
                <a:lnTo>
                  <a:pt x="2040318" y="152400"/>
                </a:lnTo>
                <a:close/>
              </a:path>
              <a:path w="2323465" h="1473200">
                <a:moveTo>
                  <a:pt x="2033460" y="139700"/>
                </a:moveTo>
                <a:lnTo>
                  <a:pt x="1741944" y="139700"/>
                </a:lnTo>
                <a:lnTo>
                  <a:pt x="1738665" y="152400"/>
                </a:lnTo>
                <a:lnTo>
                  <a:pt x="2034730" y="152400"/>
                </a:lnTo>
                <a:lnTo>
                  <a:pt x="2033460" y="139700"/>
                </a:lnTo>
                <a:close/>
              </a:path>
              <a:path w="2323465" h="1473200">
                <a:moveTo>
                  <a:pt x="2026462" y="127000"/>
                </a:moveTo>
                <a:lnTo>
                  <a:pt x="1749020" y="127000"/>
                </a:lnTo>
                <a:lnTo>
                  <a:pt x="1745578" y="139700"/>
                </a:lnTo>
                <a:lnTo>
                  <a:pt x="2027364" y="139700"/>
                </a:lnTo>
                <a:lnTo>
                  <a:pt x="2026462" y="127000"/>
                </a:lnTo>
                <a:close/>
              </a:path>
              <a:path w="2323465" h="1473200">
                <a:moveTo>
                  <a:pt x="2027618" y="114300"/>
                </a:moveTo>
                <a:lnTo>
                  <a:pt x="1755952" y="114300"/>
                </a:lnTo>
                <a:lnTo>
                  <a:pt x="1752426" y="127000"/>
                </a:lnTo>
                <a:lnTo>
                  <a:pt x="2025992" y="127000"/>
                </a:lnTo>
                <a:lnTo>
                  <a:pt x="2027618" y="114300"/>
                </a:lnTo>
                <a:close/>
              </a:path>
              <a:path w="2323465" h="1473200">
                <a:moveTo>
                  <a:pt x="2016074" y="101600"/>
                </a:moveTo>
                <a:lnTo>
                  <a:pt x="1764347" y="101600"/>
                </a:lnTo>
                <a:lnTo>
                  <a:pt x="1759381" y="114300"/>
                </a:lnTo>
                <a:lnTo>
                  <a:pt x="2016023" y="114300"/>
                </a:lnTo>
                <a:lnTo>
                  <a:pt x="2016074" y="101600"/>
                </a:lnTo>
                <a:close/>
              </a:path>
              <a:path w="2323465" h="1473200">
                <a:moveTo>
                  <a:pt x="2005583" y="88900"/>
                </a:moveTo>
                <a:lnTo>
                  <a:pt x="1774659" y="88900"/>
                </a:lnTo>
                <a:lnTo>
                  <a:pt x="1772919" y="101600"/>
                </a:lnTo>
                <a:lnTo>
                  <a:pt x="2012200" y="101600"/>
                </a:lnTo>
                <a:lnTo>
                  <a:pt x="2005583" y="88900"/>
                </a:lnTo>
                <a:close/>
              </a:path>
              <a:path w="2323465" h="1473200">
                <a:moveTo>
                  <a:pt x="1999664" y="63500"/>
                </a:moveTo>
                <a:lnTo>
                  <a:pt x="1786445" y="63500"/>
                </a:lnTo>
                <a:lnTo>
                  <a:pt x="1789480" y="76200"/>
                </a:lnTo>
                <a:lnTo>
                  <a:pt x="1783295" y="88900"/>
                </a:lnTo>
                <a:lnTo>
                  <a:pt x="2004771" y="88900"/>
                </a:lnTo>
                <a:lnTo>
                  <a:pt x="2004161" y="76200"/>
                </a:lnTo>
                <a:lnTo>
                  <a:pt x="1999664" y="63500"/>
                </a:lnTo>
                <a:close/>
              </a:path>
              <a:path w="2323465" h="1473200">
                <a:moveTo>
                  <a:pt x="1985684" y="50800"/>
                </a:moveTo>
                <a:lnTo>
                  <a:pt x="1786788" y="50800"/>
                </a:lnTo>
                <a:lnTo>
                  <a:pt x="1790458" y="63500"/>
                </a:lnTo>
                <a:lnTo>
                  <a:pt x="1991702" y="63500"/>
                </a:lnTo>
                <a:lnTo>
                  <a:pt x="1985684" y="50800"/>
                </a:lnTo>
                <a:close/>
              </a:path>
              <a:path w="2323465" h="1473200">
                <a:moveTo>
                  <a:pt x="1993239" y="38100"/>
                </a:moveTo>
                <a:lnTo>
                  <a:pt x="1762366" y="38100"/>
                </a:lnTo>
                <a:lnTo>
                  <a:pt x="1762366" y="50800"/>
                </a:lnTo>
                <a:lnTo>
                  <a:pt x="1990382" y="50800"/>
                </a:lnTo>
                <a:lnTo>
                  <a:pt x="1993239" y="38100"/>
                </a:lnTo>
                <a:close/>
              </a:path>
              <a:path w="2323465" h="1473200">
                <a:moveTo>
                  <a:pt x="1970468" y="25400"/>
                </a:moveTo>
                <a:lnTo>
                  <a:pt x="1782571" y="25400"/>
                </a:lnTo>
                <a:lnTo>
                  <a:pt x="1778723" y="38100"/>
                </a:lnTo>
                <a:lnTo>
                  <a:pt x="1979675" y="38100"/>
                </a:lnTo>
                <a:lnTo>
                  <a:pt x="1970468" y="25400"/>
                </a:lnTo>
                <a:close/>
              </a:path>
              <a:path w="2323465" h="1473200">
                <a:moveTo>
                  <a:pt x="1926907" y="12700"/>
                </a:moveTo>
                <a:lnTo>
                  <a:pt x="1797226" y="12700"/>
                </a:lnTo>
                <a:lnTo>
                  <a:pt x="1787677" y="25400"/>
                </a:lnTo>
                <a:lnTo>
                  <a:pt x="1931428" y="25400"/>
                </a:lnTo>
                <a:lnTo>
                  <a:pt x="1926907" y="12700"/>
                </a:lnTo>
                <a:close/>
              </a:path>
              <a:path w="2323465" h="1473200">
                <a:moveTo>
                  <a:pt x="1952409" y="12700"/>
                </a:moveTo>
                <a:lnTo>
                  <a:pt x="1953132" y="25400"/>
                </a:lnTo>
                <a:lnTo>
                  <a:pt x="1964956" y="25400"/>
                </a:lnTo>
                <a:lnTo>
                  <a:pt x="1952409" y="12700"/>
                </a:lnTo>
                <a:close/>
              </a:path>
              <a:path w="2323465" h="1473200">
                <a:moveTo>
                  <a:pt x="1902650" y="0"/>
                </a:moveTo>
                <a:lnTo>
                  <a:pt x="1886648" y="0"/>
                </a:lnTo>
                <a:lnTo>
                  <a:pt x="1882000" y="12700"/>
                </a:lnTo>
                <a:lnTo>
                  <a:pt x="1914499" y="12700"/>
                </a:lnTo>
                <a:lnTo>
                  <a:pt x="1902650" y="0"/>
                </a:lnTo>
                <a:close/>
              </a:path>
            </a:pathLst>
          </a:custGeom>
          <a:solidFill>
            <a:srgbClr val="BCBEC0"/>
          </a:solidFill>
        </p:spPr>
        <p:txBody>
          <a:bodyPr wrap="square" lIns="0" tIns="0" rIns="0" bIns="0" rtlCol="0"/>
          <a:lstStyle/>
          <a:p>
            <a:endParaRPr sz="1154"/>
          </a:p>
        </p:txBody>
      </p:sp>
      <p:sp>
        <p:nvSpPr>
          <p:cNvPr id="115" name="object 115"/>
          <p:cNvSpPr/>
          <p:nvPr/>
        </p:nvSpPr>
        <p:spPr>
          <a:xfrm>
            <a:off x="9955999" y="4772781"/>
            <a:ext cx="37132" cy="25284"/>
          </a:xfrm>
          <a:custGeom>
            <a:avLst/>
            <a:gdLst/>
            <a:ahLst/>
            <a:cxnLst/>
            <a:rect l="l" t="t" r="r" b="b"/>
            <a:pathLst>
              <a:path w="52069" h="33654">
                <a:moveTo>
                  <a:pt x="10185" y="0"/>
                </a:moveTo>
                <a:lnTo>
                  <a:pt x="0" y="4927"/>
                </a:lnTo>
                <a:lnTo>
                  <a:pt x="6819" y="8902"/>
                </a:lnTo>
                <a:lnTo>
                  <a:pt x="8267" y="10414"/>
                </a:lnTo>
                <a:lnTo>
                  <a:pt x="11379" y="13500"/>
                </a:lnTo>
                <a:lnTo>
                  <a:pt x="16776" y="15913"/>
                </a:lnTo>
                <a:lnTo>
                  <a:pt x="19291" y="19431"/>
                </a:lnTo>
                <a:lnTo>
                  <a:pt x="22948" y="24625"/>
                </a:lnTo>
                <a:lnTo>
                  <a:pt x="28016" y="25298"/>
                </a:lnTo>
                <a:lnTo>
                  <a:pt x="36550" y="33426"/>
                </a:lnTo>
                <a:lnTo>
                  <a:pt x="38265" y="31343"/>
                </a:lnTo>
                <a:lnTo>
                  <a:pt x="50488" y="31343"/>
                </a:lnTo>
                <a:lnTo>
                  <a:pt x="36906" y="27025"/>
                </a:lnTo>
                <a:lnTo>
                  <a:pt x="31038" y="23063"/>
                </a:lnTo>
                <a:lnTo>
                  <a:pt x="32042" y="17602"/>
                </a:lnTo>
                <a:lnTo>
                  <a:pt x="28181" y="13119"/>
                </a:lnTo>
                <a:lnTo>
                  <a:pt x="25499" y="9969"/>
                </a:lnTo>
                <a:lnTo>
                  <a:pt x="19443" y="9969"/>
                </a:lnTo>
                <a:lnTo>
                  <a:pt x="15786" y="7112"/>
                </a:lnTo>
                <a:lnTo>
                  <a:pt x="11696" y="3873"/>
                </a:lnTo>
                <a:lnTo>
                  <a:pt x="10185" y="0"/>
                </a:lnTo>
                <a:close/>
              </a:path>
              <a:path w="52069" h="33654">
                <a:moveTo>
                  <a:pt x="50488" y="31343"/>
                </a:moveTo>
                <a:lnTo>
                  <a:pt x="38265" y="31343"/>
                </a:lnTo>
                <a:lnTo>
                  <a:pt x="51447" y="31648"/>
                </a:lnTo>
                <a:lnTo>
                  <a:pt x="50488" y="31343"/>
                </a:lnTo>
                <a:close/>
              </a:path>
              <a:path w="52069" h="33654">
                <a:moveTo>
                  <a:pt x="25120" y="9525"/>
                </a:moveTo>
                <a:lnTo>
                  <a:pt x="19443" y="9969"/>
                </a:lnTo>
                <a:lnTo>
                  <a:pt x="25499" y="9969"/>
                </a:lnTo>
                <a:lnTo>
                  <a:pt x="25120" y="9525"/>
                </a:lnTo>
                <a:close/>
              </a:path>
              <a:path w="52069" h="33654">
                <a:moveTo>
                  <a:pt x="13652" y="5410"/>
                </a:moveTo>
                <a:lnTo>
                  <a:pt x="15786" y="7112"/>
                </a:lnTo>
                <a:lnTo>
                  <a:pt x="18186" y="8978"/>
                </a:lnTo>
                <a:lnTo>
                  <a:pt x="13652" y="5410"/>
                </a:lnTo>
                <a:close/>
              </a:path>
            </a:pathLst>
          </a:custGeom>
          <a:solidFill>
            <a:srgbClr val="BCBEC0"/>
          </a:solidFill>
        </p:spPr>
        <p:txBody>
          <a:bodyPr wrap="square" lIns="0" tIns="0" rIns="0" bIns="0" rtlCol="0"/>
          <a:lstStyle/>
          <a:p>
            <a:endParaRPr sz="1154"/>
          </a:p>
        </p:txBody>
      </p:sp>
      <p:sp>
        <p:nvSpPr>
          <p:cNvPr id="116" name="object 116"/>
          <p:cNvSpPr/>
          <p:nvPr/>
        </p:nvSpPr>
        <p:spPr>
          <a:xfrm>
            <a:off x="9960742" y="4800394"/>
            <a:ext cx="9057" cy="12403"/>
          </a:xfrm>
          <a:custGeom>
            <a:avLst/>
            <a:gdLst/>
            <a:ahLst/>
            <a:cxnLst/>
            <a:rect l="l" t="t" r="r" b="b"/>
            <a:pathLst>
              <a:path w="12700" h="16509">
                <a:moveTo>
                  <a:pt x="0" y="0"/>
                </a:moveTo>
                <a:lnTo>
                  <a:pt x="2781" y="6756"/>
                </a:lnTo>
                <a:lnTo>
                  <a:pt x="4902" y="8953"/>
                </a:lnTo>
                <a:lnTo>
                  <a:pt x="6464" y="15354"/>
                </a:lnTo>
                <a:lnTo>
                  <a:pt x="7264" y="15697"/>
                </a:lnTo>
                <a:lnTo>
                  <a:pt x="8674" y="16230"/>
                </a:lnTo>
                <a:lnTo>
                  <a:pt x="12293" y="7048"/>
                </a:lnTo>
                <a:lnTo>
                  <a:pt x="8293" y="4953"/>
                </a:lnTo>
                <a:lnTo>
                  <a:pt x="6413" y="4051"/>
                </a:lnTo>
                <a:lnTo>
                  <a:pt x="4737" y="800"/>
                </a:lnTo>
                <a:lnTo>
                  <a:pt x="2806" y="457"/>
                </a:lnTo>
                <a:lnTo>
                  <a:pt x="0" y="0"/>
                </a:lnTo>
                <a:close/>
              </a:path>
              <a:path w="12700" h="16509">
                <a:moveTo>
                  <a:pt x="4765" y="8812"/>
                </a:moveTo>
                <a:lnTo>
                  <a:pt x="4802" y="8953"/>
                </a:lnTo>
                <a:lnTo>
                  <a:pt x="4765" y="8812"/>
                </a:lnTo>
                <a:close/>
              </a:path>
            </a:pathLst>
          </a:custGeom>
          <a:solidFill>
            <a:srgbClr val="BCBEC0"/>
          </a:solidFill>
        </p:spPr>
        <p:txBody>
          <a:bodyPr wrap="square" lIns="0" tIns="0" rIns="0" bIns="0" rtlCol="0"/>
          <a:lstStyle/>
          <a:p>
            <a:endParaRPr sz="1154"/>
          </a:p>
        </p:txBody>
      </p:sp>
      <p:sp>
        <p:nvSpPr>
          <p:cNvPr id="117" name="object 117"/>
          <p:cNvSpPr/>
          <p:nvPr/>
        </p:nvSpPr>
        <p:spPr>
          <a:xfrm>
            <a:off x="9980355" y="4824767"/>
            <a:ext cx="6339" cy="10495"/>
          </a:xfrm>
          <a:custGeom>
            <a:avLst/>
            <a:gdLst/>
            <a:ahLst/>
            <a:cxnLst/>
            <a:rect l="l" t="t" r="r" b="b"/>
            <a:pathLst>
              <a:path w="8890" h="13970">
                <a:moveTo>
                  <a:pt x="5808" y="5778"/>
                </a:moveTo>
                <a:lnTo>
                  <a:pt x="1549" y="5778"/>
                </a:lnTo>
                <a:lnTo>
                  <a:pt x="444" y="9423"/>
                </a:lnTo>
                <a:lnTo>
                  <a:pt x="0" y="10591"/>
                </a:lnTo>
                <a:lnTo>
                  <a:pt x="6629" y="13385"/>
                </a:lnTo>
                <a:lnTo>
                  <a:pt x="4140" y="8216"/>
                </a:lnTo>
                <a:lnTo>
                  <a:pt x="5105" y="6832"/>
                </a:lnTo>
                <a:lnTo>
                  <a:pt x="5808" y="5778"/>
                </a:lnTo>
                <a:close/>
              </a:path>
              <a:path w="8890" h="13970">
                <a:moveTo>
                  <a:pt x="1016" y="0"/>
                </a:moveTo>
                <a:lnTo>
                  <a:pt x="1828" y="4749"/>
                </a:lnTo>
                <a:lnTo>
                  <a:pt x="1181" y="6983"/>
                </a:lnTo>
                <a:lnTo>
                  <a:pt x="1549" y="5778"/>
                </a:lnTo>
                <a:lnTo>
                  <a:pt x="5808" y="5778"/>
                </a:lnTo>
                <a:lnTo>
                  <a:pt x="6096" y="5346"/>
                </a:lnTo>
                <a:lnTo>
                  <a:pt x="8343" y="2857"/>
                </a:lnTo>
                <a:lnTo>
                  <a:pt x="1016" y="0"/>
                </a:lnTo>
                <a:close/>
              </a:path>
            </a:pathLst>
          </a:custGeom>
          <a:solidFill>
            <a:srgbClr val="BCBEC0"/>
          </a:solidFill>
        </p:spPr>
        <p:txBody>
          <a:bodyPr wrap="square" lIns="0" tIns="0" rIns="0" bIns="0" rtlCol="0"/>
          <a:lstStyle/>
          <a:p>
            <a:endParaRPr sz="1154"/>
          </a:p>
        </p:txBody>
      </p:sp>
      <p:sp>
        <p:nvSpPr>
          <p:cNvPr id="118" name="object 118"/>
          <p:cNvSpPr/>
          <p:nvPr/>
        </p:nvSpPr>
        <p:spPr>
          <a:xfrm>
            <a:off x="9961424" y="4812314"/>
            <a:ext cx="2717" cy="6678"/>
          </a:xfrm>
          <a:custGeom>
            <a:avLst/>
            <a:gdLst/>
            <a:ahLst/>
            <a:cxnLst/>
            <a:rect l="l" t="t" r="r" b="b"/>
            <a:pathLst>
              <a:path w="3809" h="8890">
                <a:moveTo>
                  <a:pt x="1181" y="0"/>
                </a:moveTo>
                <a:lnTo>
                  <a:pt x="0" y="7708"/>
                </a:lnTo>
                <a:lnTo>
                  <a:pt x="2349" y="8788"/>
                </a:lnTo>
                <a:lnTo>
                  <a:pt x="698" y="8026"/>
                </a:lnTo>
                <a:lnTo>
                  <a:pt x="3170" y="6865"/>
                </a:lnTo>
                <a:lnTo>
                  <a:pt x="3606" y="1574"/>
                </a:lnTo>
                <a:lnTo>
                  <a:pt x="1650" y="342"/>
                </a:lnTo>
                <a:lnTo>
                  <a:pt x="1181" y="0"/>
                </a:lnTo>
                <a:close/>
              </a:path>
              <a:path w="3809" h="8890">
                <a:moveTo>
                  <a:pt x="3170" y="6865"/>
                </a:moveTo>
                <a:lnTo>
                  <a:pt x="698" y="8026"/>
                </a:lnTo>
                <a:lnTo>
                  <a:pt x="2349" y="8788"/>
                </a:lnTo>
                <a:lnTo>
                  <a:pt x="3133" y="7277"/>
                </a:lnTo>
                <a:lnTo>
                  <a:pt x="3170" y="6865"/>
                </a:lnTo>
                <a:close/>
              </a:path>
              <a:path w="3809" h="8890">
                <a:moveTo>
                  <a:pt x="3403" y="6756"/>
                </a:moveTo>
                <a:lnTo>
                  <a:pt x="3170" y="6865"/>
                </a:lnTo>
                <a:lnTo>
                  <a:pt x="3137" y="7269"/>
                </a:lnTo>
                <a:lnTo>
                  <a:pt x="3403" y="6756"/>
                </a:lnTo>
                <a:close/>
              </a:path>
            </a:pathLst>
          </a:custGeom>
          <a:solidFill>
            <a:srgbClr val="BCBEC0"/>
          </a:solidFill>
        </p:spPr>
        <p:txBody>
          <a:bodyPr wrap="square" lIns="0" tIns="0" rIns="0" bIns="0" rtlCol="0"/>
          <a:lstStyle/>
          <a:p>
            <a:endParaRPr sz="1154"/>
          </a:p>
        </p:txBody>
      </p:sp>
      <p:sp>
        <p:nvSpPr>
          <p:cNvPr id="119" name="object 119"/>
          <p:cNvSpPr/>
          <p:nvPr/>
        </p:nvSpPr>
        <p:spPr>
          <a:xfrm>
            <a:off x="9972683" y="4808615"/>
            <a:ext cx="25360" cy="25760"/>
          </a:xfrm>
          <a:custGeom>
            <a:avLst/>
            <a:gdLst/>
            <a:ahLst/>
            <a:cxnLst/>
            <a:rect l="l" t="t" r="r" b="b"/>
            <a:pathLst>
              <a:path w="35559" h="34290">
                <a:moveTo>
                  <a:pt x="28715" y="16802"/>
                </a:moveTo>
                <a:lnTo>
                  <a:pt x="21793" y="16802"/>
                </a:lnTo>
                <a:lnTo>
                  <a:pt x="25641" y="20421"/>
                </a:lnTo>
                <a:lnTo>
                  <a:pt x="29387" y="27317"/>
                </a:lnTo>
                <a:lnTo>
                  <a:pt x="32727" y="33769"/>
                </a:lnTo>
                <a:lnTo>
                  <a:pt x="33121" y="24790"/>
                </a:lnTo>
                <a:lnTo>
                  <a:pt x="33566" y="22707"/>
                </a:lnTo>
                <a:lnTo>
                  <a:pt x="34613" y="17462"/>
                </a:lnTo>
                <a:lnTo>
                  <a:pt x="28981" y="17462"/>
                </a:lnTo>
                <a:lnTo>
                  <a:pt x="28715" y="16802"/>
                </a:lnTo>
                <a:close/>
              </a:path>
              <a:path w="35559" h="34290">
                <a:moveTo>
                  <a:pt x="5079" y="0"/>
                </a:moveTo>
                <a:lnTo>
                  <a:pt x="0" y="3543"/>
                </a:lnTo>
                <a:lnTo>
                  <a:pt x="2666" y="4787"/>
                </a:lnTo>
                <a:lnTo>
                  <a:pt x="1612" y="9982"/>
                </a:lnTo>
                <a:lnTo>
                  <a:pt x="6769" y="13538"/>
                </a:lnTo>
                <a:lnTo>
                  <a:pt x="5778" y="14528"/>
                </a:lnTo>
                <a:lnTo>
                  <a:pt x="1066" y="14782"/>
                </a:lnTo>
                <a:lnTo>
                  <a:pt x="5194" y="17627"/>
                </a:lnTo>
                <a:lnTo>
                  <a:pt x="14122" y="19316"/>
                </a:lnTo>
                <a:lnTo>
                  <a:pt x="14503" y="19176"/>
                </a:lnTo>
                <a:lnTo>
                  <a:pt x="21793" y="16802"/>
                </a:lnTo>
                <a:lnTo>
                  <a:pt x="28715" y="16802"/>
                </a:lnTo>
                <a:lnTo>
                  <a:pt x="28106" y="15290"/>
                </a:lnTo>
                <a:lnTo>
                  <a:pt x="12103" y="15290"/>
                </a:lnTo>
                <a:lnTo>
                  <a:pt x="7823" y="15265"/>
                </a:lnTo>
                <a:lnTo>
                  <a:pt x="10223" y="4533"/>
                </a:lnTo>
                <a:lnTo>
                  <a:pt x="9548" y="3543"/>
                </a:lnTo>
                <a:lnTo>
                  <a:pt x="8343" y="1676"/>
                </a:lnTo>
                <a:lnTo>
                  <a:pt x="5079" y="0"/>
                </a:lnTo>
                <a:close/>
              </a:path>
              <a:path w="35559" h="34290">
                <a:moveTo>
                  <a:pt x="35077" y="15138"/>
                </a:moveTo>
                <a:lnTo>
                  <a:pt x="28981" y="17462"/>
                </a:lnTo>
                <a:lnTo>
                  <a:pt x="34613" y="17462"/>
                </a:lnTo>
                <a:lnTo>
                  <a:pt x="35077" y="15138"/>
                </a:lnTo>
                <a:close/>
              </a:path>
              <a:path w="35559" h="34290">
                <a:moveTo>
                  <a:pt x="23342" y="4965"/>
                </a:moveTo>
                <a:lnTo>
                  <a:pt x="18567" y="7099"/>
                </a:lnTo>
                <a:lnTo>
                  <a:pt x="16675" y="7975"/>
                </a:lnTo>
                <a:lnTo>
                  <a:pt x="12103" y="15290"/>
                </a:lnTo>
                <a:lnTo>
                  <a:pt x="28106" y="15290"/>
                </a:lnTo>
                <a:lnTo>
                  <a:pt x="26923" y="12357"/>
                </a:lnTo>
                <a:lnTo>
                  <a:pt x="25603" y="8699"/>
                </a:lnTo>
                <a:lnTo>
                  <a:pt x="23342" y="4965"/>
                </a:lnTo>
                <a:close/>
              </a:path>
              <a:path w="35559" h="34290">
                <a:moveTo>
                  <a:pt x="2571" y="5232"/>
                </a:moveTo>
                <a:lnTo>
                  <a:pt x="2133" y="7277"/>
                </a:lnTo>
                <a:lnTo>
                  <a:pt x="1828" y="8889"/>
                </a:lnTo>
                <a:lnTo>
                  <a:pt x="2571" y="5232"/>
                </a:lnTo>
                <a:close/>
              </a:path>
            </a:pathLst>
          </a:custGeom>
          <a:solidFill>
            <a:srgbClr val="BCBEC0"/>
          </a:solidFill>
        </p:spPr>
        <p:txBody>
          <a:bodyPr wrap="square" lIns="0" tIns="0" rIns="0" bIns="0" rtlCol="0"/>
          <a:lstStyle/>
          <a:p>
            <a:endParaRPr sz="1154"/>
          </a:p>
        </p:txBody>
      </p:sp>
      <p:sp>
        <p:nvSpPr>
          <p:cNvPr id="120" name="object 120"/>
          <p:cNvSpPr/>
          <p:nvPr/>
        </p:nvSpPr>
        <p:spPr>
          <a:xfrm>
            <a:off x="10006868" y="4797062"/>
            <a:ext cx="48002" cy="34348"/>
          </a:xfrm>
          <a:custGeom>
            <a:avLst/>
            <a:gdLst/>
            <a:ahLst/>
            <a:cxnLst/>
            <a:rect l="l" t="t" r="r" b="b"/>
            <a:pathLst>
              <a:path w="67309" h="45720">
                <a:moveTo>
                  <a:pt x="21563" y="7607"/>
                </a:moveTo>
                <a:lnTo>
                  <a:pt x="5676" y="7607"/>
                </a:lnTo>
                <a:lnTo>
                  <a:pt x="14490" y="10972"/>
                </a:lnTo>
                <a:lnTo>
                  <a:pt x="17056" y="15646"/>
                </a:lnTo>
                <a:lnTo>
                  <a:pt x="23964" y="19608"/>
                </a:lnTo>
                <a:lnTo>
                  <a:pt x="28448" y="22339"/>
                </a:lnTo>
                <a:lnTo>
                  <a:pt x="30048" y="26530"/>
                </a:lnTo>
                <a:lnTo>
                  <a:pt x="40195" y="29451"/>
                </a:lnTo>
                <a:lnTo>
                  <a:pt x="42481" y="31432"/>
                </a:lnTo>
                <a:lnTo>
                  <a:pt x="48793" y="35598"/>
                </a:lnTo>
                <a:lnTo>
                  <a:pt x="50850" y="36220"/>
                </a:lnTo>
                <a:lnTo>
                  <a:pt x="51617" y="40944"/>
                </a:lnTo>
                <a:lnTo>
                  <a:pt x="52412" y="45643"/>
                </a:lnTo>
                <a:lnTo>
                  <a:pt x="55206" y="40944"/>
                </a:lnTo>
                <a:lnTo>
                  <a:pt x="59016" y="40855"/>
                </a:lnTo>
                <a:lnTo>
                  <a:pt x="64701" y="40855"/>
                </a:lnTo>
                <a:lnTo>
                  <a:pt x="62052" y="35013"/>
                </a:lnTo>
                <a:lnTo>
                  <a:pt x="58089" y="29019"/>
                </a:lnTo>
                <a:lnTo>
                  <a:pt x="48679" y="22542"/>
                </a:lnTo>
                <a:lnTo>
                  <a:pt x="43865" y="21005"/>
                </a:lnTo>
                <a:lnTo>
                  <a:pt x="36753" y="18618"/>
                </a:lnTo>
                <a:lnTo>
                  <a:pt x="28727" y="15252"/>
                </a:lnTo>
                <a:lnTo>
                  <a:pt x="21563" y="7607"/>
                </a:lnTo>
                <a:close/>
              </a:path>
              <a:path w="67309" h="45720">
                <a:moveTo>
                  <a:pt x="64701" y="40855"/>
                </a:moveTo>
                <a:lnTo>
                  <a:pt x="59016" y="40855"/>
                </a:lnTo>
                <a:lnTo>
                  <a:pt x="66751" y="45516"/>
                </a:lnTo>
                <a:lnTo>
                  <a:pt x="64701" y="40855"/>
                </a:lnTo>
                <a:close/>
              </a:path>
              <a:path w="67309" h="45720">
                <a:moveTo>
                  <a:pt x="0" y="0"/>
                </a:moveTo>
                <a:lnTo>
                  <a:pt x="3390" y="6832"/>
                </a:lnTo>
                <a:lnTo>
                  <a:pt x="7081" y="8142"/>
                </a:lnTo>
                <a:lnTo>
                  <a:pt x="5676" y="7607"/>
                </a:lnTo>
                <a:lnTo>
                  <a:pt x="21563" y="7607"/>
                </a:lnTo>
                <a:lnTo>
                  <a:pt x="20373" y="6337"/>
                </a:lnTo>
                <a:lnTo>
                  <a:pt x="12001" y="6337"/>
                </a:lnTo>
                <a:lnTo>
                  <a:pt x="0" y="0"/>
                </a:lnTo>
                <a:close/>
              </a:path>
              <a:path w="67309" h="45720">
                <a:moveTo>
                  <a:pt x="18719" y="4571"/>
                </a:moveTo>
                <a:lnTo>
                  <a:pt x="12001" y="6337"/>
                </a:lnTo>
                <a:lnTo>
                  <a:pt x="20373" y="6337"/>
                </a:lnTo>
                <a:lnTo>
                  <a:pt x="18719" y="4571"/>
                </a:lnTo>
                <a:close/>
              </a:path>
            </a:pathLst>
          </a:custGeom>
          <a:solidFill>
            <a:srgbClr val="BCBEC0"/>
          </a:solidFill>
        </p:spPr>
        <p:txBody>
          <a:bodyPr wrap="square" lIns="0" tIns="0" rIns="0" bIns="0" rtlCol="0"/>
          <a:lstStyle/>
          <a:p>
            <a:endParaRPr sz="1154"/>
          </a:p>
        </p:txBody>
      </p:sp>
      <p:sp>
        <p:nvSpPr>
          <p:cNvPr id="121" name="object 121"/>
          <p:cNvSpPr/>
          <p:nvPr/>
        </p:nvSpPr>
        <p:spPr>
          <a:xfrm>
            <a:off x="9997832" y="4825538"/>
            <a:ext cx="9057" cy="13834"/>
          </a:xfrm>
          <a:custGeom>
            <a:avLst/>
            <a:gdLst/>
            <a:ahLst/>
            <a:cxnLst/>
            <a:rect l="l" t="t" r="r" b="b"/>
            <a:pathLst>
              <a:path w="12700" h="18415">
                <a:moveTo>
                  <a:pt x="11346" y="7937"/>
                </a:moveTo>
                <a:lnTo>
                  <a:pt x="1028" y="7937"/>
                </a:lnTo>
                <a:lnTo>
                  <a:pt x="1803" y="10439"/>
                </a:lnTo>
                <a:lnTo>
                  <a:pt x="4064" y="17957"/>
                </a:lnTo>
                <a:lnTo>
                  <a:pt x="12382" y="10287"/>
                </a:lnTo>
                <a:lnTo>
                  <a:pt x="11346" y="7937"/>
                </a:lnTo>
                <a:close/>
              </a:path>
              <a:path w="12700" h="18415">
                <a:moveTo>
                  <a:pt x="1665" y="9996"/>
                </a:moveTo>
                <a:lnTo>
                  <a:pt x="1798" y="10439"/>
                </a:lnTo>
                <a:lnTo>
                  <a:pt x="1665" y="9996"/>
                </a:lnTo>
                <a:close/>
              </a:path>
              <a:path w="12700" h="18415">
                <a:moveTo>
                  <a:pt x="7848" y="0"/>
                </a:moveTo>
                <a:lnTo>
                  <a:pt x="0" y="4660"/>
                </a:lnTo>
                <a:lnTo>
                  <a:pt x="1665" y="9996"/>
                </a:lnTo>
                <a:lnTo>
                  <a:pt x="1028" y="7937"/>
                </a:lnTo>
                <a:lnTo>
                  <a:pt x="11346" y="7937"/>
                </a:lnTo>
                <a:lnTo>
                  <a:pt x="7848" y="0"/>
                </a:lnTo>
                <a:close/>
              </a:path>
            </a:pathLst>
          </a:custGeom>
          <a:solidFill>
            <a:srgbClr val="BCBEC0"/>
          </a:solidFill>
        </p:spPr>
        <p:txBody>
          <a:bodyPr wrap="square" lIns="0" tIns="0" rIns="0" bIns="0" rtlCol="0"/>
          <a:lstStyle/>
          <a:p>
            <a:endParaRPr sz="1154"/>
          </a:p>
        </p:txBody>
      </p:sp>
      <p:sp>
        <p:nvSpPr>
          <p:cNvPr id="122" name="object 122"/>
          <p:cNvSpPr/>
          <p:nvPr/>
        </p:nvSpPr>
        <p:spPr>
          <a:xfrm>
            <a:off x="9986783" y="4832283"/>
            <a:ext cx="4982" cy="6678"/>
          </a:xfrm>
          <a:custGeom>
            <a:avLst/>
            <a:gdLst/>
            <a:ahLst/>
            <a:cxnLst/>
            <a:rect l="l" t="t" r="r" b="b"/>
            <a:pathLst>
              <a:path w="6984" h="8890">
                <a:moveTo>
                  <a:pt x="3393" y="6187"/>
                </a:moveTo>
                <a:lnTo>
                  <a:pt x="6667" y="8686"/>
                </a:lnTo>
                <a:lnTo>
                  <a:pt x="3911" y="6565"/>
                </a:lnTo>
                <a:lnTo>
                  <a:pt x="3393" y="6187"/>
                </a:lnTo>
                <a:close/>
              </a:path>
              <a:path w="6984" h="8890">
                <a:moveTo>
                  <a:pt x="5854" y="5981"/>
                </a:moveTo>
                <a:lnTo>
                  <a:pt x="3124" y="5981"/>
                </a:lnTo>
                <a:lnTo>
                  <a:pt x="3911" y="6565"/>
                </a:lnTo>
                <a:lnTo>
                  <a:pt x="6438" y="8509"/>
                </a:lnTo>
                <a:lnTo>
                  <a:pt x="5854" y="5981"/>
                </a:lnTo>
                <a:close/>
              </a:path>
              <a:path w="6984" h="8890">
                <a:moveTo>
                  <a:pt x="0" y="0"/>
                </a:moveTo>
                <a:lnTo>
                  <a:pt x="2590" y="5600"/>
                </a:lnTo>
                <a:lnTo>
                  <a:pt x="3393" y="6187"/>
                </a:lnTo>
                <a:lnTo>
                  <a:pt x="3124" y="5981"/>
                </a:lnTo>
                <a:lnTo>
                  <a:pt x="5854" y="5981"/>
                </a:lnTo>
                <a:lnTo>
                  <a:pt x="5143" y="2908"/>
                </a:lnTo>
                <a:lnTo>
                  <a:pt x="0" y="0"/>
                </a:lnTo>
                <a:close/>
              </a:path>
            </a:pathLst>
          </a:custGeom>
          <a:solidFill>
            <a:srgbClr val="BCBEC0"/>
          </a:solidFill>
        </p:spPr>
        <p:txBody>
          <a:bodyPr wrap="square" lIns="0" tIns="0" rIns="0" bIns="0" rtlCol="0"/>
          <a:lstStyle/>
          <a:p>
            <a:endParaRPr sz="1154"/>
          </a:p>
        </p:txBody>
      </p:sp>
      <p:sp>
        <p:nvSpPr>
          <p:cNvPr id="123" name="object 123"/>
          <p:cNvSpPr/>
          <p:nvPr/>
        </p:nvSpPr>
        <p:spPr>
          <a:xfrm>
            <a:off x="10069520" y="4822365"/>
            <a:ext cx="30340" cy="44843"/>
          </a:xfrm>
          <a:custGeom>
            <a:avLst/>
            <a:gdLst/>
            <a:ahLst/>
            <a:cxnLst/>
            <a:rect l="l" t="t" r="r" b="b"/>
            <a:pathLst>
              <a:path w="42544" h="59690">
                <a:moveTo>
                  <a:pt x="36842" y="43848"/>
                </a:moveTo>
                <a:lnTo>
                  <a:pt x="34848" y="43848"/>
                </a:lnTo>
                <a:lnTo>
                  <a:pt x="37655" y="56167"/>
                </a:lnTo>
                <a:lnTo>
                  <a:pt x="39623" y="57627"/>
                </a:lnTo>
                <a:lnTo>
                  <a:pt x="42100" y="59507"/>
                </a:lnTo>
                <a:lnTo>
                  <a:pt x="39293" y="51595"/>
                </a:lnTo>
                <a:lnTo>
                  <a:pt x="37249" y="48483"/>
                </a:lnTo>
                <a:lnTo>
                  <a:pt x="37515" y="44673"/>
                </a:lnTo>
                <a:lnTo>
                  <a:pt x="36842" y="43848"/>
                </a:lnTo>
                <a:close/>
              </a:path>
              <a:path w="42544" h="59690">
                <a:moveTo>
                  <a:pt x="32730" y="50593"/>
                </a:moveTo>
                <a:lnTo>
                  <a:pt x="32448" y="52979"/>
                </a:lnTo>
                <a:lnTo>
                  <a:pt x="33794" y="51430"/>
                </a:lnTo>
                <a:lnTo>
                  <a:pt x="32730" y="50593"/>
                </a:lnTo>
                <a:close/>
              </a:path>
              <a:path w="42544" h="59690">
                <a:moveTo>
                  <a:pt x="6341" y="0"/>
                </a:moveTo>
                <a:lnTo>
                  <a:pt x="1485" y="1354"/>
                </a:lnTo>
                <a:lnTo>
                  <a:pt x="0" y="2598"/>
                </a:lnTo>
                <a:lnTo>
                  <a:pt x="3934" y="6150"/>
                </a:lnTo>
                <a:lnTo>
                  <a:pt x="5918" y="7780"/>
                </a:lnTo>
                <a:lnTo>
                  <a:pt x="9512" y="10663"/>
                </a:lnTo>
                <a:lnTo>
                  <a:pt x="6629" y="16136"/>
                </a:lnTo>
                <a:lnTo>
                  <a:pt x="6911" y="21369"/>
                </a:lnTo>
                <a:lnTo>
                  <a:pt x="7302" y="27757"/>
                </a:lnTo>
                <a:lnTo>
                  <a:pt x="12636" y="32024"/>
                </a:lnTo>
                <a:lnTo>
                  <a:pt x="20104" y="40470"/>
                </a:lnTo>
                <a:lnTo>
                  <a:pt x="23202" y="43099"/>
                </a:lnTo>
                <a:lnTo>
                  <a:pt x="32730" y="50593"/>
                </a:lnTo>
                <a:lnTo>
                  <a:pt x="33293" y="45829"/>
                </a:lnTo>
                <a:lnTo>
                  <a:pt x="28536" y="45829"/>
                </a:lnTo>
                <a:lnTo>
                  <a:pt x="29082" y="35491"/>
                </a:lnTo>
                <a:lnTo>
                  <a:pt x="28155" y="30970"/>
                </a:lnTo>
                <a:lnTo>
                  <a:pt x="26466" y="27782"/>
                </a:lnTo>
                <a:lnTo>
                  <a:pt x="17576" y="21369"/>
                </a:lnTo>
                <a:lnTo>
                  <a:pt x="19430" y="16530"/>
                </a:lnTo>
                <a:lnTo>
                  <a:pt x="16992" y="11272"/>
                </a:lnTo>
                <a:lnTo>
                  <a:pt x="14580" y="6940"/>
                </a:lnTo>
                <a:lnTo>
                  <a:pt x="10868" y="2522"/>
                </a:lnTo>
                <a:lnTo>
                  <a:pt x="6341" y="0"/>
                </a:lnTo>
                <a:close/>
              </a:path>
              <a:path w="42544" h="59690">
                <a:moveTo>
                  <a:pt x="33134" y="38971"/>
                </a:moveTo>
                <a:lnTo>
                  <a:pt x="31915" y="41803"/>
                </a:lnTo>
                <a:lnTo>
                  <a:pt x="28536" y="45829"/>
                </a:lnTo>
                <a:lnTo>
                  <a:pt x="33293" y="45829"/>
                </a:lnTo>
                <a:lnTo>
                  <a:pt x="33489" y="44165"/>
                </a:lnTo>
                <a:lnTo>
                  <a:pt x="34848" y="43848"/>
                </a:lnTo>
                <a:lnTo>
                  <a:pt x="36842" y="43848"/>
                </a:lnTo>
                <a:lnTo>
                  <a:pt x="35432" y="42121"/>
                </a:lnTo>
                <a:lnTo>
                  <a:pt x="33134" y="38971"/>
                </a:lnTo>
                <a:close/>
              </a:path>
              <a:path w="42544" h="59690">
                <a:moveTo>
                  <a:pt x="4673" y="6789"/>
                </a:moveTo>
                <a:lnTo>
                  <a:pt x="5911" y="7780"/>
                </a:lnTo>
                <a:lnTo>
                  <a:pt x="4673" y="6789"/>
                </a:lnTo>
                <a:close/>
              </a:path>
              <a:path w="42544" h="59690">
                <a:moveTo>
                  <a:pt x="3934" y="6150"/>
                </a:moveTo>
                <a:lnTo>
                  <a:pt x="4673" y="6789"/>
                </a:lnTo>
                <a:lnTo>
                  <a:pt x="5918" y="7780"/>
                </a:lnTo>
                <a:lnTo>
                  <a:pt x="3934" y="6150"/>
                </a:lnTo>
                <a:close/>
              </a:path>
            </a:pathLst>
          </a:custGeom>
          <a:solidFill>
            <a:srgbClr val="BCBEC0"/>
          </a:solidFill>
        </p:spPr>
        <p:txBody>
          <a:bodyPr wrap="square" lIns="0" tIns="0" rIns="0" bIns="0" rtlCol="0"/>
          <a:lstStyle/>
          <a:p>
            <a:endParaRPr sz="1154"/>
          </a:p>
        </p:txBody>
      </p:sp>
      <p:sp>
        <p:nvSpPr>
          <p:cNvPr id="124" name="object 124"/>
          <p:cNvSpPr/>
          <p:nvPr/>
        </p:nvSpPr>
        <p:spPr>
          <a:xfrm>
            <a:off x="10058289" y="4842537"/>
            <a:ext cx="8151" cy="7633"/>
          </a:xfrm>
          <a:custGeom>
            <a:avLst/>
            <a:gdLst/>
            <a:ahLst/>
            <a:cxnLst/>
            <a:rect l="l" t="t" r="r" b="b"/>
            <a:pathLst>
              <a:path w="11430" h="10159">
                <a:moveTo>
                  <a:pt x="1434" y="0"/>
                </a:moveTo>
                <a:lnTo>
                  <a:pt x="0" y="1942"/>
                </a:lnTo>
                <a:lnTo>
                  <a:pt x="442" y="3560"/>
                </a:lnTo>
                <a:lnTo>
                  <a:pt x="4770" y="5249"/>
                </a:lnTo>
                <a:lnTo>
                  <a:pt x="7120" y="10050"/>
                </a:lnTo>
                <a:lnTo>
                  <a:pt x="9165" y="6291"/>
                </a:lnTo>
                <a:lnTo>
                  <a:pt x="10783" y="6291"/>
                </a:lnTo>
                <a:lnTo>
                  <a:pt x="10375" y="5319"/>
                </a:lnTo>
                <a:lnTo>
                  <a:pt x="6050" y="2109"/>
                </a:lnTo>
                <a:lnTo>
                  <a:pt x="1434" y="0"/>
                </a:lnTo>
                <a:close/>
              </a:path>
              <a:path w="11430" h="10159">
                <a:moveTo>
                  <a:pt x="10783" y="6291"/>
                </a:moveTo>
                <a:lnTo>
                  <a:pt x="9165" y="6291"/>
                </a:lnTo>
                <a:lnTo>
                  <a:pt x="10943" y="6672"/>
                </a:lnTo>
                <a:lnTo>
                  <a:pt x="10783" y="6291"/>
                </a:lnTo>
                <a:close/>
              </a:path>
            </a:pathLst>
          </a:custGeom>
          <a:solidFill>
            <a:srgbClr val="BCBEC0"/>
          </a:solidFill>
        </p:spPr>
        <p:txBody>
          <a:bodyPr wrap="square" lIns="0" tIns="0" rIns="0" bIns="0" rtlCol="0"/>
          <a:lstStyle/>
          <a:p>
            <a:endParaRPr sz="1154"/>
          </a:p>
        </p:txBody>
      </p:sp>
      <p:sp>
        <p:nvSpPr>
          <p:cNvPr id="125" name="object 125"/>
          <p:cNvSpPr/>
          <p:nvPr/>
        </p:nvSpPr>
        <p:spPr>
          <a:xfrm>
            <a:off x="7863158" y="3689964"/>
            <a:ext cx="1043951" cy="871170"/>
          </a:xfrm>
          <a:prstGeom prst="rect">
            <a:avLst/>
          </a:prstGeom>
          <a:blipFill>
            <a:blip r:embed="rId18" cstate="print"/>
            <a:stretch>
              <a:fillRect/>
            </a:stretch>
          </a:blipFill>
        </p:spPr>
        <p:txBody>
          <a:bodyPr wrap="square" lIns="0" tIns="0" rIns="0" bIns="0" rtlCol="0"/>
          <a:lstStyle/>
          <a:p>
            <a:endParaRPr sz="1154"/>
          </a:p>
        </p:txBody>
      </p:sp>
      <p:sp>
        <p:nvSpPr>
          <p:cNvPr id="126" name="object 126"/>
          <p:cNvSpPr/>
          <p:nvPr/>
        </p:nvSpPr>
        <p:spPr>
          <a:xfrm>
            <a:off x="10043741" y="4849291"/>
            <a:ext cx="34869" cy="21944"/>
          </a:xfrm>
          <a:custGeom>
            <a:avLst/>
            <a:gdLst/>
            <a:ahLst/>
            <a:cxnLst/>
            <a:rect l="l" t="t" r="r" b="b"/>
            <a:pathLst>
              <a:path w="48894" h="29209">
                <a:moveTo>
                  <a:pt x="47987" y="20751"/>
                </a:moveTo>
                <a:lnTo>
                  <a:pt x="27927" y="20751"/>
                </a:lnTo>
                <a:lnTo>
                  <a:pt x="31280" y="22758"/>
                </a:lnTo>
                <a:lnTo>
                  <a:pt x="34658" y="24701"/>
                </a:lnTo>
                <a:lnTo>
                  <a:pt x="40525" y="29197"/>
                </a:lnTo>
                <a:lnTo>
                  <a:pt x="44526" y="24701"/>
                </a:lnTo>
                <a:lnTo>
                  <a:pt x="47987" y="20751"/>
                </a:lnTo>
                <a:close/>
              </a:path>
              <a:path w="48894" h="29209">
                <a:moveTo>
                  <a:pt x="1206" y="0"/>
                </a:moveTo>
                <a:lnTo>
                  <a:pt x="0" y="8902"/>
                </a:lnTo>
                <a:lnTo>
                  <a:pt x="3187" y="12877"/>
                </a:lnTo>
                <a:lnTo>
                  <a:pt x="10477" y="19596"/>
                </a:lnTo>
                <a:lnTo>
                  <a:pt x="12674" y="22440"/>
                </a:lnTo>
                <a:lnTo>
                  <a:pt x="22047" y="22504"/>
                </a:lnTo>
                <a:lnTo>
                  <a:pt x="27927" y="20751"/>
                </a:lnTo>
                <a:lnTo>
                  <a:pt x="47987" y="20751"/>
                </a:lnTo>
                <a:lnTo>
                  <a:pt x="48488" y="20180"/>
                </a:lnTo>
                <a:lnTo>
                  <a:pt x="43103" y="15544"/>
                </a:lnTo>
                <a:lnTo>
                  <a:pt x="33908" y="9525"/>
                </a:lnTo>
                <a:lnTo>
                  <a:pt x="31737" y="7162"/>
                </a:lnTo>
                <a:lnTo>
                  <a:pt x="24853" y="6743"/>
                </a:lnTo>
                <a:lnTo>
                  <a:pt x="19084" y="6489"/>
                </a:lnTo>
                <a:lnTo>
                  <a:pt x="15823" y="6477"/>
                </a:lnTo>
                <a:lnTo>
                  <a:pt x="11379" y="2311"/>
                </a:lnTo>
                <a:lnTo>
                  <a:pt x="9601" y="609"/>
                </a:lnTo>
                <a:lnTo>
                  <a:pt x="9156" y="177"/>
                </a:lnTo>
                <a:lnTo>
                  <a:pt x="1206" y="0"/>
                </a:lnTo>
                <a:close/>
              </a:path>
              <a:path w="48894" h="29209">
                <a:moveTo>
                  <a:pt x="18795" y="6477"/>
                </a:moveTo>
                <a:lnTo>
                  <a:pt x="15836" y="6489"/>
                </a:lnTo>
                <a:lnTo>
                  <a:pt x="19084" y="6489"/>
                </a:lnTo>
                <a:lnTo>
                  <a:pt x="18795" y="6477"/>
                </a:lnTo>
                <a:close/>
              </a:path>
              <a:path w="48894" h="29209">
                <a:moveTo>
                  <a:pt x="9954" y="943"/>
                </a:moveTo>
                <a:lnTo>
                  <a:pt x="11379" y="2311"/>
                </a:lnTo>
                <a:lnTo>
                  <a:pt x="12636" y="3479"/>
                </a:lnTo>
                <a:lnTo>
                  <a:pt x="9954" y="943"/>
                </a:lnTo>
                <a:close/>
              </a:path>
              <a:path w="48894" h="29209">
                <a:moveTo>
                  <a:pt x="9606" y="609"/>
                </a:moveTo>
                <a:lnTo>
                  <a:pt x="9954" y="943"/>
                </a:lnTo>
                <a:lnTo>
                  <a:pt x="9606" y="609"/>
                </a:lnTo>
                <a:close/>
              </a:path>
            </a:pathLst>
          </a:custGeom>
          <a:solidFill>
            <a:srgbClr val="BCBEC0"/>
          </a:solidFill>
        </p:spPr>
        <p:txBody>
          <a:bodyPr wrap="square" lIns="0" tIns="0" rIns="0" bIns="0" rtlCol="0"/>
          <a:lstStyle/>
          <a:p>
            <a:endParaRPr sz="1154"/>
          </a:p>
        </p:txBody>
      </p:sp>
      <p:sp>
        <p:nvSpPr>
          <p:cNvPr id="127" name="object 127"/>
          <p:cNvSpPr/>
          <p:nvPr/>
        </p:nvSpPr>
        <p:spPr>
          <a:xfrm>
            <a:off x="10087431" y="4875420"/>
            <a:ext cx="33510" cy="22421"/>
          </a:xfrm>
          <a:custGeom>
            <a:avLst/>
            <a:gdLst/>
            <a:ahLst/>
            <a:cxnLst/>
            <a:rect l="l" t="t" r="r" b="b"/>
            <a:pathLst>
              <a:path w="46990" h="29845">
                <a:moveTo>
                  <a:pt x="17209" y="6502"/>
                </a:moveTo>
                <a:lnTo>
                  <a:pt x="11404" y="6502"/>
                </a:lnTo>
                <a:lnTo>
                  <a:pt x="11722" y="11391"/>
                </a:lnTo>
                <a:lnTo>
                  <a:pt x="14463" y="16828"/>
                </a:lnTo>
                <a:lnTo>
                  <a:pt x="20486" y="21470"/>
                </a:lnTo>
                <a:lnTo>
                  <a:pt x="27665" y="24706"/>
                </a:lnTo>
                <a:lnTo>
                  <a:pt x="33870" y="25920"/>
                </a:lnTo>
                <a:lnTo>
                  <a:pt x="35267" y="25920"/>
                </a:lnTo>
                <a:lnTo>
                  <a:pt x="46494" y="29248"/>
                </a:lnTo>
                <a:lnTo>
                  <a:pt x="46405" y="22021"/>
                </a:lnTo>
                <a:lnTo>
                  <a:pt x="40627" y="17792"/>
                </a:lnTo>
                <a:lnTo>
                  <a:pt x="37757" y="14046"/>
                </a:lnTo>
                <a:lnTo>
                  <a:pt x="31203" y="14046"/>
                </a:lnTo>
                <a:lnTo>
                  <a:pt x="27685" y="11874"/>
                </a:lnTo>
                <a:lnTo>
                  <a:pt x="23444" y="9207"/>
                </a:lnTo>
                <a:lnTo>
                  <a:pt x="17957" y="7200"/>
                </a:lnTo>
                <a:lnTo>
                  <a:pt x="17209" y="6502"/>
                </a:lnTo>
                <a:close/>
              </a:path>
              <a:path w="46990" h="29845">
                <a:moveTo>
                  <a:pt x="35890" y="11607"/>
                </a:moveTo>
                <a:lnTo>
                  <a:pt x="31203" y="14046"/>
                </a:lnTo>
                <a:lnTo>
                  <a:pt x="37757" y="14046"/>
                </a:lnTo>
                <a:lnTo>
                  <a:pt x="35890" y="11607"/>
                </a:lnTo>
                <a:close/>
              </a:path>
              <a:path w="46990" h="29845">
                <a:moveTo>
                  <a:pt x="10286" y="0"/>
                </a:moveTo>
                <a:lnTo>
                  <a:pt x="0" y="3302"/>
                </a:lnTo>
                <a:lnTo>
                  <a:pt x="7467" y="8331"/>
                </a:lnTo>
                <a:lnTo>
                  <a:pt x="11404" y="6502"/>
                </a:lnTo>
                <a:lnTo>
                  <a:pt x="17209" y="6502"/>
                </a:lnTo>
                <a:lnTo>
                  <a:pt x="10286" y="0"/>
                </a:lnTo>
                <a:close/>
              </a:path>
            </a:pathLst>
          </a:custGeom>
          <a:solidFill>
            <a:srgbClr val="BCBEC0"/>
          </a:solidFill>
        </p:spPr>
        <p:txBody>
          <a:bodyPr wrap="square" lIns="0" tIns="0" rIns="0" bIns="0" rtlCol="0"/>
          <a:lstStyle/>
          <a:p>
            <a:endParaRPr sz="1154"/>
          </a:p>
        </p:txBody>
      </p:sp>
      <p:sp>
        <p:nvSpPr>
          <p:cNvPr id="128" name="object 128"/>
          <p:cNvSpPr/>
          <p:nvPr/>
        </p:nvSpPr>
        <p:spPr>
          <a:xfrm>
            <a:off x="10053949" y="4911686"/>
            <a:ext cx="18114" cy="12403"/>
          </a:xfrm>
          <a:custGeom>
            <a:avLst/>
            <a:gdLst/>
            <a:ahLst/>
            <a:cxnLst/>
            <a:rect l="l" t="t" r="r" b="b"/>
            <a:pathLst>
              <a:path w="25400" h="16509">
                <a:moveTo>
                  <a:pt x="1930" y="0"/>
                </a:moveTo>
                <a:lnTo>
                  <a:pt x="22237" y="16306"/>
                </a:lnTo>
                <a:lnTo>
                  <a:pt x="24815" y="12865"/>
                </a:lnTo>
                <a:lnTo>
                  <a:pt x="14690" y="8585"/>
                </a:lnTo>
                <a:lnTo>
                  <a:pt x="14262" y="8585"/>
                </a:lnTo>
                <a:lnTo>
                  <a:pt x="13514" y="8092"/>
                </a:lnTo>
                <a:lnTo>
                  <a:pt x="12596" y="7487"/>
                </a:lnTo>
                <a:lnTo>
                  <a:pt x="9918" y="5727"/>
                </a:lnTo>
                <a:lnTo>
                  <a:pt x="1930" y="0"/>
                </a:lnTo>
                <a:close/>
              </a:path>
              <a:path w="25400" h="16509">
                <a:moveTo>
                  <a:pt x="13525" y="8092"/>
                </a:moveTo>
                <a:lnTo>
                  <a:pt x="14262" y="8585"/>
                </a:lnTo>
                <a:lnTo>
                  <a:pt x="14690" y="8585"/>
                </a:lnTo>
                <a:lnTo>
                  <a:pt x="13525" y="8092"/>
                </a:lnTo>
                <a:close/>
              </a:path>
              <a:path w="25400" h="16509">
                <a:moveTo>
                  <a:pt x="10141" y="5871"/>
                </a:moveTo>
                <a:lnTo>
                  <a:pt x="12596" y="7487"/>
                </a:lnTo>
                <a:lnTo>
                  <a:pt x="11734" y="6896"/>
                </a:lnTo>
                <a:lnTo>
                  <a:pt x="10141" y="5871"/>
                </a:lnTo>
                <a:close/>
              </a:path>
            </a:pathLst>
          </a:custGeom>
          <a:solidFill>
            <a:srgbClr val="BCBEC0"/>
          </a:solidFill>
        </p:spPr>
        <p:txBody>
          <a:bodyPr wrap="square" lIns="0" tIns="0" rIns="0" bIns="0" rtlCol="0"/>
          <a:lstStyle/>
          <a:p>
            <a:endParaRPr sz="1154"/>
          </a:p>
        </p:txBody>
      </p:sp>
      <p:sp>
        <p:nvSpPr>
          <p:cNvPr id="129" name="object 129"/>
          <p:cNvSpPr/>
          <p:nvPr/>
        </p:nvSpPr>
        <p:spPr>
          <a:xfrm>
            <a:off x="8973434" y="3846348"/>
            <a:ext cx="52789" cy="104473"/>
          </a:xfrm>
          <a:prstGeom prst="rect">
            <a:avLst/>
          </a:prstGeom>
          <a:blipFill>
            <a:blip r:embed="rId19" cstate="print"/>
            <a:stretch>
              <a:fillRect/>
            </a:stretch>
          </a:blipFill>
        </p:spPr>
        <p:txBody>
          <a:bodyPr wrap="square" lIns="0" tIns="0" rIns="0" bIns="0" rtlCol="0"/>
          <a:lstStyle/>
          <a:p>
            <a:endParaRPr sz="1154"/>
          </a:p>
        </p:txBody>
      </p:sp>
      <p:sp>
        <p:nvSpPr>
          <p:cNvPr id="130" name="object 130"/>
          <p:cNvSpPr/>
          <p:nvPr/>
        </p:nvSpPr>
        <p:spPr>
          <a:xfrm>
            <a:off x="9082903" y="3277156"/>
            <a:ext cx="179208" cy="292654"/>
          </a:xfrm>
          <a:prstGeom prst="rect">
            <a:avLst/>
          </a:prstGeom>
          <a:blipFill>
            <a:blip r:embed="rId20" cstate="print"/>
            <a:stretch>
              <a:fillRect/>
            </a:stretch>
          </a:blipFill>
        </p:spPr>
        <p:txBody>
          <a:bodyPr wrap="square" lIns="0" tIns="0" rIns="0" bIns="0" rtlCol="0"/>
          <a:lstStyle/>
          <a:p>
            <a:endParaRPr sz="1154"/>
          </a:p>
        </p:txBody>
      </p:sp>
      <p:sp>
        <p:nvSpPr>
          <p:cNvPr id="131" name="object 131"/>
          <p:cNvSpPr/>
          <p:nvPr/>
        </p:nvSpPr>
        <p:spPr>
          <a:xfrm>
            <a:off x="8096464" y="2944871"/>
            <a:ext cx="873538" cy="379731"/>
          </a:xfrm>
          <a:custGeom>
            <a:avLst/>
            <a:gdLst/>
            <a:ahLst/>
            <a:cxnLst/>
            <a:rect l="l" t="t" r="r" b="b"/>
            <a:pathLst>
              <a:path w="1224915" h="505460">
                <a:moveTo>
                  <a:pt x="679795" y="494029"/>
                </a:moveTo>
                <a:lnTo>
                  <a:pt x="638543" y="494029"/>
                </a:lnTo>
                <a:lnTo>
                  <a:pt x="637946" y="501649"/>
                </a:lnTo>
                <a:lnTo>
                  <a:pt x="650162" y="505459"/>
                </a:lnTo>
                <a:lnTo>
                  <a:pt x="656623" y="505459"/>
                </a:lnTo>
                <a:lnTo>
                  <a:pt x="662638" y="502919"/>
                </a:lnTo>
                <a:lnTo>
                  <a:pt x="669505" y="497839"/>
                </a:lnTo>
                <a:lnTo>
                  <a:pt x="673290" y="495299"/>
                </a:lnTo>
                <a:lnTo>
                  <a:pt x="678129" y="495299"/>
                </a:lnTo>
                <a:lnTo>
                  <a:pt x="679795" y="494029"/>
                </a:lnTo>
                <a:close/>
              </a:path>
              <a:path w="1224915" h="505460">
                <a:moveTo>
                  <a:pt x="785707" y="466089"/>
                </a:moveTo>
                <a:lnTo>
                  <a:pt x="533793" y="466089"/>
                </a:lnTo>
                <a:lnTo>
                  <a:pt x="536955" y="468629"/>
                </a:lnTo>
                <a:lnTo>
                  <a:pt x="540245" y="473709"/>
                </a:lnTo>
                <a:lnTo>
                  <a:pt x="543953" y="478789"/>
                </a:lnTo>
                <a:lnTo>
                  <a:pt x="547535" y="480059"/>
                </a:lnTo>
                <a:lnTo>
                  <a:pt x="554012" y="481329"/>
                </a:lnTo>
                <a:lnTo>
                  <a:pt x="571649" y="483869"/>
                </a:lnTo>
                <a:lnTo>
                  <a:pt x="580318" y="486409"/>
                </a:lnTo>
                <a:lnTo>
                  <a:pt x="588848" y="490219"/>
                </a:lnTo>
                <a:lnTo>
                  <a:pt x="594994" y="491489"/>
                </a:lnTo>
                <a:lnTo>
                  <a:pt x="600379" y="495299"/>
                </a:lnTo>
                <a:lnTo>
                  <a:pt x="612406" y="499109"/>
                </a:lnTo>
                <a:lnTo>
                  <a:pt x="617181" y="496569"/>
                </a:lnTo>
                <a:lnTo>
                  <a:pt x="626846" y="496569"/>
                </a:lnTo>
                <a:lnTo>
                  <a:pt x="629818" y="494029"/>
                </a:lnTo>
                <a:lnTo>
                  <a:pt x="679795" y="494029"/>
                </a:lnTo>
                <a:lnTo>
                  <a:pt x="688124" y="487679"/>
                </a:lnTo>
                <a:lnTo>
                  <a:pt x="693115" y="487679"/>
                </a:lnTo>
                <a:lnTo>
                  <a:pt x="699744" y="485139"/>
                </a:lnTo>
                <a:lnTo>
                  <a:pt x="706845" y="482599"/>
                </a:lnTo>
                <a:lnTo>
                  <a:pt x="713670" y="478789"/>
                </a:lnTo>
                <a:lnTo>
                  <a:pt x="720761" y="474979"/>
                </a:lnTo>
                <a:lnTo>
                  <a:pt x="728662" y="473709"/>
                </a:lnTo>
                <a:lnTo>
                  <a:pt x="735063" y="473709"/>
                </a:lnTo>
                <a:lnTo>
                  <a:pt x="739736" y="471169"/>
                </a:lnTo>
                <a:lnTo>
                  <a:pt x="752627" y="469899"/>
                </a:lnTo>
                <a:lnTo>
                  <a:pt x="759332" y="469899"/>
                </a:lnTo>
                <a:lnTo>
                  <a:pt x="765873" y="468629"/>
                </a:lnTo>
                <a:lnTo>
                  <a:pt x="785707" y="466089"/>
                </a:lnTo>
                <a:close/>
              </a:path>
              <a:path w="1224915" h="505460">
                <a:moveTo>
                  <a:pt x="846412" y="457199"/>
                </a:moveTo>
                <a:lnTo>
                  <a:pt x="474745" y="457199"/>
                </a:lnTo>
                <a:lnTo>
                  <a:pt x="492201" y="459739"/>
                </a:lnTo>
                <a:lnTo>
                  <a:pt x="501127" y="462279"/>
                </a:lnTo>
                <a:lnTo>
                  <a:pt x="527900" y="466089"/>
                </a:lnTo>
                <a:lnTo>
                  <a:pt x="805751" y="466089"/>
                </a:lnTo>
                <a:lnTo>
                  <a:pt x="814315" y="464819"/>
                </a:lnTo>
                <a:lnTo>
                  <a:pt x="822648" y="464819"/>
                </a:lnTo>
                <a:lnTo>
                  <a:pt x="830801" y="463549"/>
                </a:lnTo>
                <a:lnTo>
                  <a:pt x="838822" y="461009"/>
                </a:lnTo>
                <a:lnTo>
                  <a:pt x="844829" y="458469"/>
                </a:lnTo>
                <a:lnTo>
                  <a:pt x="846412" y="457199"/>
                </a:lnTo>
                <a:close/>
              </a:path>
              <a:path w="1224915" h="505460">
                <a:moveTo>
                  <a:pt x="865047" y="450849"/>
                </a:moveTo>
                <a:lnTo>
                  <a:pt x="355940" y="450849"/>
                </a:lnTo>
                <a:lnTo>
                  <a:pt x="362308" y="452119"/>
                </a:lnTo>
                <a:lnTo>
                  <a:pt x="368662" y="452119"/>
                </a:lnTo>
                <a:lnTo>
                  <a:pt x="375475" y="453389"/>
                </a:lnTo>
                <a:lnTo>
                  <a:pt x="387989" y="455929"/>
                </a:lnTo>
                <a:lnTo>
                  <a:pt x="425399" y="459739"/>
                </a:lnTo>
                <a:lnTo>
                  <a:pt x="433344" y="459739"/>
                </a:lnTo>
                <a:lnTo>
                  <a:pt x="441710" y="461009"/>
                </a:lnTo>
                <a:lnTo>
                  <a:pt x="449950" y="461009"/>
                </a:lnTo>
                <a:lnTo>
                  <a:pt x="457517" y="458469"/>
                </a:lnTo>
                <a:lnTo>
                  <a:pt x="466294" y="457199"/>
                </a:lnTo>
                <a:lnTo>
                  <a:pt x="846412" y="457199"/>
                </a:lnTo>
                <a:lnTo>
                  <a:pt x="849579" y="454659"/>
                </a:lnTo>
                <a:lnTo>
                  <a:pt x="863460" y="454659"/>
                </a:lnTo>
                <a:lnTo>
                  <a:pt x="865047" y="450849"/>
                </a:lnTo>
                <a:close/>
              </a:path>
              <a:path w="1224915" h="505460">
                <a:moveTo>
                  <a:pt x="901814" y="380999"/>
                </a:moveTo>
                <a:lnTo>
                  <a:pt x="292696" y="380999"/>
                </a:lnTo>
                <a:lnTo>
                  <a:pt x="291376" y="387349"/>
                </a:lnTo>
                <a:lnTo>
                  <a:pt x="289496" y="392429"/>
                </a:lnTo>
                <a:lnTo>
                  <a:pt x="308028" y="420369"/>
                </a:lnTo>
                <a:lnTo>
                  <a:pt x="310798" y="426719"/>
                </a:lnTo>
                <a:lnTo>
                  <a:pt x="314477" y="431799"/>
                </a:lnTo>
                <a:lnTo>
                  <a:pt x="317792" y="436879"/>
                </a:lnTo>
                <a:lnTo>
                  <a:pt x="320408" y="441959"/>
                </a:lnTo>
                <a:lnTo>
                  <a:pt x="324916" y="444499"/>
                </a:lnTo>
                <a:lnTo>
                  <a:pt x="328167" y="447039"/>
                </a:lnTo>
                <a:lnTo>
                  <a:pt x="328752" y="453389"/>
                </a:lnTo>
                <a:lnTo>
                  <a:pt x="331165" y="454659"/>
                </a:lnTo>
                <a:lnTo>
                  <a:pt x="333082" y="455929"/>
                </a:lnTo>
                <a:lnTo>
                  <a:pt x="346481" y="453389"/>
                </a:lnTo>
                <a:lnTo>
                  <a:pt x="349084" y="452119"/>
                </a:lnTo>
                <a:lnTo>
                  <a:pt x="355940" y="450849"/>
                </a:lnTo>
                <a:lnTo>
                  <a:pt x="865047" y="450849"/>
                </a:lnTo>
                <a:lnTo>
                  <a:pt x="869048" y="445769"/>
                </a:lnTo>
                <a:lnTo>
                  <a:pt x="874880" y="439419"/>
                </a:lnTo>
                <a:lnTo>
                  <a:pt x="880557" y="433069"/>
                </a:lnTo>
                <a:lnTo>
                  <a:pt x="886868" y="426719"/>
                </a:lnTo>
                <a:lnTo>
                  <a:pt x="894600" y="421639"/>
                </a:lnTo>
                <a:lnTo>
                  <a:pt x="900518" y="417829"/>
                </a:lnTo>
                <a:lnTo>
                  <a:pt x="907110" y="417829"/>
                </a:lnTo>
                <a:lnTo>
                  <a:pt x="914476" y="411479"/>
                </a:lnTo>
                <a:lnTo>
                  <a:pt x="921181" y="408939"/>
                </a:lnTo>
                <a:lnTo>
                  <a:pt x="921114" y="402589"/>
                </a:lnTo>
                <a:lnTo>
                  <a:pt x="920978" y="397509"/>
                </a:lnTo>
                <a:lnTo>
                  <a:pt x="911275" y="392429"/>
                </a:lnTo>
                <a:lnTo>
                  <a:pt x="906170" y="383539"/>
                </a:lnTo>
                <a:lnTo>
                  <a:pt x="901814" y="382269"/>
                </a:lnTo>
                <a:lnTo>
                  <a:pt x="901814" y="380999"/>
                </a:lnTo>
                <a:close/>
              </a:path>
              <a:path w="1224915" h="505460">
                <a:moveTo>
                  <a:pt x="924305" y="344169"/>
                </a:moveTo>
                <a:lnTo>
                  <a:pt x="157972" y="344169"/>
                </a:lnTo>
                <a:lnTo>
                  <a:pt x="173913" y="345439"/>
                </a:lnTo>
                <a:lnTo>
                  <a:pt x="189205" y="345439"/>
                </a:lnTo>
                <a:lnTo>
                  <a:pt x="196611" y="346709"/>
                </a:lnTo>
                <a:lnTo>
                  <a:pt x="204013" y="346709"/>
                </a:lnTo>
                <a:lnTo>
                  <a:pt x="211315" y="347979"/>
                </a:lnTo>
                <a:lnTo>
                  <a:pt x="219079" y="349249"/>
                </a:lnTo>
                <a:lnTo>
                  <a:pt x="226355" y="353059"/>
                </a:lnTo>
                <a:lnTo>
                  <a:pt x="233435" y="358139"/>
                </a:lnTo>
                <a:lnTo>
                  <a:pt x="240614" y="361949"/>
                </a:lnTo>
                <a:lnTo>
                  <a:pt x="251699" y="368299"/>
                </a:lnTo>
                <a:lnTo>
                  <a:pt x="262432" y="375919"/>
                </a:lnTo>
                <a:lnTo>
                  <a:pt x="273604" y="380999"/>
                </a:lnTo>
                <a:lnTo>
                  <a:pt x="286003" y="382269"/>
                </a:lnTo>
                <a:lnTo>
                  <a:pt x="292696" y="380999"/>
                </a:lnTo>
                <a:lnTo>
                  <a:pt x="901814" y="380999"/>
                </a:lnTo>
                <a:lnTo>
                  <a:pt x="901814" y="373379"/>
                </a:lnTo>
                <a:lnTo>
                  <a:pt x="905332" y="370839"/>
                </a:lnTo>
                <a:lnTo>
                  <a:pt x="910551" y="364489"/>
                </a:lnTo>
                <a:lnTo>
                  <a:pt x="909015" y="359409"/>
                </a:lnTo>
                <a:lnTo>
                  <a:pt x="912825" y="354329"/>
                </a:lnTo>
                <a:lnTo>
                  <a:pt x="915530" y="351789"/>
                </a:lnTo>
                <a:lnTo>
                  <a:pt x="918476" y="346709"/>
                </a:lnTo>
                <a:lnTo>
                  <a:pt x="924305" y="344169"/>
                </a:lnTo>
                <a:close/>
              </a:path>
              <a:path w="1224915" h="505460">
                <a:moveTo>
                  <a:pt x="1006711" y="345439"/>
                </a:moveTo>
                <a:lnTo>
                  <a:pt x="942136" y="345439"/>
                </a:lnTo>
                <a:lnTo>
                  <a:pt x="947051" y="347979"/>
                </a:lnTo>
                <a:lnTo>
                  <a:pt x="953294" y="350519"/>
                </a:lnTo>
                <a:lnTo>
                  <a:pt x="959345" y="354329"/>
                </a:lnTo>
                <a:lnTo>
                  <a:pt x="965529" y="358139"/>
                </a:lnTo>
                <a:lnTo>
                  <a:pt x="972172" y="360679"/>
                </a:lnTo>
                <a:lnTo>
                  <a:pt x="980782" y="361949"/>
                </a:lnTo>
                <a:lnTo>
                  <a:pt x="987640" y="360679"/>
                </a:lnTo>
                <a:lnTo>
                  <a:pt x="993990" y="354329"/>
                </a:lnTo>
                <a:lnTo>
                  <a:pt x="999210" y="350519"/>
                </a:lnTo>
                <a:lnTo>
                  <a:pt x="1004860" y="346709"/>
                </a:lnTo>
                <a:lnTo>
                  <a:pt x="1006711" y="345439"/>
                </a:lnTo>
                <a:close/>
              </a:path>
              <a:path w="1224915" h="505460">
                <a:moveTo>
                  <a:pt x="1059281" y="210819"/>
                </a:moveTo>
                <a:lnTo>
                  <a:pt x="86410" y="210819"/>
                </a:lnTo>
                <a:lnTo>
                  <a:pt x="92011" y="214629"/>
                </a:lnTo>
                <a:lnTo>
                  <a:pt x="98836" y="220979"/>
                </a:lnTo>
                <a:lnTo>
                  <a:pt x="103997" y="229869"/>
                </a:lnTo>
                <a:lnTo>
                  <a:pt x="108409" y="240029"/>
                </a:lnTo>
                <a:lnTo>
                  <a:pt x="112991" y="247649"/>
                </a:lnTo>
                <a:lnTo>
                  <a:pt x="117442" y="253999"/>
                </a:lnTo>
                <a:lnTo>
                  <a:pt x="122869" y="261619"/>
                </a:lnTo>
                <a:lnTo>
                  <a:pt x="126872" y="269239"/>
                </a:lnTo>
                <a:lnTo>
                  <a:pt x="127050" y="275589"/>
                </a:lnTo>
                <a:lnTo>
                  <a:pt x="125399" y="279399"/>
                </a:lnTo>
                <a:lnTo>
                  <a:pt x="123672" y="285749"/>
                </a:lnTo>
                <a:lnTo>
                  <a:pt x="123050" y="289559"/>
                </a:lnTo>
                <a:lnTo>
                  <a:pt x="122732" y="294639"/>
                </a:lnTo>
                <a:lnTo>
                  <a:pt x="126771" y="297179"/>
                </a:lnTo>
                <a:lnTo>
                  <a:pt x="125971" y="300989"/>
                </a:lnTo>
                <a:lnTo>
                  <a:pt x="125310" y="307339"/>
                </a:lnTo>
                <a:lnTo>
                  <a:pt x="121272" y="318769"/>
                </a:lnTo>
                <a:lnTo>
                  <a:pt x="114541" y="325119"/>
                </a:lnTo>
                <a:lnTo>
                  <a:pt x="111518" y="327659"/>
                </a:lnTo>
                <a:lnTo>
                  <a:pt x="114655" y="330199"/>
                </a:lnTo>
                <a:lnTo>
                  <a:pt x="117614" y="332739"/>
                </a:lnTo>
                <a:lnTo>
                  <a:pt x="119341" y="337819"/>
                </a:lnTo>
                <a:lnTo>
                  <a:pt x="128615" y="341629"/>
                </a:lnTo>
                <a:lnTo>
                  <a:pt x="143325" y="344169"/>
                </a:lnTo>
                <a:lnTo>
                  <a:pt x="931735" y="344169"/>
                </a:lnTo>
                <a:lnTo>
                  <a:pt x="936777" y="346709"/>
                </a:lnTo>
                <a:lnTo>
                  <a:pt x="942136" y="345439"/>
                </a:lnTo>
                <a:lnTo>
                  <a:pt x="1006711" y="345439"/>
                </a:lnTo>
                <a:lnTo>
                  <a:pt x="1010412" y="342899"/>
                </a:lnTo>
                <a:lnTo>
                  <a:pt x="1015339" y="339089"/>
                </a:lnTo>
                <a:lnTo>
                  <a:pt x="1019883" y="334009"/>
                </a:lnTo>
                <a:lnTo>
                  <a:pt x="1024588" y="330199"/>
                </a:lnTo>
                <a:lnTo>
                  <a:pt x="1030012" y="328929"/>
                </a:lnTo>
                <a:lnTo>
                  <a:pt x="1058938" y="328929"/>
                </a:lnTo>
                <a:lnTo>
                  <a:pt x="1063383" y="326389"/>
                </a:lnTo>
                <a:lnTo>
                  <a:pt x="1066761" y="323849"/>
                </a:lnTo>
                <a:lnTo>
                  <a:pt x="1075512" y="320039"/>
                </a:lnTo>
                <a:lnTo>
                  <a:pt x="1079995" y="318769"/>
                </a:lnTo>
                <a:lnTo>
                  <a:pt x="1086103" y="311149"/>
                </a:lnTo>
                <a:lnTo>
                  <a:pt x="1086002" y="307339"/>
                </a:lnTo>
                <a:lnTo>
                  <a:pt x="1087119" y="298449"/>
                </a:lnTo>
                <a:lnTo>
                  <a:pt x="1091133" y="295909"/>
                </a:lnTo>
                <a:lnTo>
                  <a:pt x="1094155" y="293369"/>
                </a:lnTo>
                <a:lnTo>
                  <a:pt x="1100470" y="288289"/>
                </a:lnTo>
                <a:lnTo>
                  <a:pt x="1106608" y="285749"/>
                </a:lnTo>
                <a:lnTo>
                  <a:pt x="1113336" y="284479"/>
                </a:lnTo>
                <a:lnTo>
                  <a:pt x="1130376" y="284479"/>
                </a:lnTo>
                <a:lnTo>
                  <a:pt x="1135240" y="283209"/>
                </a:lnTo>
                <a:lnTo>
                  <a:pt x="1138199" y="279399"/>
                </a:lnTo>
                <a:lnTo>
                  <a:pt x="1142822" y="278129"/>
                </a:lnTo>
                <a:lnTo>
                  <a:pt x="1150721" y="275589"/>
                </a:lnTo>
                <a:lnTo>
                  <a:pt x="1158811" y="274319"/>
                </a:lnTo>
                <a:lnTo>
                  <a:pt x="1172540" y="267969"/>
                </a:lnTo>
                <a:lnTo>
                  <a:pt x="1224027" y="267969"/>
                </a:lnTo>
                <a:lnTo>
                  <a:pt x="1207214" y="237489"/>
                </a:lnTo>
                <a:lnTo>
                  <a:pt x="1201937" y="232409"/>
                </a:lnTo>
                <a:lnTo>
                  <a:pt x="1196760" y="227329"/>
                </a:lnTo>
                <a:lnTo>
                  <a:pt x="1192682" y="223519"/>
                </a:lnTo>
                <a:lnTo>
                  <a:pt x="1072464" y="223519"/>
                </a:lnTo>
                <a:lnTo>
                  <a:pt x="1069251" y="220979"/>
                </a:lnTo>
                <a:lnTo>
                  <a:pt x="1066215" y="217169"/>
                </a:lnTo>
                <a:lnTo>
                  <a:pt x="1066190" y="214629"/>
                </a:lnTo>
                <a:lnTo>
                  <a:pt x="1059281" y="210819"/>
                </a:lnTo>
                <a:close/>
              </a:path>
              <a:path w="1224915" h="505460">
                <a:moveTo>
                  <a:pt x="1058938" y="328929"/>
                </a:moveTo>
                <a:lnTo>
                  <a:pt x="1030012" y="328929"/>
                </a:lnTo>
                <a:lnTo>
                  <a:pt x="1036713" y="330199"/>
                </a:lnTo>
                <a:lnTo>
                  <a:pt x="1042631" y="331469"/>
                </a:lnTo>
                <a:lnTo>
                  <a:pt x="1052931" y="331469"/>
                </a:lnTo>
                <a:lnTo>
                  <a:pt x="1058938" y="328929"/>
                </a:lnTo>
                <a:close/>
              </a:path>
              <a:path w="1224915" h="505460">
                <a:moveTo>
                  <a:pt x="1211046" y="269239"/>
                </a:moveTo>
                <a:lnTo>
                  <a:pt x="1196022" y="269239"/>
                </a:lnTo>
                <a:lnTo>
                  <a:pt x="1202232" y="270509"/>
                </a:lnTo>
                <a:lnTo>
                  <a:pt x="1211046" y="269239"/>
                </a:lnTo>
                <a:close/>
              </a:path>
              <a:path w="1224915" h="505460">
                <a:moveTo>
                  <a:pt x="1224027" y="267969"/>
                </a:moveTo>
                <a:lnTo>
                  <a:pt x="1172540" y="267969"/>
                </a:lnTo>
                <a:lnTo>
                  <a:pt x="1183030" y="269239"/>
                </a:lnTo>
                <a:lnTo>
                  <a:pt x="1211046" y="269239"/>
                </a:lnTo>
                <a:lnTo>
                  <a:pt x="1222019" y="270509"/>
                </a:lnTo>
                <a:lnTo>
                  <a:pt x="1223810" y="269239"/>
                </a:lnTo>
                <a:lnTo>
                  <a:pt x="1224027" y="267969"/>
                </a:lnTo>
                <a:close/>
              </a:path>
              <a:path w="1224915" h="505460">
                <a:moveTo>
                  <a:pt x="1112824" y="212089"/>
                </a:moveTo>
                <a:lnTo>
                  <a:pt x="1105687" y="212089"/>
                </a:lnTo>
                <a:lnTo>
                  <a:pt x="1098245" y="213359"/>
                </a:lnTo>
                <a:lnTo>
                  <a:pt x="1090815" y="215899"/>
                </a:lnTo>
                <a:lnTo>
                  <a:pt x="1078864" y="215899"/>
                </a:lnTo>
                <a:lnTo>
                  <a:pt x="1075232" y="218439"/>
                </a:lnTo>
                <a:lnTo>
                  <a:pt x="1072464" y="223519"/>
                </a:lnTo>
                <a:lnTo>
                  <a:pt x="1192682" y="223519"/>
                </a:lnTo>
                <a:lnTo>
                  <a:pt x="1191323" y="222249"/>
                </a:lnTo>
                <a:lnTo>
                  <a:pt x="1127241" y="222249"/>
                </a:lnTo>
                <a:lnTo>
                  <a:pt x="1122095" y="220979"/>
                </a:lnTo>
                <a:lnTo>
                  <a:pt x="1117523" y="217169"/>
                </a:lnTo>
                <a:lnTo>
                  <a:pt x="1112824" y="212089"/>
                </a:lnTo>
                <a:close/>
              </a:path>
              <a:path w="1224915" h="505460">
                <a:moveTo>
                  <a:pt x="1170812" y="205739"/>
                </a:moveTo>
                <a:lnTo>
                  <a:pt x="1164069" y="205739"/>
                </a:lnTo>
                <a:lnTo>
                  <a:pt x="1160767" y="209549"/>
                </a:lnTo>
                <a:lnTo>
                  <a:pt x="1150937" y="209549"/>
                </a:lnTo>
                <a:lnTo>
                  <a:pt x="1145628" y="210819"/>
                </a:lnTo>
                <a:lnTo>
                  <a:pt x="1139977" y="210819"/>
                </a:lnTo>
                <a:lnTo>
                  <a:pt x="1135281" y="212089"/>
                </a:lnTo>
                <a:lnTo>
                  <a:pt x="1131336" y="217169"/>
                </a:lnTo>
                <a:lnTo>
                  <a:pt x="1127241" y="222249"/>
                </a:lnTo>
                <a:lnTo>
                  <a:pt x="1191323" y="222249"/>
                </a:lnTo>
                <a:lnTo>
                  <a:pt x="1187805" y="218439"/>
                </a:lnTo>
                <a:lnTo>
                  <a:pt x="1183030" y="218439"/>
                </a:lnTo>
                <a:lnTo>
                  <a:pt x="1177124" y="212089"/>
                </a:lnTo>
                <a:lnTo>
                  <a:pt x="1170812" y="205739"/>
                </a:lnTo>
                <a:close/>
              </a:path>
              <a:path w="1224915" h="505460">
                <a:moveTo>
                  <a:pt x="1058278" y="203199"/>
                </a:moveTo>
                <a:lnTo>
                  <a:pt x="69761" y="203199"/>
                </a:lnTo>
                <a:lnTo>
                  <a:pt x="72110" y="208279"/>
                </a:lnTo>
                <a:lnTo>
                  <a:pt x="80238" y="213359"/>
                </a:lnTo>
                <a:lnTo>
                  <a:pt x="86410" y="210819"/>
                </a:lnTo>
                <a:lnTo>
                  <a:pt x="1059281" y="210819"/>
                </a:lnTo>
                <a:lnTo>
                  <a:pt x="1058278" y="203199"/>
                </a:lnTo>
                <a:close/>
              </a:path>
              <a:path w="1224915" h="505460">
                <a:moveTo>
                  <a:pt x="5829" y="154939"/>
                </a:moveTo>
                <a:lnTo>
                  <a:pt x="0" y="158749"/>
                </a:lnTo>
                <a:lnTo>
                  <a:pt x="5168" y="166369"/>
                </a:lnTo>
                <a:lnTo>
                  <a:pt x="8724" y="168909"/>
                </a:lnTo>
                <a:lnTo>
                  <a:pt x="9956" y="170179"/>
                </a:lnTo>
                <a:lnTo>
                  <a:pt x="15239" y="170179"/>
                </a:lnTo>
                <a:lnTo>
                  <a:pt x="15379" y="172719"/>
                </a:lnTo>
                <a:lnTo>
                  <a:pt x="15379" y="173989"/>
                </a:lnTo>
                <a:lnTo>
                  <a:pt x="15112" y="173989"/>
                </a:lnTo>
                <a:lnTo>
                  <a:pt x="14668" y="175259"/>
                </a:lnTo>
                <a:lnTo>
                  <a:pt x="13830" y="176529"/>
                </a:lnTo>
                <a:lnTo>
                  <a:pt x="12687" y="176529"/>
                </a:lnTo>
                <a:lnTo>
                  <a:pt x="12725" y="179069"/>
                </a:lnTo>
                <a:lnTo>
                  <a:pt x="22021" y="184149"/>
                </a:lnTo>
                <a:lnTo>
                  <a:pt x="26682" y="185419"/>
                </a:lnTo>
                <a:lnTo>
                  <a:pt x="29705" y="185419"/>
                </a:lnTo>
                <a:lnTo>
                  <a:pt x="32423" y="187959"/>
                </a:lnTo>
                <a:lnTo>
                  <a:pt x="35521" y="189229"/>
                </a:lnTo>
                <a:lnTo>
                  <a:pt x="34721" y="191769"/>
                </a:lnTo>
                <a:lnTo>
                  <a:pt x="36728" y="194309"/>
                </a:lnTo>
                <a:lnTo>
                  <a:pt x="41966" y="200659"/>
                </a:lnTo>
                <a:lnTo>
                  <a:pt x="48847" y="205739"/>
                </a:lnTo>
                <a:lnTo>
                  <a:pt x="56409" y="208279"/>
                </a:lnTo>
                <a:lnTo>
                  <a:pt x="63690" y="207009"/>
                </a:lnTo>
                <a:lnTo>
                  <a:pt x="64947" y="205739"/>
                </a:lnTo>
                <a:lnTo>
                  <a:pt x="65531" y="203199"/>
                </a:lnTo>
                <a:lnTo>
                  <a:pt x="1058278" y="203199"/>
                </a:lnTo>
                <a:lnTo>
                  <a:pt x="1058278" y="196849"/>
                </a:lnTo>
                <a:lnTo>
                  <a:pt x="1067422" y="195579"/>
                </a:lnTo>
                <a:lnTo>
                  <a:pt x="1068641" y="189229"/>
                </a:lnTo>
                <a:lnTo>
                  <a:pt x="1069606" y="185419"/>
                </a:lnTo>
                <a:lnTo>
                  <a:pt x="1068730" y="179069"/>
                </a:lnTo>
                <a:lnTo>
                  <a:pt x="1072921" y="170179"/>
                </a:lnTo>
                <a:lnTo>
                  <a:pt x="1076324" y="167639"/>
                </a:lnTo>
                <a:lnTo>
                  <a:pt x="1078306" y="162559"/>
                </a:lnTo>
                <a:lnTo>
                  <a:pt x="1081063" y="156209"/>
                </a:lnTo>
                <a:lnTo>
                  <a:pt x="4394" y="156209"/>
                </a:lnTo>
                <a:lnTo>
                  <a:pt x="5829" y="154939"/>
                </a:lnTo>
                <a:close/>
              </a:path>
              <a:path w="1224915" h="505460">
                <a:moveTo>
                  <a:pt x="776020" y="130809"/>
                </a:moveTo>
                <a:lnTo>
                  <a:pt x="49296" y="130809"/>
                </a:lnTo>
                <a:lnTo>
                  <a:pt x="21526" y="134619"/>
                </a:lnTo>
                <a:lnTo>
                  <a:pt x="17795" y="137159"/>
                </a:lnTo>
                <a:lnTo>
                  <a:pt x="16160" y="142239"/>
                </a:lnTo>
                <a:lnTo>
                  <a:pt x="13754" y="146049"/>
                </a:lnTo>
                <a:lnTo>
                  <a:pt x="7708" y="148589"/>
                </a:lnTo>
                <a:lnTo>
                  <a:pt x="8191" y="149859"/>
                </a:lnTo>
                <a:lnTo>
                  <a:pt x="7772" y="153669"/>
                </a:lnTo>
                <a:lnTo>
                  <a:pt x="5829" y="154939"/>
                </a:lnTo>
                <a:lnTo>
                  <a:pt x="4394" y="156209"/>
                </a:lnTo>
                <a:lnTo>
                  <a:pt x="6769" y="154939"/>
                </a:lnTo>
                <a:lnTo>
                  <a:pt x="1081614" y="154939"/>
                </a:lnTo>
                <a:lnTo>
                  <a:pt x="1083269" y="151129"/>
                </a:lnTo>
                <a:lnTo>
                  <a:pt x="867117" y="151129"/>
                </a:lnTo>
                <a:lnTo>
                  <a:pt x="859370" y="147319"/>
                </a:lnTo>
                <a:lnTo>
                  <a:pt x="844422" y="144779"/>
                </a:lnTo>
                <a:lnTo>
                  <a:pt x="836244" y="144779"/>
                </a:lnTo>
                <a:lnTo>
                  <a:pt x="828230" y="143509"/>
                </a:lnTo>
                <a:lnTo>
                  <a:pt x="788238" y="143509"/>
                </a:lnTo>
                <a:lnTo>
                  <a:pt x="783793" y="138429"/>
                </a:lnTo>
                <a:lnTo>
                  <a:pt x="776020" y="130809"/>
                </a:lnTo>
                <a:close/>
              </a:path>
              <a:path w="1224915" h="505460">
                <a:moveTo>
                  <a:pt x="1081614" y="154939"/>
                </a:moveTo>
                <a:lnTo>
                  <a:pt x="6769" y="154939"/>
                </a:lnTo>
                <a:lnTo>
                  <a:pt x="4394" y="156209"/>
                </a:lnTo>
                <a:lnTo>
                  <a:pt x="1081063" y="156209"/>
                </a:lnTo>
                <a:lnTo>
                  <a:pt x="1081614" y="154939"/>
                </a:lnTo>
                <a:close/>
              </a:path>
              <a:path w="1224915" h="505460">
                <a:moveTo>
                  <a:pt x="942657" y="133349"/>
                </a:moveTo>
                <a:lnTo>
                  <a:pt x="927353" y="137159"/>
                </a:lnTo>
                <a:lnTo>
                  <a:pt x="920267" y="139699"/>
                </a:lnTo>
                <a:lnTo>
                  <a:pt x="905776" y="142239"/>
                </a:lnTo>
                <a:lnTo>
                  <a:pt x="899490" y="142239"/>
                </a:lnTo>
                <a:lnTo>
                  <a:pt x="887641" y="148589"/>
                </a:lnTo>
                <a:lnTo>
                  <a:pt x="880465" y="151129"/>
                </a:lnTo>
                <a:lnTo>
                  <a:pt x="1083269" y="151129"/>
                </a:lnTo>
                <a:lnTo>
                  <a:pt x="1088655" y="139699"/>
                </a:lnTo>
                <a:lnTo>
                  <a:pt x="1091123" y="134619"/>
                </a:lnTo>
                <a:lnTo>
                  <a:pt x="951903" y="134619"/>
                </a:lnTo>
                <a:lnTo>
                  <a:pt x="942657" y="133349"/>
                </a:lnTo>
                <a:close/>
              </a:path>
              <a:path w="1224915" h="505460">
                <a:moveTo>
                  <a:pt x="807834" y="138429"/>
                </a:moveTo>
                <a:lnTo>
                  <a:pt x="798144" y="143509"/>
                </a:lnTo>
                <a:lnTo>
                  <a:pt x="822426" y="143509"/>
                </a:lnTo>
                <a:lnTo>
                  <a:pt x="817841" y="142239"/>
                </a:lnTo>
                <a:lnTo>
                  <a:pt x="812457" y="140969"/>
                </a:lnTo>
                <a:lnTo>
                  <a:pt x="807834" y="138429"/>
                </a:lnTo>
                <a:close/>
              </a:path>
              <a:path w="1224915" h="505460">
                <a:moveTo>
                  <a:pt x="1028128" y="96519"/>
                </a:moveTo>
                <a:lnTo>
                  <a:pt x="1010015" y="96519"/>
                </a:lnTo>
                <a:lnTo>
                  <a:pt x="1000350" y="99059"/>
                </a:lnTo>
                <a:lnTo>
                  <a:pt x="993597" y="101599"/>
                </a:lnTo>
                <a:lnTo>
                  <a:pt x="989012" y="106679"/>
                </a:lnTo>
                <a:lnTo>
                  <a:pt x="982471" y="106679"/>
                </a:lnTo>
                <a:lnTo>
                  <a:pt x="977379" y="110489"/>
                </a:lnTo>
                <a:lnTo>
                  <a:pt x="972293" y="115569"/>
                </a:lnTo>
                <a:lnTo>
                  <a:pt x="967419" y="119379"/>
                </a:lnTo>
                <a:lnTo>
                  <a:pt x="957859" y="129539"/>
                </a:lnTo>
                <a:lnTo>
                  <a:pt x="951903" y="134619"/>
                </a:lnTo>
                <a:lnTo>
                  <a:pt x="1091123" y="134619"/>
                </a:lnTo>
                <a:lnTo>
                  <a:pt x="1094209" y="128269"/>
                </a:lnTo>
                <a:lnTo>
                  <a:pt x="1099680" y="118109"/>
                </a:lnTo>
                <a:lnTo>
                  <a:pt x="1097936" y="116839"/>
                </a:lnTo>
                <a:lnTo>
                  <a:pt x="1053591" y="116839"/>
                </a:lnTo>
                <a:lnTo>
                  <a:pt x="1052321" y="109219"/>
                </a:lnTo>
                <a:lnTo>
                  <a:pt x="1038796" y="106679"/>
                </a:lnTo>
                <a:lnTo>
                  <a:pt x="1034173" y="99059"/>
                </a:lnTo>
                <a:lnTo>
                  <a:pt x="1028128" y="96519"/>
                </a:lnTo>
                <a:close/>
              </a:path>
              <a:path w="1224915" h="505460">
                <a:moveTo>
                  <a:pt x="179400" y="64769"/>
                </a:moveTo>
                <a:lnTo>
                  <a:pt x="174828" y="66039"/>
                </a:lnTo>
                <a:lnTo>
                  <a:pt x="174396" y="71119"/>
                </a:lnTo>
                <a:lnTo>
                  <a:pt x="171538" y="72389"/>
                </a:lnTo>
                <a:lnTo>
                  <a:pt x="167322" y="74929"/>
                </a:lnTo>
                <a:lnTo>
                  <a:pt x="163448" y="76199"/>
                </a:lnTo>
                <a:lnTo>
                  <a:pt x="152025" y="76199"/>
                </a:lnTo>
                <a:lnTo>
                  <a:pt x="145553" y="77469"/>
                </a:lnTo>
                <a:lnTo>
                  <a:pt x="139277" y="80009"/>
                </a:lnTo>
                <a:lnTo>
                  <a:pt x="133261" y="82549"/>
                </a:lnTo>
                <a:lnTo>
                  <a:pt x="106413" y="97789"/>
                </a:lnTo>
                <a:lnTo>
                  <a:pt x="94792" y="105409"/>
                </a:lnTo>
                <a:lnTo>
                  <a:pt x="88764" y="109219"/>
                </a:lnTo>
                <a:lnTo>
                  <a:pt x="82143" y="111759"/>
                </a:lnTo>
                <a:lnTo>
                  <a:pt x="80327" y="111759"/>
                </a:lnTo>
                <a:lnTo>
                  <a:pt x="70942" y="113029"/>
                </a:lnTo>
                <a:lnTo>
                  <a:pt x="71208" y="115569"/>
                </a:lnTo>
                <a:lnTo>
                  <a:pt x="71716" y="116839"/>
                </a:lnTo>
                <a:lnTo>
                  <a:pt x="77203" y="119379"/>
                </a:lnTo>
                <a:lnTo>
                  <a:pt x="76339" y="123189"/>
                </a:lnTo>
                <a:lnTo>
                  <a:pt x="75183" y="126999"/>
                </a:lnTo>
                <a:lnTo>
                  <a:pt x="62191" y="130809"/>
                </a:lnTo>
                <a:lnTo>
                  <a:pt x="768807" y="130809"/>
                </a:lnTo>
                <a:lnTo>
                  <a:pt x="768807" y="125729"/>
                </a:lnTo>
                <a:lnTo>
                  <a:pt x="365175" y="125729"/>
                </a:lnTo>
                <a:lnTo>
                  <a:pt x="360197" y="119379"/>
                </a:lnTo>
                <a:lnTo>
                  <a:pt x="354329" y="118109"/>
                </a:lnTo>
                <a:lnTo>
                  <a:pt x="346811" y="116839"/>
                </a:lnTo>
                <a:lnTo>
                  <a:pt x="337299" y="116839"/>
                </a:lnTo>
                <a:lnTo>
                  <a:pt x="330631" y="114299"/>
                </a:lnTo>
                <a:lnTo>
                  <a:pt x="297319" y="114299"/>
                </a:lnTo>
                <a:lnTo>
                  <a:pt x="282041" y="111759"/>
                </a:lnTo>
                <a:lnTo>
                  <a:pt x="276428" y="109219"/>
                </a:lnTo>
                <a:lnTo>
                  <a:pt x="260070" y="109219"/>
                </a:lnTo>
                <a:lnTo>
                  <a:pt x="256920" y="102869"/>
                </a:lnTo>
                <a:lnTo>
                  <a:pt x="250532" y="87629"/>
                </a:lnTo>
                <a:lnTo>
                  <a:pt x="252274" y="80009"/>
                </a:lnTo>
                <a:lnTo>
                  <a:pt x="215099" y="80009"/>
                </a:lnTo>
                <a:lnTo>
                  <a:pt x="204444" y="77469"/>
                </a:lnTo>
                <a:lnTo>
                  <a:pt x="199770" y="71119"/>
                </a:lnTo>
                <a:lnTo>
                  <a:pt x="197218" y="67309"/>
                </a:lnTo>
                <a:lnTo>
                  <a:pt x="185280" y="67309"/>
                </a:lnTo>
                <a:lnTo>
                  <a:pt x="179400" y="64769"/>
                </a:lnTo>
                <a:close/>
              </a:path>
              <a:path w="1224915" h="505460">
                <a:moveTo>
                  <a:pt x="401895" y="83485"/>
                </a:moveTo>
                <a:lnTo>
                  <a:pt x="396913" y="97789"/>
                </a:lnTo>
                <a:lnTo>
                  <a:pt x="396595" y="107949"/>
                </a:lnTo>
                <a:lnTo>
                  <a:pt x="379653" y="107949"/>
                </a:lnTo>
                <a:lnTo>
                  <a:pt x="374688" y="113029"/>
                </a:lnTo>
                <a:lnTo>
                  <a:pt x="365175" y="125729"/>
                </a:lnTo>
                <a:lnTo>
                  <a:pt x="768807" y="125729"/>
                </a:lnTo>
                <a:lnTo>
                  <a:pt x="768807" y="118109"/>
                </a:lnTo>
                <a:lnTo>
                  <a:pt x="770369" y="111759"/>
                </a:lnTo>
                <a:lnTo>
                  <a:pt x="764412" y="109219"/>
                </a:lnTo>
                <a:lnTo>
                  <a:pt x="748010" y="109219"/>
                </a:lnTo>
                <a:lnTo>
                  <a:pt x="743877" y="106679"/>
                </a:lnTo>
                <a:lnTo>
                  <a:pt x="620826" y="106679"/>
                </a:lnTo>
                <a:lnTo>
                  <a:pt x="614362" y="101599"/>
                </a:lnTo>
                <a:lnTo>
                  <a:pt x="608474" y="99059"/>
                </a:lnTo>
                <a:lnTo>
                  <a:pt x="601999" y="96519"/>
                </a:lnTo>
                <a:lnTo>
                  <a:pt x="595313" y="95249"/>
                </a:lnTo>
                <a:lnTo>
                  <a:pt x="588797" y="92709"/>
                </a:lnTo>
                <a:lnTo>
                  <a:pt x="579343" y="90169"/>
                </a:lnTo>
                <a:lnTo>
                  <a:pt x="568821" y="88899"/>
                </a:lnTo>
                <a:lnTo>
                  <a:pt x="561875" y="85089"/>
                </a:lnTo>
                <a:lnTo>
                  <a:pt x="403885" y="85089"/>
                </a:lnTo>
                <a:lnTo>
                  <a:pt x="401895" y="83485"/>
                </a:lnTo>
                <a:close/>
              </a:path>
              <a:path w="1224915" h="505460">
                <a:moveTo>
                  <a:pt x="1079550" y="105409"/>
                </a:moveTo>
                <a:lnTo>
                  <a:pt x="1064552" y="111759"/>
                </a:lnTo>
                <a:lnTo>
                  <a:pt x="1053591" y="116839"/>
                </a:lnTo>
                <a:lnTo>
                  <a:pt x="1097936" y="116839"/>
                </a:lnTo>
                <a:lnTo>
                  <a:pt x="1094447" y="114299"/>
                </a:lnTo>
                <a:lnTo>
                  <a:pt x="1087843" y="109219"/>
                </a:lnTo>
                <a:lnTo>
                  <a:pt x="1082128" y="106679"/>
                </a:lnTo>
                <a:lnTo>
                  <a:pt x="1079550" y="105409"/>
                </a:lnTo>
                <a:close/>
              </a:path>
              <a:path w="1224915" h="505460">
                <a:moveTo>
                  <a:pt x="303364" y="106679"/>
                </a:moveTo>
                <a:lnTo>
                  <a:pt x="297319" y="114299"/>
                </a:lnTo>
                <a:lnTo>
                  <a:pt x="330631" y="114299"/>
                </a:lnTo>
                <a:lnTo>
                  <a:pt x="323964" y="111759"/>
                </a:lnTo>
                <a:lnTo>
                  <a:pt x="318681" y="107949"/>
                </a:lnTo>
                <a:lnTo>
                  <a:pt x="303364" y="106679"/>
                </a:lnTo>
                <a:close/>
              </a:path>
              <a:path w="1224915" h="505460">
                <a:moveTo>
                  <a:pt x="672147" y="83819"/>
                </a:moveTo>
                <a:lnTo>
                  <a:pt x="661577" y="83819"/>
                </a:lnTo>
                <a:lnTo>
                  <a:pt x="651525" y="87629"/>
                </a:lnTo>
                <a:lnTo>
                  <a:pt x="631951" y="95249"/>
                </a:lnTo>
                <a:lnTo>
                  <a:pt x="625741" y="96519"/>
                </a:lnTo>
                <a:lnTo>
                  <a:pt x="620826" y="106679"/>
                </a:lnTo>
                <a:lnTo>
                  <a:pt x="743877" y="106679"/>
                </a:lnTo>
                <a:lnTo>
                  <a:pt x="740448" y="100329"/>
                </a:lnTo>
                <a:lnTo>
                  <a:pt x="730465" y="100329"/>
                </a:lnTo>
                <a:lnTo>
                  <a:pt x="725957" y="95249"/>
                </a:lnTo>
                <a:lnTo>
                  <a:pt x="723760" y="92709"/>
                </a:lnTo>
                <a:lnTo>
                  <a:pt x="699884" y="92709"/>
                </a:lnTo>
                <a:lnTo>
                  <a:pt x="694270" y="90169"/>
                </a:lnTo>
                <a:lnTo>
                  <a:pt x="687196" y="87629"/>
                </a:lnTo>
                <a:lnTo>
                  <a:pt x="679780" y="85089"/>
                </a:lnTo>
                <a:lnTo>
                  <a:pt x="672147" y="83819"/>
                </a:lnTo>
                <a:close/>
              </a:path>
              <a:path w="1224915" h="505460">
                <a:moveTo>
                  <a:pt x="721563" y="90169"/>
                </a:moveTo>
                <a:lnTo>
                  <a:pt x="705637" y="90169"/>
                </a:lnTo>
                <a:lnTo>
                  <a:pt x="699884" y="92709"/>
                </a:lnTo>
                <a:lnTo>
                  <a:pt x="723760" y="92709"/>
                </a:lnTo>
                <a:lnTo>
                  <a:pt x="721563" y="90169"/>
                </a:lnTo>
                <a:close/>
              </a:path>
              <a:path w="1224915" h="505460">
                <a:moveTo>
                  <a:pt x="402221" y="82549"/>
                </a:moveTo>
                <a:lnTo>
                  <a:pt x="401895" y="83485"/>
                </a:lnTo>
                <a:lnTo>
                  <a:pt x="403885" y="85089"/>
                </a:lnTo>
                <a:lnTo>
                  <a:pt x="402221" y="82549"/>
                </a:lnTo>
                <a:close/>
              </a:path>
              <a:path w="1224915" h="505460">
                <a:moveTo>
                  <a:pt x="558614" y="82549"/>
                </a:moveTo>
                <a:lnTo>
                  <a:pt x="402221" y="82549"/>
                </a:lnTo>
                <a:lnTo>
                  <a:pt x="403885" y="85089"/>
                </a:lnTo>
                <a:lnTo>
                  <a:pt x="561875" y="85089"/>
                </a:lnTo>
                <a:lnTo>
                  <a:pt x="559559" y="83819"/>
                </a:lnTo>
                <a:lnTo>
                  <a:pt x="558614" y="82549"/>
                </a:lnTo>
                <a:close/>
              </a:path>
              <a:path w="1224915" h="505460">
                <a:moveTo>
                  <a:pt x="393217" y="34289"/>
                </a:moveTo>
                <a:lnTo>
                  <a:pt x="389483" y="40639"/>
                </a:lnTo>
                <a:lnTo>
                  <a:pt x="387349" y="43179"/>
                </a:lnTo>
                <a:lnTo>
                  <a:pt x="383743" y="58419"/>
                </a:lnTo>
                <a:lnTo>
                  <a:pt x="385559" y="62229"/>
                </a:lnTo>
                <a:lnTo>
                  <a:pt x="388353" y="68579"/>
                </a:lnTo>
                <a:lnTo>
                  <a:pt x="390093" y="74929"/>
                </a:lnTo>
                <a:lnTo>
                  <a:pt x="396011" y="78739"/>
                </a:lnTo>
                <a:lnTo>
                  <a:pt x="401895" y="83485"/>
                </a:lnTo>
                <a:lnTo>
                  <a:pt x="402221" y="82549"/>
                </a:lnTo>
                <a:lnTo>
                  <a:pt x="558614" y="82549"/>
                </a:lnTo>
                <a:lnTo>
                  <a:pt x="553885" y="76199"/>
                </a:lnTo>
                <a:lnTo>
                  <a:pt x="552399" y="71119"/>
                </a:lnTo>
                <a:lnTo>
                  <a:pt x="549719" y="63499"/>
                </a:lnTo>
                <a:lnTo>
                  <a:pt x="549719" y="53339"/>
                </a:lnTo>
                <a:lnTo>
                  <a:pt x="551853" y="46989"/>
                </a:lnTo>
                <a:lnTo>
                  <a:pt x="551941" y="40639"/>
                </a:lnTo>
                <a:lnTo>
                  <a:pt x="552030" y="39369"/>
                </a:lnTo>
                <a:lnTo>
                  <a:pt x="541185" y="39369"/>
                </a:lnTo>
                <a:lnTo>
                  <a:pt x="537455" y="38099"/>
                </a:lnTo>
                <a:lnTo>
                  <a:pt x="399516" y="38099"/>
                </a:lnTo>
                <a:lnTo>
                  <a:pt x="393217" y="34289"/>
                </a:lnTo>
                <a:close/>
              </a:path>
              <a:path w="1224915" h="505460">
                <a:moveTo>
                  <a:pt x="252564" y="78739"/>
                </a:moveTo>
                <a:lnTo>
                  <a:pt x="241934" y="80009"/>
                </a:lnTo>
                <a:lnTo>
                  <a:pt x="252274" y="80009"/>
                </a:lnTo>
                <a:lnTo>
                  <a:pt x="252564" y="78739"/>
                </a:lnTo>
                <a:close/>
              </a:path>
              <a:path w="1224915" h="505460">
                <a:moveTo>
                  <a:pt x="430504" y="0"/>
                </a:moveTo>
                <a:lnTo>
                  <a:pt x="424827" y="0"/>
                </a:lnTo>
                <a:lnTo>
                  <a:pt x="415035" y="11429"/>
                </a:lnTo>
                <a:lnTo>
                  <a:pt x="413918" y="12699"/>
                </a:lnTo>
                <a:lnTo>
                  <a:pt x="409295" y="17779"/>
                </a:lnTo>
                <a:lnTo>
                  <a:pt x="401243" y="21589"/>
                </a:lnTo>
                <a:lnTo>
                  <a:pt x="399516" y="38099"/>
                </a:lnTo>
                <a:lnTo>
                  <a:pt x="537455" y="38099"/>
                </a:lnTo>
                <a:lnTo>
                  <a:pt x="518809" y="31749"/>
                </a:lnTo>
                <a:lnTo>
                  <a:pt x="511276" y="30479"/>
                </a:lnTo>
                <a:lnTo>
                  <a:pt x="505320" y="29209"/>
                </a:lnTo>
                <a:lnTo>
                  <a:pt x="500595" y="24129"/>
                </a:lnTo>
                <a:lnTo>
                  <a:pt x="489407" y="24129"/>
                </a:lnTo>
                <a:lnTo>
                  <a:pt x="485216" y="21589"/>
                </a:lnTo>
                <a:lnTo>
                  <a:pt x="467042" y="21589"/>
                </a:lnTo>
                <a:lnTo>
                  <a:pt x="457187" y="17779"/>
                </a:lnTo>
                <a:lnTo>
                  <a:pt x="449529" y="13969"/>
                </a:lnTo>
                <a:lnTo>
                  <a:pt x="441782" y="7619"/>
                </a:lnTo>
                <a:lnTo>
                  <a:pt x="430504" y="0"/>
                </a:lnTo>
                <a:close/>
              </a:path>
            </a:pathLst>
          </a:custGeom>
          <a:solidFill>
            <a:srgbClr val="BCBEC0"/>
          </a:solidFill>
        </p:spPr>
        <p:txBody>
          <a:bodyPr wrap="square" lIns="0" tIns="0" rIns="0" bIns="0" rtlCol="0"/>
          <a:lstStyle/>
          <a:p>
            <a:endParaRPr sz="1154"/>
          </a:p>
        </p:txBody>
      </p:sp>
      <p:sp>
        <p:nvSpPr>
          <p:cNvPr id="132" name="object 132"/>
          <p:cNvSpPr/>
          <p:nvPr/>
        </p:nvSpPr>
        <p:spPr>
          <a:xfrm>
            <a:off x="9359734" y="4642160"/>
            <a:ext cx="3623" cy="4293"/>
          </a:xfrm>
          <a:custGeom>
            <a:avLst/>
            <a:gdLst/>
            <a:ahLst/>
            <a:cxnLst/>
            <a:rect l="l" t="t" r="r" b="b"/>
            <a:pathLst>
              <a:path w="5079" h="5715">
                <a:moveTo>
                  <a:pt x="1650" y="0"/>
                </a:moveTo>
                <a:lnTo>
                  <a:pt x="0" y="3416"/>
                </a:lnTo>
                <a:lnTo>
                  <a:pt x="1371" y="4051"/>
                </a:lnTo>
                <a:lnTo>
                  <a:pt x="2565" y="5257"/>
                </a:lnTo>
                <a:lnTo>
                  <a:pt x="4800" y="2235"/>
                </a:lnTo>
                <a:lnTo>
                  <a:pt x="1650" y="0"/>
                </a:lnTo>
                <a:close/>
              </a:path>
              <a:path w="5079" h="5715">
                <a:moveTo>
                  <a:pt x="1206" y="3975"/>
                </a:moveTo>
                <a:lnTo>
                  <a:pt x="2514" y="5206"/>
                </a:lnTo>
                <a:lnTo>
                  <a:pt x="1371" y="4051"/>
                </a:lnTo>
                <a:lnTo>
                  <a:pt x="1206" y="3975"/>
                </a:lnTo>
                <a:close/>
              </a:path>
            </a:pathLst>
          </a:custGeom>
          <a:solidFill>
            <a:srgbClr val="BCBEC0"/>
          </a:solidFill>
        </p:spPr>
        <p:txBody>
          <a:bodyPr wrap="square" lIns="0" tIns="0" rIns="0" bIns="0" rtlCol="0"/>
          <a:lstStyle/>
          <a:p>
            <a:endParaRPr sz="1154"/>
          </a:p>
        </p:txBody>
      </p:sp>
      <p:sp>
        <p:nvSpPr>
          <p:cNvPr id="133" name="object 133"/>
          <p:cNvSpPr/>
          <p:nvPr/>
        </p:nvSpPr>
        <p:spPr>
          <a:xfrm>
            <a:off x="7834162" y="3512487"/>
            <a:ext cx="65789" cy="77358"/>
          </a:xfrm>
          <a:prstGeom prst="rect">
            <a:avLst/>
          </a:prstGeom>
          <a:blipFill>
            <a:blip r:embed="rId21" cstate="print"/>
            <a:stretch>
              <a:fillRect/>
            </a:stretch>
          </a:blipFill>
        </p:spPr>
        <p:txBody>
          <a:bodyPr wrap="square" lIns="0" tIns="0" rIns="0" bIns="0" rtlCol="0"/>
          <a:lstStyle/>
          <a:p>
            <a:endParaRPr sz="1154"/>
          </a:p>
        </p:txBody>
      </p:sp>
      <p:sp>
        <p:nvSpPr>
          <p:cNvPr id="134" name="object 134"/>
          <p:cNvSpPr/>
          <p:nvPr/>
        </p:nvSpPr>
        <p:spPr>
          <a:xfrm>
            <a:off x="9079426" y="4822750"/>
            <a:ext cx="89694" cy="36130"/>
          </a:xfrm>
          <a:prstGeom prst="rect">
            <a:avLst/>
          </a:prstGeom>
          <a:blipFill>
            <a:blip r:embed="rId22" cstate="print"/>
            <a:stretch>
              <a:fillRect/>
            </a:stretch>
          </a:blipFill>
        </p:spPr>
        <p:txBody>
          <a:bodyPr wrap="square" lIns="0" tIns="0" rIns="0" bIns="0" rtlCol="0"/>
          <a:lstStyle/>
          <a:p>
            <a:endParaRPr sz="1154"/>
          </a:p>
        </p:txBody>
      </p:sp>
      <p:sp>
        <p:nvSpPr>
          <p:cNvPr id="135" name="object 135"/>
          <p:cNvSpPr/>
          <p:nvPr/>
        </p:nvSpPr>
        <p:spPr>
          <a:xfrm>
            <a:off x="7359064" y="3431696"/>
            <a:ext cx="386277" cy="293863"/>
          </a:xfrm>
          <a:custGeom>
            <a:avLst/>
            <a:gdLst/>
            <a:ahLst/>
            <a:cxnLst/>
            <a:rect l="l" t="t" r="r" b="b"/>
            <a:pathLst>
              <a:path w="541654" h="391160">
                <a:moveTo>
                  <a:pt x="144352" y="382270"/>
                </a:moveTo>
                <a:lnTo>
                  <a:pt x="116688" y="382270"/>
                </a:lnTo>
                <a:lnTo>
                  <a:pt x="125957" y="383540"/>
                </a:lnTo>
                <a:lnTo>
                  <a:pt x="133729" y="384810"/>
                </a:lnTo>
                <a:lnTo>
                  <a:pt x="135951" y="391160"/>
                </a:lnTo>
                <a:lnTo>
                  <a:pt x="144352" y="382270"/>
                </a:lnTo>
                <a:close/>
              </a:path>
              <a:path w="541654" h="391160">
                <a:moveTo>
                  <a:pt x="267587" y="299720"/>
                </a:moveTo>
                <a:lnTo>
                  <a:pt x="33045" y="299720"/>
                </a:lnTo>
                <a:lnTo>
                  <a:pt x="40205" y="302260"/>
                </a:lnTo>
                <a:lnTo>
                  <a:pt x="45819" y="307340"/>
                </a:lnTo>
                <a:lnTo>
                  <a:pt x="49477" y="314960"/>
                </a:lnTo>
                <a:lnTo>
                  <a:pt x="49685" y="321310"/>
                </a:lnTo>
                <a:lnTo>
                  <a:pt x="46980" y="326390"/>
                </a:lnTo>
                <a:lnTo>
                  <a:pt x="42653" y="332740"/>
                </a:lnTo>
                <a:lnTo>
                  <a:pt x="37996" y="337820"/>
                </a:lnTo>
                <a:lnTo>
                  <a:pt x="14628" y="367030"/>
                </a:lnTo>
                <a:lnTo>
                  <a:pt x="52741" y="377190"/>
                </a:lnTo>
                <a:lnTo>
                  <a:pt x="61181" y="378460"/>
                </a:lnTo>
                <a:lnTo>
                  <a:pt x="70045" y="382270"/>
                </a:lnTo>
                <a:lnTo>
                  <a:pt x="87691" y="384810"/>
                </a:lnTo>
                <a:lnTo>
                  <a:pt x="96860" y="383540"/>
                </a:lnTo>
                <a:lnTo>
                  <a:pt x="106757" y="382270"/>
                </a:lnTo>
                <a:lnTo>
                  <a:pt x="144352" y="382270"/>
                </a:lnTo>
                <a:lnTo>
                  <a:pt x="147953" y="378460"/>
                </a:lnTo>
                <a:lnTo>
                  <a:pt x="154557" y="377190"/>
                </a:lnTo>
                <a:lnTo>
                  <a:pt x="175334" y="377190"/>
                </a:lnTo>
                <a:lnTo>
                  <a:pt x="188871" y="374650"/>
                </a:lnTo>
                <a:lnTo>
                  <a:pt x="202263" y="370840"/>
                </a:lnTo>
                <a:lnTo>
                  <a:pt x="215987" y="368300"/>
                </a:lnTo>
                <a:lnTo>
                  <a:pt x="220096" y="365760"/>
                </a:lnTo>
                <a:lnTo>
                  <a:pt x="219797" y="361950"/>
                </a:lnTo>
                <a:lnTo>
                  <a:pt x="218412" y="358140"/>
                </a:lnTo>
                <a:lnTo>
                  <a:pt x="219263" y="353060"/>
                </a:lnTo>
                <a:lnTo>
                  <a:pt x="221981" y="350520"/>
                </a:lnTo>
                <a:lnTo>
                  <a:pt x="221892" y="327660"/>
                </a:lnTo>
                <a:lnTo>
                  <a:pt x="222807" y="323850"/>
                </a:lnTo>
                <a:lnTo>
                  <a:pt x="231125" y="316230"/>
                </a:lnTo>
                <a:lnTo>
                  <a:pt x="235939" y="312420"/>
                </a:lnTo>
                <a:lnTo>
                  <a:pt x="241476" y="304800"/>
                </a:lnTo>
                <a:lnTo>
                  <a:pt x="279398" y="304800"/>
                </a:lnTo>
                <a:lnTo>
                  <a:pt x="273061" y="300990"/>
                </a:lnTo>
                <a:lnTo>
                  <a:pt x="271575" y="300990"/>
                </a:lnTo>
                <a:lnTo>
                  <a:pt x="267587" y="299720"/>
                </a:lnTo>
                <a:close/>
              </a:path>
              <a:path w="541654" h="391160">
                <a:moveTo>
                  <a:pt x="279398" y="304800"/>
                </a:moveTo>
                <a:lnTo>
                  <a:pt x="241476" y="304800"/>
                </a:lnTo>
                <a:lnTo>
                  <a:pt x="251280" y="306070"/>
                </a:lnTo>
                <a:lnTo>
                  <a:pt x="254912" y="308610"/>
                </a:lnTo>
                <a:lnTo>
                  <a:pt x="263345" y="312420"/>
                </a:lnTo>
                <a:lnTo>
                  <a:pt x="265072" y="307340"/>
                </a:lnTo>
                <a:lnTo>
                  <a:pt x="270203" y="306070"/>
                </a:lnTo>
                <a:lnTo>
                  <a:pt x="275093" y="306070"/>
                </a:lnTo>
                <a:lnTo>
                  <a:pt x="279398" y="304800"/>
                </a:lnTo>
                <a:close/>
              </a:path>
              <a:path w="541654" h="391160">
                <a:moveTo>
                  <a:pt x="275093" y="306070"/>
                </a:moveTo>
                <a:lnTo>
                  <a:pt x="271816" y="306070"/>
                </a:lnTo>
                <a:lnTo>
                  <a:pt x="273492" y="307340"/>
                </a:lnTo>
                <a:lnTo>
                  <a:pt x="275093" y="306070"/>
                </a:lnTo>
                <a:close/>
              </a:path>
              <a:path w="541654" h="391160">
                <a:moveTo>
                  <a:pt x="364310" y="212090"/>
                </a:moveTo>
                <a:lnTo>
                  <a:pt x="17092" y="212090"/>
                </a:lnTo>
                <a:lnTo>
                  <a:pt x="17918" y="213360"/>
                </a:lnTo>
                <a:lnTo>
                  <a:pt x="17918" y="215900"/>
                </a:lnTo>
                <a:lnTo>
                  <a:pt x="14578" y="217170"/>
                </a:lnTo>
                <a:lnTo>
                  <a:pt x="13955" y="217170"/>
                </a:lnTo>
                <a:lnTo>
                  <a:pt x="7312" y="223520"/>
                </a:lnTo>
                <a:lnTo>
                  <a:pt x="4424" y="229870"/>
                </a:lnTo>
                <a:lnTo>
                  <a:pt x="4822" y="237490"/>
                </a:lnTo>
                <a:lnTo>
                  <a:pt x="8037" y="246380"/>
                </a:lnTo>
                <a:lnTo>
                  <a:pt x="9942" y="250190"/>
                </a:lnTo>
                <a:lnTo>
                  <a:pt x="10260" y="257810"/>
                </a:lnTo>
                <a:lnTo>
                  <a:pt x="10615" y="261620"/>
                </a:lnTo>
                <a:lnTo>
                  <a:pt x="10920" y="264160"/>
                </a:lnTo>
                <a:lnTo>
                  <a:pt x="13892" y="265430"/>
                </a:lnTo>
                <a:lnTo>
                  <a:pt x="13892" y="273050"/>
                </a:lnTo>
                <a:lnTo>
                  <a:pt x="9117" y="275590"/>
                </a:lnTo>
                <a:lnTo>
                  <a:pt x="10437" y="280670"/>
                </a:lnTo>
                <a:lnTo>
                  <a:pt x="12165" y="285750"/>
                </a:lnTo>
                <a:lnTo>
                  <a:pt x="11491" y="289560"/>
                </a:lnTo>
                <a:lnTo>
                  <a:pt x="11491" y="300990"/>
                </a:lnTo>
                <a:lnTo>
                  <a:pt x="24750" y="299720"/>
                </a:lnTo>
                <a:lnTo>
                  <a:pt x="267587" y="299720"/>
                </a:lnTo>
                <a:lnTo>
                  <a:pt x="283373" y="293370"/>
                </a:lnTo>
                <a:lnTo>
                  <a:pt x="290333" y="287020"/>
                </a:lnTo>
                <a:lnTo>
                  <a:pt x="296651" y="287020"/>
                </a:lnTo>
                <a:lnTo>
                  <a:pt x="299134" y="285750"/>
                </a:lnTo>
                <a:lnTo>
                  <a:pt x="329887" y="285750"/>
                </a:lnTo>
                <a:lnTo>
                  <a:pt x="335773" y="281940"/>
                </a:lnTo>
                <a:lnTo>
                  <a:pt x="335761" y="278130"/>
                </a:lnTo>
                <a:lnTo>
                  <a:pt x="335367" y="270510"/>
                </a:lnTo>
                <a:lnTo>
                  <a:pt x="329576" y="264160"/>
                </a:lnTo>
                <a:lnTo>
                  <a:pt x="336396" y="252730"/>
                </a:lnTo>
                <a:lnTo>
                  <a:pt x="338339" y="251460"/>
                </a:lnTo>
                <a:lnTo>
                  <a:pt x="338847" y="246380"/>
                </a:lnTo>
                <a:lnTo>
                  <a:pt x="339266" y="242570"/>
                </a:lnTo>
                <a:lnTo>
                  <a:pt x="339291" y="236220"/>
                </a:lnTo>
                <a:lnTo>
                  <a:pt x="342669" y="233680"/>
                </a:lnTo>
                <a:lnTo>
                  <a:pt x="343977" y="232410"/>
                </a:lnTo>
                <a:lnTo>
                  <a:pt x="356309" y="232410"/>
                </a:lnTo>
                <a:lnTo>
                  <a:pt x="357668" y="229870"/>
                </a:lnTo>
                <a:lnTo>
                  <a:pt x="366266" y="227330"/>
                </a:lnTo>
                <a:lnTo>
                  <a:pt x="369936" y="224790"/>
                </a:lnTo>
                <a:lnTo>
                  <a:pt x="372984" y="222250"/>
                </a:lnTo>
                <a:lnTo>
                  <a:pt x="376794" y="219710"/>
                </a:lnTo>
                <a:lnTo>
                  <a:pt x="368755" y="217170"/>
                </a:lnTo>
                <a:lnTo>
                  <a:pt x="364310" y="212090"/>
                </a:lnTo>
                <a:close/>
              </a:path>
              <a:path w="541654" h="391160">
                <a:moveTo>
                  <a:pt x="329887" y="285750"/>
                </a:moveTo>
                <a:lnTo>
                  <a:pt x="305360" y="285750"/>
                </a:lnTo>
                <a:lnTo>
                  <a:pt x="311024" y="288290"/>
                </a:lnTo>
                <a:lnTo>
                  <a:pt x="316236" y="292100"/>
                </a:lnTo>
                <a:lnTo>
                  <a:pt x="321105" y="290830"/>
                </a:lnTo>
                <a:lnTo>
                  <a:pt x="324000" y="289560"/>
                </a:lnTo>
                <a:lnTo>
                  <a:pt x="329887" y="285750"/>
                </a:lnTo>
                <a:close/>
              </a:path>
              <a:path w="541654" h="391160">
                <a:moveTo>
                  <a:pt x="296651" y="287020"/>
                </a:moveTo>
                <a:lnTo>
                  <a:pt x="290333" y="287020"/>
                </a:lnTo>
                <a:lnTo>
                  <a:pt x="294168" y="288290"/>
                </a:lnTo>
                <a:lnTo>
                  <a:pt x="296651" y="287020"/>
                </a:lnTo>
                <a:close/>
              </a:path>
              <a:path w="541654" h="391160">
                <a:moveTo>
                  <a:pt x="12673" y="179070"/>
                </a:moveTo>
                <a:lnTo>
                  <a:pt x="11720" y="179070"/>
                </a:lnTo>
                <a:lnTo>
                  <a:pt x="2823" y="186690"/>
                </a:lnTo>
                <a:lnTo>
                  <a:pt x="0" y="196850"/>
                </a:lnTo>
                <a:lnTo>
                  <a:pt x="3160" y="205740"/>
                </a:lnTo>
                <a:lnTo>
                  <a:pt x="12215" y="213360"/>
                </a:lnTo>
                <a:lnTo>
                  <a:pt x="13422" y="213360"/>
                </a:lnTo>
                <a:lnTo>
                  <a:pt x="17092" y="212090"/>
                </a:lnTo>
                <a:lnTo>
                  <a:pt x="364310" y="212090"/>
                </a:lnTo>
                <a:lnTo>
                  <a:pt x="364297" y="208280"/>
                </a:lnTo>
                <a:lnTo>
                  <a:pt x="362304" y="204470"/>
                </a:lnTo>
                <a:lnTo>
                  <a:pt x="360246" y="200660"/>
                </a:lnTo>
                <a:lnTo>
                  <a:pt x="356970" y="200660"/>
                </a:lnTo>
                <a:lnTo>
                  <a:pt x="356970" y="195580"/>
                </a:lnTo>
                <a:lnTo>
                  <a:pt x="359274" y="190500"/>
                </a:lnTo>
                <a:lnTo>
                  <a:pt x="399022" y="190500"/>
                </a:lnTo>
                <a:lnTo>
                  <a:pt x="401508" y="189230"/>
                </a:lnTo>
                <a:lnTo>
                  <a:pt x="404569" y="185420"/>
                </a:lnTo>
                <a:lnTo>
                  <a:pt x="404531" y="180340"/>
                </a:lnTo>
                <a:lnTo>
                  <a:pt x="15073" y="180340"/>
                </a:lnTo>
                <a:lnTo>
                  <a:pt x="12673" y="179070"/>
                </a:lnTo>
                <a:close/>
              </a:path>
              <a:path w="541654" h="391160">
                <a:moveTo>
                  <a:pt x="399022" y="190500"/>
                </a:moveTo>
                <a:lnTo>
                  <a:pt x="364707" y="190500"/>
                </a:lnTo>
                <a:lnTo>
                  <a:pt x="371050" y="193040"/>
                </a:lnTo>
                <a:lnTo>
                  <a:pt x="376083" y="194310"/>
                </a:lnTo>
                <a:lnTo>
                  <a:pt x="383271" y="198120"/>
                </a:lnTo>
                <a:lnTo>
                  <a:pt x="391564" y="194310"/>
                </a:lnTo>
                <a:lnTo>
                  <a:pt x="399022" y="190500"/>
                </a:lnTo>
                <a:close/>
              </a:path>
              <a:path w="541654" h="391160">
                <a:moveTo>
                  <a:pt x="404531" y="176530"/>
                </a:moveTo>
                <a:lnTo>
                  <a:pt x="14971" y="176530"/>
                </a:lnTo>
                <a:lnTo>
                  <a:pt x="15073" y="180340"/>
                </a:lnTo>
                <a:lnTo>
                  <a:pt x="404531" y="180340"/>
                </a:lnTo>
                <a:lnTo>
                  <a:pt x="404531" y="176530"/>
                </a:lnTo>
                <a:close/>
              </a:path>
              <a:path w="541654" h="391160">
                <a:moveTo>
                  <a:pt x="28852" y="123190"/>
                </a:moveTo>
                <a:lnTo>
                  <a:pt x="27751" y="129540"/>
                </a:lnTo>
                <a:lnTo>
                  <a:pt x="25890" y="135890"/>
                </a:lnTo>
                <a:lnTo>
                  <a:pt x="23977" y="143510"/>
                </a:lnTo>
                <a:lnTo>
                  <a:pt x="22718" y="149860"/>
                </a:lnTo>
                <a:lnTo>
                  <a:pt x="21994" y="157480"/>
                </a:lnTo>
                <a:lnTo>
                  <a:pt x="20432" y="162560"/>
                </a:lnTo>
                <a:lnTo>
                  <a:pt x="13447" y="167640"/>
                </a:lnTo>
                <a:lnTo>
                  <a:pt x="12165" y="167640"/>
                </a:lnTo>
                <a:lnTo>
                  <a:pt x="9358" y="168910"/>
                </a:lnTo>
                <a:lnTo>
                  <a:pt x="9447" y="170180"/>
                </a:lnTo>
                <a:lnTo>
                  <a:pt x="10069" y="171450"/>
                </a:lnTo>
                <a:lnTo>
                  <a:pt x="11339" y="171450"/>
                </a:lnTo>
                <a:lnTo>
                  <a:pt x="11758" y="172720"/>
                </a:lnTo>
                <a:lnTo>
                  <a:pt x="12114" y="173990"/>
                </a:lnTo>
                <a:lnTo>
                  <a:pt x="11174" y="175260"/>
                </a:lnTo>
                <a:lnTo>
                  <a:pt x="12406" y="176530"/>
                </a:lnTo>
                <a:lnTo>
                  <a:pt x="398359" y="176530"/>
                </a:lnTo>
                <a:lnTo>
                  <a:pt x="398308" y="168910"/>
                </a:lnTo>
                <a:lnTo>
                  <a:pt x="403185" y="163830"/>
                </a:lnTo>
                <a:lnTo>
                  <a:pt x="405674" y="162560"/>
                </a:lnTo>
                <a:lnTo>
                  <a:pt x="409763" y="161290"/>
                </a:lnTo>
                <a:lnTo>
                  <a:pt x="408532" y="157480"/>
                </a:lnTo>
                <a:lnTo>
                  <a:pt x="411072" y="154940"/>
                </a:lnTo>
                <a:lnTo>
                  <a:pt x="415148" y="149860"/>
                </a:lnTo>
                <a:lnTo>
                  <a:pt x="419301" y="149860"/>
                </a:lnTo>
                <a:lnTo>
                  <a:pt x="421333" y="144780"/>
                </a:lnTo>
                <a:lnTo>
                  <a:pt x="72401" y="144780"/>
                </a:lnTo>
                <a:lnTo>
                  <a:pt x="65898" y="142240"/>
                </a:lnTo>
                <a:lnTo>
                  <a:pt x="64044" y="142240"/>
                </a:lnTo>
                <a:lnTo>
                  <a:pt x="62761" y="140970"/>
                </a:lnTo>
                <a:lnTo>
                  <a:pt x="62634" y="139700"/>
                </a:lnTo>
                <a:lnTo>
                  <a:pt x="60590" y="137160"/>
                </a:lnTo>
                <a:lnTo>
                  <a:pt x="59472" y="135890"/>
                </a:lnTo>
                <a:lnTo>
                  <a:pt x="58316" y="133350"/>
                </a:lnTo>
                <a:lnTo>
                  <a:pt x="56615" y="128270"/>
                </a:lnTo>
                <a:lnTo>
                  <a:pt x="42606" y="127000"/>
                </a:lnTo>
                <a:lnTo>
                  <a:pt x="34834" y="127000"/>
                </a:lnTo>
                <a:lnTo>
                  <a:pt x="31405" y="124460"/>
                </a:lnTo>
                <a:lnTo>
                  <a:pt x="28852" y="123190"/>
                </a:lnTo>
                <a:close/>
              </a:path>
              <a:path w="541654" h="391160">
                <a:moveTo>
                  <a:pt x="419301" y="149860"/>
                </a:moveTo>
                <a:lnTo>
                  <a:pt x="415148" y="149860"/>
                </a:lnTo>
                <a:lnTo>
                  <a:pt x="418793" y="151130"/>
                </a:lnTo>
                <a:lnTo>
                  <a:pt x="419301" y="149860"/>
                </a:lnTo>
                <a:close/>
              </a:path>
              <a:path w="541654" h="391160">
                <a:moveTo>
                  <a:pt x="79703" y="135890"/>
                </a:moveTo>
                <a:lnTo>
                  <a:pt x="69327" y="143510"/>
                </a:lnTo>
                <a:lnTo>
                  <a:pt x="72401" y="144780"/>
                </a:lnTo>
                <a:lnTo>
                  <a:pt x="421333" y="144780"/>
                </a:lnTo>
                <a:lnTo>
                  <a:pt x="423365" y="139700"/>
                </a:lnTo>
                <a:lnTo>
                  <a:pt x="86675" y="139700"/>
                </a:lnTo>
                <a:lnTo>
                  <a:pt x="79703" y="135890"/>
                </a:lnTo>
                <a:close/>
              </a:path>
              <a:path w="541654" h="391160">
                <a:moveTo>
                  <a:pt x="107592" y="113030"/>
                </a:moveTo>
                <a:lnTo>
                  <a:pt x="98613" y="113030"/>
                </a:lnTo>
                <a:lnTo>
                  <a:pt x="98613" y="115570"/>
                </a:lnTo>
                <a:lnTo>
                  <a:pt x="107249" y="116840"/>
                </a:lnTo>
                <a:lnTo>
                  <a:pt x="103566" y="121920"/>
                </a:lnTo>
                <a:lnTo>
                  <a:pt x="99744" y="127000"/>
                </a:lnTo>
                <a:lnTo>
                  <a:pt x="95972" y="130810"/>
                </a:lnTo>
                <a:lnTo>
                  <a:pt x="91057" y="135890"/>
                </a:lnTo>
                <a:lnTo>
                  <a:pt x="86675" y="139700"/>
                </a:lnTo>
                <a:lnTo>
                  <a:pt x="423365" y="139700"/>
                </a:lnTo>
                <a:lnTo>
                  <a:pt x="421600" y="132080"/>
                </a:lnTo>
                <a:lnTo>
                  <a:pt x="419746" y="121920"/>
                </a:lnTo>
                <a:lnTo>
                  <a:pt x="416393" y="118110"/>
                </a:lnTo>
                <a:lnTo>
                  <a:pt x="413554" y="114300"/>
                </a:lnTo>
                <a:lnTo>
                  <a:pt x="112482" y="114300"/>
                </a:lnTo>
                <a:lnTo>
                  <a:pt x="107592" y="113030"/>
                </a:lnTo>
                <a:close/>
              </a:path>
              <a:path w="541654" h="391160">
                <a:moveTo>
                  <a:pt x="203274" y="39370"/>
                </a:moveTo>
                <a:lnTo>
                  <a:pt x="198588" y="39370"/>
                </a:lnTo>
                <a:lnTo>
                  <a:pt x="197204" y="44450"/>
                </a:lnTo>
                <a:lnTo>
                  <a:pt x="195845" y="45720"/>
                </a:lnTo>
                <a:lnTo>
                  <a:pt x="191882" y="50800"/>
                </a:lnTo>
                <a:lnTo>
                  <a:pt x="188593" y="52070"/>
                </a:lnTo>
                <a:lnTo>
                  <a:pt x="173213" y="53340"/>
                </a:lnTo>
                <a:lnTo>
                  <a:pt x="164412" y="53340"/>
                </a:lnTo>
                <a:lnTo>
                  <a:pt x="164412" y="72390"/>
                </a:lnTo>
                <a:lnTo>
                  <a:pt x="157199" y="74930"/>
                </a:lnTo>
                <a:lnTo>
                  <a:pt x="155687" y="91440"/>
                </a:lnTo>
                <a:lnTo>
                  <a:pt x="149655" y="101600"/>
                </a:lnTo>
                <a:lnTo>
                  <a:pt x="132332" y="101600"/>
                </a:lnTo>
                <a:lnTo>
                  <a:pt x="125487" y="107950"/>
                </a:lnTo>
                <a:lnTo>
                  <a:pt x="118806" y="110490"/>
                </a:lnTo>
                <a:lnTo>
                  <a:pt x="112482" y="114300"/>
                </a:lnTo>
                <a:lnTo>
                  <a:pt x="413554" y="114300"/>
                </a:lnTo>
                <a:lnTo>
                  <a:pt x="412608" y="113030"/>
                </a:lnTo>
                <a:lnTo>
                  <a:pt x="411110" y="111760"/>
                </a:lnTo>
                <a:lnTo>
                  <a:pt x="405953" y="106680"/>
                </a:lnTo>
                <a:lnTo>
                  <a:pt x="407071" y="104140"/>
                </a:lnTo>
                <a:lnTo>
                  <a:pt x="408925" y="99060"/>
                </a:lnTo>
                <a:lnTo>
                  <a:pt x="415237" y="95250"/>
                </a:lnTo>
                <a:lnTo>
                  <a:pt x="421778" y="85090"/>
                </a:lnTo>
                <a:lnTo>
                  <a:pt x="436002" y="85090"/>
                </a:lnTo>
                <a:lnTo>
                  <a:pt x="442809" y="80010"/>
                </a:lnTo>
                <a:lnTo>
                  <a:pt x="426680" y="80010"/>
                </a:lnTo>
                <a:lnTo>
                  <a:pt x="420076" y="74930"/>
                </a:lnTo>
                <a:lnTo>
                  <a:pt x="414259" y="69850"/>
                </a:lnTo>
                <a:lnTo>
                  <a:pt x="414327" y="68580"/>
                </a:lnTo>
                <a:lnTo>
                  <a:pt x="287577" y="68580"/>
                </a:lnTo>
                <a:lnTo>
                  <a:pt x="277633" y="67310"/>
                </a:lnTo>
                <a:lnTo>
                  <a:pt x="277633" y="57150"/>
                </a:lnTo>
                <a:lnTo>
                  <a:pt x="264793" y="57150"/>
                </a:lnTo>
                <a:lnTo>
                  <a:pt x="252550" y="55880"/>
                </a:lnTo>
                <a:lnTo>
                  <a:pt x="253418" y="49530"/>
                </a:lnTo>
                <a:lnTo>
                  <a:pt x="216723" y="49530"/>
                </a:lnTo>
                <a:lnTo>
                  <a:pt x="207300" y="45720"/>
                </a:lnTo>
                <a:lnTo>
                  <a:pt x="205230" y="43180"/>
                </a:lnTo>
                <a:lnTo>
                  <a:pt x="203757" y="41910"/>
                </a:lnTo>
                <a:lnTo>
                  <a:pt x="203274" y="39370"/>
                </a:lnTo>
                <a:close/>
              </a:path>
              <a:path w="541654" h="391160">
                <a:moveTo>
                  <a:pt x="436002" y="85090"/>
                </a:moveTo>
                <a:lnTo>
                  <a:pt x="421778" y="85090"/>
                </a:lnTo>
                <a:lnTo>
                  <a:pt x="426350" y="88900"/>
                </a:lnTo>
                <a:lnTo>
                  <a:pt x="430795" y="88900"/>
                </a:lnTo>
                <a:lnTo>
                  <a:pt x="434351" y="90170"/>
                </a:lnTo>
                <a:lnTo>
                  <a:pt x="436002" y="85090"/>
                </a:lnTo>
                <a:close/>
              </a:path>
              <a:path w="541654" h="391160">
                <a:moveTo>
                  <a:pt x="491209" y="43180"/>
                </a:moveTo>
                <a:lnTo>
                  <a:pt x="485519" y="43180"/>
                </a:lnTo>
                <a:lnTo>
                  <a:pt x="483309" y="46990"/>
                </a:lnTo>
                <a:lnTo>
                  <a:pt x="471828" y="50800"/>
                </a:lnTo>
                <a:lnTo>
                  <a:pt x="468234" y="59690"/>
                </a:lnTo>
                <a:lnTo>
                  <a:pt x="460322" y="62230"/>
                </a:lnTo>
                <a:lnTo>
                  <a:pt x="454529" y="64770"/>
                </a:lnTo>
                <a:lnTo>
                  <a:pt x="436433" y="72390"/>
                </a:lnTo>
                <a:lnTo>
                  <a:pt x="430096" y="73660"/>
                </a:lnTo>
                <a:lnTo>
                  <a:pt x="426680" y="80010"/>
                </a:lnTo>
                <a:lnTo>
                  <a:pt x="442809" y="80010"/>
                </a:lnTo>
                <a:lnTo>
                  <a:pt x="448575" y="76200"/>
                </a:lnTo>
                <a:lnTo>
                  <a:pt x="458214" y="72390"/>
                </a:lnTo>
                <a:lnTo>
                  <a:pt x="466215" y="68580"/>
                </a:lnTo>
                <a:lnTo>
                  <a:pt x="485748" y="68580"/>
                </a:lnTo>
                <a:lnTo>
                  <a:pt x="492491" y="66040"/>
                </a:lnTo>
                <a:lnTo>
                  <a:pt x="525202" y="66040"/>
                </a:lnTo>
                <a:lnTo>
                  <a:pt x="530223" y="63500"/>
                </a:lnTo>
                <a:lnTo>
                  <a:pt x="533093" y="62230"/>
                </a:lnTo>
                <a:lnTo>
                  <a:pt x="532534" y="62230"/>
                </a:lnTo>
                <a:lnTo>
                  <a:pt x="527315" y="55880"/>
                </a:lnTo>
                <a:lnTo>
                  <a:pt x="527492" y="54610"/>
                </a:lnTo>
                <a:lnTo>
                  <a:pt x="533271" y="54610"/>
                </a:lnTo>
                <a:lnTo>
                  <a:pt x="537030" y="53340"/>
                </a:lnTo>
                <a:lnTo>
                  <a:pt x="502819" y="53340"/>
                </a:lnTo>
                <a:lnTo>
                  <a:pt x="499387" y="52070"/>
                </a:lnTo>
                <a:lnTo>
                  <a:pt x="499832" y="46990"/>
                </a:lnTo>
                <a:lnTo>
                  <a:pt x="505204" y="46990"/>
                </a:lnTo>
                <a:lnTo>
                  <a:pt x="495882" y="45720"/>
                </a:lnTo>
                <a:lnTo>
                  <a:pt x="493444" y="44450"/>
                </a:lnTo>
                <a:lnTo>
                  <a:pt x="491209" y="43180"/>
                </a:lnTo>
                <a:close/>
              </a:path>
              <a:path w="541654" h="391160">
                <a:moveTo>
                  <a:pt x="525202" y="66040"/>
                </a:moveTo>
                <a:lnTo>
                  <a:pt x="492491" y="66040"/>
                </a:lnTo>
                <a:lnTo>
                  <a:pt x="506309" y="68580"/>
                </a:lnTo>
                <a:lnTo>
                  <a:pt x="512545" y="69850"/>
                </a:lnTo>
                <a:lnTo>
                  <a:pt x="514665" y="73660"/>
                </a:lnTo>
                <a:lnTo>
                  <a:pt x="522692" y="67310"/>
                </a:lnTo>
                <a:lnTo>
                  <a:pt x="525202" y="66040"/>
                </a:lnTo>
                <a:close/>
              </a:path>
              <a:path w="541654" h="391160">
                <a:moveTo>
                  <a:pt x="485748" y="68580"/>
                </a:moveTo>
                <a:lnTo>
                  <a:pt x="475905" y="68580"/>
                </a:lnTo>
                <a:lnTo>
                  <a:pt x="481506" y="69850"/>
                </a:lnTo>
                <a:lnTo>
                  <a:pt x="485748" y="68580"/>
                </a:lnTo>
                <a:close/>
              </a:path>
              <a:path w="541654" h="391160">
                <a:moveTo>
                  <a:pt x="321600" y="49530"/>
                </a:moveTo>
                <a:lnTo>
                  <a:pt x="320825" y="49530"/>
                </a:lnTo>
                <a:lnTo>
                  <a:pt x="307414" y="55880"/>
                </a:lnTo>
                <a:lnTo>
                  <a:pt x="297445" y="57150"/>
                </a:lnTo>
                <a:lnTo>
                  <a:pt x="287577" y="68580"/>
                </a:lnTo>
                <a:lnTo>
                  <a:pt x="414327" y="68580"/>
                </a:lnTo>
                <a:lnTo>
                  <a:pt x="414601" y="63500"/>
                </a:lnTo>
                <a:lnTo>
                  <a:pt x="333843" y="63500"/>
                </a:lnTo>
                <a:lnTo>
                  <a:pt x="328560" y="55880"/>
                </a:lnTo>
                <a:lnTo>
                  <a:pt x="326528" y="54610"/>
                </a:lnTo>
                <a:lnTo>
                  <a:pt x="321600" y="49530"/>
                </a:lnTo>
                <a:close/>
              </a:path>
              <a:path w="541654" h="391160">
                <a:moveTo>
                  <a:pt x="347622" y="36830"/>
                </a:moveTo>
                <a:lnTo>
                  <a:pt x="342492" y="36830"/>
                </a:lnTo>
                <a:lnTo>
                  <a:pt x="338135" y="55880"/>
                </a:lnTo>
                <a:lnTo>
                  <a:pt x="336599" y="58420"/>
                </a:lnTo>
                <a:lnTo>
                  <a:pt x="333843" y="63500"/>
                </a:lnTo>
                <a:lnTo>
                  <a:pt x="414601" y="63500"/>
                </a:lnTo>
                <a:lnTo>
                  <a:pt x="414805" y="59690"/>
                </a:lnTo>
                <a:lnTo>
                  <a:pt x="416228" y="53340"/>
                </a:lnTo>
                <a:lnTo>
                  <a:pt x="417319" y="46990"/>
                </a:lnTo>
                <a:lnTo>
                  <a:pt x="418030" y="40640"/>
                </a:lnTo>
                <a:lnTo>
                  <a:pt x="363091" y="40640"/>
                </a:lnTo>
                <a:lnTo>
                  <a:pt x="360551" y="39370"/>
                </a:lnTo>
                <a:lnTo>
                  <a:pt x="349172" y="39370"/>
                </a:lnTo>
                <a:lnTo>
                  <a:pt x="347622" y="36830"/>
                </a:lnTo>
                <a:close/>
              </a:path>
              <a:path w="541654" h="391160">
                <a:moveTo>
                  <a:pt x="277760" y="55880"/>
                </a:moveTo>
                <a:lnTo>
                  <a:pt x="271321" y="55880"/>
                </a:lnTo>
                <a:lnTo>
                  <a:pt x="264793" y="57150"/>
                </a:lnTo>
                <a:lnTo>
                  <a:pt x="277899" y="57150"/>
                </a:lnTo>
                <a:lnTo>
                  <a:pt x="277760" y="55880"/>
                </a:lnTo>
                <a:close/>
              </a:path>
              <a:path w="541654" h="391160">
                <a:moveTo>
                  <a:pt x="527353" y="44450"/>
                </a:moveTo>
                <a:lnTo>
                  <a:pt x="521066" y="48260"/>
                </a:lnTo>
                <a:lnTo>
                  <a:pt x="517170" y="49530"/>
                </a:lnTo>
                <a:lnTo>
                  <a:pt x="509917" y="52070"/>
                </a:lnTo>
                <a:lnTo>
                  <a:pt x="502819" y="53340"/>
                </a:lnTo>
                <a:lnTo>
                  <a:pt x="541386" y="53340"/>
                </a:lnTo>
                <a:lnTo>
                  <a:pt x="539253" y="49530"/>
                </a:lnTo>
                <a:lnTo>
                  <a:pt x="536281" y="48260"/>
                </a:lnTo>
                <a:lnTo>
                  <a:pt x="525359" y="45720"/>
                </a:lnTo>
                <a:lnTo>
                  <a:pt x="527353" y="44450"/>
                </a:lnTo>
                <a:close/>
              </a:path>
              <a:path w="541654" h="391160">
                <a:moveTo>
                  <a:pt x="226629" y="48260"/>
                </a:moveTo>
                <a:lnTo>
                  <a:pt x="223073" y="49530"/>
                </a:lnTo>
                <a:lnTo>
                  <a:pt x="230414" y="49530"/>
                </a:lnTo>
                <a:lnTo>
                  <a:pt x="226629" y="48260"/>
                </a:lnTo>
                <a:close/>
              </a:path>
              <a:path w="541654" h="391160">
                <a:moveTo>
                  <a:pt x="253592" y="48260"/>
                </a:moveTo>
                <a:lnTo>
                  <a:pt x="242111" y="48260"/>
                </a:lnTo>
                <a:lnTo>
                  <a:pt x="236281" y="49530"/>
                </a:lnTo>
                <a:lnTo>
                  <a:pt x="253418" y="49530"/>
                </a:lnTo>
                <a:lnTo>
                  <a:pt x="253592" y="48260"/>
                </a:lnTo>
                <a:close/>
              </a:path>
              <a:path w="541654" h="391160">
                <a:moveTo>
                  <a:pt x="398221" y="0"/>
                </a:moveTo>
                <a:lnTo>
                  <a:pt x="392364" y="0"/>
                </a:lnTo>
                <a:lnTo>
                  <a:pt x="386307" y="1270"/>
                </a:lnTo>
                <a:lnTo>
                  <a:pt x="385291" y="7620"/>
                </a:lnTo>
                <a:lnTo>
                  <a:pt x="381760" y="11430"/>
                </a:lnTo>
                <a:lnTo>
                  <a:pt x="378052" y="16510"/>
                </a:lnTo>
                <a:lnTo>
                  <a:pt x="370647" y="19050"/>
                </a:lnTo>
                <a:lnTo>
                  <a:pt x="367447" y="22860"/>
                </a:lnTo>
                <a:lnTo>
                  <a:pt x="365098" y="26670"/>
                </a:lnTo>
                <a:lnTo>
                  <a:pt x="373289" y="27940"/>
                </a:lnTo>
                <a:lnTo>
                  <a:pt x="373353" y="34290"/>
                </a:lnTo>
                <a:lnTo>
                  <a:pt x="369111" y="40640"/>
                </a:lnTo>
                <a:lnTo>
                  <a:pt x="418030" y="40640"/>
                </a:lnTo>
                <a:lnTo>
                  <a:pt x="418741" y="34290"/>
                </a:lnTo>
                <a:lnTo>
                  <a:pt x="419911" y="27940"/>
                </a:lnTo>
                <a:lnTo>
                  <a:pt x="419219" y="22860"/>
                </a:lnTo>
                <a:lnTo>
                  <a:pt x="411038" y="22860"/>
                </a:lnTo>
                <a:lnTo>
                  <a:pt x="408760" y="20320"/>
                </a:lnTo>
                <a:lnTo>
                  <a:pt x="408760" y="17780"/>
                </a:lnTo>
                <a:lnTo>
                  <a:pt x="411732" y="16510"/>
                </a:lnTo>
                <a:lnTo>
                  <a:pt x="411059" y="13970"/>
                </a:lnTo>
                <a:lnTo>
                  <a:pt x="408302" y="8890"/>
                </a:lnTo>
                <a:lnTo>
                  <a:pt x="403779" y="3810"/>
                </a:lnTo>
                <a:lnTo>
                  <a:pt x="398221" y="0"/>
                </a:lnTo>
                <a:close/>
              </a:path>
              <a:path w="541654" h="391160">
                <a:moveTo>
                  <a:pt x="415393" y="21590"/>
                </a:moveTo>
                <a:lnTo>
                  <a:pt x="411038" y="22860"/>
                </a:lnTo>
                <a:lnTo>
                  <a:pt x="419219" y="22860"/>
                </a:lnTo>
                <a:lnTo>
                  <a:pt x="415393" y="21590"/>
                </a:lnTo>
                <a:close/>
              </a:path>
            </a:pathLst>
          </a:custGeom>
          <a:solidFill>
            <a:srgbClr val="BCBEC0"/>
          </a:solidFill>
        </p:spPr>
        <p:txBody>
          <a:bodyPr wrap="square" lIns="0" tIns="0" rIns="0" bIns="0" rtlCol="0"/>
          <a:lstStyle/>
          <a:p>
            <a:endParaRPr sz="1154"/>
          </a:p>
        </p:txBody>
      </p:sp>
      <p:sp>
        <p:nvSpPr>
          <p:cNvPr id="136" name="object 136"/>
          <p:cNvSpPr/>
          <p:nvPr/>
        </p:nvSpPr>
        <p:spPr>
          <a:xfrm>
            <a:off x="9533891" y="4659723"/>
            <a:ext cx="6339" cy="184141"/>
          </a:xfrm>
          <a:custGeom>
            <a:avLst/>
            <a:gdLst/>
            <a:ahLst/>
            <a:cxnLst/>
            <a:rect l="l" t="t" r="r" b="b"/>
            <a:pathLst>
              <a:path w="8890" h="245109">
                <a:moveTo>
                  <a:pt x="4013" y="144805"/>
                </a:moveTo>
                <a:lnTo>
                  <a:pt x="3009" y="148463"/>
                </a:lnTo>
                <a:lnTo>
                  <a:pt x="0" y="160832"/>
                </a:lnTo>
                <a:lnTo>
                  <a:pt x="6896" y="167919"/>
                </a:lnTo>
                <a:lnTo>
                  <a:pt x="6489" y="175298"/>
                </a:lnTo>
                <a:lnTo>
                  <a:pt x="5920" y="192551"/>
                </a:lnTo>
                <a:lnTo>
                  <a:pt x="5883" y="209857"/>
                </a:lnTo>
                <a:lnTo>
                  <a:pt x="6078" y="227168"/>
                </a:lnTo>
                <a:lnTo>
                  <a:pt x="6210" y="244436"/>
                </a:lnTo>
                <a:lnTo>
                  <a:pt x="6921" y="244741"/>
                </a:lnTo>
                <a:lnTo>
                  <a:pt x="7200" y="244957"/>
                </a:lnTo>
                <a:lnTo>
                  <a:pt x="7200" y="176364"/>
                </a:lnTo>
                <a:lnTo>
                  <a:pt x="8369" y="171043"/>
                </a:lnTo>
                <a:lnTo>
                  <a:pt x="6921" y="166027"/>
                </a:lnTo>
                <a:lnTo>
                  <a:pt x="6096" y="163258"/>
                </a:lnTo>
                <a:lnTo>
                  <a:pt x="3860" y="161391"/>
                </a:lnTo>
                <a:lnTo>
                  <a:pt x="1422" y="155308"/>
                </a:lnTo>
                <a:lnTo>
                  <a:pt x="4013" y="152425"/>
                </a:lnTo>
                <a:lnTo>
                  <a:pt x="4013" y="144805"/>
                </a:lnTo>
                <a:close/>
              </a:path>
              <a:path w="8890" h="245109">
                <a:moveTo>
                  <a:pt x="4737" y="142058"/>
                </a:moveTo>
                <a:lnTo>
                  <a:pt x="4013" y="143027"/>
                </a:lnTo>
                <a:lnTo>
                  <a:pt x="4013" y="144805"/>
                </a:lnTo>
                <a:lnTo>
                  <a:pt x="4622" y="142582"/>
                </a:lnTo>
                <a:lnTo>
                  <a:pt x="4737" y="142058"/>
                </a:lnTo>
                <a:close/>
              </a:path>
              <a:path w="8890" h="245109">
                <a:moveTo>
                  <a:pt x="7200" y="0"/>
                </a:moveTo>
                <a:lnTo>
                  <a:pt x="6210" y="0"/>
                </a:lnTo>
                <a:lnTo>
                  <a:pt x="6210" y="105092"/>
                </a:lnTo>
                <a:lnTo>
                  <a:pt x="6500" y="112804"/>
                </a:lnTo>
                <a:lnTo>
                  <a:pt x="6959" y="120965"/>
                </a:lnTo>
                <a:lnTo>
                  <a:pt x="6971" y="129086"/>
                </a:lnTo>
                <a:lnTo>
                  <a:pt x="5918" y="136677"/>
                </a:lnTo>
                <a:lnTo>
                  <a:pt x="4737" y="142058"/>
                </a:lnTo>
                <a:lnTo>
                  <a:pt x="7366" y="138544"/>
                </a:lnTo>
                <a:lnTo>
                  <a:pt x="7280" y="120965"/>
                </a:lnTo>
                <a:lnTo>
                  <a:pt x="7200" y="0"/>
                </a:lnTo>
                <a:close/>
              </a:path>
            </a:pathLst>
          </a:custGeom>
          <a:solidFill>
            <a:srgbClr val="FFFFFF"/>
          </a:solidFill>
        </p:spPr>
        <p:txBody>
          <a:bodyPr wrap="square" lIns="0" tIns="0" rIns="0" bIns="0" rtlCol="0"/>
          <a:lstStyle/>
          <a:p>
            <a:endParaRPr sz="1154"/>
          </a:p>
        </p:txBody>
      </p:sp>
      <p:sp>
        <p:nvSpPr>
          <p:cNvPr id="137" name="object 137"/>
          <p:cNvSpPr/>
          <p:nvPr/>
        </p:nvSpPr>
        <p:spPr>
          <a:xfrm>
            <a:off x="6980972" y="2827057"/>
            <a:ext cx="2391473" cy="1469315"/>
          </a:xfrm>
          <a:custGeom>
            <a:avLst/>
            <a:gdLst/>
            <a:ahLst/>
            <a:cxnLst/>
            <a:rect l="l" t="t" r="r" b="b"/>
            <a:pathLst>
              <a:path w="3353434" h="1955800">
                <a:moveTo>
                  <a:pt x="1983615" y="1950516"/>
                </a:moveTo>
                <a:lnTo>
                  <a:pt x="1981111" y="1955800"/>
                </a:lnTo>
                <a:lnTo>
                  <a:pt x="1982724" y="1955800"/>
                </a:lnTo>
                <a:lnTo>
                  <a:pt x="1983615" y="1950516"/>
                </a:lnTo>
                <a:close/>
              </a:path>
              <a:path w="3353434" h="1955800">
                <a:moveTo>
                  <a:pt x="2201138" y="1943100"/>
                </a:moveTo>
                <a:lnTo>
                  <a:pt x="2199525" y="1943100"/>
                </a:lnTo>
                <a:lnTo>
                  <a:pt x="2199894" y="1955800"/>
                </a:lnTo>
                <a:lnTo>
                  <a:pt x="2201138" y="1943100"/>
                </a:lnTo>
                <a:close/>
              </a:path>
              <a:path w="3353434" h="1955800">
                <a:moveTo>
                  <a:pt x="1987130" y="1943100"/>
                </a:moveTo>
                <a:lnTo>
                  <a:pt x="1984866" y="1943100"/>
                </a:lnTo>
                <a:lnTo>
                  <a:pt x="1983615" y="1950516"/>
                </a:lnTo>
                <a:lnTo>
                  <a:pt x="1987130" y="1943100"/>
                </a:lnTo>
                <a:close/>
              </a:path>
              <a:path w="3353434" h="1955800">
                <a:moveTo>
                  <a:pt x="1987613" y="1937186"/>
                </a:moveTo>
                <a:lnTo>
                  <a:pt x="1986241" y="1943100"/>
                </a:lnTo>
                <a:lnTo>
                  <a:pt x="1987016" y="1943100"/>
                </a:lnTo>
                <a:lnTo>
                  <a:pt x="1987613" y="1937186"/>
                </a:lnTo>
                <a:close/>
              </a:path>
              <a:path w="3353434" h="1955800">
                <a:moveTo>
                  <a:pt x="2222919" y="1930400"/>
                </a:moveTo>
                <a:lnTo>
                  <a:pt x="2222677" y="1930400"/>
                </a:lnTo>
                <a:lnTo>
                  <a:pt x="2220979" y="1943100"/>
                </a:lnTo>
                <a:lnTo>
                  <a:pt x="2221217" y="1943100"/>
                </a:lnTo>
                <a:lnTo>
                  <a:pt x="2222919" y="1930400"/>
                </a:lnTo>
                <a:close/>
              </a:path>
              <a:path w="3353434" h="1955800">
                <a:moveTo>
                  <a:pt x="1989188" y="1930400"/>
                </a:moveTo>
                <a:lnTo>
                  <a:pt x="1988299" y="1930400"/>
                </a:lnTo>
                <a:lnTo>
                  <a:pt x="1987613" y="1937186"/>
                </a:lnTo>
                <a:lnTo>
                  <a:pt x="1989188" y="1930400"/>
                </a:lnTo>
                <a:close/>
              </a:path>
              <a:path w="3353434" h="1955800">
                <a:moveTo>
                  <a:pt x="1998985" y="1922780"/>
                </a:moveTo>
                <a:lnTo>
                  <a:pt x="1994001" y="1930400"/>
                </a:lnTo>
                <a:lnTo>
                  <a:pt x="1996211" y="1930400"/>
                </a:lnTo>
                <a:lnTo>
                  <a:pt x="1998985" y="1922780"/>
                </a:lnTo>
                <a:close/>
              </a:path>
              <a:path w="3353434" h="1955800">
                <a:moveTo>
                  <a:pt x="2250655" y="1917700"/>
                </a:moveTo>
                <a:lnTo>
                  <a:pt x="2247722" y="1930400"/>
                </a:lnTo>
                <a:lnTo>
                  <a:pt x="2255215" y="1930400"/>
                </a:lnTo>
                <a:lnTo>
                  <a:pt x="2250655" y="1917700"/>
                </a:lnTo>
                <a:close/>
              </a:path>
              <a:path w="3353434" h="1955800">
                <a:moveTo>
                  <a:pt x="2262517" y="1917700"/>
                </a:moveTo>
                <a:lnTo>
                  <a:pt x="2259850" y="1917700"/>
                </a:lnTo>
                <a:lnTo>
                  <a:pt x="2261971" y="1930400"/>
                </a:lnTo>
                <a:lnTo>
                  <a:pt x="2265965" y="1930400"/>
                </a:lnTo>
                <a:lnTo>
                  <a:pt x="2262517" y="1917700"/>
                </a:lnTo>
                <a:close/>
              </a:path>
              <a:path w="3353434" h="1955800">
                <a:moveTo>
                  <a:pt x="2002307" y="1917700"/>
                </a:moveTo>
                <a:lnTo>
                  <a:pt x="2000834" y="1917700"/>
                </a:lnTo>
                <a:lnTo>
                  <a:pt x="1998985" y="1922780"/>
                </a:lnTo>
                <a:lnTo>
                  <a:pt x="2002307" y="1917700"/>
                </a:lnTo>
                <a:close/>
              </a:path>
              <a:path w="3353434" h="1955800">
                <a:moveTo>
                  <a:pt x="2007108" y="1905000"/>
                </a:moveTo>
                <a:lnTo>
                  <a:pt x="2001862" y="1917700"/>
                </a:lnTo>
                <a:lnTo>
                  <a:pt x="2003590" y="1917700"/>
                </a:lnTo>
                <a:lnTo>
                  <a:pt x="2007108" y="1905000"/>
                </a:lnTo>
                <a:close/>
              </a:path>
              <a:path w="3353434" h="1955800">
                <a:moveTo>
                  <a:pt x="2255050" y="1905000"/>
                </a:moveTo>
                <a:lnTo>
                  <a:pt x="2250732" y="1905000"/>
                </a:lnTo>
                <a:lnTo>
                  <a:pt x="2254605" y="1917700"/>
                </a:lnTo>
                <a:lnTo>
                  <a:pt x="2255050" y="1917700"/>
                </a:lnTo>
                <a:lnTo>
                  <a:pt x="2255050" y="1905000"/>
                </a:lnTo>
                <a:close/>
              </a:path>
              <a:path w="3353434" h="1955800">
                <a:moveTo>
                  <a:pt x="2016125" y="1892300"/>
                </a:moveTo>
                <a:lnTo>
                  <a:pt x="2015096" y="1892300"/>
                </a:lnTo>
                <a:lnTo>
                  <a:pt x="2015096" y="1905000"/>
                </a:lnTo>
                <a:lnTo>
                  <a:pt x="2016125" y="1905000"/>
                </a:lnTo>
                <a:lnTo>
                  <a:pt x="2016125" y="1892300"/>
                </a:lnTo>
                <a:close/>
              </a:path>
              <a:path w="3353434" h="1955800">
                <a:moveTo>
                  <a:pt x="2143353" y="1892300"/>
                </a:moveTo>
                <a:lnTo>
                  <a:pt x="2142147" y="1892300"/>
                </a:lnTo>
                <a:lnTo>
                  <a:pt x="2140927" y="1905000"/>
                </a:lnTo>
                <a:lnTo>
                  <a:pt x="2141842" y="1905000"/>
                </a:lnTo>
                <a:lnTo>
                  <a:pt x="2143353" y="1892300"/>
                </a:lnTo>
                <a:close/>
              </a:path>
              <a:path w="3353434" h="1955800">
                <a:moveTo>
                  <a:pt x="2257031" y="1892300"/>
                </a:moveTo>
                <a:lnTo>
                  <a:pt x="2256523" y="1892300"/>
                </a:lnTo>
                <a:lnTo>
                  <a:pt x="2253361" y="1905000"/>
                </a:lnTo>
                <a:lnTo>
                  <a:pt x="2255697" y="1905000"/>
                </a:lnTo>
                <a:lnTo>
                  <a:pt x="2257031" y="1892300"/>
                </a:lnTo>
                <a:close/>
              </a:path>
              <a:path w="3353434" h="1955800">
                <a:moveTo>
                  <a:pt x="2271308" y="1903630"/>
                </a:moveTo>
                <a:lnTo>
                  <a:pt x="2271661" y="1905000"/>
                </a:lnTo>
                <a:lnTo>
                  <a:pt x="2272080" y="1905000"/>
                </a:lnTo>
                <a:lnTo>
                  <a:pt x="2271308" y="1903630"/>
                </a:lnTo>
                <a:close/>
              </a:path>
              <a:path w="3353434" h="1955800">
                <a:moveTo>
                  <a:pt x="2277922" y="1892300"/>
                </a:moveTo>
                <a:lnTo>
                  <a:pt x="2276881" y="1892300"/>
                </a:lnTo>
                <a:lnTo>
                  <a:pt x="2277414" y="1905000"/>
                </a:lnTo>
                <a:lnTo>
                  <a:pt x="2278507" y="1905000"/>
                </a:lnTo>
                <a:lnTo>
                  <a:pt x="2277922" y="1892300"/>
                </a:lnTo>
                <a:close/>
              </a:path>
              <a:path w="3353434" h="1955800">
                <a:moveTo>
                  <a:pt x="2268385" y="1892300"/>
                </a:moveTo>
                <a:lnTo>
                  <a:pt x="2264918" y="1892300"/>
                </a:lnTo>
                <a:lnTo>
                  <a:pt x="2271308" y="1903630"/>
                </a:lnTo>
                <a:lnTo>
                  <a:pt x="2268385" y="1892300"/>
                </a:lnTo>
                <a:close/>
              </a:path>
              <a:path w="3353434" h="1955800">
                <a:moveTo>
                  <a:pt x="2014146" y="1886586"/>
                </a:moveTo>
                <a:lnTo>
                  <a:pt x="2014169" y="1892300"/>
                </a:lnTo>
                <a:lnTo>
                  <a:pt x="2016163" y="1892300"/>
                </a:lnTo>
                <a:lnTo>
                  <a:pt x="2014146" y="1886586"/>
                </a:lnTo>
                <a:close/>
              </a:path>
              <a:path w="3353434" h="1955800">
                <a:moveTo>
                  <a:pt x="2136806" y="1871991"/>
                </a:moveTo>
                <a:lnTo>
                  <a:pt x="2137727" y="1879600"/>
                </a:lnTo>
                <a:lnTo>
                  <a:pt x="2136406" y="1892300"/>
                </a:lnTo>
                <a:lnTo>
                  <a:pt x="2137575" y="1892300"/>
                </a:lnTo>
                <a:lnTo>
                  <a:pt x="2137867" y="1879600"/>
                </a:lnTo>
                <a:lnTo>
                  <a:pt x="2139340" y="1879600"/>
                </a:lnTo>
                <a:lnTo>
                  <a:pt x="2136806" y="1871991"/>
                </a:lnTo>
                <a:close/>
              </a:path>
              <a:path w="3353434" h="1955800">
                <a:moveTo>
                  <a:pt x="2284818" y="1879600"/>
                </a:moveTo>
                <a:lnTo>
                  <a:pt x="2280589" y="1892300"/>
                </a:lnTo>
                <a:lnTo>
                  <a:pt x="2290241" y="1892300"/>
                </a:lnTo>
                <a:lnTo>
                  <a:pt x="2284818" y="1879600"/>
                </a:lnTo>
                <a:close/>
              </a:path>
              <a:path w="3353434" h="1955800">
                <a:moveTo>
                  <a:pt x="2292041" y="1889192"/>
                </a:moveTo>
                <a:lnTo>
                  <a:pt x="2290241" y="1892300"/>
                </a:lnTo>
                <a:lnTo>
                  <a:pt x="2291702" y="1892300"/>
                </a:lnTo>
                <a:lnTo>
                  <a:pt x="2292041" y="1889192"/>
                </a:lnTo>
                <a:close/>
              </a:path>
              <a:path w="3353434" h="1955800">
                <a:moveTo>
                  <a:pt x="2297595" y="1879600"/>
                </a:moveTo>
                <a:lnTo>
                  <a:pt x="2293086" y="1879600"/>
                </a:lnTo>
                <a:lnTo>
                  <a:pt x="2292041" y="1889192"/>
                </a:lnTo>
                <a:lnTo>
                  <a:pt x="2297595" y="1879600"/>
                </a:lnTo>
                <a:close/>
              </a:path>
              <a:path w="3353434" h="1955800">
                <a:moveTo>
                  <a:pt x="2014118" y="1879600"/>
                </a:moveTo>
                <a:lnTo>
                  <a:pt x="2011680" y="1879600"/>
                </a:lnTo>
                <a:lnTo>
                  <a:pt x="2014146" y="1886586"/>
                </a:lnTo>
                <a:lnTo>
                  <a:pt x="2014118" y="1879600"/>
                </a:lnTo>
                <a:close/>
              </a:path>
              <a:path w="3353434" h="1955800">
                <a:moveTo>
                  <a:pt x="2011222" y="1866900"/>
                </a:moveTo>
                <a:lnTo>
                  <a:pt x="2010219" y="1866900"/>
                </a:lnTo>
                <a:lnTo>
                  <a:pt x="2010079" y="1879600"/>
                </a:lnTo>
                <a:lnTo>
                  <a:pt x="2011095" y="1879600"/>
                </a:lnTo>
                <a:lnTo>
                  <a:pt x="2011222" y="1866900"/>
                </a:lnTo>
                <a:close/>
              </a:path>
              <a:path w="3353434" h="1955800">
                <a:moveTo>
                  <a:pt x="2314511" y="1866900"/>
                </a:moveTo>
                <a:lnTo>
                  <a:pt x="2311374" y="1866900"/>
                </a:lnTo>
                <a:lnTo>
                  <a:pt x="2308910" y="1879600"/>
                </a:lnTo>
                <a:lnTo>
                  <a:pt x="2312035" y="1879600"/>
                </a:lnTo>
                <a:lnTo>
                  <a:pt x="2314511" y="1866900"/>
                </a:lnTo>
                <a:close/>
              </a:path>
              <a:path w="3353434" h="1955800">
                <a:moveTo>
                  <a:pt x="2319909" y="1866900"/>
                </a:moveTo>
                <a:lnTo>
                  <a:pt x="2314511" y="1866900"/>
                </a:lnTo>
                <a:lnTo>
                  <a:pt x="2319985" y="1879600"/>
                </a:lnTo>
                <a:lnTo>
                  <a:pt x="2319909" y="1866900"/>
                </a:lnTo>
                <a:close/>
              </a:path>
              <a:path w="3353434" h="1955800">
                <a:moveTo>
                  <a:pt x="2136190" y="1866900"/>
                </a:moveTo>
                <a:lnTo>
                  <a:pt x="2135111" y="1866900"/>
                </a:lnTo>
                <a:lnTo>
                  <a:pt x="2136806" y="1871991"/>
                </a:lnTo>
                <a:lnTo>
                  <a:pt x="2136190" y="1866900"/>
                </a:lnTo>
                <a:close/>
              </a:path>
              <a:path w="3353434" h="1955800">
                <a:moveTo>
                  <a:pt x="1997569" y="1847932"/>
                </a:moveTo>
                <a:lnTo>
                  <a:pt x="1998446" y="1854200"/>
                </a:lnTo>
                <a:lnTo>
                  <a:pt x="2004263" y="1866900"/>
                </a:lnTo>
                <a:lnTo>
                  <a:pt x="2006333" y="1866900"/>
                </a:lnTo>
                <a:lnTo>
                  <a:pt x="2001723" y="1854200"/>
                </a:lnTo>
                <a:lnTo>
                  <a:pt x="2002307" y="1854200"/>
                </a:lnTo>
                <a:lnTo>
                  <a:pt x="1997569" y="1847932"/>
                </a:lnTo>
                <a:close/>
              </a:path>
              <a:path w="3353434" h="1955800">
                <a:moveTo>
                  <a:pt x="2126996" y="1854200"/>
                </a:moveTo>
                <a:lnTo>
                  <a:pt x="2126792" y="1854200"/>
                </a:lnTo>
                <a:lnTo>
                  <a:pt x="2126043" y="1866900"/>
                </a:lnTo>
                <a:lnTo>
                  <a:pt x="2129751" y="1866900"/>
                </a:lnTo>
                <a:lnTo>
                  <a:pt x="2126996" y="1854200"/>
                </a:lnTo>
                <a:close/>
              </a:path>
              <a:path w="3353434" h="1955800">
                <a:moveTo>
                  <a:pt x="2319401" y="1863405"/>
                </a:moveTo>
                <a:lnTo>
                  <a:pt x="2318880" y="1866900"/>
                </a:lnTo>
                <a:lnTo>
                  <a:pt x="2319401" y="1866900"/>
                </a:lnTo>
                <a:lnTo>
                  <a:pt x="2319401" y="1863405"/>
                </a:lnTo>
                <a:close/>
              </a:path>
              <a:path w="3353434" h="1955800">
                <a:moveTo>
                  <a:pt x="2318991" y="1849845"/>
                </a:moveTo>
                <a:lnTo>
                  <a:pt x="2319380" y="1853981"/>
                </a:lnTo>
                <a:lnTo>
                  <a:pt x="2319401" y="1863405"/>
                </a:lnTo>
                <a:lnTo>
                  <a:pt x="2320772" y="1854200"/>
                </a:lnTo>
                <a:lnTo>
                  <a:pt x="2318991" y="1849845"/>
                </a:lnTo>
                <a:close/>
              </a:path>
              <a:path w="3353434" h="1955800">
                <a:moveTo>
                  <a:pt x="2128443" y="1853981"/>
                </a:moveTo>
                <a:lnTo>
                  <a:pt x="2128443" y="1854200"/>
                </a:lnTo>
                <a:lnTo>
                  <a:pt x="2128443" y="1853981"/>
                </a:lnTo>
                <a:close/>
              </a:path>
              <a:path w="3353434" h="1955800">
                <a:moveTo>
                  <a:pt x="2128443" y="1841500"/>
                </a:moveTo>
                <a:lnTo>
                  <a:pt x="2122627" y="1841500"/>
                </a:lnTo>
                <a:lnTo>
                  <a:pt x="2128443" y="1853981"/>
                </a:lnTo>
                <a:lnTo>
                  <a:pt x="2128443" y="1841500"/>
                </a:lnTo>
                <a:close/>
              </a:path>
              <a:path w="3353434" h="1955800">
                <a:moveTo>
                  <a:pt x="2318207" y="1841500"/>
                </a:moveTo>
                <a:lnTo>
                  <a:pt x="2315578" y="1841500"/>
                </a:lnTo>
                <a:lnTo>
                  <a:pt x="2318991" y="1849845"/>
                </a:lnTo>
                <a:lnTo>
                  <a:pt x="2318207" y="1841500"/>
                </a:lnTo>
                <a:close/>
              </a:path>
              <a:path w="3353434" h="1955800">
                <a:moveTo>
                  <a:pt x="1996668" y="1841500"/>
                </a:moveTo>
                <a:lnTo>
                  <a:pt x="1992706" y="1841500"/>
                </a:lnTo>
                <a:lnTo>
                  <a:pt x="1997569" y="1847932"/>
                </a:lnTo>
                <a:lnTo>
                  <a:pt x="1996668" y="1841500"/>
                </a:lnTo>
                <a:close/>
              </a:path>
              <a:path w="3353434" h="1955800">
                <a:moveTo>
                  <a:pt x="1997930" y="1824681"/>
                </a:moveTo>
                <a:lnTo>
                  <a:pt x="1997329" y="1828800"/>
                </a:lnTo>
                <a:lnTo>
                  <a:pt x="1999005" y="1841500"/>
                </a:lnTo>
                <a:lnTo>
                  <a:pt x="2001189" y="1841500"/>
                </a:lnTo>
                <a:lnTo>
                  <a:pt x="1998929" y="1828800"/>
                </a:lnTo>
                <a:lnTo>
                  <a:pt x="1998662" y="1828800"/>
                </a:lnTo>
                <a:lnTo>
                  <a:pt x="1997930" y="1824681"/>
                </a:lnTo>
                <a:close/>
              </a:path>
              <a:path w="3353434" h="1955800">
                <a:moveTo>
                  <a:pt x="2121655" y="1833410"/>
                </a:moveTo>
                <a:lnTo>
                  <a:pt x="2120265" y="1841500"/>
                </a:lnTo>
                <a:lnTo>
                  <a:pt x="2122360" y="1841500"/>
                </a:lnTo>
                <a:lnTo>
                  <a:pt x="2121655" y="1833410"/>
                </a:lnTo>
                <a:close/>
              </a:path>
              <a:path w="3353434" h="1955800">
                <a:moveTo>
                  <a:pt x="2320163" y="1836722"/>
                </a:moveTo>
                <a:lnTo>
                  <a:pt x="2318080" y="1841500"/>
                </a:lnTo>
                <a:lnTo>
                  <a:pt x="2320163" y="1841500"/>
                </a:lnTo>
                <a:lnTo>
                  <a:pt x="2320163" y="1836722"/>
                </a:lnTo>
                <a:close/>
              </a:path>
              <a:path w="3353434" h="1955800">
                <a:moveTo>
                  <a:pt x="2323617" y="1828800"/>
                </a:moveTo>
                <a:lnTo>
                  <a:pt x="2320163" y="1828800"/>
                </a:lnTo>
                <a:lnTo>
                  <a:pt x="2320163" y="1836722"/>
                </a:lnTo>
                <a:lnTo>
                  <a:pt x="2323617" y="1828800"/>
                </a:lnTo>
                <a:close/>
              </a:path>
              <a:path w="3353434" h="1955800">
                <a:moveTo>
                  <a:pt x="2122447" y="1828800"/>
                </a:moveTo>
                <a:lnTo>
                  <a:pt x="2121253" y="1828800"/>
                </a:lnTo>
                <a:lnTo>
                  <a:pt x="2121655" y="1833410"/>
                </a:lnTo>
                <a:lnTo>
                  <a:pt x="2122447" y="1828800"/>
                </a:lnTo>
                <a:close/>
              </a:path>
              <a:path w="3353434" h="1955800">
                <a:moveTo>
                  <a:pt x="2135835" y="1816100"/>
                </a:moveTo>
                <a:lnTo>
                  <a:pt x="2133307" y="1816100"/>
                </a:lnTo>
                <a:lnTo>
                  <a:pt x="2127502" y="1828800"/>
                </a:lnTo>
                <a:lnTo>
                  <a:pt x="2131106" y="1828800"/>
                </a:lnTo>
                <a:lnTo>
                  <a:pt x="2135835" y="1816100"/>
                </a:lnTo>
                <a:close/>
              </a:path>
              <a:path w="3353434" h="1955800">
                <a:moveTo>
                  <a:pt x="2316241" y="1825413"/>
                </a:moveTo>
                <a:lnTo>
                  <a:pt x="2315997" y="1828800"/>
                </a:lnTo>
                <a:lnTo>
                  <a:pt x="2316962" y="1828800"/>
                </a:lnTo>
                <a:lnTo>
                  <a:pt x="2316241" y="1825413"/>
                </a:lnTo>
                <a:close/>
              </a:path>
              <a:path w="3353434" h="1955800">
                <a:moveTo>
                  <a:pt x="2316911" y="1816100"/>
                </a:moveTo>
                <a:lnTo>
                  <a:pt x="2314257" y="1816100"/>
                </a:lnTo>
                <a:lnTo>
                  <a:pt x="2316241" y="1825413"/>
                </a:lnTo>
                <a:lnTo>
                  <a:pt x="2316911" y="1816100"/>
                </a:lnTo>
                <a:close/>
              </a:path>
              <a:path w="3353434" h="1955800">
                <a:moveTo>
                  <a:pt x="1999183" y="1816100"/>
                </a:moveTo>
                <a:lnTo>
                  <a:pt x="1996404" y="1816100"/>
                </a:lnTo>
                <a:lnTo>
                  <a:pt x="1997930" y="1824681"/>
                </a:lnTo>
                <a:lnTo>
                  <a:pt x="1999183" y="1816100"/>
                </a:lnTo>
                <a:close/>
              </a:path>
              <a:path w="3353434" h="1955800">
                <a:moveTo>
                  <a:pt x="1985920" y="1803814"/>
                </a:moveTo>
                <a:lnTo>
                  <a:pt x="1988070" y="1816100"/>
                </a:lnTo>
                <a:lnTo>
                  <a:pt x="1991660" y="1816100"/>
                </a:lnTo>
                <a:lnTo>
                  <a:pt x="1985920" y="1803814"/>
                </a:lnTo>
                <a:close/>
              </a:path>
              <a:path w="3353434" h="1955800">
                <a:moveTo>
                  <a:pt x="2144460" y="1803400"/>
                </a:moveTo>
                <a:lnTo>
                  <a:pt x="2141544" y="1803400"/>
                </a:lnTo>
                <a:lnTo>
                  <a:pt x="2137740" y="1816100"/>
                </a:lnTo>
                <a:lnTo>
                  <a:pt x="2140198" y="1816100"/>
                </a:lnTo>
                <a:lnTo>
                  <a:pt x="2144460" y="1803400"/>
                </a:lnTo>
                <a:close/>
              </a:path>
              <a:path w="3353434" h="1955800">
                <a:moveTo>
                  <a:pt x="2254468" y="1810026"/>
                </a:moveTo>
                <a:lnTo>
                  <a:pt x="2256053" y="1816100"/>
                </a:lnTo>
                <a:lnTo>
                  <a:pt x="2256472" y="1816100"/>
                </a:lnTo>
                <a:lnTo>
                  <a:pt x="2254468" y="1810026"/>
                </a:lnTo>
                <a:close/>
              </a:path>
              <a:path w="3353434" h="1955800">
                <a:moveTo>
                  <a:pt x="2265135" y="1815070"/>
                </a:moveTo>
                <a:lnTo>
                  <a:pt x="2264727" y="1816100"/>
                </a:lnTo>
                <a:lnTo>
                  <a:pt x="2265032" y="1816100"/>
                </a:lnTo>
                <a:lnTo>
                  <a:pt x="2265135" y="1815070"/>
                </a:lnTo>
                <a:close/>
              </a:path>
              <a:path w="3353434" h="1955800">
                <a:moveTo>
                  <a:pt x="2311402" y="1807535"/>
                </a:moveTo>
                <a:lnTo>
                  <a:pt x="2313038" y="1816100"/>
                </a:lnTo>
                <a:lnTo>
                  <a:pt x="2315641" y="1816100"/>
                </a:lnTo>
                <a:lnTo>
                  <a:pt x="2311402" y="1807535"/>
                </a:lnTo>
                <a:close/>
              </a:path>
              <a:path w="3353434" h="1955800">
                <a:moveTo>
                  <a:pt x="2269756" y="1803400"/>
                </a:moveTo>
                <a:lnTo>
                  <a:pt x="2266302" y="1803400"/>
                </a:lnTo>
                <a:lnTo>
                  <a:pt x="2265135" y="1815070"/>
                </a:lnTo>
                <a:lnTo>
                  <a:pt x="2269756" y="1803400"/>
                </a:lnTo>
                <a:close/>
              </a:path>
              <a:path w="3353434" h="1955800">
                <a:moveTo>
                  <a:pt x="2252738" y="1803400"/>
                </a:moveTo>
                <a:lnTo>
                  <a:pt x="2252281" y="1803400"/>
                </a:lnTo>
                <a:lnTo>
                  <a:pt x="2254468" y="1810026"/>
                </a:lnTo>
                <a:lnTo>
                  <a:pt x="2252738" y="1803400"/>
                </a:lnTo>
                <a:close/>
              </a:path>
              <a:path w="3353434" h="1955800">
                <a:moveTo>
                  <a:pt x="2310612" y="1803400"/>
                </a:moveTo>
                <a:lnTo>
                  <a:pt x="2309355" y="1803400"/>
                </a:lnTo>
                <a:lnTo>
                  <a:pt x="2311402" y="1807535"/>
                </a:lnTo>
                <a:lnTo>
                  <a:pt x="2310612" y="1803400"/>
                </a:lnTo>
                <a:close/>
              </a:path>
              <a:path w="3353434" h="1955800">
                <a:moveTo>
                  <a:pt x="1985848" y="1803400"/>
                </a:moveTo>
                <a:lnTo>
                  <a:pt x="1985920" y="1803814"/>
                </a:lnTo>
                <a:lnTo>
                  <a:pt x="1985848" y="1803400"/>
                </a:lnTo>
                <a:close/>
              </a:path>
              <a:path w="3353434" h="1955800">
                <a:moveTo>
                  <a:pt x="1977491" y="1790700"/>
                </a:moveTo>
                <a:lnTo>
                  <a:pt x="1975675" y="1790700"/>
                </a:lnTo>
                <a:lnTo>
                  <a:pt x="1976018" y="1803400"/>
                </a:lnTo>
                <a:lnTo>
                  <a:pt x="1977669" y="1803400"/>
                </a:lnTo>
                <a:lnTo>
                  <a:pt x="1977491" y="1790700"/>
                </a:lnTo>
                <a:close/>
              </a:path>
              <a:path w="3353434" h="1955800">
                <a:moveTo>
                  <a:pt x="2159927" y="1790700"/>
                </a:moveTo>
                <a:lnTo>
                  <a:pt x="2157666" y="1790700"/>
                </a:lnTo>
                <a:lnTo>
                  <a:pt x="2149867" y="1803400"/>
                </a:lnTo>
                <a:lnTo>
                  <a:pt x="2153072" y="1803400"/>
                </a:lnTo>
                <a:lnTo>
                  <a:pt x="2159927" y="1790700"/>
                </a:lnTo>
                <a:close/>
              </a:path>
              <a:path w="3353434" h="1955800">
                <a:moveTo>
                  <a:pt x="2174800" y="1790700"/>
                </a:moveTo>
                <a:lnTo>
                  <a:pt x="2165197" y="1790700"/>
                </a:lnTo>
                <a:lnTo>
                  <a:pt x="2172606" y="1803400"/>
                </a:lnTo>
                <a:lnTo>
                  <a:pt x="2182206" y="1803400"/>
                </a:lnTo>
                <a:lnTo>
                  <a:pt x="2174800" y="1790700"/>
                </a:lnTo>
                <a:close/>
              </a:path>
              <a:path w="3353434" h="1955800">
                <a:moveTo>
                  <a:pt x="2205939" y="1790700"/>
                </a:moveTo>
                <a:lnTo>
                  <a:pt x="2194864" y="1790700"/>
                </a:lnTo>
                <a:lnTo>
                  <a:pt x="2189568" y="1803400"/>
                </a:lnTo>
                <a:lnTo>
                  <a:pt x="2205177" y="1803400"/>
                </a:lnTo>
                <a:lnTo>
                  <a:pt x="2207790" y="1798383"/>
                </a:lnTo>
                <a:lnTo>
                  <a:pt x="2205939" y="1790700"/>
                </a:lnTo>
                <a:close/>
              </a:path>
              <a:path w="3353434" h="1955800">
                <a:moveTo>
                  <a:pt x="2210648" y="1792898"/>
                </a:moveTo>
                <a:lnTo>
                  <a:pt x="2207790" y="1798383"/>
                </a:lnTo>
                <a:lnTo>
                  <a:pt x="2208999" y="1803400"/>
                </a:lnTo>
                <a:lnTo>
                  <a:pt x="2210648" y="1792898"/>
                </a:lnTo>
                <a:close/>
              </a:path>
              <a:path w="3353434" h="1955800">
                <a:moveTo>
                  <a:pt x="2220074" y="1790700"/>
                </a:moveTo>
                <a:lnTo>
                  <a:pt x="2218029" y="1790700"/>
                </a:lnTo>
                <a:lnTo>
                  <a:pt x="2218690" y="1803400"/>
                </a:lnTo>
                <a:lnTo>
                  <a:pt x="2219744" y="1803400"/>
                </a:lnTo>
                <a:lnTo>
                  <a:pt x="2220074" y="1790700"/>
                </a:lnTo>
                <a:close/>
              </a:path>
              <a:path w="3353434" h="1955800">
                <a:moveTo>
                  <a:pt x="2231600" y="1801375"/>
                </a:moveTo>
                <a:lnTo>
                  <a:pt x="2231212" y="1803400"/>
                </a:lnTo>
                <a:lnTo>
                  <a:pt x="2231351" y="1803400"/>
                </a:lnTo>
                <a:lnTo>
                  <a:pt x="2231600" y="1801375"/>
                </a:lnTo>
                <a:close/>
              </a:path>
              <a:path w="3353434" h="1955800">
                <a:moveTo>
                  <a:pt x="2262251" y="1790700"/>
                </a:moveTo>
                <a:lnTo>
                  <a:pt x="2259609" y="1790700"/>
                </a:lnTo>
                <a:lnTo>
                  <a:pt x="2259495" y="1803400"/>
                </a:lnTo>
                <a:lnTo>
                  <a:pt x="2260650" y="1803400"/>
                </a:lnTo>
                <a:lnTo>
                  <a:pt x="2262251" y="1790700"/>
                </a:lnTo>
                <a:close/>
              </a:path>
              <a:path w="3353434" h="1955800">
                <a:moveTo>
                  <a:pt x="2291016" y="1790700"/>
                </a:moveTo>
                <a:lnTo>
                  <a:pt x="2290381" y="1790700"/>
                </a:lnTo>
                <a:lnTo>
                  <a:pt x="2293416" y="1803400"/>
                </a:lnTo>
                <a:lnTo>
                  <a:pt x="2295855" y="1803400"/>
                </a:lnTo>
                <a:lnTo>
                  <a:pt x="2291016" y="1790700"/>
                </a:lnTo>
                <a:close/>
              </a:path>
              <a:path w="3353434" h="1955800">
                <a:moveTo>
                  <a:pt x="2302306" y="1790700"/>
                </a:moveTo>
                <a:lnTo>
                  <a:pt x="2301087" y="1790700"/>
                </a:lnTo>
                <a:lnTo>
                  <a:pt x="2297493" y="1803400"/>
                </a:lnTo>
                <a:lnTo>
                  <a:pt x="2298166" y="1803400"/>
                </a:lnTo>
                <a:lnTo>
                  <a:pt x="2302306" y="1790700"/>
                </a:lnTo>
                <a:close/>
              </a:path>
              <a:path w="3353434" h="1955800">
                <a:moveTo>
                  <a:pt x="2315229" y="1795252"/>
                </a:moveTo>
                <a:lnTo>
                  <a:pt x="2311196" y="1803400"/>
                </a:lnTo>
                <a:lnTo>
                  <a:pt x="2314651" y="1803400"/>
                </a:lnTo>
                <a:lnTo>
                  <a:pt x="2315229" y="1795252"/>
                </a:lnTo>
                <a:close/>
              </a:path>
              <a:path w="3353434" h="1955800">
                <a:moveTo>
                  <a:pt x="2233650" y="1790700"/>
                </a:moveTo>
                <a:lnTo>
                  <a:pt x="2232914" y="1790700"/>
                </a:lnTo>
                <a:lnTo>
                  <a:pt x="2231600" y="1801375"/>
                </a:lnTo>
                <a:lnTo>
                  <a:pt x="2233650" y="1790700"/>
                </a:lnTo>
                <a:close/>
              </a:path>
              <a:path w="3353434" h="1955800">
                <a:moveTo>
                  <a:pt x="2317483" y="1790700"/>
                </a:moveTo>
                <a:lnTo>
                  <a:pt x="2315552" y="1790700"/>
                </a:lnTo>
                <a:lnTo>
                  <a:pt x="2315229" y="1795252"/>
                </a:lnTo>
                <a:lnTo>
                  <a:pt x="2317483" y="1790700"/>
                </a:lnTo>
                <a:close/>
              </a:path>
              <a:path w="3353434" h="1955800">
                <a:moveTo>
                  <a:pt x="2211793" y="1790700"/>
                </a:moveTo>
                <a:lnTo>
                  <a:pt x="2210993" y="1790700"/>
                </a:lnTo>
                <a:lnTo>
                  <a:pt x="2210648" y="1792898"/>
                </a:lnTo>
                <a:lnTo>
                  <a:pt x="2211793" y="1790700"/>
                </a:lnTo>
                <a:close/>
              </a:path>
              <a:path w="3353434" h="1955800">
                <a:moveTo>
                  <a:pt x="1963940" y="1778000"/>
                </a:moveTo>
                <a:lnTo>
                  <a:pt x="1961494" y="1778000"/>
                </a:lnTo>
                <a:lnTo>
                  <a:pt x="1965301" y="1790700"/>
                </a:lnTo>
                <a:lnTo>
                  <a:pt x="1967357" y="1790700"/>
                </a:lnTo>
                <a:lnTo>
                  <a:pt x="1963940" y="1778000"/>
                </a:lnTo>
                <a:close/>
              </a:path>
              <a:path w="3353434" h="1955800">
                <a:moveTo>
                  <a:pt x="2242911" y="1778000"/>
                </a:moveTo>
                <a:lnTo>
                  <a:pt x="2241867" y="1778000"/>
                </a:lnTo>
                <a:lnTo>
                  <a:pt x="2241829" y="1790700"/>
                </a:lnTo>
                <a:lnTo>
                  <a:pt x="2242832" y="1790700"/>
                </a:lnTo>
                <a:lnTo>
                  <a:pt x="2242911" y="1778000"/>
                </a:lnTo>
                <a:close/>
              </a:path>
              <a:path w="3353434" h="1955800">
                <a:moveTo>
                  <a:pt x="2320023" y="1778000"/>
                </a:moveTo>
                <a:lnTo>
                  <a:pt x="2317623" y="1778000"/>
                </a:lnTo>
                <a:lnTo>
                  <a:pt x="2317623" y="1790700"/>
                </a:lnTo>
                <a:lnTo>
                  <a:pt x="2320023" y="1778000"/>
                </a:lnTo>
                <a:close/>
              </a:path>
              <a:path w="3353434" h="1955800">
                <a:moveTo>
                  <a:pt x="1961311" y="1776387"/>
                </a:moveTo>
                <a:lnTo>
                  <a:pt x="1961311" y="1778000"/>
                </a:lnTo>
                <a:lnTo>
                  <a:pt x="1961494" y="1778000"/>
                </a:lnTo>
                <a:lnTo>
                  <a:pt x="1961311" y="1776387"/>
                </a:lnTo>
                <a:close/>
              </a:path>
              <a:path w="3353434" h="1955800">
                <a:moveTo>
                  <a:pt x="2240369" y="1765300"/>
                </a:moveTo>
                <a:lnTo>
                  <a:pt x="2239154" y="1765300"/>
                </a:lnTo>
                <a:lnTo>
                  <a:pt x="2240441" y="1778000"/>
                </a:lnTo>
                <a:lnTo>
                  <a:pt x="2241542" y="1778000"/>
                </a:lnTo>
                <a:lnTo>
                  <a:pt x="2240369" y="1765300"/>
                </a:lnTo>
                <a:close/>
              </a:path>
              <a:path w="3353434" h="1955800">
                <a:moveTo>
                  <a:pt x="2316035" y="1772038"/>
                </a:moveTo>
                <a:lnTo>
                  <a:pt x="2312035" y="1778000"/>
                </a:lnTo>
                <a:lnTo>
                  <a:pt x="2316035" y="1778000"/>
                </a:lnTo>
                <a:lnTo>
                  <a:pt x="2316035" y="1772038"/>
                </a:lnTo>
                <a:close/>
              </a:path>
              <a:path w="3353434" h="1955800">
                <a:moveTo>
                  <a:pt x="1961311" y="1765300"/>
                </a:moveTo>
                <a:lnTo>
                  <a:pt x="1960056" y="1765300"/>
                </a:lnTo>
                <a:lnTo>
                  <a:pt x="1961311" y="1776387"/>
                </a:lnTo>
                <a:lnTo>
                  <a:pt x="1961311" y="1765300"/>
                </a:lnTo>
                <a:close/>
              </a:path>
              <a:path w="3353434" h="1955800">
                <a:moveTo>
                  <a:pt x="2320556" y="1765300"/>
                </a:moveTo>
                <a:lnTo>
                  <a:pt x="2316035" y="1765300"/>
                </a:lnTo>
                <a:lnTo>
                  <a:pt x="2316035" y="1772038"/>
                </a:lnTo>
                <a:lnTo>
                  <a:pt x="2320556" y="1765300"/>
                </a:lnTo>
                <a:close/>
              </a:path>
              <a:path w="3353434" h="1955800">
                <a:moveTo>
                  <a:pt x="1978329" y="1727200"/>
                </a:moveTo>
                <a:lnTo>
                  <a:pt x="1977732" y="1727200"/>
                </a:lnTo>
                <a:lnTo>
                  <a:pt x="1974008" y="1739900"/>
                </a:lnTo>
                <a:lnTo>
                  <a:pt x="1974581" y="1752600"/>
                </a:lnTo>
                <a:lnTo>
                  <a:pt x="1974237" y="1752600"/>
                </a:lnTo>
                <a:lnTo>
                  <a:pt x="1967763" y="1765300"/>
                </a:lnTo>
                <a:lnTo>
                  <a:pt x="1975104" y="1765300"/>
                </a:lnTo>
                <a:lnTo>
                  <a:pt x="1975599" y="1752600"/>
                </a:lnTo>
                <a:lnTo>
                  <a:pt x="1975316" y="1739900"/>
                </a:lnTo>
                <a:lnTo>
                  <a:pt x="1975863" y="1739900"/>
                </a:lnTo>
                <a:lnTo>
                  <a:pt x="1978329" y="1727200"/>
                </a:lnTo>
                <a:close/>
              </a:path>
              <a:path w="3353434" h="1955800">
                <a:moveTo>
                  <a:pt x="2242820" y="1752600"/>
                </a:moveTo>
                <a:lnTo>
                  <a:pt x="2241207" y="1752600"/>
                </a:lnTo>
                <a:lnTo>
                  <a:pt x="2239606" y="1765300"/>
                </a:lnTo>
                <a:lnTo>
                  <a:pt x="2241042" y="1765300"/>
                </a:lnTo>
                <a:lnTo>
                  <a:pt x="2242820" y="1752600"/>
                </a:lnTo>
                <a:close/>
              </a:path>
              <a:path w="3353434" h="1955800">
                <a:moveTo>
                  <a:pt x="2319897" y="1753047"/>
                </a:moveTo>
                <a:lnTo>
                  <a:pt x="2323858" y="1765300"/>
                </a:lnTo>
                <a:lnTo>
                  <a:pt x="2326881" y="1765300"/>
                </a:lnTo>
                <a:lnTo>
                  <a:pt x="2319897" y="1753047"/>
                </a:lnTo>
                <a:close/>
              </a:path>
              <a:path w="3353434" h="1955800">
                <a:moveTo>
                  <a:pt x="2319752" y="1752600"/>
                </a:moveTo>
                <a:lnTo>
                  <a:pt x="2319897" y="1753047"/>
                </a:lnTo>
                <a:lnTo>
                  <a:pt x="2319752" y="1752600"/>
                </a:lnTo>
                <a:close/>
              </a:path>
              <a:path w="3353434" h="1955800">
                <a:moveTo>
                  <a:pt x="2239835" y="1739900"/>
                </a:moveTo>
                <a:lnTo>
                  <a:pt x="2239340" y="1739900"/>
                </a:lnTo>
                <a:lnTo>
                  <a:pt x="2247214" y="1752600"/>
                </a:lnTo>
                <a:lnTo>
                  <a:pt x="2247785" y="1752600"/>
                </a:lnTo>
                <a:lnTo>
                  <a:pt x="2239835" y="1739900"/>
                </a:lnTo>
                <a:close/>
              </a:path>
              <a:path w="3353434" h="1955800">
                <a:moveTo>
                  <a:pt x="2307163" y="1739900"/>
                </a:moveTo>
                <a:lnTo>
                  <a:pt x="2303360" y="1739900"/>
                </a:lnTo>
                <a:lnTo>
                  <a:pt x="2309317" y="1752600"/>
                </a:lnTo>
                <a:lnTo>
                  <a:pt x="2312222" y="1752600"/>
                </a:lnTo>
                <a:lnTo>
                  <a:pt x="2307163" y="1739900"/>
                </a:lnTo>
                <a:close/>
              </a:path>
              <a:path w="3353434" h="1955800">
                <a:moveTo>
                  <a:pt x="2237279" y="1727200"/>
                </a:moveTo>
                <a:lnTo>
                  <a:pt x="2236782" y="1727200"/>
                </a:lnTo>
                <a:lnTo>
                  <a:pt x="2236765" y="1739900"/>
                </a:lnTo>
                <a:lnTo>
                  <a:pt x="2237684" y="1739900"/>
                </a:lnTo>
                <a:lnTo>
                  <a:pt x="2237279" y="1727200"/>
                </a:lnTo>
                <a:close/>
              </a:path>
              <a:path w="3353434" h="1955800">
                <a:moveTo>
                  <a:pt x="2311666" y="1727200"/>
                </a:moveTo>
                <a:lnTo>
                  <a:pt x="2309774" y="1739900"/>
                </a:lnTo>
                <a:lnTo>
                  <a:pt x="2314041" y="1739900"/>
                </a:lnTo>
                <a:lnTo>
                  <a:pt x="2311666" y="1727200"/>
                </a:lnTo>
                <a:close/>
              </a:path>
              <a:path w="3353434" h="1955800">
                <a:moveTo>
                  <a:pt x="2315679" y="1727200"/>
                </a:moveTo>
                <a:lnTo>
                  <a:pt x="2314778" y="1727200"/>
                </a:lnTo>
                <a:lnTo>
                  <a:pt x="2314041" y="1739900"/>
                </a:lnTo>
                <a:lnTo>
                  <a:pt x="2314257" y="1739900"/>
                </a:lnTo>
                <a:lnTo>
                  <a:pt x="2315679" y="1727200"/>
                </a:lnTo>
                <a:close/>
              </a:path>
              <a:path w="3353434" h="1955800">
                <a:moveTo>
                  <a:pt x="1978889" y="1716206"/>
                </a:moveTo>
                <a:lnTo>
                  <a:pt x="1980120" y="1727200"/>
                </a:lnTo>
                <a:lnTo>
                  <a:pt x="1981111" y="1727200"/>
                </a:lnTo>
                <a:lnTo>
                  <a:pt x="1978889" y="1716206"/>
                </a:lnTo>
                <a:close/>
              </a:path>
              <a:path w="3353434" h="1955800">
                <a:moveTo>
                  <a:pt x="1983625" y="1714500"/>
                </a:moveTo>
                <a:lnTo>
                  <a:pt x="1983397" y="1714500"/>
                </a:lnTo>
                <a:lnTo>
                  <a:pt x="1981847" y="1727200"/>
                </a:lnTo>
                <a:lnTo>
                  <a:pt x="1983320" y="1727200"/>
                </a:lnTo>
                <a:lnTo>
                  <a:pt x="1983625" y="1714500"/>
                </a:lnTo>
                <a:close/>
              </a:path>
              <a:path w="3353434" h="1955800">
                <a:moveTo>
                  <a:pt x="1991423" y="1714500"/>
                </a:moveTo>
                <a:lnTo>
                  <a:pt x="1990128" y="1714500"/>
                </a:lnTo>
                <a:lnTo>
                  <a:pt x="1987219" y="1727200"/>
                </a:lnTo>
                <a:lnTo>
                  <a:pt x="1988553" y="1727200"/>
                </a:lnTo>
                <a:lnTo>
                  <a:pt x="1991423" y="1714500"/>
                </a:lnTo>
                <a:close/>
              </a:path>
              <a:path w="3353434" h="1955800">
                <a:moveTo>
                  <a:pt x="2216139" y="1714500"/>
                </a:moveTo>
                <a:lnTo>
                  <a:pt x="2215264" y="1714500"/>
                </a:lnTo>
                <a:lnTo>
                  <a:pt x="2220228" y="1727200"/>
                </a:lnTo>
                <a:lnTo>
                  <a:pt x="2220869" y="1727200"/>
                </a:lnTo>
                <a:lnTo>
                  <a:pt x="2216139" y="1714500"/>
                </a:lnTo>
                <a:close/>
              </a:path>
              <a:path w="3353434" h="1955800">
                <a:moveTo>
                  <a:pt x="2298217" y="1714500"/>
                </a:moveTo>
                <a:lnTo>
                  <a:pt x="2295982" y="1714500"/>
                </a:lnTo>
                <a:lnTo>
                  <a:pt x="2297353" y="1727200"/>
                </a:lnTo>
                <a:lnTo>
                  <a:pt x="2300325" y="1727200"/>
                </a:lnTo>
                <a:lnTo>
                  <a:pt x="2298217" y="1714500"/>
                </a:lnTo>
                <a:close/>
              </a:path>
              <a:path w="3353434" h="1955800">
                <a:moveTo>
                  <a:pt x="1976658" y="1701800"/>
                </a:moveTo>
                <a:lnTo>
                  <a:pt x="1974946" y="1701800"/>
                </a:lnTo>
                <a:lnTo>
                  <a:pt x="1976545" y="1714500"/>
                </a:lnTo>
                <a:lnTo>
                  <a:pt x="1978544" y="1714500"/>
                </a:lnTo>
                <a:lnTo>
                  <a:pt x="1978889" y="1716206"/>
                </a:lnTo>
                <a:lnTo>
                  <a:pt x="1978698" y="1714500"/>
                </a:lnTo>
                <a:lnTo>
                  <a:pt x="1976658" y="1701800"/>
                </a:lnTo>
                <a:close/>
              </a:path>
              <a:path w="3353434" h="1955800">
                <a:moveTo>
                  <a:pt x="2212492" y="1701800"/>
                </a:moveTo>
                <a:lnTo>
                  <a:pt x="2211425" y="1701800"/>
                </a:lnTo>
                <a:lnTo>
                  <a:pt x="2212695" y="1714500"/>
                </a:lnTo>
                <a:lnTo>
                  <a:pt x="2213673" y="1714500"/>
                </a:lnTo>
                <a:lnTo>
                  <a:pt x="2212492" y="1701800"/>
                </a:lnTo>
                <a:close/>
              </a:path>
              <a:path w="3353434" h="1955800">
                <a:moveTo>
                  <a:pt x="2281136" y="1702712"/>
                </a:moveTo>
                <a:lnTo>
                  <a:pt x="2280158" y="1714500"/>
                </a:lnTo>
                <a:lnTo>
                  <a:pt x="2282126" y="1714500"/>
                </a:lnTo>
                <a:lnTo>
                  <a:pt x="2281136" y="1702712"/>
                </a:lnTo>
                <a:close/>
              </a:path>
              <a:path w="3353434" h="1955800">
                <a:moveTo>
                  <a:pt x="2281212" y="1701800"/>
                </a:moveTo>
                <a:lnTo>
                  <a:pt x="2281059" y="1701800"/>
                </a:lnTo>
                <a:lnTo>
                  <a:pt x="2281136" y="1702712"/>
                </a:lnTo>
                <a:lnTo>
                  <a:pt x="2281212" y="1701800"/>
                </a:lnTo>
                <a:close/>
              </a:path>
              <a:path w="3353434" h="1955800">
                <a:moveTo>
                  <a:pt x="1971459" y="1689100"/>
                </a:moveTo>
                <a:lnTo>
                  <a:pt x="1966734" y="1689100"/>
                </a:lnTo>
                <a:lnTo>
                  <a:pt x="1972957" y="1701800"/>
                </a:lnTo>
                <a:lnTo>
                  <a:pt x="1973580" y="1701800"/>
                </a:lnTo>
                <a:lnTo>
                  <a:pt x="1971459" y="1689100"/>
                </a:lnTo>
                <a:close/>
              </a:path>
              <a:path w="3353434" h="1955800">
                <a:moveTo>
                  <a:pt x="2213648" y="1689100"/>
                </a:moveTo>
                <a:lnTo>
                  <a:pt x="2212644" y="1689100"/>
                </a:lnTo>
                <a:lnTo>
                  <a:pt x="2211184" y="1701800"/>
                </a:lnTo>
                <a:lnTo>
                  <a:pt x="2212187" y="1701800"/>
                </a:lnTo>
                <a:lnTo>
                  <a:pt x="2213648" y="1689100"/>
                </a:lnTo>
                <a:close/>
              </a:path>
              <a:path w="3353434" h="1955800">
                <a:moveTo>
                  <a:pt x="2272207" y="1676400"/>
                </a:moveTo>
                <a:lnTo>
                  <a:pt x="2270277" y="1676400"/>
                </a:lnTo>
                <a:lnTo>
                  <a:pt x="2271255" y="1689100"/>
                </a:lnTo>
                <a:lnTo>
                  <a:pt x="2277719" y="1701800"/>
                </a:lnTo>
                <a:lnTo>
                  <a:pt x="2281059" y="1701800"/>
                </a:lnTo>
                <a:lnTo>
                  <a:pt x="2272906" y="1689100"/>
                </a:lnTo>
                <a:lnTo>
                  <a:pt x="2272207" y="1676400"/>
                </a:lnTo>
                <a:close/>
              </a:path>
              <a:path w="3353434" h="1955800">
                <a:moveTo>
                  <a:pt x="1957946" y="1676400"/>
                </a:moveTo>
                <a:lnTo>
                  <a:pt x="1956612" y="1676400"/>
                </a:lnTo>
                <a:lnTo>
                  <a:pt x="1959749" y="1689100"/>
                </a:lnTo>
                <a:lnTo>
                  <a:pt x="1962518" y="1689100"/>
                </a:lnTo>
                <a:lnTo>
                  <a:pt x="1957946" y="1676400"/>
                </a:lnTo>
                <a:close/>
              </a:path>
              <a:path w="3353434" h="1955800">
                <a:moveTo>
                  <a:pt x="2214194" y="1676400"/>
                </a:moveTo>
                <a:lnTo>
                  <a:pt x="2209761" y="1676400"/>
                </a:lnTo>
                <a:lnTo>
                  <a:pt x="2215172" y="1689100"/>
                </a:lnTo>
                <a:lnTo>
                  <a:pt x="2216010" y="1689100"/>
                </a:lnTo>
                <a:lnTo>
                  <a:pt x="2214194" y="1676400"/>
                </a:lnTo>
                <a:close/>
              </a:path>
              <a:path w="3353434" h="1955800">
                <a:moveTo>
                  <a:pt x="1948776" y="1663700"/>
                </a:moveTo>
                <a:lnTo>
                  <a:pt x="1941271" y="1663700"/>
                </a:lnTo>
                <a:lnTo>
                  <a:pt x="1950072" y="1676400"/>
                </a:lnTo>
                <a:lnTo>
                  <a:pt x="1950427" y="1676400"/>
                </a:lnTo>
                <a:lnTo>
                  <a:pt x="1948776" y="1663700"/>
                </a:lnTo>
                <a:close/>
              </a:path>
              <a:path w="3353434" h="1955800">
                <a:moveTo>
                  <a:pt x="2067952" y="1675151"/>
                </a:moveTo>
                <a:lnTo>
                  <a:pt x="2067698" y="1676400"/>
                </a:lnTo>
                <a:lnTo>
                  <a:pt x="2067966" y="1676400"/>
                </a:lnTo>
                <a:lnTo>
                  <a:pt x="2067952" y="1675151"/>
                </a:lnTo>
                <a:close/>
              </a:path>
              <a:path w="3353434" h="1955800">
                <a:moveTo>
                  <a:pt x="2085213" y="1663700"/>
                </a:moveTo>
                <a:lnTo>
                  <a:pt x="2084129" y="1663700"/>
                </a:lnTo>
                <a:lnTo>
                  <a:pt x="2075637" y="1676400"/>
                </a:lnTo>
                <a:lnTo>
                  <a:pt x="2079015" y="1676400"/>
                </a:lnTo>
                <a:lnTo>
                  <a:pt x="2085213" y="1663700"/>
                </a:lnTo>
                <a:close/>
              </a:path>
              <a:path w="3353434" h="1955800">
                <a:moveTo>
                  <a:pt x="2208623" y="1675131"/>
                </a:moveTo>
                <a:lnTo>
                  <a:pt x="2209287" y="1676400"/>
                </a:lnTo>
                <a:lnTo>
                  <a:pt x="2209761" y="1676400"/>
                </a:lnTo>
                <a:lnTo>
                  <a:pt x="2208623" y="1675131"/>
                </a:lnTo>
                <a:close/>
              </a:path>
              <a:path w="3353434" h="1955800">
                <a:moveTo>
                  <a:pt x="2250212" y="1665226"/>
                </a:moveTo>
                <a:lnTo>
                  <a:pt x="2253475" y="1676400"/>
                </a:lnTo>
                <a:lnTo>
                  <a:pt x="2255520" y="1676400"/>
                </a:lnTo>
                <a:lnTo>
                  <a:pt x="2250212" y="1665226"/>
                </a:lnTo>
                <a:close/>
              </a:path>
              <a:path w="3353434" h="1955800">
                <a:moveTo>
                  <a:pt x="2070287" y="1663700"/>
                </a:moveTo>
                <a:lnTo>
                  <a:pt x="2067826" y="1663700"/>
                </a:lnTo>
                <a:lnTo>
                  <a:pt x="2067952" y="1675151"/>
                </a:lnTo>
                <a:lnTo>
                  <a:pt x="2070287" y="1663700"/>
                </a:lnTo>
                <a:close/>
              </a:path>
              <a:path w="3353434" h="1955800">
                <a:moveTo>
                  <a:pt x="2202646" y="1663700"/>
                </a:moveTo>
                <a:lnTo>
                  <a:pt x="2198370" y="1663700"/>
                </a:lnTo>
                <a:lnTo>
                  <a:pt x="2208623" y="1675131"/>
                </a:lnTo>
                <a:lnTo>
                  <a:pt x="2202646" y="1663700"/>
                </a:lnTo>
                <a:close/>
              </a:path>
              <a:path w="3353434" h="1955800">
                <a:moveTo>
                  <a:pt x="2249766" y="1663700"/>
                </a:moveTo>
                <a:lnTo>
                  <a:pt x="2249487" y="1663700"/>
                </a:lnTo>
                <a:lnTo>
                  <a:pt x="2250212" y="1665226"/>
                </a:lnTo>
                <a:lnTo>
                  <a:pt x="2249766" y="1663700"/>
                </a:lnTo>
                <a:close/>
              </a:path>
              <a:path w="3353434" h="1955800">
                <a:moveTo>
                  <a:pt x="1941766" y="1651000"/>
                </a:moveTo>
                <a:lnTo>
                  <a:pt x="1940242" y="1651000"/>
                </a:lnTo>
                <a:lnTo>
                  <a:pt x="1941588" y="1663700"/>
                </a:lnTo>
                <a:lnTo>
                  <a:pt x="1941906" y="1663700"/>
                </a:lnTo>
                <a:lnTo>
                  <a:pt x="1941766" y="1651000"/>
                </a:lnTo>
                <a:close/>
              </a:path>
              <a:path w="3353434" h="1955800">
                <a:moveTo>
                  <a:pt x="2079523" y="1651000"/>
                </a:moveTo>
                <a:lnTo>
                  <a:pt x="2074595" y="1651000"/>
                </a:lnTo>
                <a:lnTo>
                  <a:pt x="2070287" y="1663700"/>
                </a:lnTo>
                <a:lnTo>
                  <a:pt x="2075103" y="1663700"/>
                </a:lnTo>
                <a:lnTo>
                  <a:pt x="2079523" y="1651000"/>
                </a:lnTo>
                <a:close/>
              </a:path>
              <a:path w="3353434" h="1955800">
                <a:moveTo>
                  <a:pt x="2101684" y="1651000"/>
                </a:moveTo>
                <a:lnTo>
                  <a:pt x="2100324" y="1651000"/>
                </a:lnTo>
                <a:lnTo>
                  <a:pt x="2092323" y="1663700"/>
                </a:lnTo>
                <a:lnTo>
                  <a:pt x="2094788" y="1663700"/>
                </a:lnTo>
                <a:lnTo>
                  <a:pt x="2101684" y="1651000"/>
                </a:lnTo>
                <a:close/>
              </a:path>
              <a:path w="3353434" h="1955800">
                <a:moveTo>
                  <a:pt x="2127122" y="1659160"/>
                </a:moveTo>
                <a:lnTo>
                  <a:pt x="2129678" y="1663700"/>
                </a:lnTo>
                <a:lnTo>
                  <a:pt x="2129819" y="1663700"/>
                </a:lnTo>
                <a:lnTo>
                  <a:pt x="2127122" y="1659160"/>
                </a:lnTo>
                <a:close/>
              </a:path>
              <a:path w="3353434" h="1955800">
                <a:moveTo>
                  <a:pt x="2139200" y="1651000"/>
                </a:moveTo>
                <a:lnTo>
                  <a:pt x="2135352" y="1663700"/>
                </a:lnTo>
                <a:lnTo>
                  <a:pt x="2135568" y="1663700"/>
                </a:lnTo>
                <a:lnTo>
                  <a:pt x="2139200" y="1651000"/>
                </a:lnTo>
                <a:close/>
              </a:path>
              <a:path w="3353434" h="1955800">
                <a:moveTo>
                  <a:pt x="2149703" y="1651000"/>
                </a:moveTo>
                <a:lnTo>
                  <a:pt x="2139213" y="1651000"/>
                </a:lnTo>
                <a:lnTo>
                  <a:pt x="2146528" y="1663700"/>
                </a:lnTo>
                <a:lnTo>
                  <a:pt x="2149703" y="1651000"/>
                </a:lnTo>
                <a:close/>
              </a:path>
              <a:path w="3353434" h="1955800">
                <a:moveTo>
                  <a:pt x="2191948" y="1653324"/>
                </a:moveTo>
                <a:lnTo>
                  <a:pt x="2192591" y="1663700"/>
                </a:lnTo>
                <a:lnTo>
                  <a:pt x="2195991" y="1663700"/>
                </a:lnTo>
                <a:lnTo>
                  <a:pt x="2191948" y="1653324"/>
                </a:lnTo>
                <a:close/>
              </a:path>
              <a:path w="3353434" h="1955800">
                <a:moveTo>
                  <a:pt x="2246975" y="1658565"/>
                </a:moveTo>
                <a:lnTo>
                  <a:pt x="2247442" y="1663700"/>
                </a:lnTo>
                <a:lnTo>
                  <a:pt x="2248166" y="1663700"/>
                </a:lnTo>
                <a:lnTo>
                  <a:pt x="2246975" y="1658565"/>
                </a:lnTo>
                <a:close/>
              </a:path>
              <a:path w="3353434" h="1955800">
                <a:moveTo>
                  <a:pt x="2122527" y="1651000"/>
                </a:moveTo>
                <a:lnTo>
                  <a:pt x="2122273" y="1651000"/>
                </a:lnTo>
                <a:lnTo>
                  <a:pt x="2127122" y="1659160"/>
                </a:lnTo>
                <a:lnTo>
                  <a:pt x="2122527" y="1651000"/>
                </a:lnTo>
                <a:close/>
              </a:path>
              <a:path w="3353434" h="1955800">
                <a:moveTo>
                  <a:pt x="2246287" y="1651000"/>
                </a:moveTo>
                <a:lnTo>
                  <a:pt x="2245220" y="1651000"/>
                </a:lnTo>
                <a:lnTo>
                  <a:pt x="2246975" y="1658565"/>
                </a:lnTo>
                <a:lnTo>
                  <a:pt x="2246287" y="1651000"/>
                </a:lnTo>
                <a:close/>
              </a:path>
              <a:path w="3353434" h="1955800">
                <a:moveTo>
                  <a:pt x="2191804" y="1651000"/>
                </a:moveTo>
                <a:lnTo>
                  <a:pt x="2191042" y="1651000"/>
                </a:lnTo>
                <a:lnTo>
                  <a:pt x="2191948" y="1653324"/>
                </a:lnTo>
                <a:lnTo>
                  <a:pt x="2191804" y="1651000"/>
                </a:lnTo>
                <a:close/>
              </a:path>
              <a:path w="3353434" h="1955800">
                <a:moveTo>
                  <a:pt x="1935048" y="1638300"/>
                </a:moveTo>
                <a:lnTo>
                  <a:pt x="1932063" y="1638300"/>
                </a:lnTo>
                <a:lnTo>
                  <a:pt x="1934552" y="1651000"/>
                </a:lnTo>
                <a:lnTo>
                  <a:pt x="1944128" y="1651000"/>
                </a:lnTo>
                <a:lnTo>
                  <a:pt x="1935048" y="1638300"/>
                </a:lnTo>
                <a:close/>
              </a:path>
              <a:path w="3353434" h="1955800">
                <a:moveTo>
                  <a:pt x="2072513" y="1641939"/>
                </a:moveTo>
                <a:lnTo>
                  <a:pt x="2073021" y="1651000"/>
                </a:lnTo>
                <a:lnTo>
                  <a:pt x="2074570" y="1651000"/>
                </a:lnTo>
                <a:lnTo>
                  <a:pt x="2072513" y="1641939"/>
                </a:lnTo>
                <a:close/>
              </a:path>
              <a:path w="3353434" h="1955800">
                <a:moveTo>
                  <a:pt x="2156942" y="1638300"/>
                </a:moveTo>
                <a:lnTo>
                  <a:pt x="2156409" y="1638300"/>
                </a:lnTo>
                <a:lnTo>
                  <a:pt x="2152142" y="1651000"/>
                </a:lnTo>
                <a:lnTo>
                  <a:pt x="2152802" y="1651000"/>
                </a:lnTo>
                <a:lnTo>
                  <a:pt x="2156942" y="1638300"/>
                </a:lnTo>
                <a:close/>
              </a:path>
              <a:path w="3353434" h="1955800">
                <a:moveTo>
                  <a:pt x="2179962" y="1638300"/>
                </a:moveTo>
                <a:lnTo>
                  <a:pt x="2177642" y="1638300"/>
                </a:lnTo>
                <a:lnTo>
                  <a:pt x="2183171" y="1651000"/>
                </a:lnTo>
                <a:lnTo>
                  <a:pt x="2186269" y="1651000"/>
                </a:lnTo>
                <a:lnTo>
                  <a:pt x="2179962" y="1638300"/>
                </a:lnTo>
                <a:close/>
              </a:path>
              <a:path w="3353434" h="1955800">
                <a:moveTo>
                  <a:pt x="2230551" y="1638300"/>
                </a:moveTo>
                <a:lnTo>
                  <a:pt x="2226195" y="1638300"/>
                </a:lnTo>
                <a:lnTo>
                  <a:pt x="2232228" y="1651000"/>
                </a:lnTo>
                <a:lnTo>
                  <a:pt x="2232914" y="1651000"/>
                </a:lnTo>
                <a:lnTo>
                  <a:pt x="2230551" y="1638300"/>
                </a:lnTo>
                <a:close/>
              </a:path>
              <a:path w="3353434" h="1955800">
                <a:moveTo>
                  <a:pt x="2072309" y="1638300"/>
                </a:moveTo>
                <a:lnTo>
                  <a:pt x="2071687" y="1638300"/>
                </a:lnTo>
                <a:lnTo>
                  <a:pt x="2072513" y="1641939"/>
                </a:lnTo>
                <a:lnTo>
                  <a:pt x="2072309" y="1638300"/>
                </a:lnTo>
                <a:close/>
              </a:path>
              <a:path w="3353434" h="1955800">
                <a:moveTo>
                  <a:pt x="1935226" y="1625600"/>
                </a:moveTo>
                <a:lnTo>
                  <a:pt x="1925840" y="1625600"/>
                </a:lnTo>
                <a:lnTo>
                  <a:pt x="1931149" y="1638300"/>
                </a:lnTo>
                <a:lnTo>
                  <a:pt x="1938972" y="1638300"/>
                </a:lnTo>
                <a:lnTo>
                  <a:pt x="1935226" y="1625600"/>
                </a:lnTo>
                <a:close/>
              </a:path>
              <a:path w="3353434" h="1955800">
                <a:moveTo>
                  <a:pt x="1946503" y="1625600"/>
                </a:moveTo>
                <a:lnTo>
                  <a:pt x="1945462" y="1625600"/>
                </a:lnTo>
                <a:lnTo>
                  <a:pt x="1944992" y="1638300"/>
                </a:lnTo>
                <a:lnTo>
                  <a:pt x="1946148" y="1638300"/>
                </a:lnTo>
                <a:lnTo>
                  <a:pt x="1946503" y="1625600"/>
                </a:lnTo>
                <a:close/>
              </a:path>
              <a:path w="3353434" h="1955800">
                <a:moveTo>
                  <a:pt x="2078395" y="1629958"/>
                </a:moveTo>
                <a:lnTo>
                  <a:pt x="2073465" y="1638300"/>
                </a:lnTo>
                <a:lnTo>
                  <a:pt x="2076843" y="1638300"/>
                </a:lnTo>
                <a:lnTo>
                  <a:pt x="2078395" y="1629958"/>
                </a:lnTo>
                <a:close/>
              </a:path>
              <a:path w="3353434" h="1955800">
                <a:moveTo>
                  <a:pt x="2225878" y="1625600"/>
                </a:moveTo>
                <a:lnTo>
                  <a:pt x="2224409" y="1625600"/>
                </a:lnTo>
                <a:lnTo>
                  <a:pt x="2227961" y="1638300"/>
                </a:lnTo>
                <a:lnTo>
                  <a:pt x="2229027" y="1638300"/>
                </a:lnTo>
                <a:lnTo>
                  <a:pt x="2225878" y="1625600"/>
                </a:lnTo>
                <a:close/>
              </a:path>
              <a:path w="3353434" h="1955800">
                <a:moveTo>
                  <a:pt x="2080971" y="1625600"/>
                </a:moveTo>
                <a:lnTo>
                  <a:pt x="2079205" y="1625600"/>
                </a:lnTo>
                <a:lnTo>
                  <a:pt x="2078395" y="1629958"/>
                </a:lnTo>
                <a:lnTo>
                  <a:pt x="2080971" y="1625600"/>
                </a:lnTo>
                <a:close/>
              </a:path>
              <a:path w="3353434" h="1955800">
                <a:moveTo>
                  <a:pt x="1946376" y="1612900"/>
                </a:moveTo>
                <a:lnTo>
                  <a:pt x="1945360" y="1612900"/>
                </a:lnTo>
                <a:lnTo>
                  <a:pt x="1945665" y="1625600"/>
                </a:lnTo>
                <a:lnTo>
                  <a:pt x="1946592" y="1625600"/>
                </a:lnTo>
                <a:lnTo>
                  <a:pt x="1946376" y="1612900"/>
                </a:lnTo>
                <a:close/>
              </a:path>
              <a:path w="3353434" h="1955800">
                <a:moveTo>
                  <a:pt x="2080221" y="1612900"/>
                </a:moveTo>
                <a:lnTo>
                  <a:pt x="2079345" y="1612900"/>
                </a:lnTo>
                <a:lnTo>
                  <a:pt x="2076805" y="1625600"/>
                </a:lnTo>
                <a:lnTo>
                  <a:pt x="2077504" y="1625600"/>
                </a:lnTo>
                <a:lnTo>
                  <a:pt x="2080221" y="1612900"/>
                </a:lnTo>
                <a:close/>
              </a:path>
              <a:path w="3353434" h="1955800">
                <a:moveTo>
                  <a:pt x="2206155" y="1612900"/>
                </a:moveTo>
                <a:lnTo>
                  <a:pt x="2202497" y="1612900"/>
                </a:lnTo>
                <a:lnTo>
                  <a:pt x="2207756" y="1625600"/>
                </a:lnTo>
                <a:lnTo>
                  <a:pt x="2218724" y="1625600"/>
                </a:lnTo>
                <a:lnTo>
                  <a:pt x="2206155" y="1612900"/>
                </a:lnTo>
                <a:close/>
              </a:path>
              <a:path w="3353434" h="1955800">
                <a:moveTo>
                  <a:pt x="1948370" y="1600913"/>
                </a:moveTo>
                <a:lnTo>
                  <a:pt x="1948370" y="1612900"/>
                </a:lnTo>
                <a:lnTo>
                  <a:pt x="1949437" y="1612900"/>
                </a:lnTo>
                <a:lnTo>
                  <a:pt x="1948370" y="1600913"/>
                </a:lnTo>
                <a:close/>
              </a:path>
              <a:path w="3353434" h="1955800">
                <a:moveTo>
                  <a:pt x="2080031" y="1589655"/>
                </a:moveTo>
                <a:lnTo>
                  <a:pt x="2075434" y="1600200"/>
                </a:lnTo>
                <a:lnTo>
                  <a:pt x="2075675" y="1612900"/>
                </a:lnTo>
                <a:lnTo>
                  <a:pt x="2079693" y="1612900"/>
                </a:lnTo>
                <a:lnTo>
                  <a:pt x="2077151" y="1600200"/>
                </a:lnTo>
                <a:lnTo>
                  <a:pt x="2080031" y="1600200"/>
                </a:lnTo>
                <a:lnTo>
                  <a:pt x="2080031" y="1589655"/>
                </a:lnTo>
                <a:close/>
              </a:path>
              <a:path w="3353434" h="1955800">
                <a:moveTo>
                  <a:pt x="2183480" y="1600200"/>
                </a:moveTo>
                <a:lnTo>
                  <a:pt x="2182002" y="1600200"/>
                </a:lnTo>
                <a:lnTo>
                  <a:pt x="2189359" y="1612900"/>
                </a:lnTo>
                <a:lnTo>
                  <a:pt x="2191740" y="1612900"/>
                </a:lnTo>
                <a:lnTo>
                  <a:pt x="2183480" y="1600200"/>
                </a:lnTo>
                <a:close/>
              </a:path>
              <a:path w="3353434" h="1955800">
                <a:moveTo>
                  <a:pt x="1948370" y="1600200"/>
                </a:moveTo>
                <a:lnTo>
                  <a:pt x="1948370" y="1600913"/>
                </a:lnTo>
                <a:lnTo>
                  <a:pt x="1948370" y="1600200"/>
                </a:lnTo>
                <a:close/>
              </a:path>
              <a:path w="3353434" h="1955800">
                <a:moveTo>
                  <a:pt x="1949253" y="1594629"/>
                </a:moveTo>
                <a:lnTo>
                  <a:pt x="1947672" y="1600200"/>
                </a:lnTo>
                <a:lnTo>
                  <a:pt x="1948307" y="1600200"/>
                </a:lnTo>
                <a:lnTo>
                  <a:pt x="1949253" y="1594629"/>
                </a:lnTo>
                <a:close/>
              </a:path>
              <a:path w="3353434" h="1955800">
                <a:moveTo>
                  <a:pt x="2050034" y="1587500"/>
                </a:moveTo>
                <a:lnTo>
                  <a:pt x="2049538" y="1587500"/>
                </a:lnTo>
                <a:lnTo>
                  <a:pt x="2051189" y="1600200"/>
                </a:lnTo>
                <a:lnTo>
                  <a:pt x="2051900" y="1600200"/>
                </a:lnTo>
                <a:lnTo>
                  <a:pt x="2050034" y="1587500"/>
                </a:lnTo>
                <a:close/>
              </a:path>
              <a:path w="3353434" h="1955800">
                <a:moveTo>
                  <a:pt x="2080031" y="1587500"/>
                </a:moveTo>
                <a:lnTo>
                  <a:pt x="2066404" y="1587500"/>
                </a:lnTo>
                <a:lnTo>
                  <a:pt x="2063102" y="1600200"/>
                </a:lnTo>
                <a:lnTo>
                  <a:pt x="2074367" y="1600200"/>
                </a:lnTo>
                <a:lnTo>
                  <a:pt x="2080031" y="1589307"/>
                </a:lnTo>
                <a:lnTo>
                  <a:pt x="2080031" y="1587500"/>
                </a:lnTo>
                <a:close/>
              </a:path>
              <a:path w="3353434" h="1955800">
                <a:moveTo>
                  <a:pt x="2182177" y="1587500"/>
                </a:moveTo>
                <a:lnTo>
                  <a:pt x="2180678" y="1587500"/>
                </a:lnTo>
                <a:lnTo>
                  <a:pt x="2185352" y="1600200"/>
                </a:lnTo>
                <a:lnTo>
                  <a:pt x="2185758" y="1600200"/>
                </a:lnTo>
                <a:lnTo>
                  <a:pt x="2182177" y="1587500"/>
                </a:lnTo>
                <a:close/>
              </a:path>
              <a:path w="3353434" h="1955800">
                <a:moveTo>
                  <a:pt x="2212695" y="1587500"/>
                </a:moveTo>
                <a:lnTo>
                  <a:pt x="2203488" y="1587500"/>
                </a:lnTo>
                <a:lnTo>
                  <a:pt x="2206459" y="1600200"/>
                </a:lnTo>
                <a:lnTo>
                  <a:pt x="2212695" y="1587500"/>
                </a:lnTo>
                <a:close/>
              </a:path>
              <a:path w="3353434" h="1955800">
                <a:moveTo>
                  <a:pt x="1951278" y="1587500"/>
                </a:moveTo>
                <a:lnTo>
                  <a:pt x="1950466" y="1587500"/>
                </a:lnTo>
                <a:lnTo>
                  <a:pt x="1949253" y="1594629"/>
                </a:lnTo>
                <a:lnTo>
                  <a:pt x="1951278" y="1587500"/>
                </a:lnTo>
                <a:close/>
              </a:path>
              <a:path w="3353434" h="1955800">
                <a:moveTo>
                  <a:pt x="2080971" y="1587500"/>
                </a:moveTo>
                <a:lnTo>
                  <a:pt x="2080031" y="1589307"/>
                </a:lnTo>
                <a:lnTo>
                  <a:pt x="2080031" y="1589655"/>
                </a:lnTo>
                <a:lnTo>
                  <a:pt x="2080971" y="1587500"/>
                </a:lnTo>
                <a:close/>
              </a:path>
              <a:path w="3353434" h="1955800">
                <a:moveTo>
                  <a:pt x="1996465" y="1574800"/>
                </a:moveTo>
                <a:lnTo>
                  <a:pt x="1996249" y="1574800"/>
                </a:lnTo>
                <a:lnTo>
                  <a:pt x="1993353" y="1587500"/>
                </a:lnTo>
                <a:lnTo>
                  <a:pt x="1994204" y="1587500"/>
                </a:lnTo>
                <a:lnTo>
                  <a:pt x="1996465" y="1574800"/>
                </a:lnTo>
                <a:close/>
              </a:path>
              <a:path w="3353434" h="1955800">
                <a:moveTo>
                  <a:pt x="2049716" y="1574800"/>
                </a:moveTo>
                <a:lnTo>
                  <a:pt x="2049411" y="1574800"/>
                </a:lnTo>
                <a:lnTo>
                  <a:pt x="2049411" y="1587500"/>
                </a:lnTo>
                <a:lnTo>
                  <a:pt x="2051939" y="1587500"/>
                </a:lnTo>
                <a:lnTo>
                  <a:pt x="2049716" y="1574800"/>
                </a:lnTo>
                <a:close/>
              </a:path>
              <a:path w="3353434" h="1955800">
                <a:moveTo>
                  <a:pt x="2220226" y="1574800"/>
                </a:moveTo>
                <a:lnTo>
                  <a:pt x="2219401" y="1574800"/>
                </a:lnTo>
                <a:lnTo>
                  <a:pt x="2216467" y="1587500"/>
                </a:lnTo>
                <a:lnTo>
                  <a:pt x="2217115" y="1587500"/>
                </a:lnTo>
                <a:lnTo>
                  <a:pt x="2220226" y="1574800"/>
                </a:lnTo>
                <a:close/>
              </a:path>
              <a:path w="3353434" h="1955800">
                <a:moveTo>
                  <a:pt x="2011375" y="1562100"/>
                </a:moveTo>
                <a:lnTo>
                  <a:pt x="2010359" y="1562100"/>
                </a:lnTo>
                <a:lnTo>
                  <a:pt x="2010359" y="1574800"/>
                </a:lnTo>
                <a:lnTo>
                  <a:pt x="2011184" y="1574800"/>
                </a:lnTo>
                <a:lnTo>
                  <a:pt x="2011375" y="1562100"/>
                </a:lnTo>
                <a:close/>
              </a:path>
              <a:path w="3353434" h="1955800">
                <a:moveTo>
                  <a:pt x="2040826" y="1562100"/>
                </a:moveTo>
                <a:lnTo>
                  <a:pt x="2033993" y="1562100"/>
                </a:lnTo>
                <a:lnTo>
                  <a:pt x="2037003" y="1574800"/>
                </a:lnTo>
                <a:lnTo>
                  <a:pt x="2040826" y="1562100"/>
                </a:lnTo>
                <a:close/>
              </a:path>
              <a:path w="3353434" h="1955800">
                <a:moveTo>
                  <a:pt x="2052929" y="1562100"/>
                </a:moveTo>
                <a:lnTo>
                  <a:pt x="2048484" y="1562100"/>
                </a:lnTo>
                <a:lnTo>
                  <a:pt x="2052180" y="1574800"/>
                </a:lnTo>
                <a:lnTo>
                  <a:pt x="2053056" y="1574800"/>
                </a:lnTo>
                <a:lnTo>
                  <a:pt x="2052929" y="1562100"/>
                </a:lnTo>
                <a:close/>
              </a:path>
              <a:path w="3353434" h="1955800">
                <a:moveTo>
                  <a:pt x="2215388" y="1562100"/>
                </a:moveTo>
                <a:lnTo>
                  <a:pt x="2213838" y="1562100"/>
                </a:lnTo>
                <a:lnTo>
                  <a:pt x="2219629" y="1574800"/>
                </a:lnTo>
                <a:lnTo>
                  <a:pt x="2225357" y="1574800"/>
                </a:lnTo>
                <a:lnTo>
                  <a:pt x="2215388" y="1562100"/>
                </a:lnTo>
                <a:close/>
              </a:path>
              <a:path w="3353434" h="1955800">
                <a:moveTo>
                  <a:pt x="2036178" y="1549400"/>
                </a:moveTo>
                <a:lnTo>
                  <a:pt x="2036038" y="1549400"/>
                </a:lnTo>
                <a:lnTo>
                  <a:pt x="2035492" y="1562100"/>
                </a:lnTo>
                <a:lnTo>
                  <a:pt x="2035987" y="1562100"/>
                </a:lnTo>
                <a:lnTo>
                  <a:pt x="2036178" y="1549400"/>
                </a:lnTo>
                <a:close/>
              </a:path>
              <a:path w="3353434" h="1955800">
                <a:moveTo>
                  <a:pt x="2041474" y="1549400"/>
                </a:moveTo>
                <a:lnTo>
                  <a:pt x="2040788" y="1562100"/>
                </a:lnTo>
                <a:lnTo>
                  <a:pt x="2046833" y="1562100"/>
                </a:lnTo>
                <a:lnTo>
                  <a:pt x="2041474" y="1549400"/>
                </a:lnTo>
                <a:close/>
              </a:path>
              <a:path w="3353434" h="1955800">
                <a:moveTo>
                  <a:pt x="2202141" y="1549400"/>
                </a:moveTo>
                <a:lnTo>
                  <a:pt x="2195042" y="1549400"/>
                </a:lnTo>
                <a:lnTo>
                  <a:pt x="2199259" y="1562100"/>
                </a:lnTo>
                <a:lnTo>
                  <a:pt x="2200046" y="1562100"/>
                </a:lnTo>
                <a:lnTo>
                  <a:pt x="2202141" y="1549400"/>
                </a:lnTo>
                <a:close/>
              </a:path>
              <a:path w="3353434" h="1955800">
                <a:moveTo>
                  <a:pt x="2208288" y="1549400"/>
                </a:moveTo>
                <a:lnTo>
                  <a:pt x="2202141" y="1549400"/>
                </a:lnTo>
                <a:lnTo>
                  <a:pt x="2208288" y="1562100"/>
                </a:lnTo>
                <a:lnTo>
                  <a:pt x="2208288" y="1549400"/>
                </a:lnTo>
                <a:close/>
              </a:path>
              <a:path w="3353434" h="1955800">
                <a:moveTo>
                  <a:pt x="2054212" y="1536700"/>
                </a:moveTo>
                <a:lnTo>
                  <a:pt x="2053145" y="1536700"/>
                </a:lnTo>
                <a:lnTo>
                  <a:pt x="2053120" y="1549400"/>
                </a:lnTo>
                <a:lnTo>
                  <a:pt x="2054263" y="1549400"/>
                </a:lnTo>
                <a:lnTo>
                  <a:pt x="2054212" y="1536700"/>
                </a:lnTo>
                <a:close/>
              </a:path>
              <a:path w="3353434" h="1955800">
                <a:moveTo>
                  <a:pt x="2159520" y="1536700"/>
                </a:moveTo>
                <a:lnTo>
                  <a:pt x="2150275" y="1536700"/>
                </a:lnTo>
                <a:lnTo>
                  <a:pt x="2158009" y="1549400"/>
                </a:lnTo>
                <a:lnTo>
                  <a:pt x="2163737" y="1549400"/>
                </a:lnTo>
                <a:lnTo>
                  <a:pt x="2159520" y="1536700"/>
                </a:lnTo>
                <a:close/>
              </a:path>
              <a:path w="3353434" h="1955800">
                <a:moveTo>
                  <a:pt x="2181466" y="1536700"/>
                </a:moveTo>
                <a:lnTo>
                  <a:pt x="2180856" y="1536700"/>
                </a:lnTo>
                <a:lnTo>
                  <a:pt x="2175179" y="1549400"/>
                </a:lnTo>
                <a:lnTo>
                  <a:pt x="2177732" y="1549400"/>
                </a:lnTo>
                <a:lnTo>
                  <a:pt x="2181466" y="1536700"/>
                </a:lnTo>
                <a:close/>
              </a:path>
              <a:path w="3353434" h="1955800">
                <a:moveTo>
                  <a:pt x="2197119" y="1536700"/>
                </a:moveTo>
                <a:lnTo>
                  <a:pt x="2192034" y="1536700"/>
                </a:lnTo>
                <a:lnTo>
                  <a:pt x="2196820" y="1549400"/>
                </a:lnTo>
                <a:lnTo>
                  <a:pt x="2202027" y="1549400"/>
                </a:lnTo>
                <a:lnTo>
                  <a:pt x="2197119" y="1536700"/>
                </a:lnTo>
                <a:close/>
              </a:path>
              <a:path w="3353434" h="1955800">
                <a:moveTo>
                  <a:pt x="1732216" y="1524000"/>
                </a:moveTo>
                <a:lnTo>
                  <a:pt x="1731187" y="1524000"/>
                </a:lnTo>
                <a:lnTo>
                  <a:pt x="1735683" y="1536700"/>
                </a:lnTo>
                <a:lnTo>
                  <a:pt x="1736077" y="1536700"/>
                </a:lnTo>
                <a:lnTo>
                  <a:pt x="1732216" y="1524000"/>
                </a:lnTo>
                <a:close/>
              </a:path>
              <a:path w="3353434" h="1955800">
                <a:moveTo>
                  <a:pt x="2056650" y="1524000"/>
                </a:moveTo>
                <a:lnTo>
                  <a:pt x="2055761" y="1524000"/>
                </a:lnTo>
                <a:lnTo>
                  <a:pt x="2049500" y="1536700"/>
                </a:lnTo>
                <a:lnTo>
                  <a:pt x="2055901" y="1536700"/>
                </a:lnTo>
                <a:lnTo>
                  <a:pt x="2056650" y="1524000"/>
                </a:lnTo>
                <a:close/>
              </a:path>
              <a:path w="3353434" h="1955800">
                <a:moveTo>
                  <a:pt x="2085517" y="1524000"/>
                </a:moveTo>
                <a:lnTo>
                  <a:pt x="2075332" y="1524000"/>
                </a:lnTo>
                <a:lnTo>
                  <a:pt x="2076056" y="1536700"/>
                </a:lnTo>
                <a:lnTo>
                  <a:pt x="2083282" y="1536700"/>
                </a:lnTo>
                <a:lnTo>
                  <a:pt x="2085517" y="1524000"/>
                </a:lnTo>
                <a:close/>
              </a:path>
              <a:path w="3353434" h="1955800">
                <a:moveTo>
                  <a:pt x="2090851" y="1524000"/>
                </a:moveTo>
                <a:lnTo>
                  <a:pt x="2088565" y="1524000"/>
                </a:lnTo>
                <a:lnTo>
                  <a:pt x="2090750" y="1536700"/>
                </a:lnTo>
                <a:lnTo>
                  <a:pt x="2092667" y="1536700"/>
                </a:lnTo>
                <a:lnTo>
                  <a:pt x="2090851" y="1524000"/>
                </a:lnTo>
                <a:close/>
              </a:path>
              <a:path w="3353434" h="1955800">
                <a:moveTo>
                  <a:pt x="2098192" y="1524000"/>
                </a:moveTo>
                <a:lnTo>
                  <a:pt x="2097874" y="1524000"/>
                </a:lnTo>
                <a:lnTo>
                  <a:pt x="2096795" y="1536700"/>
                </a:lnTo>
                <a:lnTo>
                  <a:pt x="2097773" y="1536700"/>
                </a:lnTo>
                <a:lnTo>
                  <a:pt x="2098192" y="1524000"/>
                </a:lnTo>
                <a:close/>
              </a:path>
              <a:path w="3353434" h="1955800">
                <a:moveTo>
                  <a:pt x="2142617" y="1524000"/>
                </a:moveTo>
                <a:lnTo>
                  <a:pt x="2142096" y="1524000"/>
                </a:lnTo>
                <a:lnTo>
                  <a:pt x="2142096" y="1536700"/>
                </a:lnTo>
                <a:lnTo>
                  <a:pt x="2143480" y="1536700"/>
                </a:lnTo>
                <a:lnTo>
                  <a:pt x="2142617" y="1524000"/>
                </a:lnTo>
                <a:close/>
              </a:path>
              <a:path w="3353434" h="1955800">
                <a:moveTo>
                  <a:pt x="1753038" y="1519873"/>
                </a:moveTo>
                <a:lnTo>
                  <a:pt x="1753184" y="1524000"/>
                </a:lnTo>
                <a:lnTo>
                  <a:pt x="1754301" y="1524000"/>
                </a:lnTo>
                <a:lnTo>
                  <a:pt x="1753038" y="1519873"/>
                </a:lnTo>
                <a:close/>
              </a:path>
              <a:path w="3353434" h="1955800">
                <a:moveTo>
                  <a:pt x="2033866" y="1511300"/>
                </a:moveTo>
                <a:lnTo>
                  <a:pt x="2031536" y="1511300"/>
                </a:lnTo>
                <a:lnTo>
                  <a:pt x="2035377" y="1524000"/>
                </a:lnTo>
                <a:lnTo>
                  <a:pt x="2037448" y="1524000"/>
                </a:lnTo>
                <a:lnTo>
                  <a:pt x="2033866" y="1511300"/>
                </a:lnTo>
                <a:close/>
              </a:path>
              <a:path w="3353434" h="1955800">
                <a:moveTo>
                  <a:pt x="2056809" y="1511300"/>
                </a:moveTo>
                <a:lnTo>
                  <a:pt x="2049324" y="1511300"/>
                </a:lnTo>
                <a:lnTo>
                  <a:pt x="2041817" y="1524000"/>
                </a:lnTo>
                <a:lnTo>
                  <a:pt x="2049389" y="1524000"/>
                </a:lnTo>
                <a:lnTo>
                  <a:pt x="2056809" y="1511300"/>
                </a:lnTo>
                <a:close/>
              </a:path>
              <a:path w="3353434" h="1955800">
                <a:moveTo>
                  <a:pt x="2061926" y="1519529"/>
                </a:moveTo>
                <a:lnTo>
                  <a:pt x="2058797" y="1524000"/>
                </a:lnTo>
                <a:lnTo>
                  <a:pt x="2059914" y="1524000"/>
                </a:lnTo>
                <a:lnTo>
                  <a:pt x="2061926" y="1519529"/>
                </a:lnTo>
                <a:close/>
              </a:path>
              <a:path w="3353434" h="1955800">
                <a:moveTo>
                  <a:pt x="2073836" y="1520825"/>
                </a:moveTo>
                <a:lnTo>
                  <a:pt x="2073897" y="1524000"/>
                </a:lnTo>
                <a:lnTo>
                  <a:pt x="2074037" y="1524000"/>
                </a:lnTo>
                <a:lnTo>
                  <a:pt x="2073836" y="1520825"/>
                </a:lnTo>
                <a:close/>
              </a:path>
              <a:path w="3353434" h="1955800">
                <a:moveTo>
                  <a:pt x="2097024" y="1511300"/>
                </a:moveTo>
                <a:lnTo>
                  <a:pt x="2095969" y="1511300"/>
                </a:lnTo>
                <a:lnTo>
                  <a:pt x="2095588" y="1524000"/>
                </a:lnTo>
                <a:lnTo>
                  <a:pt x="2096617" y="1524000"/>
                </a:lnTo>
                <a:lnTo>
                  <a:pt x="2097024" y="1511300"/>
                </a:lnTo>
                <a:close/>
              </a:path>
              <a:path w="3353434" h="1955800">
                <a:moveTo>
                  <a:pt x="2143912" y="1511300"/>
                </a:moveTo>
                <a:lnTo>
                  <a:pt x="2143531" y="1511300"/>
                </a:lnTo>
                <a:lnTo>
                  <a:pt x="2142363" y="1524000"/>
                </a:lnTo>
                <a:lnTo>
                  <a:pt x="2143340" y="1524000"/>
                </a:lnTo>
                <a:lnTo>
                  <a:pt x="2143912" y="1511300"/>
                </a:lnTo>
                <a:close/>
              </a:path>
              <a:path w="3353434" h="1955800">
                <a:moveTo>
                  <a:pt x="2073656" y="1511300"/>
                </a:moveTo>
                <a:lnTo>
                  <a:pt x="2073236" y="1511300"/>
                </a:lnTo>
                <a:lnTo>
                  <a:pt x="2073836" y="1520825"/>
                </a:lnTo>
                <a:lnTo>
                  <a:pt x="2073656" y="1511300"/>
                </a:lnTo>
                <a:close/>
              </a:path>
              <a:path w="3353434" h="1955800">
                <a:moveTo>
                  <a:pt x="1751264" y="1498600"/>
                </a:moveTo>
                <a:lnTo>
                  <a:pt x="1749526" y="1498600"/>
                </a:lnTo>
                <a:lnTo>
                  <a:pt x="1749882" y="1511300"/>
                </a:lnTo>
                <a:lnTo>
                  <a:pt x="1750415" y="1511300"/>
                </a:lnTo>
                <a:lnTo>
                  <a:pt x="1753038" y="1519873"/>
                </a:lnTo>
                <a:lnTo>
                  <a:pt x="1752736" y="1511300"/>
                </a:lnTo>
                <a:lnTo>
                  <a:pt x="1751264" y="1498600"/>
                </a:lnTo>
                <a:close/>
              </a:path>
              <a:path w="3353434" h="1955800">
                <a:moveTo>
                  <a:pt x="2067687" y="1511300"/>
                </a:moveTo>
                <a:lnTo>
                  <a:pt x="2065629" y="1511300"/>
                </a:lnTo>
                <a:lnTo>
                  <a:pt x="2061926" y="1519529"/>
                </a:lnTo>
                <a:lnTo>
                  <a:pt x="2067687" y="1511300"/>
                </a:lnTo>
                <a:close/>
              </a:path>
              <a:path w="3353434" h="1955800">
                <a:moveTo>
                  <a:pt x="1616570" y="1498600"/>
                </a:moveTo>
                <a:lnTo>
                  <a:pt x="1615757" y="1498600"/>
                </a:lnTo>
                <a:lnTo>
                  <a:pt x="1616392" y="1511300"/>
                </a:lnTo>
                <a:lnTo>
                  <a:pt x="1616570" y="1498600"/>
                </a:lnTo>
                <a:close/>
              </a:path>
              <a:path w="3353434" h="1955800">
                <a:moveTo>
                  <a:pt x="2030739" y="1505712"/>
                </a:moveTo>
                <a:lnTo>
                  <a:pt x="2028571" y="1511300"/>
                </a:lnTo>
                <a:lnTo>
                  <a:pt x="2031536" y="1511300"/>
                </a:lnTo>
                <a:lnTo>
                  <a:pt x="2030739" y="1505712"/>
                </a:lnTo>
                <a:close/>
              </a:path>
              <a:path w="3353434" h="1955800">
                <a:moveTo>
                  <a:pt x="2095563" y="1498600"/>
                </a:moveTo>
                <a:lnTo>
                  <a:pt x="2094572" y="1498600"/>
                </a:lnTo>
                <a:lnTo>
                  <a:pt x="2096439" y="1511300"/>
                </a:lnTo>
                <a:lnTo>
                  <a:pt x="2097455" y="1511300"/>
                </a:lnTo>
                <a:lnTo>
                  <a:pt x="2095563" y="1498600"/>
                </a:lnTo>
                <a:close/>
              </a:path>
              <a:path w="3353434" h="1955800">
                <a:moveTo>
                  <a:pt x="2132571" y="1498600"/>
                </a:moveTo>
                <a:lnTo>
                  <a:pt x="2130704" y="1498600"/>
                </a:lnTo>
                <a:lnTo>
                  <a:pt x="2130882" y="1511300"/>
                </a:lnTo>
                <a:lnTo>
                  <a:pt x="2131974" y="1511300"/>
                </a:lnTo>
                <a:lnTo>
                  <a:pt x="2132571" y="1498600"/>
                </a:lnTo>
                <a:close/>
              </a:path>
              <a:path w="3353434" h="1955800">
                <a:moveTo>
                  <a:pt x="2145487" y="1498600"/>
                </a:moveTo>
                <a:lnTo>
                  <a:pt x="2139391" y="1511300"/>
                </a:lnTo>
                <a:lnTo>
                  <a:pt x="2146173" y="1511300"/>
                </a:lnTo>
                <a:lnTo>
                  <a:pt x="2145487" y="1498600"/>
                </a:lnTo>
                <a:close/>
              </a:path>
              <a:path w="3353434" h="1955800">
                <a:moveTo>
                  <a:pt x="2306115" y="1510865"/>
                </a:moveTo>
                <a:lnTo>
                  <a:pt x="2306276" y="1511300"/>
                </a:lnTo>
                <a:lnTo>
                  <a:pt x="2306115" y="1510865"/>
                </a:lnTo>
                <a:close/>
              </a:path>
              <a:path w="3353434" h="1955800">
                <a:moveTo>
                  <a:pt x="2301555" y="1498600"/>
                </a:moveTo>
                <a:lnTo>
                  <a:pt x="2298547" y="1498600"/>
                </a:lnTo>
                <a:lnTo>
                  <a:pt x="2306115" y="1510865"/>
                </a:lnTo>
                <a:lnTo>
                  <a:pt x="2301555" y="1498600"/>
                </a:lnTo>
                <a:close/>
              </a:path>
              <a:path w="3353434" h="1955800">
                <a:moveTo>
                  <a:pt x="2033498" y="1498600"/>
                </a:moveTo>
                <a:lnTo>
                  <a:pt x="2029724" y="1498600"/>
                </a:lnTo>
                <a:lnTo>
                  <a:pt x="2030739" y="1505712"/>
                </a:lnTo>
                <a:lnTo>
                  <a:pt x="2033498" y="1498600"/>
                </a:lnTo>
                <a:close/>
              </a:path>
              <a:path w="3353434" h="1955800">
                <a:moveTo>
                  <a:pt x="1612825" y="1485900"/>
                </a:moveTo>
                <a:lnTo>
                  <a:pt x="1612265" y="1485900"/>
                </a:lnTo>
                <a:lnTo>
                  <a:pt x="1611820" y="1498600"/>
                </a:lnTo>
                <a:lnTo>
                  <a:pt x="1616329" y="1498600"/>
                </a:lnTo>
                <a:lnTo>
                  <a:pt x="1612825" y="1485900"/>
                </a:lnTo>
                <a:close/>
              </a:path>
              <a:path w="3353434" h="1955800">
                <a:moveTo>
                  <a:pt x="1747513" y="1473200"/>
                </a:moveTo>
                <a:lnTo>
                  <a:pt x="1746671" y="1473200"/>
                </a:lnTo>
                <a:lnTo>
                  <a:pt x="1746408" y="1485900"/>
                </a:lnTo>
                <a:lnTo>
                  <a:pt x="1748434" y="1498600"/>
                </a:lnTo>
                <a:lnTo>
                  <a:pt x="1749031" y="1498600"/>
                </a:lnTo>
                <a:lnTo>
                  <a:pt x="1747256" y="1485900"/>
                </a:lnTo>
                <a:lnTo>
                  <a:pt x="1747437" y="1485900"/>
                </a:lnTo>
                <a:lnTo>
                  <a:pt x="1747513" y="1473200"/>
                </a:lnTo>
                <a:close/>
              </a:path>
              <a:path w="3353434" h="1955800">
                <a:moveTo>
                  <a:pt x="1754974" y="1485900"/>
                </a:moveTo>
                <a:lnTo>
                  <a:pt x="1754835" y="1485900"/>
                </a:lnTo>
                <a:lnTo>
                  <a:pt x="1752180" y="1498600"/>
                </a:lnTo>
                <a:lnTo>
                  <a:pt x="1754974" y="1485900"/>
                </a:lnTo>
                <a:close/>
              </a:path>
              <a:path w="3353434" h="1955800">
                <a:moveTo>
                  <a:pt x="1758594" y="1485900"/>
                </a:moveTo>
                <a:lnTo>
                  <a:pt x="1754974" y="1485900"/>
                </a:lnTo>
                <a:lnTo>
                  <a:pt x="1758099" y="1498600"/>
                </a:lnTo>
                <a:lnTo>
                  <a:pt x="1760308" y="1498600"/>
                </a:lnTo>
                <a:lnTo>
                  <a:pt x="1758594" y="1485900"/>
                </a:lnTo>
                <a:close/>
              </a:path>
              <a:path w="3353434" h="1955800">
                <a:moveTo>
                  <a:pt x="1771421" y="1485900"/>
                </a:moveTo>
                <a:lnTo>
                  <a:pt x="1769249" y="1485900"/>
                </a:lnTo>
                <a:lnTo>
                  <a:pt x="1767611" y="1498600"/>
                </a:lnTo>
                <a:lnTo>
                  <a:pt x="1769567" y="1498600"/>
                </a:lnTo>
                <a:lnTo>
                  <a:pt x="1771421" y="1485900"/>
                </a:lnTo>
                <a:close/>
              </a:path>
              <a:path w="3353434" h="1955800">
                <a:moveTo>
                  <a:pt x="2005025" y="1473200"/>
                </a:moveTo>
                <a:lnTo>
                  <a:pt x="2002421" y="1473200"/>
                </a:lnTo>
                <a:lnTo>
                  <a:pt x="1997760" y="1485900"/>
                </a:lnTo>
                <a:lnTo>
                  <a:pt x="1997506" y="1498600"/>
                </a:lnTo>
                <a:lnTo>
                  <a:pt x="1999094" y="1498600"/>
                </a:lnTo>
                <a:lnTo>
                  <a:pt x="1998802" y="1485900"/>
                </a:lnTo>
                <a:lnTo>
                  <a:pt x="2003717" y="1485900"/>
                </a:lnTo>
                <a:lnTo>
                  <a:pt x="2005025" y="1473200"/>
                </a:lnTo>
                <a:close/>
              </a:path>
              <a:path w="3353434" h="1955800">
                <a:moveTo>
                  <a:pt x="2005617" y="1494493"/>
                </a:moveTo>
                <a:lnTo>
                  <a:pt x="2003272" y="1498600"/>
                </a:lnTo>
                <a:lnTo>
                  <a:pt x="2003958" y="1498600"/>
                </a:lnTo>
                <a:lnTo>
                  <a:pt x="2005617" y="1494493"/>
                </a:lnTo>
                <a:close/>
              </a:path>
              <a:path w="3353434" h="1955800">
                <a:moveTo>
                  <a:pt x="2010524" y="1485900"/>
                </a:moveTo>
                <a:lnTo>
                  <a:pt x="2009846" y="1487087"/>
                </a:lnTo>
                <a:lnTo>
                  <a:pt x="2017191" y="1498600"/>
                </a:lnTo>
                <a:lnTo>
                  <a:pt x="2018753" y="1498600"/>
                </a:lnTo>
                <a:lnTo>
                  <a:pt x="2010524" y="1485900"/>
                </a:lnTo>
                <a:close/>
              </a:path>
              <a:path w="3353434" h="1955800">
                <a:moveTo>
                  <a:pt x="2087880" y="1485900"/>
                </a:moveTo>
                <a:lnTo>
                  <a:pt x="2086876" y="1485900"/>
                </a:lnTo>
                <a:lnTo>
                  <a:pt x="2086876" y="1498600"/>
                </a:lnTo>
                <a:lnTo>
                  <a:pt x="2087880" y="1498600"/>
                </a:lnTo>
                <a:lnTo>
                  <a:pt x="2087880" y="1485900"/>
                </a:lnTo>
                <a:close/>
              </a:path>
              <a:path w="3353434" h="1955800">
                <a:moveTo>
                  <a:pt x="2121750" y="1485900"/>
                </a:moveTo>
                <a:lnTo>
                  <a:pt x="2118677" y="1485900"/>
                </a:lnTo>
                <a:lnTo>
                  <a:pt x="2124011" y="1498600"/>
                </a:lnTo>
                <a:lnTo>
                  <a:pt x="2125611" y="1498600"/>
                </a:lnTo>
                <a:lnTo>
                  <a:pt x="2121750" y="1485900"/>
                </a:lnTo>
                <a:close/>
              </a:path>
              <a:path w="3353434" h="1955800">
                <a:moveTo>
                  <a:pt x="2283726" y="1485900"/>
                </a:moveTo>
                <a:lnTo>
                  <a:pt x="2282736" y="1485900"/>
                </a:lnTo>
                <a:lnTo>
                  <a:pt x="2283815" y="1498600"/>
                </a:lnTo>
                <a:lnTo>
                  <a:pt x="2284768" y="1498600"/>
                </a:lnTo>
                <a:lnTo>
                  <a:pt x="2283726" y="1485900"/>
                </a:lnTo>
                <a:close/>
              </a:path>
              <a:path w="3353434" h="1955800">
                <a:moveTo>
                  <a:pt x="2009089" y="1485900"/>
                </a:moveTo>
                <a:lnTo>
                  <a:pt x="2005617" y="1494493"/>
                </a:lnTo>
                <a:lnTo>
                  <a:pt x="2009846" y="1487087"/>
                </a:lnTo>
                <a:lnTo>
                  <a:pt x="2009089" y="1485900"/>
                </a:lnTo>
                <a:close/>
              </a:path>
              <a:path w="3353434" h="1955800">
                <a:moveTo>
                  <a:pt x="1610537" y="1473200"/>
                </a:moveTo>
                <a:lnTo>
                  <a:pt x="1608480" y="1473200"/>
                </a:lnTo>
                <a:lnTo>
                  <a:pt x="1610156" y="1485900"/>
                </a:lnTo>
                <a:lnTo>
                  <a:pt x="1611234" y="1485900"/>
                </a:lnTo>
                <a:lnTo>
                  <a:pt x="1610537" y="1473200"/>
                </a:lnTo>
                <a:close/>
              </a:path>
              <a:path w="3353434" h="1955800">
                <a:moveTo>
                  <a:pt x="1768436" y="1473200"/>
                </a:moveTo>
                <a:lnTo>
                  <a:pt x="1767459" y="1473200"/>
                </a:lnTo>
                <a:lnTo>
                  <a:pt x="1768094" y="1485900"/>
                </a:lnTo>
                <a:lnTo>
                  <a:pt x="1769211" y="1485900"/>
                </a:lnTo>
                <a:lnTo>
                  <a:pt x="1768436" y="1473200"/>
                </a:lnTo>
                <a:close/>
              </a:path>
              <a:path w="3353434" h="1955800">
                <a:moveTo>
                  <a:pt x="2093696" y="1473200"/>
                </a:moveTo>
                <a:lnTo>
                  <a:pt x="2092439" y="1473200"/>
                </a:lnTo>
                <a:lnTo>
                  <a:pt x="2094357" y="1485900"/>
                </a:lnTo>
                <a:lnTo>
                  <a:pt x="2094572" y="1485900"/>
                </a:lnTo>
                <a:lnTo>
                  <a:pt x="2093696" y="1473200"/>
                </a:lnTo>
                <a:close/>
              </a:path>
              <a:path w="3353434" h="1955800">
                <a:moveTo>
                  <a:pt x="2106015" y="1473200"/>
                </a:moveTo>
                <a:lnTo>
                  <a:pt x="2102535" y="1473200"/>
                </a:lnTo>
                <a:lnTo>
                  <a:pt x="2106930" y="1485900"/>
                </a:lnTo>
                <a:lnTo>
                  <a:pt x="2113927" y="1485900"/>
                </a:lnTo>
                <a:lnTo>
                  <a:pt x="2106015" y="1473200"/>
                </a:lnTo>
                <a:close/>
              </a:path>
              <a:path w="3353434" h="1955800">
                <a:moveTo>
                  <a:pt x="2120938" y="1473200"/>
                </a:moveTo>
                <a:lnTo>
                  <a:pt x="2114816" y="1473200"/>
                </a:lnTo>
                <a:lnTo>
                  <a:pt x="2113927" y="1485900"/>
                </a:lnTo>
                <a:lnTo>
                  <a:pt x="2118080" y="1485900"/>
                </a:lnTo>
                <a:lnTo>
                  <a:pt x="2120938" y="1473200"/>
                </a:lnTo>
                <a:close/>
              </a:path>
              <a:path w="3353434" h="1955800">
                <a:moveTo>
                  <a:pt x="2140318" y="1473200"/>
                </a:moveTo>
                <a:lnTo>
                  <a:pt x="2138222" y="1473200"/>
                </a:lnTo>
                <a:lnTo>
                  <a:pt x="2144585" y="1485900"/>
                </a:lnTo>
                <a:lnTo>
                  <a:pt x="2145229" y="1484136"/>
                </a:lnTo>
                <a:lnTo>
                  <a:pt x="2140318" y="1473200"/>
                </a:lnTo>
                <a:close/>
              </a:path>
              <a:path w="3353434" h="1955800">
                <a:moveTo>
                  <a:pt x="2146168" y="1481564"/>
                </a:moveTo>
                <a:lnTo>
                  <a:pt x="2145229" y="1484136"/>
                </a:lnTo>
                <a:lnTo>
                  <a:pt x="2146020" y="1485900"/>
                </a:lnTo>
                <a:lnTo>
                  <a:pt x="2146168" y="1481564"/>
                </a:lnTo>
                <a:close/>
              </a:path>
              <a:path w="3353434" h="1955800">
                <a:moveTo>
                  <a:pt x="2279344" y="1483925"/>
                </a:moveTo>
                <a:lnTo>
                  <a:pt x="2278837" y="1485900"/>
                </a:lnTo>
                <a:lnTo>
                  <a:pt x="2279307" y="1485900"/>
                </a:lnTo>
                <a:lnTo>
                  <a:pt x="2279344" y="1483925"/>
                </a:lnTo>
                <a:close/>
              </a:path>
              <a:path w="3353434" h="1955800">
                <a:moveTo>
                  <a:pt x="2282101" y="1473200"/>
                </a:moveTo>
                <a:lnTo>
                  <a:pt x="2279548" y="1473200"/>
                </a:lnTo>
                <a:lnTo>
                  <a:pt x="2279344" y="1483925"/>
                </a:lnTo>
                <a:lnTo>
                  <a:pt x="2282101" y="1473200"/>
                </a:lnTo>
                <a:close/>
              </a:path>
              <a:path w="3353434" h="1955800">
                <a:moveTo>
                  <a:pt x="2149221" y="1473200"/>
                </a:moveTo>
                <a:lnTo>
                  <a:pt x="2146452" y="1473200"/>
                </a:lnTo>
                <a:lnTo>
                  <a:pt x="2146168" y="1481564"/>
                </a:lnTo>
                <a:lnTo>
                  <a:pt x="2149221" y="1473200"/>
                </a:lnTo>
                <a:close/>
              </a:path>
              <a:path w="3353434" h="1955800">
                <a:moveTo>
                  <a:pt x="1610436" y="1460500"/>
                </a:moveTo>
                <a:lnTo>
                  <a:pt x="1609712" y="1460500"/>
                </a:lnTo>
                <a:lnTo>
                  <a:pt x="1610537" y="1473200"/>
                </a:lnTo>
                <a:lnTo>
                  <a:pt x="1611795" y="1473200"/>
                </a:lnTo>
                <a:lnTo>
                  <a:pt x="1610436" y="1460500"/>
                </a:lnTo>
                <a:close/>
              </a:path>
              <a:path w="3353434" h="1955800">
                <a:moveTo>
                  <a:pt x="1742503" y="1460500"/>
                </a:moveTo>
                <a:lnTo>
                  <a:pt x="1741512" y="1460500"/>
                </a:lnTo>
                <a:lnTo>
                  <a:pt x="1744624" y="1473200"/>
                </a:lnTo>
                <a:lnTo>
                  <a:pt x="1745424" y="1473200"/>
                </a:lnTo>
                <a:lnTo>
                  <a:pt x="1742503" y="1460500"/>
                </a:lnTo>
                <a:close/>
              </a:path>
              <a:path w="3353434" h="1955800">
                <a:moveTo>
                  <a:pt x="1767776" y="1460500"/>
                </a:moveTo>
                <a:lnTo>
                  <a:pt x="1766760" y="1460500"/>
                </a:lnTo>
                <a:lnTo>
                  <a:pt x="1766544" y="1473200"/>
                </a:lnTo>
                <a:lnTo>
                  <a:pt x="1767471" y="1473200"/>
                </a:lnTo>
                <a:lnTo>
                  <a:pt x="1767776" y="1460500"/>
                </a:lnTo>
                <a:close/>
              </a:path>
              <a:path w="3353434" h="1955800">
                <a:moveTo>
                  <a:pt x="2013826" y="1460500"/>
                </a:moveTo>
                <a:lnTo>
                  <a:pt x="2009597" y="1460500"/>
                </a:lnTo>
                <a:lnTo>
                  <a:pt x="2005025" y="1473200"/>
                </a:lnTo>
                <a:lnTo>
                  <a:pt x="2013826" y="1460500"/>
                </a:lnTo>
                <a:close/>
              </a:path>
              <a:path w="3353434" h="1955800">
                <a:moveTo>
                  <a:pt x="2124087" y="1460500"/>
                </a:moveTo>
                <a:lnTo>
                  <a:pt x="2123059" y="1473200"/>
                </a:lnTo>
                <a:lnTo>
                  <a:pt x="2130005" y="1473200"/>
                </a:lnTo>
                <a:lnTo>
                  <a:pt x="2124087" y="1460500"/>
                </a:lnTo>
                <a:close/>
              </a:path>
              <a:path w="3353434" h="1955800">
                <a:moveTo>
                  <a:pt x="2156777" y="1460500"/>
                </a:moveTo>
                <a:lnTo>
                  <a:pt x="2155520" y="1460500"/>
                </a:lnTo>
                <a:lnTo>
                  <a:pt x="2153043" y="1473200"/>
                </a:lnTo>
                <a:lnTo>
                  <a:pt x="2153881" y="1473200"/>
                </a:lnTo>
                <a:lnTo>
                  <a:pt x="2156777" y="1460500"/>
                </a:lnTo>
                <a:close/>
              </a:path>
              <a:path w="3353434" h="1955800">
                <a:moveTo>
                  <a:pt x="2162708" y="1460500"/>
                </a:moveTo>
                <a:lnTo>
                  <a:pt x="2162467" y="1460500"/>
                </a:lnTo>
                <a:lnTo>
                  <a:pt x="2161743" y="1473200"/>
                </a:lnTo>
                <a:lnTo>
                  <a:pt x="2162403" y="1473200"/>
                </a:lnTo>
                <a:lnTo>
                  <a:pt x="2162708" y="1460500"/>
                </a:lnTo>
                <a:close/>
              </a:path>
              <a:path w="3353434" h="1955800">
                <a:moveTo>
                  <a:pt x="2168229" y="1469382"/>
                </a:moveTo>
                <a:lnTo>
                  <a:pt x="2167534" y="1473200"/>
                </a:lnTo>
                <a:lnTo>
                  <a:pt x="2168194" y="1473200"/>
                </a:lnTo>
                <a:lnTo>
                  <a:pt x="2168229" y="1469382"/>
                </a:lnTo>
                <a:close/>
              </a:path>
              <a:path w="3353434" h="1955800">
                <a:moveTo>
                  <a:pt x="2173566" y="1460500"/>
                </a:moveTo>
                <a:lnTo>
                  <a:pt x="2172195" y="1460500"/>
                </a:lnTo>
                <a:lnTo>
                  <a:pt x="2173478" y="1473200"/>
                </a:lnTo>
                <a:lnTo>
                  <a:pt x="2174328" y="1473200"/>
                </a:lnTo>
                <a:lnTo>
                  <a:pt x="2173566" y="1460500"/>
                </a:lnTo>
                <a:close/>
              </a:path>
              <a:path w="3353434" h="1955800">
                <a:moveTo>
                  <a:pt x="2189645" y="1460500"/>
                </a:moveTo>
                <a:lnTo>
                  <a:pt x="2188933" y="1460500"/>
                </a:lnTo>
                <a:lnTo>
                  <a:pt x="2187829" y="1473200"/>
                </a:lnTo>
                <a:lnTo>
                  <a:pt x="2188400" y="1473200"/>
                </a:lnTo>
                <a:lnTo>
                  <a:pt x="2189645" y="1460500"/>
                </a:lnTo>
                <a:close/>
              </a:path>
              <a:path w="3353434" h="1955800">
                <a:moveTo>
                  <a:pt x="2193734" y="1460500"/>
                </a:moveTo>
                <a:lnTo>
                  <a:pt x="2192426" y="1460500"/>
                </a:lnTo>
                <a:lnTo>
                  <a:pt x="2194026" y="1473200"/>
                </a:lnTo>
                <a:lnTo>
                  <a:pt x="2194941" y="1473200"/>
                </a:lnTo>
                <a:lnTo>
                  <a:pt x="2193734" y="1460500"/>
                </a:lnTo>
                <a:close/>
              </a:path>
              <a:path w="3353434" h="1955800">
                <a:moveTo>
                  <a:pt x="2203347" y="1468915"/>
                </a:moveTo>
                <a:lnTo>
                  <a:pt x="2200592" y="1473200"/>
                </a:lnTo>
                <a:lnTo>
                  <a:pt x="2202357" y="1473200"/>
                </a:lnTo>
                <a:lnTo>
                  <a:pt x="2203347" y="1468915"/>
                </a:lnTo>
                <a:close/>
              </a:path>
              <a:path w="3353434" h="1955800">
                <a:moveTo>
                  <a:pt x="2291105" y="1460500"/>
                </a:moveTo>
                <a:lnTo>
                  <a:pt x="2289619" y="1460500"/>
                </a:lnTo>
                <a:lnTo>
                  <a:pt x="2289619" y="1473200"/>
                </a:lnTo>
                <a:lnTo>
                  <a:pt x="2290559" y="1473200"/>
                </a:lnTo>
                <a:lnTo>
                  <a:pt x="2291105" y="1460500"/>
                </a:lnTo>
                <a:close/>
              </a:path>
              <a:path w="3353434" h="1955800">
                <a:moveTo>
                  <a:pt x="2169845" y="1460500"/>
                </a:moveTo>
                <a:lnTo>
                  <a:pt x="2168309" y="1460500"/>
                </a:lnTo>
                <a:lnTo>
                  <a:pt x="2168229" y="1469382"/>
                </a:lnTo>
                <a:lnTo>
                  <a:pt x="2169845" y="1460500"/>
                </a:lnTo>
                <a:close/>
              </a:path>
              <a:path w="3353434" h="1955800">
                <a:moveTo>
                  <a:pt x="2208758" y="1460500"/>
                </a:moveTo>
                <a:lnTo>
                  <a:pt x="2205291" y="1460500"/>
                </a:lnTo>
                <a:lnTo>
                  <a:pt x="2203347" y="1468915"/>
                </a:lnTo>
                <a:lnTo>
                  <a:pt x="2208758" y="1460500"/>
                </a:lnTo>
                <a:close/>
              </a:path>
              <a:path w="3353434" h="1955800">
                <a:moveTo>
                  <a:pt x="1613090" y="1447800"/>
                </a:moveTo>
                <a:lnTo>
                  <a:pt x="1609598" y="1447800"/>
                </a:lnTo>
                <a:lnTo>
                  <a:pt x="1608683" y="1460500"/>
                </a:lnTo>
                <a:lnTo>
                  <a:pt x="1612976" y="1460500"/>
                </a:lnTo>
                <a:lnTo>
                  <a:pt x="1613090" y="1447800"/>
                </a:lnTo>
                <a:close/>
              </a:path>
              <a:path w="3353434" h="1955800">
                <a:moveTo>
                  <a:pt x="1699758" y="1449151"/>
                </a:moveTo>
                <a:lnTo>
                  <a:pt x="1701596" y="1460500"/>
                </a:lnTo>
                <a:lnTo>
                  <a:pt x="1702485" y="1460500"/>
                </a:lnTo>
                <a:lnTo>
                  <a:pt x="1701497" y="1452835"/>
                </a:lnTo>
                <a:lnTo>
                  <a:pt x="1699758" y="1449151"/>
                </a:lnTo>
                <a:close/>
              </a:path>
              <a:path w="3353434" h="1955800">
                <a:moveTo>
                  <a:pt x="1701812" y="1447800"/>
                </a:moveTo>
                <a:lnTo>
                  <a:pt x="1700847" y="1447800"/>
                </a:lnTo>
                <a:lnTo>
                  <a:pt x="1701497" y="1452835"/>
                </a:lnTo>
                <a:lnTo>
                  <a:pt x="1705114" y="1460500"/>
                </a:lnTo>
                <a:lnTo>
                  <a:pt x="1707210" y="1460500"/>
                </a:lnTo>
                <a:lnTo>
                  <a:pt x="1701812" y="1447800"/>
                </a:lnTo>
                <a:close/>
              </a:path>
              <a:path w="3353434" h="1955800">
                <a:moveTo>
                  <a:pt x="1708251" y="1447800"/>
                </a:moveTo>
                <a:lnTo>
                  <a:pt x="1707286" y="1447800"/>
                </a:lnTo>
                <a:lnTo>
                  <a:pt x="1707426" y="1460500"/>
                </a:lnTo>
                <a:lnTo>
                  <a:pt x="1708721" y="1460500"/>
                </a:lnTo>
                <a:lnTo>
                  <a:pt x="1708251" y="1447800"/>
                </a:lnTo>
                <a:close/>
              </a:path>
              <a:path w="3353434" h="1955800">
                <a:moveTo>
                  <a:pt x="1720215" y="1447800"/>
                </a:moveTo>
                <a:lnTo>
                  <a:pt x="1719478" y="1447800"/>
                </a:lnTo>
                <a:lnTo>
                  <a:pt x="1717941" y="1460500"/>
                </a:lnTo>
                <a:lnTo>
                  <a:pt x="1719097" y="1460500"/>
                </a:lnTo>
                <a:lnTo>
                  <a:pt x="1720215" y="1447800"/>
                </a:lnTo>
                <a:close/>
              </a:path>
              <a:path w="3353434" h="1955800">
                <a:moveTo>
                  <a:pt x="1741232" y="1452212"/>
                </a:moveTo>
                <a:lnTo>
                  <a:pt x="1739633" y="1460500"/>
                </a:lnTo>
                <a:lnTo>
                  <a:pt x="1740611" y="1460500"/>
                </a:lnTo>
                <a:lnTo>
                  <a:pt x="1741232" y="1452212"/>
                </a:lnTo>
                <a:close/>
              </a:path>
              <a:path w="3353434" h="1955800">
                <a:moveTo>
                  <a:pt x="1769198" y="1447800"/>
                </a:moveTo>
                <a:lnTo>
                  <a:pt x="1767687" y="1460500"/>
                </a:lnTo>
                <a:lnTo>
                  <a:pt x="1773910" y="1460500"/>
                </a:lnTo>
                <a:lnTo>
                  <a:pt x="1769198" y="1447800"/>
                </a:lnTo>
                <a:close/>
              </a:path>
              <a:path w="3353434" h="1955800">
                <a:moveTo>
                  <a:pt x="1780679" y="1435100"/>
                </a:moveTo>
                <a:lnTo>
                  <a:pt x="1779689" y="1435100"/>
                </a:lnTo>
                <a:lnTo>
                  <a:pt x="1779600" y="1447800"/>
                </a:lnTo>
                <a:lnTo>
                  <a:pt x="1777746" y="1447800"/>
                </a:lnTo>
                <a:lnTo>
                  <a:pt x="1777657" y="1460500"/>
                </a:lnTo>
                <a:lnTo>
                  <a:pt x="1780768" y="1460500"/>
                </a:lnTo>
                <a:lnTo>
                  <a:pt x="1780643" y="1449151"/>
                </a:lnTo>
                <a:lnTo>
                  <a:pt x="1780679" y="1435100"/>
                </a:lnTo>
                <a:close/>
              </a:path>
              <a:path w="3353434" h="1955800">
                <a:moveTo>
                  <a:pt x="2013737" y="1447800"/>
                </a:moveTo>
                <a:lnTo>
                  <a:pt x="2013102" y="1447800"/>
                </a:lnTo>
                <a:lnTo>
                  <a:pt x="2013153" y="1460500"/>
                </a:lnTo>
                <a:lnTo>
                  <a:pt x="2014181" y="1460500"/>
                </a:lnTo>
                <a:lnTo>
                  <a:pt x="2013737" y="1447800"/>
                </a:lnTo>
                <a:close/>
              </a:path>
              <a:path w="3353434" h="1955800">
                <a:moveTo>
                  <a:pt x="2217732" y="1454234"/>
                </a:moveTo>
                <a:lnTo>
                  <a:pt x="2216429" y="1460500"/>
                </a:lnTo>
                <a:lnTo>
                  <a:pt x="2217839" y="1460500"/>
                </a:lnTo>
                <a:lnTo>
                  <a:pt x="2217732" y="1454234"/>
                </a:lnTo>
                <a:close/>
              </a:path>
              <a:path w="3353434" h="1955800">
                <a:moveTo>
                  <a:pt x="2243124" y="1447800"/>
                </a:moveTo>
                <a:lnTo>
                  <a:pt x="2237740" y="1447800"/>
                </a:lnTo>
                <a:lnTo>
                  <a:pt x="2241804" y="1460500"/>
                </a:lnTo>
                <a:lnTo>
                  <a:pt x="2247176" y="1460500"/>
                </a:lnTo>
                <a:lnTo>
                  <a:pt x="2243124" y="1447800"/>
                </a:lnTo>
                <a:close/>
              </a:path>
              <a:path w="3353434" h="1955800">
                <a:moveTo>
                  <a:pt x="2219071" y="1447800"/>
                </a:moveTo>
                <a:lnTo>
                  <a:pt x="2217623" y="1447800"/>
                </a:lnTo>
                <a:lnTo>
                  <a:pt x="2217732" y="1454234"/>
                </a:lnTo>
                <a:lnTo>
                  <a:pt x="2219071" y="1447800"/>
                </a:lnTo>
                <a:close/>
              </a:path>
              <a:path w="3353434" h="1955800">
                <a:moveTo>
                  <a:pt x="1700847" y="1447800"/>
                </a:moveTo>
                <a:lnTo>
                  <a:pt x="1699539" y="1447800"/>
                </a:lnTo>
                <a:lnTo>
                  <a:pt x="1699758" y="1449151"/>
                </a:lnTo>
                <a:lnTo>
                  <a:pt x="1701497" y="1452835"/>
                </a:lnTo>
                <a:lnTo>
                  <a:pt x="1700847" y="1447800"/>
                </a:lnTo>
                <a:close/>
              </a:path>
              <a:path w="3353434" h="1955800">
                <a:moveTo>
                  <a:pt x="1742084" y="1447800"/>
                </a:moveTo>
                <a:lnTo>
                  <a:pt x="1741563" y="1447800"/>
                </a:lnTo>
                <a:lnTo>
                  <a:pt x="1741232" y="1452212"/>
                </a:lnTo>
                <a:lnTo>
                  <a:pt x="1742084" y="1447800"/>
                </a:lnTo>
                <a:close/>
              </a:path>
              <a:path w="3353434" h="1955800">
                <a:moveTo>
                  <a:pt x="1699539" y="1447800"/>
                </a:moveTo>
                <a:lnTo>
                  <a:pt x="1699120" y="1447800"/>
                </a:lnTo>
                <a:lnTo>
                  <a:pt x="1699758" y="1449151"/>
                </a:lnTo>
                <a:lnTo>
                  <a:pt x="1699539" y="1447800"/>
                </a:lnTo>
                <a:close/>
              </a:path>
              <a:path w="3353434" h="1955800">
                <a:moveTo>
                  <a:pt x="1606829" y="1435100"/>
                </a:moveTo>
                <a:lnTo>
                  <a:pt x="1605546" y="1435100"/>
                </a:lnTo>
                <a:lnTo>
                  <a:pt x="1603451" y="1447800"/>
                </a:lnTo>
                <a:lnTo>
                  <a:pt x="1606130" y="1447800"/>
                </a:lnTo>
                <a:lnTo>
                  <a:pt x="1606829" y="1435100"/>
                </a:lnTo>
                <a:close/>
              </a:path>
              <a:path w="3353434" h="1955800">
                <a:moveTo>
                  <a:pt x="1699983" y="1435100"/>
                </a:moveTo>
                <a:lnTo>
                  <a:pt x="1696542" y="1435100"/>
                </a:lnTo>
                <a:lnTo>
                  <a:pt x="1700961" y="1447800"/>
                </a:lnTo>
                <a:lnTo>
                  <a:pt x="1701469" y="1447800"/>
                </a:lnTo>
                <a:lnTo>
                  <a:pt x="1699983" y="1435100"/>
                </a:lnTo>
                <a:close/>
              </a:path>
              <a:path w="3353434" h="1955800">
                <a:moveTo>
                  <a:pt x="1725587" y="1435100"/>
                </a:moveTo>
                <a:lnTo>
                  <a:pt x="1720900" y="1435100"/>
                </a:lnTo>
                <a:lnTo>
                  <a:pt x="1720227" y="1447800"/>
                </a:lnTo>
                <a:lnTo>
                  <a:pt x="1721472" y="1447800"/>
                </a:lnTo>
                <a:lnTo>
                  <a:pt x="1725587" y="1435100"/>
                </a:lnTo>
                <a:close/>
              </a:path>
              <a:path w="3353434" h="1955800">
                <a:moveTo>
                  <a:pt x="1740700" y="1435100"/>
                </a:moveTo>
                <a:lnTo>
                  <a:pt x="1740166" y="1435100"/>
                </a:lnTo>
                <a:lnTo>
                  <a:pt x="1742084" y="1447800"/>
                </a:lnTo>
                <a:lnTo>
                  <a:pt x="1743252" y="1447800"/>
                </a:lnTo>
                <a:lnTo>
                  <a:pt x="1740700" y="1435100"/>
                </a:lnTo>
                <a:close/>
              </a:path>
              <a:path w="3353434" h="1955800">
                <a:moveTo>
                  <a:pt x="1985338" y="1435100"/>
                </a:moveTo>
                <a:lnTo>
                  <a:pt x="1984154" y="1435100"/>
                </a:lnTo>
                <a:lnTo>
                  <a:pt x="1987692" y="1447800"/>
                </a:lnTo>
                <a:lnTo>
                  <a:pt x="1989351" y="1447800"/>
                </a:lnTo>
                <a:lnTo>
                  <a:pt x="1985338" y="1435100"/>
                </a:lnTo>
                <a:close/>
              </a:path>
              <a:path w="3353434" h="1955800">
                <a:moveTo>
                  <a:pt x="1599680" y="1422400"/>
                </a:moveTo>
                <a:lnTo>
                  <a:pt x="1596885" y="1422400"/>
                </a:lnTo>
                <a:lnTo>
                  <a:pt x="1596885" y="1435100"/>
                </a:lnTo>
                <a:lnTo>
                  <a:pt x="1597671" y="1435100"/>
                </a:lnTo>
                <a:lnTo>
                  <a:pt x="1599680" y="1422400"/>
                </a:lnTo>
                <a:close/>
              </a:path>
              <a:path w="3353434" h="1955800">
                <a:moveTo>
                  <a:pt x="1696694" y="1430187"/>
                </a:moveTo>
                <a:lnTo>
                  <a:pt x="1696173" y="1435100"/>
                </a:lnTo>
                <a:lnTo>
                  <a:pt x="1696694" y="1435100"/>
                </a:lnTo>
                <a:lnTo>
                  <a:pt x="1696694" y="1430187"/>
                </a:lnTo>
                <a:close/>
              </a:path>
              <a:path w="3353434" h="1955800">
                <a:moveTo>
                  <a:pt x="1731429" y="1422400"/>
                </a:moveTo>
                <a:lnTo>
                  <a:pt x="1730565" y="1422400"/>
                </a:lnTo>
                <a:lnTo>
                  <a:pt x="1729905" y="1435100"/>
                </a:lnTo>
                <a:lnTo>
                  <a:pt x="1730794" y="1435100"/>
                </a:lnTo>
                <a:lnTo>
                  <a:pt x="1731429" y="1422400"/>
                </a:lnTo>
                <a:close/>
              </a:path>
              <a:path w="3353434" h="1955800">
                <a:moveTo>
                  <a:pt x="1734540" y="1422400"/>
                </a:moveTo>
                <a:lnTo>
                  <a:pt x="1733880" y="1422400"/>
                </a:lnTo>
                <a:lnTo>
                  <a:pt x="1736013" y="1435100"/>
                </a:lnTo>
                <a:lnTo>
                  <a:pt x="1736788" y="1435100"/>
                </a:lnTo>
                <a:lnTo>
                  <a:pt x="1734540" y="1422400"/>
                </a:lnTo>
                <a:close/>
              </a:path>
              <a:path w="3353434" h="1955800">
                <a:moveTo>
                  <a:pt x="1780438" y="1422400"/>
                </a:moveTo>
                <a:lnTo>
                  <a:pt x="1779473" y="1422400"/>
                </a:lnTo>
                <a:lnTo>
                  <a:pt x="1779689" y="1435100"/>
                </a:lnTo>
                <a:lnTo>
                  <a:pt x="1780438" y="1422400"/>
                </a:lnTo>
                <a:close/>
              </a:path>
              <a:path w="3353434" h="1955800">
                <a:moveTo>
                  <a:pt x="1981238" y="1422400"/>
                </a:moveTo>
                <a:lnTo>
                  <a:pt x="1980222" y="1422400"/>
                </a:lnTo>
                <a:lnTo>
                  <a:pt x="1981466" y="1435100"/>
                </a:lnTo>
                <a:lnTo>
                  <a:pt x="1982532" y="1435100"/>
                </a:lnTo>
                <a:lnTo>
                  <a:pt x="1981238" y="1422400"/>
                </a:lnTo>
                <a:close/>
              </a:path>
              <a:path w="3353434" h="1955800">
                <a:moveTo>
                  <a:pt x="1697520" y="1422400"/>
                </a:moveTo>
                <a:lnTo>
                  <a:pt x="1696694" y="1422400"/>
                </a:lnTo>
                <a:lnTo>
                  <a:pt x="1696694" y="1430187"/>
                </a:lnTo>
                <a:lnTo>
                  <a:pt x="1697520" y="1422400"/>
                </a:lnTo>
                <a:close/>
              </a:path>
              <a:path w="3353434" h="1955800">
                <a:moveTo>
                  <a:pt x="843114" y="1409700"/>
                </a:moveTo>
                <a:lnTo>
                  <a:pt x="842694" y="1409700"/>
                </a:lnTo>
                <a:lnTo>
                  <a:pt x="838631" y="1422400"/>
                </a:lnTo>
                <a:lnTo>
                  <a:pt x="842686" y="1422400"/>
                </a:lnTo>
                <a:lnTo>
                  <a:pt x="843114" y="1409700"/>
                </a:lnTo>
                <a:close/>
              </a:path>
              <a:path w="3353434" h="1955800">
                <a:moveTo>
                  <a:pt x="1600568" y="1418597"/>
                </a:moveTo>
                <a:lnTo>
                  <a:pt x="1599680" y="1422400"/>
                </a:lnTo>
                <a:lnTo>
                  <a:pt x="1600568" y="1422400"/>
                </a:lnTo>
                <a:lnTo>
                  <a:pt x="1600568" y="1418597"/>
                </a:lnTo>
                <a:close/>
              </a:path>
              <a:path w="3353434" h="1955800">
                <a:moveTo>
                  <a:pt x="1706308" y="1409700"/>
                </a:moveTo>
                <a:lnTo>
                  <a:pt x="1701101" y="1409700"/>
                </a:lnTo>
                <a:lnTo>
                  <a:pt x="1697520" y="1422400"/>
                </a:lnTo>
                <a:lnTo>
                  <a:pt x="1699463" y="1422400"/>
                </a:lnTo>
                <a:lnTo>
                  <a:pt x="1706308" y="1409700"/>
                </a:lnTo>
                <a:close/>
              </a:path>
              <a:path w="3353434" h="1955800">
                <a:moveTo>
                  <a:pt x="1776806" y="1409700"/>
                </a:moveTo>
                <a:lnTo>
                  <a:pt x="1776806" y="1422400"/>
                </a:lnTo>
                <a:lnTo>
                  <a:pt x="1777746" y="1422400"/>
                </a:lnTo>
                <a:lnTo>
                  <a:pt x="1780165" y="1412681"/>
                </a:lnTo>
                <a:lnTo>
                  <a:pt x="1776806" y="1409700"/>
                </a:lnTo>
                <a:close/>
              </a:path>
              <a:path w="3353434" h="1955800">
                <a:moveTo>
                  <a:pt x="1782725" y="1414952"/>
                </a:moveTo>
                <a:lnTo>
                  <a:pt x="1785302" y="1422400"/>
                </a:lnTo>
                <a:lnTo>
                  <a:pt x="1791119" y="1422400"/>
                </a:lnTo>
                <a:lnTo>
                  <a:pt x="1782725" y="1414952"/>
                </a:lnTo>
                <a:close/>
              </a:path>
              <a:path w="3353434" h="1955800">
                <a:moveTo>
                  <a:pt x="1808849" y="1416428"/>
                </a:moveTo>
                <a:lnTo>
                  <a:pt x="1806795" y="1422400"/>
                </a:lnTo>
                <a:lnTo>
                  <a:pt x="1807870" y="1422400"/>
                </a:lnTo>
                <a:lnTo>
                  <a:pt x="1808849" y="1416428"/>
                </a:lnTo>
                <a:close/>
              </a:path>
              <a:path w="3353434" h="1955800">
                <a:moveTo>
                  <a:pt x="1938909" y="1409700"/>
                </a:moveTo>
                <a:lnTo>
                  <a:pt x="1937461" y="1409700"/>
                </a:lnTo>
                <a:lnTo>
                  <a:pt x="1938210" y="1422400"/>
                </a:lnTo>
                <a:lnTo>
                  <a:pt x="1938794" y="1422400"/>
                </a:lnTo>
                <a:lnTo>
                  <a:pt x="1938909" y="1409700"/>
                </a:lnTo>
                <a:close/>
              </a:path>
              <a:path w="3353434" h="1955800">
                <a:moveTo>
                  <a:pt x="1957463" y="1409700"/>
                </a:moveTo>
                <a:lnTo>
                  <a:pt x="1950173" y="1409700"/>
                </a:lnTo>
                <a:lnTo>
                  <a:pt x="1943887" y="1422400"/>
                </a:lnTo>
                <a:lnTo>
                  <a:pt x="1947659" y="1422400"/>
                </a:lnTo>
                <a:lnTo>
                  <a:pt x="1957463" y="1409700"/>
                </a:lnTo>
                <a:close/>
              </a:path>
              <a:path w="3353434" h="1955800">
                <a:moveTo>
                  <a:pt x="1984858" y="1415891"/>
                </a:moveTo>
                <a:lnTo>
                  <a:pt x="1981936" y="1422400"/>
                </a:lnTo>
                <a:lnTo>
                  <a:pt x="1984286" y="1422400"/>
                </a:lnTo>
                <a:lnTo>
                  <a:pt x="1984858" y="1415891"/>
                </a:lnTo>
                <a:close/>
              </a:path>
              <a:path w="3353434" h="1955800">
                <a:moveTo>
                  <a:pt x="1602644" y="1409700"/>
                </a:moveTo>
                <a:lnTo>
                  <a:pt x="1600568" y="1409700"/>
                </a:lnTo>
                <a:lnTo>
                  <a:pt x="1600568" y="1418597"/>
                </a:lnTo>
                <a:lnTo>
                  <a:pt x="1602644" y="1409700"/>
                </a:lnTo>
                <a:close/>
              </a:path>
              <a:path w="3353434" h="1955800">
                <a:moveTo>
                  <a:pt x="1811164" y="1409700"/>
                </a:moveTo>
                <a:lnTo>
                  <a:pt x="1809953" y="1409700"/>
                </a:lnTo>
                <a:lnTo>
                  <a:pt x="1808849" y="1416428"/>
                </a:lnTo>
                <a:lnTo>
                  <a:pt x="1811164" y="1409700"/>
                </a:lnTo>
                <a:close/>
              </a:path>
              <a:path w="3353434" h="1955800">
                <a:moveTo>
                  <a:pt x="1987638" y="1409700"/>
                </a:moveTo>
                <a:lnTo>
                  <a:pt x="1985403" y="1409700"/>
                </a:lnTo>
                <a:lnTo>
                  <a:pt x="1984858" y="1415891"/>
                </a:lnTo>
                <a:lnTo>
                  <a:pt x="1987638" y="1409700"/>
                </a:lnTo>
                <a:close/>
              </a:path>
              <a:path w="3353434" h="1955800">
                <a:moveTo>
                  <a:pt x="1780908" y="1409700"/>
                </a:moveTo>
                <a:lnTo>
                  <a:pt x="1780165" y="1412681"/>
                </a:lnTo>
                <a:lnTo>
                  <a:pt x="1782725" y="1414952"/>
                </a:lnTo>
                <a:lnTo>
                  <a:pt x="1780908" y="1409700"/>
                </a:lnTo>
                <a:close/>
              </a:path>
              <a:path w="3353434" h="1955800">
                <a:moveTo>
                  <a:pt x="907170" y="1397000"/>
                </a:moveTo>
                <a:lnTo>
                  <a:pt x="900615" y="1397000"/>
                </a:lnTo>
                <a:lnTo>
                  <a:pt x="893815" y="1409700"/>
                </a:lnTo>
                <a:lnTo>
                  <a:pt x="900280" y="1409700"/>
                </a:lnTo>
                <a:lnTo>
                  <a:pt x="907170" y="1397000"/>
                </a:lnTo>
                <a:close/>
              </a:path>
              <a:path w="3353434" h="1955800">
                <a:moveTo>
                  <a:pt x="915758" y="1397000"/>
                </a:moveTo>
                <a:lnTo>
                  <a:pt x="914615" y="1397000"/>
                </a:lnTo>
                <a:lnTo>
                  <a:pt x="913955" y="1409700"/>
                </a:lnTo>
                <a:lnTo>
                  <a:pt x="915060" y="1409700"/>
                </a:lnTo>
                <a:lnTo>
                  <a:pt x="915758" y="1397000"/>
                </a:lnTo>
                <a:close/>
              </a:path>
              <a:path w="3353434" h="1955800">
                <a:moveTo>
                  <a:pt x="933869" y="1397000"/>
                </a:moveTo>
                <a:lnTo>
                  <a:pt x="925487" y="1397000"/>
                </a:lnTo>
                <a:lnTo>
                  <a:pt x="923455" y="1409700"/>
                </a:lnTo>
                <a:lnTo>
                  <a:pt x="931799" y="1409700"/>
                </a:lnTo>
                <a:lnTo>
                  <a:pt x="933869" y="1397000"/>
                </a:lnTo>
                <a:close/>
              </a:path>
              <a:path w="3353434" h="1955800">
                <a:moveTo>
                  <a:pt x="1590157" y="1408346"/>
                </a:moveTo>
                <a:lnTo>
                  <a:pt x="1590294" y="1409700"/>
                </a:lnTo>
                <a:lnTo>
                  <a:pt x="1591221" y="1409700"/>
                </a:lnTo>
                <a:lnTo>
                  <a:pt x="1590157" y="1408346"/>
                </a:lnTo>
                <a:close/>
              </a:path>
              <a:path w="3353434" h="1955800">
                <a:moveTo>
                  <a:pt x="1598688" y="1397000"/>
                </a:moveTo>
                <a:lnTo>
                  <a:pt x="1595907" y="1409700"/>
                </a:lnTo>
                <a:lnTo>
                  <a:pt x="1600695" y="1409700"/>
                </a:lnTo>
                <a:lnTo>
                  <a:pt x="1598688" y="1397000"/>
                </a:lnTo>
                <a:close/>
              </a:path>
              <a:path w="3353434" h="1955800">
                <a:moveTo>
                  <a:pt x="1723633" y="1404837"/>
                </a:moveTo>
                <a:lnTo>
                  <a:pt x="1721650" y="1409700"/>
                </a:lnTo>
                <a:lnTo>
                  <a:pt x="1723123" y="1409700"/>
                </a:lnTo>
                <a:lnTo>
                  <a:pt x="1723633" y="1404837"/>
                </a:lnTo>
                <a:close/>
              </a:path>
              <a:path w="3353434" h="1955800">
                <a:moveTo>
                  <a:pt x="1817166" y="1397000"/>
                </a:moveTo>
                <a:lnTo>
                  <a:pt x="1816388" y="1397000"/>
                </a:lnTo>
                <a:lnTo>
                  <a:pt x="1811164" y="1409700"/>
                </a:lnTo>
                <a:lnTo>
                  <a:pt x="1813839" y="1409700"/>
                </a:lnTo>
                <a:lnTo>
                  <a:pt x="1817166" y="1397000"/>
                </a:lnTo>
                <a:close/>
              </a:path>
              <a:path w="3353434" h="1955800">
                <a:moveTo>
                  <a:pt x="1944065" y="1401966"/>
                </a:moveTo>
                <a:lnTo>
                  <a:pt x="1943709" y="1409700"/>
                </a:lnTo>
                <a:lnTo>
                  <a:pt x="1945093" y="1409700"/>
                </a:lnTo>
                <a:lnTo>
                  <a:pt x="1944065" y="1401966"/>
                </a:lnTo>
                <a:close/>
              </a:path>
              <a:path w="3353434" h="1955800">
                <a:moveTo>
                  <a:pt x="1589011" y="1397000"/>
                </a:moveTo>
                <a:lnTo>
                  <a:pt x="1581238" y="1397000"/>
                </a:lnTo>
                <a:lnTo>
                  <a:pt x="1590157" y="1408346"/>
                </a:lnTo>
                <a:lnTo>
                  <a:pt x="1589011" y="1397000"/>
                </a:lnTo>
                <a:close/>
              </a:path>
              <a:path w="3353434" h="1955800">
                <a:moveTo>
                  <a:pt x="1726831" y="1397000"/>
                </a:moveTo>
                <a:lnTo>
                  <a:pt x="1724456" y="1397000"/>
                </a:lnTo>
                <a:lnTo>
                  <a:pt x="1723633" y="1404837"/>
                </a:lnTo>
                <a:lnTo>
                  <a:pt x="1726831" y="1397000"/>
                </a:lnTo>
                <a:close/>
              </a:path>
              <a:path w="3353434" h="1955800">
                <a:moveTo>
                  <a:pt x="1944293" y="1397000"/>
                </a:moveTo>
                <a:lnTo>
                  <a:pt x="1943404" y="1397000"/>
                </a:lnTo>
                <a:lnTo>
                  <a:pt x="1944065" y="1401966"/>
                </a:lnTo>
                <a:lnTo>
                  <a:pt x="1944293" y="1397000"/>
                </a:lnTo>
                <a:close/>
              </a:path>
              <a:path w="3353434" h="1955800">
                <a:moveTo>
                  <a:pt x="934123" y="1384300"/>
                </a:moveTo>
                <a:lnTo>
                  <a:pt x="932840" y="1384300"/>
                </a:lnTo>
                <a:lnTo>
                  <a:pt x="932573" y="1397000"/>
                </a:lnTo>
                <a:lnTo>
                  <a:pt x="933729" y="1397000"/>
                </a:lnTo>
                <a:lnTo>
                  <a:pt x="934123" y="1384300"/>
                </a:lnTo>
                <a:close/>
              </a:path>
              <a:path w="3353434" h="1955800">
                <a:moveTo>
                  <a:pt x="1579410" y="1384300"/>
                </a:moveTo>
                <a:lnTo>
                  <a:pt x="1578571" y="1384300"/>
                </a:lnTo>
                <a:lnTo>
                  <a:pt x="1577657" y="1397000"/>
                </a:lnTo>
                <a:lnTo>
                  <a:pt x="1578991" y="1397000"/>
                </a:lnTo>
                <a:lnTo>
                  <a:pt x="1579410" y="1384300"/>
                </a:lnTo>
                <a:close/>
              </a:path>
              <a:path w="3353434" h="1955800">
                <a:moveTo>
                  <a:pt x="1734629" y="1384300"/>
                </a:moveTo>
                <a:lnTo>
                  <a:pt x="1732838" y="1384300"/>
                </a:lnTo>
                <a:lnTo>
                  <a:pt x="1733956" y="1397000"/>
                </a:lnTo>
                <a:lnTo>
                  <a:pt x="1734629" y="1397000"/>
                </a:lnTo>
                <a:lnTo>
                  <a:pt x="1734629" y="1384300"/>
                </a:lnTo>
                <a:close/>
              </a:path>
              <a:path w="3353434" h="1955800">
                <a:moveTo>
                  <a:pt x="1824216" y="1384300"/>
                </a:moveTo>
                <a:lnTo>
                  <a:pt x="1823748" y="1384300"/>
                </a:lnTo>
                <a:lnTo>
                  <a:pt x="1819884" y="1397000"/>
                </a:lnTo>
                <a:lnTo>
                  <a:pt x="1820545" y="1397000"/>
                </a:lnTo>
                <a:lnTo>
                  <a:pt x="1824216" y="1384300"/>
                </a:lnTo>
                <a:close/>
              </a:path>
              <a:path w="3353434" h="1955800">
                <a:moveTo>
                  <a:pt x="1938553" y="1384300"/>
                </a:moveTo>
                <a:lnTo>
                  <a:pt x="1937169" y="1384300"/>
                </a:lnTo>
                <a:lnTo>
                  <a:pt x="1933942" y="1397000"/>
                </a:lnTo>
                <a:lnTo>
                  <a:pt x="1935772" y="1397000"/>
                </a:lnTo>
                <a:lnTo>
                  <a:pt x="1938553" y="1384300"/>
                </a:lnTo>
                <a:close/>
              </a:path>
              <a:path w="3353434" h="1955800">
                <a:moveTo>
                  <a:pt x="926366" y="1371600"/>
                </a:moveTo>
                <a:lnTo>
                  <a:pt x="925004" y="1371600"/>
                </a:lnTo>
                <a:lnTo>
                  <a:pt x="925944" y="1384300"/>
                </a:lnTo>
                <a:lnTo>
                  <a:pt x="930262" y="1384300"/>
                </a:lnTo>
                <a:lnTo>
                  <a:pt x="926366" y="1371600"/>
                </a:lnTo>
                <a:close/>
              </a:path>
              <a:path w="3353434" h="1955800">
                <a:moveTo>
                  <a:pt x="1591048" y="1372471"/>
                </a:moveTo>
                <a:lnTo>
                  <a:pt x="1585772" y="1384300"/>
                </a:lnTo>
                <a:lnTo>
                  <a:pt x="1589049" y="1384300"/>
                </a:lnTo>
                <a:lnTo>
                  <a:pt x="1591048" y="1372471"/>
                </a:lnTo>
                <a:close/>
              </a:path>
              <a:path w="3353434" h="1955800">
                <a:moveTo>
                  <a:pt x="1745145" y="1371600"/>
                </a:moveTo>
                <a:lnTo>
                  <a:pt x="1739988" y="1371600"/>
                </a:lnTo>
                <a:lnTo>
                  <a:pt x="1741411" y="1384300"/>
                </a:lnTo>
                <a:lnTo>
                  <a:pt x="1745830" y="1384300"/>
                </a:lnTo>
                <a:lnTo>
                  <a:pt x="1745145" y="1371600"/>
                </a:lnTo>
                <a:close/>
              </a:path>
              <a:path w="3353434" h="1955800">
                <a:moveTo>
                  <a:pt x="1829295" y="1371600"/>
                </a:moveTo>
                <a:lnTo>
                  <a:pt x="1828780" y="1371600"/>
                </a:lnTo>
                <a:lnTo>
                  <a:pt x="1827125" y="1384300"/>
                </a:lnTo>
                <a:lnTo>
                  <a:pt x="1827394" y="1384300"/>
                </a:lnTo>
                <a:lnTo>
                  <a:pt x="1829295" y="1371600"/>
                </a:lnTo>
                <a:close/>
              </a:path>
              <a:path w="3353434" h="1955800">
                <a:moveTo>
                  <a:pt x="1945220" y="1371600"/>
                </a:moveTo>
                <a:lnTo>
                  <a:pt x="1944243" y="1371600"/>
                </a:lnTo>
                <a:lnTo>
                  <a:pt x="1944751" y="1384300"/>
                </a:lnTo>
                <a:lnTo>
                  <a:pt x="1945220" y="1384300"/>
                </a:lnTo>
                <a:lnTo>
                  <a:pt x="1945220" y="1371600"/>
                </a:lnTo>
                <a:close/>
              </a:path>
              <a:path w="3353434" h="1955800">
                <a:moveTo>
                  <a:pt x="1591437" y="1371600"/>
                </a:moveTo>
                <a:lnTo>
                  <a:pt x="1591195" y="1371600"/>
                </a:lnTo>
                <a:lnTo>
                  <a:pt x="1591048" y="1372471"/>
                </a:lnTo>
                <a:lnTo>
                  <a:pt x="1591437" y="1371600"/>
                </a:lnTo>
                <a:close/>
              </a:path>
              <a:path w="3353434" h="1955800">
                <a:moveTo>
                  <a:pt x="590626" y="1320800"/>
                </a:moveTo>
                <a:lnTo>
                  <a:pt x="587286" y="1320800"/>
                </a:lnTo>
                <a:lnTo>
                  <a:pt x="580312" y="1333500"/>
                </a:lnTo>
                <a:lnTo>
                  <a:pt x="575846" y="1346200"/>
                </a:lnTo>
                <a:lnTo>
                  <a:pt x="573366" y="1358900"/>
                </a:lnTo>
                <a:lnTo>
                  <a:pt x="572350" y="1371600"/>
                </a:lnTo>
                <a:lnTo>
                  <a:pt x="573328" y="1371600"/>
                </a:lnTo>
                <a:lnTo>
                  <a:pt x="574633" y="1358900"/>
                </a:lnTo>
                <a:lnTo>
                  <a:pt x="577229" y="1346200"/>
                </a:lnTo>
                <a:lnTo>
                  <a:pt x="582199" y="1333500"/>
                </a:lnTo>
                <a:lnTo>
                  <a:pt x="590626" y="1320800"/>
                </a:lnTo>
                <a:close/>
              </a:path>
              <a:path w="3353434" h="1955800">
                <a:moveTo>
                  <a:pt x="920436" y="1358900"/>
                </a:moveTo>
                <a:lnTo>
                  <a:pt x="918743" y="1358900"/>
                </a:lnTo>
                <a:lnTo>
                  <a:pt x="921550" y="1371600"/>
                </a:lnTo>
                <a:lnTo>
                  <a:pt x="922972" y="1371600"/>
                </a:lnTo>
                <a:lnTo>
                  <a:pt x="920436" y="1358900"/>
                </a:lnTo>
                <a:close/>
              </a:path>
              <a:path w="3353434" h="1955800">
                <a:moveTo>
                  <a:pt x="1612214" y="1360804"/>
                </a:moveTo>
                <a:lnTo>
                  <a:pt x="1610918" y="1371600"/>
                </a:lnTo>
                <a:lnTo>
                  <a:pt x="1612214" y="1371600"/>
                </a:lnTo>
                <a:lnTo>
                  <a:pt x="1612214" y="1360804"/>
                </a:lnTo>
                <a:close/>
              </a:path>
              <a:path w="3353434" h="1955800">
                <a:moveTo>
                  <a:pt x="1648828" y="1358900"/>
                </a:moveTo>
                <a:lnTo>
                  <a:pt x="1644396" y="1358900"/>
                </a:lnTo>
                <a:lnTo>
                  <a:pt x="1645818" y="1371600"/>
                </a:lnTo>
                <a:lnTo>
                  <a:pt x="1655193" y="1371600"/>
                </a:lnTo>
                <a:lnTo>
                  <a:pt x="1648828" y="1358900"/>
                </a:lnTo>
                <a:close/>
              </a:path>
              <a:path w="3353434" h="1955800">
                <a:moveTo>
                  <a:pt x="1826780" y="1358900"/>
                </a:moveTo>
                <a:lnTo>
                  <a:pt x="1827479" y="1371600"/>
                </a:lnTo>
                <a:lnTo>
                  <a:pt x="1829574" y="1371600"/>
                </a:lnTo>
                <a:lnTo>
                  <a:pt x="1826780" y="1358900"/>
                </a:lnTo>
                <a:close/>
              </a:path>
              <a:path w="3353434" h="1955800">
                <a:moveTo>
                  <a:pt x="1959394" y="1358900"/>
                </a:moveTo>
                <a:lnTo>
                  <a:pt x="1951443" y="1358900"/>
                </a:lnTo>
                <a:lnTo>
                  <a:pt x="1946910" y="1371600"/>
                </a:lnTo>
                <a:lnTo>
                  <a:pt x="1959394" y="1371600"/>
                </a:lnTo>
                <a:lnTo>
                  <a:pt x="1959394" y="1358900"/>
                </a:lnTo>
                <a:close/>
              </a:path>
              <a:path w="3353434" h="1955800">
                <a:moveTo>
                  <a:pt x="1612442" y="1358900"/>
                </a:moveTo>
                <a:lnTo>
                  <a:pt x="1612214" y="1358900"/>
                </a:lnTo>
                <a:lnTo>
                  <a:pt x="1612214" y="1360804"/>
                </a:lnTo>
                <a:lnTo>
                  <a:pt x="1612442" y="1358900"/>
                </a:lnTo>
                <a:close/>
              </a:path>
              <a:path w="3353434" h="1955800">
                <a:moveTo>
                  <a:pt x="919797" y="1346200"/>
                </a:moveTo>
                <a:lnTo>
                  <a:pt x="918641" y="1346200"/>
                </a:lnTo>
                <a:lnTo>
                  <a:pt x="917854" y="1358900"/>
                </a:lnTo>
                <a:lnTo>
                  <a:pt x="918311" y="1358900"/>
                </a:lnTo>
                <a:lnTo>
                  <a:pt x="919797" y="1346200"/>
                </a:lnTo>
                <a:close/>
              </a:path>
              <a:path w="3353434" h="1955800">
                <a:moveTo>
                  <a:pt x="1592821" y="1346200"/>
                </a:moveTo>
                <a:lnTo>
                  <a:pt x="1592199" y="1346200"/>
                </a:lnTo>
                <a:lnTo>
                  <a:pt x="1593900" y="1358900"/>
                </a:lnTo>
                <a:lnTo>
                  <a:pt x="1594637" y="1358900"/>
                </a:lnTo>
                <a:lnTo>
                  <a:pt x="1592821" y="1346200"/>
                </a:lnTo>
                <a:close/>
              </a:path>
              <a:path w="3353434" h="1955800">
                <a:moveTo>
                  <a:pt x="1606905" y="1346200"/>
                </a:moveTo>
                <a:lnTo>
                  <a:pt x="1604518" y="1358900"/>
                </a:lnTo>
                <a:lnTo>
                  <a:pt x="1606905" y="1358900"/>
                </a:lnTo>
                <a:lnTo>
                  <a:pt x="1606905" y="1346200"/>
                </a:lnTo>
                <a:close/>
              </a:path>
              <a:path w="3353434" h="1955800">
                <a:moveTo>
                  <a:pt x="1646047" y="1333500"/>
                </a:moveTo>
                <a:lnTo>
                  <a:pt x="1643248" y="1333500"/>
                </a:lnTo>
                <a:lnTo>
                  <a:pt x="1643558" y="1346200"/>
                </a:lnTo>
                <a:lnTo>
                  <a:pt x="1643494" y="1358900"/>
                </a:lnTo>
                <a:lnTo>
                  <a:pt x="1644396" y="1358900"/>
                </a:lnTo>
                <a:lnTo>
                  <a:pt x="1644472" y="1346200"/>
                </a:lnTo>
                <a:lnTo>
                  <a:pt x="1646047" y="1333500"/>
                </a:lnTo>
                <a:close/>
              </a:path>
              <a:path w="3353434" h="1955800">
                <a:moveTo>
                  <a:pt x="1839074" y="1346200"/>
                </a:moveTo>
                <a:lnTo>
                  <a:pt x="1835578" y="1346200"/>
                </a:lnTo>
                <a:lnTo>
                  <a:pt x="1830246" y="1358900"/>
                </a:lnTo>
                <a:lnTo>
                  <a:pt x="1833968" y="1358900"/>
                </a:lnTo>
                <a:lnTo>
                  <a:pt x="1839074" y="1346200"/>
                </a:lnTo>
                <a:close/>
              </a:path>
              <a:path w="3353434" h="1955800">
                <a:moveTo>
                  <a:pt x="1958086" y="1346200"/>
                </a:moveTo>
                <a:lnTo>
                  <a:pt x="1958378" y="1358900"/>
                </a:lnTo>
                <a:lnTo>
                  <a:pt x="1966175" y="1358900"/>
                </a:lnTo>
                <a:lnTo>
                  <a:pt x="1958086" y="1346200"/>
                </a:lnTo>
                <a:close/>
              </a:path>
              <a:path w="3353434" h="1955800">
                <a:moveTo>
                  <a:pt x="1972221" y="1346200"/>
                </a:moveTo>
                <a:lnTo>
                  <a:pt x="1971548" y="1346200"/>
                </a:lnTo>
                <a:lnTo>
                  <a:pt x="1966175" y="1358900"/>
                </a:lnTo>
                <a:lnTo>
                  <a:pt x="1969719" y="1358900"/>
                </a:lnTo>
                <a:lnTo>
                  <a:pt x="1972221" y="1346200"/>
                </a:lnTo>
                <a:close/>
              </a:path>
              <a:path w="3353434" h="1955800">
                <a:moveTo>
                  <a:pt x="897051" y="1333500"/>
                </a:moveTo>
                <a:lnTo>
                  <a:pt x="896086" y="1333500"/>
                </a:lnTo>
                <a:lnTo>
                  <a:pt x="898867" y="1346200"/>
                </a:lnTo>
                <a:lnTo>
                  <a:pt x="901839" y="1346200"/>
                </a:lnTo>
                <a:lnTo>
                  <a:pt x="897051" y="1333500"/>
                </a:lnTo>
                <a:close/>
              </a:path>
              <a:path w="3353434" h="1955800">
                <a:moveTo>
                  <a:pt x="1579291" y="1341950"/>
                </a:moveTo>
                <a:lnTo>
                  <a:pt x="1577136" y="1346200"/>
                </a:lnTo>
                <a:lnTo>
                  <a:pt x="1579308" y="1346200"/>
                </a:lnTo>
                <a:lnTo>
                  <a:pt x="1579291" y="1341950"/>
                </a:lnTo>
                <a:close/>
              </a:path>
              <a:path w="3353434" h="1955800">
                <a:moveTo>
                  <a:pt x="1845564" y="1320800"/>
                </a:moveTo>
                <a:lnTo>
                  <a:pt x="1843789" y="1320800"/>
                </a:lnTo>
                <a:lnTo>
                  <a:pt x="1844535" y="1333500"/>
                </a:lnTo>
                <a:lnTo>
                  <a:pt x="1842770" y="1346200"/>
                </a:lnTo>
                <a:lnTo>
                  <a:pt x="1845043" y="1346200"/>
                </a:lnTo>
                <a:lnTo>
                  <a:pt x="1846313" y="1333500"/>
                </a:lnTo>
                <a:lnTo>
                  <a:pt x="1845564" y="1333500"/>
                </a:lnTo>
                <a:lnTo>
                  <a:pt x="1845564" y="1320800"/>
                </a:lnTo>
                <a:close/>
              </a:path>
              <a:path w="3353434" h="1955800">
                <a:moveTo>
                  <a:pt x="1979743" y="1337218"/>
                </a:moveTo>
                <a:lnTo>
                  <a:pt x="1980120" y="1346200"/>
                </a:lnTo>
                <a:lnTo>
                  <a:pt x="1985365" y="1346200"/>
                </a:lnTo>
                <a:lnTo>
                  <a:pt x="1979743" y="1337218"/>
                </a:lnTo>
                <a:close/>
              </a:path>
              <a:path w="3353434" h="1955800">
                <a:moveTo>
                  <a:pt x="1583575" y="1333500"/>
                </a:moveTo>
                <a:lnTo>
                  <a:pt x="1579257" y="1333500"/>
                </a:lnTo>
                <a:lnTo>
                  <a:pt x="1579291" y="1341950"/>
                </a:lnTo>
                <a:lnTo>
                  <a:pt x="1583575" y="1333500"/>
                </a:lnTo>
                <a:close/>
              </a:path>
              <a:path w="3353434" h="1955800">
                <a:moveTo>
                  <a:pt x="1979587" y="1333500"/>
                </a:moveTo>
                <a:lnTo>
                  <a:pt x="1977415" y="1333500"/>
                </a:lnTo>
                <a:lnTo>
                  <a:pt x="1979743" y="1337218"/>
                </a:lnTo>
                <a:lnTo>
                  <a:pt x="1979587" y="1333500"/>
                </a:lnTo>
                <a:close/>
              </a:path>
              <a:path w="3353434" h="1955800">
                <a:moveTo>
                  <a:pt x="897191" y="1320800"/>
                </a:moveTo>
                <a:lnTo>
                  <a:pt x="895794" y="1320800"/>
                </a:lnTo>
                <a:lnTo>
                  <a:pt x="896175" y="1333500"/>
                </a:lnTo>
                <a:lnTo>
                  <a:pt x="897191" y="1333500"/>
                </a:lnTo>
                <a:lnTo>
                  <a:pt x="897191" y="1320800"/>
                </a:lnTo>
                <a:close/>
              </a:path>
              <a:path w="3353434" h="1955800">
                <a:moveTo>
                  <a:pt x="1599018" y="1320800"/>
                </a:moveTo>
                <a:lnTo>
                  <a:pt x="1594688" y="1320800"/>
                </a:lnTo>
                <a:lnTo>
                  <a:pt x="1586191" y="1333500"/>
                </a:lnTo>
                <a:lnTo>
                  <a:pt x="1588439" y="1333500"/>
                </a:lnTo>
                <a:lnTo>
                  <a:pt x="1599280" y="1321277"/>
                </a:lnTo>
                <a:lnTo>
                  <a:pt x="1599018" y="1320800"/>
                </a:lnTo>
                <a:close/>
              </a:path>
              <a:path w="3353434" h="1955800">
                <a:moveTo>
                  <a:pt x="1605188" y="1332058"/>
                </a:moveTo>
                <a:lnTo>
                  <a:pt x="1605605" y="1333500"/>
                </a:lnTo>
                <a:lnTo>
                  <a:pt x="1605745" y="1333074"/>
                </a:lnTo>
                <a:lnTo>
                  <a:pt x="1605188" y="1332058"/>
                </a:lnTo>
                <a:close/>
              </a:path>
              <a:path w="3353434" h="1955800">
                <a:moveTo>
                  <a:pt x="1611083" y="1320800"/>
                </a:moveTo>
                <a:lnTo>
                  <a:pt x="1609775" y="1320800"/>
                </a:lnTo>
                <a:lnTo>
                  <a:pt x="1605745" y="1333074"/>
                </a:lnTo>
                <a:lnTo>
                  <a:pt x="1605978" y="1333500"/>
                </a:lnTo>
                <a:lnTo>
                  <a:pt x="1611083" y="1320800"/>
                </a:lnTo>
                <a:close/>
              </a:path>
              <a:path w="3353434" h="1955800">
                <a:moveTo>
                  <a:pt x="1617306" y="1320800"/>
                </a:moveTo>
                <a:lnTo>
                  <a:pt x="1616329" y="1320800"/>
                </a:lnTo>
                <a:lnTo>
                  <a:pt x="1617421" y="1333500"/>
                </a:lnTo>
                <a:lnTo>
                  <a:pt x="1617764" y="1333500"/>
                </a:lnTo>
                <a:lnTo>
                  <a:pt x="1617306" y="1320800"/>
                </a:lnTo>
                <a:close/>
              </a:path>
              <a:path w="3353434" h="1955800">
                <a:moveTo>
                  <a:pt x="1980646" y="1320800"/>
                </a:moveTo>
                <a:lnTo>
                  <a:pt x="1976399" y="1320800"/>
                </a:lnTo>
                <a:lnTo>
                  <a:pt x="1971192" y="1333500"/>
                </a:lnTo>
                <a:lnTo>
                  <a:pt x="1976985" y="1333500"/>
                </a:lnTo>
                <a:lnTo>
                  <a:pt x="1980646" y="1320800"/>
                </a:lnTo>
                <a:close/>
              </a:path>
              <a:path w="3353434" h="1955800">
                <a:moveTo>
                  <a:pt x="1601931" y="1320800"/>
                </a:moveTo>
                <a:lnTo>
                  <a:pt x="1599704" y="1320800"/>
                </a:lnTo>
                <a:lnTo>
                  <a:pt x="1599280" y="1321277"/>
                </a:lnTo>
                <a:lnTo>
                  <a:pt x="1605188" y="1332058"/>
                </a:lnTo>
                <a:lnTo>
                  <a:pt x="1601931" y="1320800"/>
                </a:lnTo>
                <a:close/>
              </a:path>
              <a:path w="3353434" h="1955800">
                <a:moveTo>
                  <a:pt x="1599704" y="1320800"/>
                </a:moveTo>
                <a:lnTo>
                  <a:pt x="1599018" y="1320800"/>
                </a:lnTo>
                <a:lnTo>
                  <a:pt x="1599280" y="1321277"/>
                </a:lnTo>
                <a:lnTo>
                  <a:pt x="1599704" y="1320800"/>
                </a:lnTo>
                <a:close/>
              </a:path>
              <a:path w="3353434" h="1955800">
                <a:moveTo>
                  <a:pt x="617898" y="1308100"/>
                </a:moveTo>
                <a:lnTo>
                  <a:pt x="614349" y="1308100"/>
                </a:lnTo>
                <a:lnTo>
                  <a:pt x="610425" y="1320800"/>
                </a:lnTo>
                <a:lnTo>
                  <a:pt x="611606" y="1320800"/>
                </a:lnTo>
                <a:lnTo>
                  <a:pt x="617898" y="1308100"/>
                </a:lnTo>
                <a:close/>
              </a:path>
              <a:path w="3353434" h="1955800">
                <a:moveTo>
                  <a:pt x="891146" y="1308100"/>
                </a:moveTo>
                <a:lnTo>
                  <a:pt x="876325" y="1308100"/>
                </a:lnTo>
                <a:lnTo>
                  <a:pt x="886333" y="1320800"/>
                </a:lnTo>
                <a:lnTo>
                  <a:pt x="892954" y="1310405"/>
                </a:lnTo>
                <a:lnTo>
                  <a:pt x="891146" y="1308100"/>
                </a:lnTo>
                <a:close/>
              </a:path>
              <a:path w="3353434" h="1955800">
                <a:moveTo>
                  <a:pt x="896498" y="1314926"/>
                </a:moveTo>
                <a:lnTo>
                  <a:pt x="898283" y="1320800"/>
                </a:lnTo>
                <a:lnTo>
                  <a:pt x="901103" y="1320800"/>
                </a:lnTo>
                <a:lnTo>
                  <a:pt x="896498" y="1314926"/>
                </a:lnTo>
                <a:close/>
              </a:path>
              <a:path w="3353434" h="1955800">
                <a:moveTo>
                  <a:pt x="1501127" y="1308100"/>
                </a:moveTo>
                <a:lnTo>
                  <a:pt x="1494282" y="1308100"/>
                </a:lnTo>
                <a:lnTo>
                  <a:pt x="1498066" y="1320800"/>
                </a:lnTo>
                <a:lnTo>
                  <a:pt x="1501127" y="1308100"/>
                </a:lnTo>
                <a:close/>
              </a:path>
              <a:path w="3353434" h="1955800">
                <a:moveTo>
                  <a:pt x="1519034" y="1308100"/>
                </a:moveTo>
                <a:lnTo>
                  <a:pt x="1518234" y="1308100"/>
                </a:lnTo>
                <a:lnTo>
                  <a:pt x="1520786" y="1320800"/>
                </a:lnTo>
                <a:lnTo>
                  <a:pt x="1521294" y="1320800"/>
                </a:lnTo>
                <a:lnTo>
                  <a:pt x="1519034" y="1308100"/>
                </a:lnTo>
                <a:close/>
              </a:path>
              <a:path w="3353434" h="1955800">
                <a:moveTo>
                  <a:pt x="1535671" y="1308100"/>
                </a:moveTo>
                <a:lnTo>
                  <a:pt x="1534833" y="1308100"/>
                </a:lnTo>
                <a:lnTo>
                  <a:pt x="1533753" y="1320800"/>
                </a:lnTo>
                <a:lnTo>
                  <a:pt x="1534160" y="1320800"/>
                </a:lnTo>
                <a:lnTo>
                  <a:pt x="1535671" y="1308100"/>
                </a:lnTo>
                <a:close/>
              </a:path>
              <a:path w="3353434" h="1955800">
                <a:moveTo>
                  <a:pt x="1541056" y="1308100"/>
                </a:moveTo>
                <a:lnTo>
                  <a:pt x="1538465" y="1308100"/>
                </a:lnTo>
                <a:lnTo>
                  <a:pt x="1538249" y="1320800"/>
                </a:lnTo>
                <a:lnTo>
                  <a:pt x="1539316" y="1320800"/>
                </a:lnTo>
                <a:lnTo>
                  <a:pt x="1541056" y="1308100"/>
                </a:lnTo>
                <a:close/>
              </a:path>
              <a:path w="3353434" h="1955800">
                <a:moveTo>
                  <a:pt x="1577492" y="1308100"/>
                </a:moveTo>
                <a:lnTo>
                  <a:pt x="1576387" y="1308100"/>
                </a:lnTo>
                <a:lnTo>
                  <a:pt x="1576336" y="1320800"/>
                </a:lnTo>
                <a:lnTo>
                  <a:pt x="1577314" y="1320800"/>
                </a:lnTo>
                <a:lnTo>
                  <a:pt x="1577492" y="1308100"/>
                </a:lnTo>
                <a:close/>
              </a:path>
              <a:path w="3353434" h="1955800">
                <a:moveTo>
                  <a:pt x="1585455" y="1308100"/>
                </a:moveTo>
                <a:lnTo>
                  <a:pt x="1585455" y="1320800"/>
                </a:lnTo>
                <a:lnTo>
                  <a:pt x="1586484" y="1320800"/>
                </a:lnTo>
                <a:lnTo>
                  <a:pt x="1586585" y="1309497"/>
                </a:lnTo>
                <a:lnTo>
                  <a:pt x="1585455" y="1308100"/>
                </a:lnTo>
                <a:close/>
              </a:path>
              <a:path w="3353434" h="1955800">
                <a:moveTo>
                  <a:pt x="1593098" y="1317547"/>
                </a:moveTo>
                <a:lnTo>
                  <a:pt x="1593189" y="1320800"/>
                </a:lnTo>
                <a:lnTo>
                  <a:pt x="1595729" y="1320800"/>
                </a:lnTo>
                <a:lnTo>
                  <a:pt x="1593098" y="1317547"/>
                </a:lnTo>
                <a:close/>
              </a:path>
              <a:path w="3353434" h="1955800">
                <a:moveTo>
                  <a:pt x="1846462" y="1308100"/>
                </a:moveTo>
                <a:lnTo>
                  <a:pt x="1844170" y="1308100"/>
                </a:lnTo>
                <a:lnTo>
                  <a:pt x="1842963" y="1320800"/>
                </a:lnTo>
                <a:lnTo>
                  <a:pt x="1843252" y="1320800"/>
                </a:lnTo>
                <a:lnTo>
                  <a:pt x="1846462" y="1308100"/>
                </a:lnTo>
                <a:close/>
              </a:path>
              <a:path w="3353434" h="1955800">
                <a:moveTo>
                  <a:pt x="1982054" y="1276847"/>
                </a:moveTo>
                <a:lnTo>
                  <a:pt x="1981200" y="1282700"/>
                </a:lnTo>
                <a:lnTo>
                  <a:pt x="1981495" y="1295400"/>
                </a:lnTo>
                <a:lnTo>
                  <a:pt x="1981619" y="1320800"/>
                </a:lnTo>
                <a:lnTo>
                  <a:pt x="1982622" y="1320800"/>
                </a:lnTo>
                <a:lnTo>
                  <a:pt x="1982511" y="1299439"/>
                </a:lnTo>
                <a:lnTo>
                  <a:pt x="1982444" y="1295400"/>
                </a:lnTo>
                <a:lnTo>
                  <a:pt x="1982444" y="1282700"/>
                </a:lnTo>
                <a:lnTo>
                  <a:pt x="1983066" y="1282700"/>
                </a:lnTo>
                <a:lnTo>
                  <a:pt x="1982054" y="1276847"/>
                </a:lnTo>
                <a:close/>
              </a:path>
              <a:path w="3353434" h="1955800">
                <a:moveTo>
                  <a:pt x="1592834" y="1308100"/>
                </a:moveTo>
                <a:lnTo>
                  <a:pt x="1586598" y="1308100"/>
                </a:lnTo>
                <a:lnTo>
                  <a:pt x="1586585" y="1309497"/>
                </a:lnTo>
                <a:lnTo>
                  <a:pt x="1593098" y="1317547"/>
                </a:lnTo>
                <a:lnTo>
                  <a:pt x="1592834" y="1308100"/>
                </a:lnTo>
                <a:close/>
              </a:path>
              <a:path w="3353434" h="1955800">
                <a:moveTo>
                  <a:pt x="894422" y="1308100"/>
                </a:moveTo>
                <a:lnTo>
                  <a:pt x="892954" y="1310405"/>
                </a:lnTo>
                <a:lnTo>
                  <a:pt x="896498" y="1314926"/>
                </a:lnTo>
                <a:lnTo>
                  <a:pt x="894422" y="1308100"/>
                </a:lnTo>
                <a:close/>
              </a:path>
              <a:path w="3353434" h="1955800">
                <a:moveTo>
                  <a:pt x="636879" y="1282700"/>
                </a:moveTo>
                <a:lnTo>
                  <a:pt x="635050" y="1282700"/>
                </a:lnTo>
                <a:lnTo>
                  <a:pt x="633857" y="1295400"/>
                </a:lnTo>
                <a:lnTo>
                  <a:pt x="633539" y="1308100"/>
                </a:lnTo>
                <a:lnTo>
                  <a:pt x="634720" y="1308100"/>
                </a:lnTo>
                <a:lnTo>
                  <a:pt x="634873" y="1295400"/>
                </a:lnTo>
                <a:lnTo>
                  <a:pt x="635647" y="1295400"/>
                </a:lnTo>
                <a:lnTo>
                  <a:pt x="636879" y="1282700"/>
                </a:lnTo>
                <a:close/>
              </a:path>
              <a:path w="3353434" h="1955800">
                <a:moveTo>
                  <a:pt x="871791" y="1302040"/>
                </a:moveTo>
                <a:lnTo>
                  <a:pt x="871791" y="1308100"/>
                </a:lnTo>
                <a:lnTo>
                  <a:pt x="874039" y="1308100"/>
                </a:lnTo>
                <a:lnTo>
                  <a:pt x="871791" y="1302040"/>
                </a:lnTo>
                <a:close/>
              </a:path>
              <a:path w="3353434" h="1955800">
                <a:moveTo>
                  <a:pt x="1465173" y="1295400"/>
                </a:moveTo>
                <a:lnTo>
                  <a:pt x="1465046" y="1295400"/>
                </a:lnTo>
                <a:lnTo>
                  <a:pt x="1467624" y="1308100"/>
                </a:lnTo>
                <a:lnTo>
                  <a:pt x="1470367" y="1308100"/>
                </a:lnTo>
                <a:lnTo>
                  <a:pt x="1465173" y="1295400"/>
                </a:lnTo>
                <a:close/>
              </a:path>
              <a:path w="3353434" h="1955800">
                <a:moveTo>
                  <a:pt x="1485925" y="1295400"/>
                </a:moveTo>
                <a:lnTo>
                  <a:pt x="1483525" y="1295400"/>
                </a:lnTo>
                <a:lnTo>
                  <a:pt x="1482407" y="1308100"/>
                </a:lnTo>
                <a:lnTo>
                  <a:pt x="1487538" y="1308100"/>
                </a:lnTo>
                <a:lnTo>
                  <a:pt x="1485925" y="1295400"/>
                </a:lnTo>
                <a:close/>
              </a:path>
              <a:path w="3353434" h="1955800">
                <a:moveTo>
                  <a:pt x="1581746" y="1295400"/>
                </a:moveTo>
                <a:lnTo>
                  <a:pt x="1574685" y="1295400"/>
                </a:lnTo>
                <a:lnTo>
                  <a:pt x="1581277" y="1308100"/>
                </a:lnTo>
                <a:lnTo>
                  <a:pt x="1581746" y="1308100"/>
                </a:lnTo>
                <a:lnTo>
                  <a:pt x="1581746" y="1295400"/>
                </a:lnTo>
                <a:close/>
              </a:path>
              <a:path w="3353434" h="1955800">
                <a:moveTo>
                  <a:pt x="1616529" y="1299439"/>
                </a:moveTo>
                <a:lnTo>
                  <a:pt x="1617040" y="1308100"/>
                </a:lnTo>
                <a:lnTo>
                  <a:pt x="1620824" y="1308100"/>
                </a:lnTo>
                <a:lnTo>
                  <a:pt x="1616529" y="1299439"/>
                </a:lnTo>
                <a:close/>
              </a:path>
              <a:path w="3353434" h="1955800">
                <a:moveTo>
                  <a:pt x="1624063" y="1295400"/>
                </a:moveTo>
                <a:lnTo>
                  <a:pt x="1620824" y="1308100"/>
                </a:lnTo>
                <a:lnTo>
                  <a:pt x="1625638" y="1308100"/>
                </a:lnTo>
                <a:lnTo>
                  <a:pt x="1626946" y="1300988"/>
                </a:lnTo>
                <a:lnTo>
                  <a:pt x="1624063" y="1295400"/>
                </a:lnTo>
                <a:close/>
              </a:path>
              <a:path w="3353434" h="1955800">
                <a:moveTo>
                  <a:pt x="1627974" y="1295400"/>
                </a:moveTo>
                <a:lnTo>
                  <a:pt x="1626946" y="1300988"/>
                </a:lnTo>
                <a:lnTo>
                  <a:pt x="1630616" y="1308100"/>
                </a:lnTo>
                <a:lnTo>
                  <a:pt x="1633308" y="1308100"/>
                </a:lnTo>
                <a:lnTo>
                  <a:pt x="1627974" y="1295400"/>
                </a:lnTo>
                <a:close/>
              </a:path>
              <a:path w="3353434" h="1955800">
                <a:moveTo>
                  <a:pt x="1658175" y="1295400"/>
                </a:moveTo>
                <a:lnTo>
                  <a:pt x="1653514" y="1295400"/>
                </a:lnTo>
                <a:lnTo>
                  <a:pt x="1647405" y="1308100"/>
                </a:lnTo>
                <a:lnTo>
                  <a:pt x="1654492" y="1308100"/>
                </a:lnTo>
                <a:lnTo>
                  <a:pt x="1658175" y="1295400"/>
                </a:lnTo>
                <a:close/>
              </a:path>
              <a:path w="3353434" h="1955800">
                <a:moveTo>
                  <a:pt x="1662391" y="1295400"/>
                </a:moveTo>
                <a:lnTo>
                  <a:pt x="1658658" y="1295400"/>
                </a:lnTo>
                <a:lnTo>
                  <a:pt x="1661248" y="1308100"/>
                </a:lnTo>
                <a:lnTo>
                  <a:pt x="1662391" y="1295400"/>
                </a:lnTo>
                <a:close/>
              </a:path>
              <a:path w="3353434" h="1955800">
                <a:moveTo>
                  <a:pt x="1667738" y="1295400"/>
                </a:moveTo>
                <a:lnTo>
                  <a:pt x="1666036" y="1295400"/>
                </a:lnTo>
                <a:lnTo>
                  <a:pt x="1666798" y="1308100"/>
                </a:lnTo>
                <a:lnTo>
                  <a:pt x="1668868" y="1308100"/>
                </a:lnTo>
                <a:lnTo>
                  <a:pt x="1667738" y="1295400"/>
                </a:lnTo>
                <a:close/>
              </a:path>
              <a:path w="3353434" h="1955800">
                <a:moveTo>
                  <a:pt x="1702473" y="1295400"/>
                </a:moveTo>
                <a:lnTo>
                  <a:pt x="1699006" y="1308100"/>
                </a:lnTo>
                <a:lnTo>
                  <a:pt x="1699958" y="1308100"/>
                </a:lnTo>
                <a:lnTo>
                  <a:pt x="1703545" y="1296855"/>
                </a:lnTo>
                <a:lnTo>
                  <a:pt x="1702473" y="1295400"/>
                </a:lnTo>
                <a:close/>
              </a:path>
              <a:path w="3353434" h="1955800">
                <a:moveTo>
                  <a:pt x="1719681" y="1295400"/>
                </a:moveTo>
                <a:lnTo>
                  <a:pt x="1704009" y="1295400"/>
                </a:lnTo>
                <a:lnTo>
                  <a:pt x="1703545" y="1296855"/>
                </a:lnTo>
                <a:lnTo>
                  <a:pt x="1711833" y="1308100"/>
                </a:lnTo>
                <a:lnTo>
                  <a:pt x="1719681" y="1295400"/>
                </a:lnTo>
                <a:close/>
              </a:path>
              <a:path w="3353434" h="1955800">
                <a:moveTo>
                  <a:pt x="1722678" y="1295400"/>
                </a:moveTo>
                <a:lnTo>
                  <a:pt x="1719681" y="1295400"/>
                </a:lnTo>
                <a:lnTo>
                  <a:pt x="1722539" y="1308100"/>
                </a:lnTo>
                <a:lnTo>
                  <a:pt x="1723212" y="1308100"/>
                </a:lnTo>
                <a:lnTo>
                  <a:pt x="1722678" y="1295400"/>
                </a:lnTo>
                <a:close/>
              </a:path>
              <a:path w="3353434" h="1955800">
                <a:moveTo>
                  <a:pt x="1731810" y="1295400"/>
                </a:moveTo>
                <a:lnTo>
                  <a:pt x="1730768" y="1295400"/>
                </a:lnTo>
                <a:lnTo>
                  <a:pt x="1726590" y="1308100"/>
                </a:lnTo>
                <a:lnTo>
                  <a:pt x="1731810" y="1308100"/>
                </a:lnTo>
                <a:lnTo>
                  <a:pt x="1731810" y="1295400"/>
                </a:lnTo>
                <a:close/>
              </a:path>
              <a:path w="3353434" h="1955800">
                <a:moveTo>
                  <a:pt x="1867489" y="1296022"/>
                </a:moveTo>
                <a:lnTo>
                  <a:pt x="1859203" y="1308100"/>
                </a:lnTo>
                <a:lnTo>
                  <a:pt x="1862162" y="1308100"/>
                </a:lnTo>
                <a:lnTo>
                  <a:pt x="1867489" y="1296022"/>
                </a:lnTo>
                <a:close/>
              </a:path>
              <a:path w="3353434" h="1955800">
                <a:moveTo>
                  <a:pt x="871791" y="1295400"/>
                </a:moveTo>
                <a:lnTo>
                  <a:pt x="869327" y="1295400"/>
                </a:lnTo>
                <a:lnTo>
                  <a:pt x="871791" y="1302040"/>
                </a:lnTo>
                <a:lnTo>
                  <a:pt x="871791" y="1295400"/>
                </a:lnTo>
                <a:close/>
              </a:path>
              <a:path w="3353434" h="1955800">
                <a:moveTo>
                  <a:pt x="1616290" y="1295400"/>
                </a:moveTo>
                <a:lnTo>
                  <a:pt x="1614525" y="1295400"/>
                </a:lnTo>
                <a:lnTo>
                  <a:pt x="1616529" y="1299439"/>
                </a:lnTo>
                <a:lnTo>
                  <a:pt x="1616290" y="1295400"/>
                </a:lnTo>
                <a:close/>
              </a:path>
              <a:path w="3353434" h="1955800">
                <a:moveTo>
                  <a:pt x="1867916" y="1295400"/>
                </a:moveTo>
                <a:lnTo>
                  <a:pt x="1867763" y="1295400"/>
                </a:lnTo>
                <a:lnTo>
                  <a:pt x="1867489" y="1296022"/>
                </a:lnTo>
                <a:lnTo>
                  <a:pt x="1867916" y="1295400"/>
                </a:lnTo>
                <a:close/>
              </a:path>
              <a:path w="3353434" h="1955800">
                <a:moveTo>
                  <a:pt x="629818" y="1282700"/>
                </a:moveTo>
                <a:lnTo>
                  <a:pt x="620293" y="1282700"/>
                </a:lnTo>
                <a:lnTo>
                  <a:pt x="624433" y="1295400"/>
                </a:lnTo>
                <a:lnTo>
                  <a:pt x="629818" y="1282700"/>
                </a:lnTo>
                <a:close/>
              </a:path>
              <a:path w="3353434" h="1955800">
                <a:moveTo>
                  <a:pt x="882128" y="1282700"/>
                </a:moveTo>
                <a:lnTo>
                  <a:pt x="878509" y="1282700"/>
                </a:lnTo>
                <a:lnTo>
                  <a:pt x="875144" y="1295400"/>
                </a:lnTo>
                <a:lnTo>
                  <a:pt x="877582" y="1295400"/>
                </a:lnTo>
                <a:lnTo>
                  <a:pt x="882128" y="1282700"/>
                </a:lnTo>
                <a:close/>
              </a:path>
              <a:path w="3353434" h="1955800">
                <a:moveTo>
                  <a:pt x="1445387" y="1286838"/>
                </a:moveTo>
                <a:lnTo>
                  <a:pt x="1446885" y="1295400"/>
                </a:lnTo>
                <a:lnTo>
                  <a:pt x="1451089" y="1295400"/>
                </a:lnTo>
                <a:lnTo>
                  <a:pt x="1445387" y="1286838"/>
                </a:lnTo>
                <a:close/>
              </a:path>
              <a:path w="3353434" h="1955800">
                <a:moveTo>
                  <a:pt x="1573172" y="1288021"/>
                </a:moveTo>
                <a:lnTo>
                  <a:pt x="1572869" y="1295400"/>
                </a:lnTo>
                <a:lnTo>
                  <a:pt x="1574965" y="1295400"/>
                </a:lnTo>
                <a:lnTo>
                  <a:pt x="1573172" y="1288021"/>
                </a:lnTo>
                <a:close/>
              </a:path>
              <a:path w="3353434" h="1955800">
                <a:moveTo>
                  <a:pt x="1603895" y="1282700"/>
                </a:moveTo>
                <a:lnTo>
                  <a:pt x="1602905" y="1282700"/>
                </a:lnTo>
                <a:lnTo>
                  <a:pt x="1603095" y="1295400"/>
                </a:lnTo>
                <a:lnTo>
                  <a:pt x="1603730" y="1295400"/>
                </a:lnTo>
                <a:lnTo>
                  <a:pt x="1603895" y="1282700"/>
                </a:lnTo>
                <a:close/>
              </a:path>
              <a:path w="3353434" h="1955800">
                <a:moveTo>
                  <a:pt x="1725617" y="1291743"/>
                </a:moveTo>
                <a:lnTo>
                  <a:pt x="1724710" y="1295400"/>
                </a:lnTo>
                <a:lnTo>
                  <a:pt x="1726831" y="1295400"/>
                </a:lnTo>
                <a:lnTo>
                  <a:pt x="1725617" y="1291743"/>
                </a:lnTo>
                <a:close/>
              </a:path>
              <a:path w="3353434" h="1955800">
                <a:moveTo>
                  <a:pt x="1887207" y="1282700"/>
                </a:moveTo>
                <a:lnTo>
                  <a:pt x="1878723" y="1282700"/>
                </a:lnTo>
                <a:lnTo>
                  <a:pt x="1870595" y="1295400"/>
                </a:lnTo>
                <a:lnTo>
                  <a:pt x="1884070" y="1295400"/>
                </a:lnTo>
                <a:lnTo>
                  <a:pt x="1887207" y="1282700"/>
                </a:lnTo>
                <a:close/>
              </a:path>
              <a:path w="3353434" h="1955800">
                <a:moveTo>
                  <a:pt x="1913636" y="1282700"/>
                </a:moveTo>
                <a:lnTo>
                  <a:pt x="1911832" y="1282700"/>
                </a:lnTo>
                <a:lnTo>
                  <a:pt x="1911756" y="1295400"/>
                </a:lnTo>
                <a:lnTo>
                  <a:pt x="1912899" y="1295400"/>
                </a:lnTo>
                <a:lnTo>
                  <a:pt x="1913636" y="1282700"/>
                </a:lnTo>
                <a:close/>
              </a:path>
              <a:path w="3353434" h="1955800">
                <a:moveTo>
                  <a:pt x="1922640" y="1282700"/>
                </a:moveTo>
                <a:lnTo>
                  <a:pt x="1921611" y="1282700"/>
                </a:lnTo>
                <a:lnTo>
                  <a:pt x="1921611" y="1295400"/>
                </a:lnTo>
                <a:lnTo>
                  <a:pt x="1922640" y="1295400"/>
                </a:lnTo>
                <a:lnTo>
                  <a:pt x="1922640" y="1282700"/>
                </a:lnTo>
                <a:close/>
              </a:path>
              <a:path w="3353434" h="1955800">
                <a:moveTo>
                  <a:pt x="1727860" y="1282700"/>
                </a:moveTo>
                <a:lnTo>
                  <a:pt x="1722615" y="1282700"/>
                </a:lnTo>
                <a:lnTo>
                  <a:pt x="1725617" y="1291743"/>
                </a:lnTo>
                <a:lnTo>
                  <a:pt x="1727860" y="1282700"/>
                </a:lnTo>
                <a:close/>
              </a:path>
              <a:path w="3353434" h="1955800">
                <a:moveTo>
                  <a:pt x="1573390" y="1282700"/>
                </a:moveTo>
                <a:lnTo>
                  <a:pt x="1571879" y="1282700"/>
                </a:lnTo>
                <a:lnTo>
                  <a:pt x="1573172" y="1288021"/>
                </a:lnTo>
                <a:lnTo>
                  <a:pt x="1573390" y="1282700"/>
                </a:lnTo>
                <a:close/>
              </a:path>
              <a:path w="3353434" h="1955800">
                <a:moveTo>
                  <a:pt x="1444663" y="1282700"/>
                </a:moveTo>
                <a:lnTo>
                  <a:pt x="1442631" y="1282700"/>
                </a:lnTo>
                <a:lnTo>
                  <a:pt x="1445387" y="1286838"/>
                </a:lnTo>
                <a:lnTo>
                  <a:pt x="1444663" y="1282700"/>
                </a:lnTo>
                <a:close/>
              </a:path>
              <a:path w="3353434" h="1955800">
                <a:moveTo>
                  <a:pt x="617118" y="1244600"/>
                </a:moveTo>
                <a:lnTo>
                  <a:pt x="616305" y="1244600"/>
                </a:lnTo>
                <a:lnTo>
                  <a:pt x="617923" y="1257300"/>
                </a:lnTo>
                <a:lnTo>
                  <a:pt x="616959" y="1257300"/>
                </a:lnTo>
                <a:lnTo>
                  <a:pt x="615005" y="1270000"/>
                </a:lnTo>
                <a:lnTo>
                  <a:pt x="613651" y="1270000"/>
                </a:lnTo>
                <a:lnTo>
                  <a:pt x="613194" y="1282700"/>
                </a:lnTo>
                <a:lnTo>
                  <a:pt x="614930" y="1282700"/>
                </a:lnTo>
                <a:lnTo>
                  <a:pt x="616145" y="1270000"/>
                </a:lnTo>
                <a:lnTo>
                  <a:pt x="618757" y="1257300"/>
                </a:lnTo>
                <a:lnTo>
                  <a:pt x="617118" y="1244600"/>
                </a:lnTo>
                <a:close/>
              </a:path>
              <a:path w="3353434" h="1955800">
                <a:moveTo>
                  <a:pt x="897064" y="1257300"/>
                </a:moveTo>
                <a:lnTo>
                  <a:pt x="896131" y="1257300"/>
                </a:lnTo>
                <a:lnTo>
                  <a:pt x="889541" y="1270000"/>
                </a:lnTo>
                <a:lnTo>
                  <a:pt x="883724" y="1282700"/>
                </a:lnTo>
                <a:lnTo>
                  <a:pt x="886461" y="1282700"/>
                </a:lnTo>
                <a:lnTo>
                  <a:pt x="890511" y="1270000"/>
                </a:lnTo>
                <a:lnTo>
                  <a:pt x="897064" y="1257300"/>
                </a:lnTo>
                <a:close/>
              </a:path>
              <a:path w="3353434" h="1955800">
                <a:moveTo>
                  <a:pt x="1376311" y="1270000"/>
                </a:moveTo>
                <a:lnTo>
                  <a:pt x="1375549" y="1270000"/>
                </a:lnTo>
                <a:lnTo>
                  <a:pt x="1376083" y="1282700"/>
                </a:lnTo>
                <a:lnTo>
                  <a:pt x="1377073" y="1282700"/>
                </a:lnTo>
                <a:lnTo>
                  <a:pt x="1376311" y="1270000"/>
                </a:lnTo>
                <a:close/>
              </a:path>
              <a:path w="3353434" h="1955800">
                <a:moveTo>
                  <a:pt x="1382534" y="1270000"/>
                </a:moveTo>
                <a:lnTo>
                  <a:pt x="1380540" y="1282700"/>
                </a:lnTo>
                <a:lnTo>
                  <a:pt x="1380858" y="1282700"/>
                </a:lnTo>
                <a:lnTo>
                  <a:pt x="1382678" y="1270563"/>
                </a:lnTo>
                <a:lnTo>
                  <a:pt x="1382534" y="1270000"/>
                </a:lnTo>
                <a:close/>
              </a:path>
              <a:path w="3353434" h="1955800">
                <a:moveTo>
                  <a:pt x="1382763" y="1270000"/>
                </a:moveTo>
                <a:lnTo>
                  <a:pt x="1382678" y="1270563"/>
                </a:lnTo>
                <a:lnTo>
                  <a:pt x="1385785" y="1282700"/>
                </a:lnTo>
                <a:lnTo>
                  <a:pt x="1386357" y="1282700"/>
                </a:lnTo>
                <a:lnTo>
                  <a:pt x="1382763" y="1270000"/>
                </a:lnTo>
                <a:close/>
              </a:path>
              <a:path w="3353434" h="1955800">
                <a:moveTo>
                  <a:pt x="1409903" y="1270000"/>
                </a:moveTo>
                <a:lnTo>
                  <a:pt x="1405775" y="1270000"/>
                </a:lnTo>
                <a:lnTo>
                  <a:pt x="1404670" y="1282700"/>
                </a:lnTo>
                <a:lnTo>
                  <a:pt x="1407883" y="1282700"/>
                </a:lnTo>
                <a:lnTo>
                  <a:pt x="1409903" y="1270000"/>
                </a:lnTo>
                <a:close/>
              </a:path>
              <a:path w="3353434" h="1955800">
                <a:moveTo>
                  <a:pt x="1410843" y="1270000"/>
                </a:moveTo>
                <a:lnTo>
                  <a:pt x="1409903" y="1270000"/>
                </a:lnTo>
                <a:lnTo>
                  <a:pt x="1410284" y="1282700"/>
                </a:lnTo>
                <a:lnTo>
                  <a:pt x="1411249" y="1282700"/>
                </a:lnTo>
                <a:lnTo>
                  <a:pt x="1410843" y="1270000"/>
                </a:lnTo>
                <a:close/>
              </a:path>
              <a:path w="3353434" h="1955800">
                <a:moveTo>
                  <a:pt x="1424466" y="1272739"/>
                </a:moveTo>
                <a:lnTo>
                  <a:pt x="1420850" y="1282700"/>
                </a:lnTo>
                <a:lnTo>
                  <a:pt x="1422882" y="1282700"/>
                </a:lnTo>
                <a:lnTo>
                  <a:pt x="1424466" y="1272739"/>
                </a:lnTo>
                <a:close/>
              </a:path>
              <a:path w="3353434" h="1955800">
                <a:moveTo>
                  <a:pt x="1425460" y="1270000"/>
                </a:moveTo>
                <a:lnTo>
                  <a:pt x="1425059" y="1271106"/>
                </a:lnTo>
                <a:lnTo>
                  <a:pt x="1426705" y="1282700"/>
                </a:lnTo>
                <a:lnTo>
                  <a:pt x="1431429" y="1282700"/>
                </a:lnTo>
                <a:lnTo>
                  <a:pt x="1425460" y="1270000"/>
                </a:lnTo>
                <a:close/>
              </a:path>
              <a:path w="3353434" h="1955800">
                <a:moveTo>
                  <a:pt x="1577035" y="1270000"/>
                </a:moveTo>
                <a:lnTo>
                  <a:pt x="1575943" y="1270000"/>
                </a:lnTo>
                <a:lnTo>
                  <a:pt x="1576285" y="1282700"/>
                </a:lnTo>
                <a:lnTo>
                  <a:pt x="1577035" y="1282700"/>
                </a:lnTo>
                <a:lnTo>
                  <a:pt x="1577035" y="1270000"/>
                </a:lnTo>
                <a:close/>
              </a:path>
              <a:path w="3353434" h="1955800">
                <a:moveTo>
                  <a:pt x="1604162" y="1270000"/>
                </a:moveTo>
                <a:lnTo>
                  <a:pt x="1603883" y="1270000"/>
                </a:lnTo>
                <a:lnTo>
                  <a:pt x="1605064" y="1282700"/>
                </a:lnTo>
                <a:lnTo>
                  <a:pt x="1605622" y="1282700"/>
                </a:lnTo>
                <a:lnTo>
                  <a:pt x="1604162" y="1270000"/>
                </a:lnTo>
                <a:close/>
              </a:path>
              <a:path w="3353434" h="1955800">
                <a:moveTo>
                  <a:pt x="1616265" y="1270000"/>
                </a:moveTo>
                <a:lnTo>
                  <a:pt x="1610461" y="1270000"/>
                </a:lnTo>
                <a:lnTo>
                  <a:pt x="1609712" y="1282700"/>
                </a:lnTo>
                <a:lnTo>
                  <a:pt x="1610601" y="1282700"/>
                </a:lnTo>
                <a:lnTo>
                  <a:pt x="1616265" y="1270000"/>
                </a:lnTo>
                <a:close/>
              </a:path>
              <a:path w="3353434" h="1955800">
                <a:moveTo>
                  <a:pt x="1719097" y="1270000"/>
                </a:moveTo>
                <a:lnTo>
                  <a:pt x="1715731" y="1270000"/>
                </a:lnTo>
                <a:lnTo>
                  <a:pt x="1719554" y="1282700"/>
                </a:lnTo>
                <a:lnTo>
                  <a:pt x="1720405" y="1282700"/>
                </a:lnTo>
                <a:lnTo>
                  <a:pt x="1719097" y="1270000"/>
                </a:lnTo>
                <a:close/>
              </a:path>
              <a:path w="3353434" h="1955800">
                <a:moveTo>
                  <a:pt x="1915629" y="1270000"/>
                </a:moveTo>
                <a:lnTo>
                  <a:pt x="1911134" y="1270000"/>
                </a:lnTo>
                <a:lnTo>
                  <a:pt x="1911045" y="1282700"/>
                </a:lnTo>
                <a:lnTo>
                  <a:pt x="1914969" y="1282700"/>
                </a:lnTo>
                <a:lnTo>
                  <a:pt x="1915629" y="1270000"/>
                </a:lnTo>
                <a:close/>
              </a:path>
              <a:path w="3353434" h="1955800">
                <a:moveTo>
                  <a:pt x="1983054" y="1270000"/>
                </a:moveTo>
                <a:lnTo>
                  <a:pt x="1980869" y="1270000"/>
                </a:lnTo>
                <a:lnTo>
                  <a:pt x="1982054" y="1276847"/>
                </a:lnTo>
                <a:lnTo>
                  <a:pt x="1983054" y="1270000"/>
                </a:lnTo>
                <a:close/>
              </a:path>
              <a:path w="3353434" h="1955800">
                <a:moveTo>
                  <a:pt x="1424901" y="1270000"/>
                </a:moveTo>
                <a:lnTo>
                  <a:pt x="1424466" y="1272739"/>
                </a:lnTo>
                <a:lnTo>
                  <a:pt x="1425059" y="1271106"/>
                </a:lnTo>
                <a:lnTo>
                  <a:pt x="1424901" y="1270000"/>
                </a:lnTo>
                <a:close/>
              </a:path>
              <a:path w="3353434" h="1955800">
                <a:moveTo>
                  <a:pt x="917460" y="1257300"/>
                </a:moveTo>
                <a:lnTo>
                  <a:pt x="915619" y="1257300"/>
                </a:lnTo>
                <a:lnTo>
                  <a:pt x="915619" y="1270000"/>
                </a:lnTo>
                <a:lnTo>
                  <a:pt x="917666" y="1257888"/>
                </a:lnTo>
                <a:lnTo>
                  <a:pt x="917460" y="1257300"/>
                </a:lnTo>
                <a:close/>
              </a:path>
              <a:path w="3353434" h="1955800">
                <a:moveTo>
                  <a:pt x="918938" y="1261533"/>
                </a:moveTo>
                <a:lnTo>
                  <a:pt x="921283" y="1270000"/>
                </a:lnTo>
                <a:lnTo>
                  <a:pt x="921893" y="1270000"/>
                </a:lnTo>
                <a:lnTo>
                  <a:pt x="918938" y="1261533"/>
                </a:lnTo>
                <a:close/>
              </a:path>
              <a:path w="3353434" h="1955800">
                <a:moveTo>
                  <a:pt x="928662" y="1265859"/>
                </a:moveTo>
                <a:lnTo>
                  <a:pt x="924306" y="1270000"/>
                </a:lnTo>
                <a:lnTo>
                  <a:pt x="926579" y="1270000"/>
                </a:lnTo>
                <a:lnTo>
                  <a:pt x="928662" y="1265859"/>
                </a:lnTo>
                <a:close/>
              </a:path>
              <a:path w="3353434" h="1955800">
                <a:moveTo>
                  <a:pt x="1355834" y="1264920"/>
                </a:moveTo>
                <a:lnTo>
                  <a:pt x="1356931" y="1270000"/>
                </a:lnTo>
                <a:lnTo>
                  <a:pt x="1357388" y="1270000"/>
                </a:lnTo>
                <a:lnTo>
                  <a:pt x="1355834" y="1264920"/>
                </a:lnTo>
                <a:close/>
              </a:path>
              <a:path w="3353434" h="1955800">
                <a:moveTo>
                  <a:pt x="1572920" y="1257300"/>
                </a:moveTo>
                <a:lnTo>
                  <a:pt x="1558874" y="1257300"/>
                </a:lnTo>
                <a:lnTo>
                  <a:pt x="1565757" y="1270000"/>
                </a:lnTo>
                <a:lnTo>
                  <a:pt x="1572920" y="1257300"/>
                </a:lnTo>
                <a:close/>
              </a:path>
              <a:path w="3353434" h="1955800">
                <a:moveTo>
                  <a:pt x="1580235" y="1257300"/>
                </a:moveTo>
                <a:lnTo>
                  <a:pt x="1579270" y="1257300"/>
                </a:lnTo>
                <a:lnTo>
                  <a:pt x="1580527" y="1270000"/>
                </a:lnTo>
                <a:lnTo>
                  <a:pt x="1581746" y="1270000"/>
                </a:lnTo>
                <a:lnTo>
                  <a:pt x="1580235" y="1257300"/>
                </a:lnTo>
                <a:close/>
              </a:path>
              <a:path w="3353434" h="1955800">
                <a:moveTo>
                  <a:pt x="1607883" y="1257300"/>
                </a:moveTo>
                <a:lnTo>
                  <a:pt x="1606969" y="1257300"/>
                </a:lnTo>
                <a:lnTo>
                  <a:pt x="1608569" y="1270000"/>
                </a:lnTo>
                <a:lnTo>
                  <a:pt x="1610741" y="1270000"/>
                </a:lnTo>
                <a:lnTo>
                  <a:pt x="1607883" y="1257300"/>
                </a:lnTo>
                <a:close/>
              </a:path>
              <a:path w="3353434" h="1955800">
                <a:moveTo>
                  <a:pt x="1627822" y="1257300"/>
                </a:moveTo>
                <a:lnTo>
                  <a:pt x="1625460" y="1257300"/>
                </a:lnTo>
                <a:lnTo>
                  <a:pt x="1619910" y="1270000"/>
                </a:lnTo>
                <a:lnTo>
                  <a:pt x="1625422" y="1270000"/>
                </a:lnTo>
                <a:lnTo>
                  <a:pt x="1627822" y="1257300"/>
                </a:lnTo>
                <a:close/>
              </a:path>
              <a:path w="3353434" h="1955800">
                <a:moveTo>
                  <a:pt x="1742490" y="1257300"/>
                </a:moveTo>
                <a:lnTo>
                  <a:pt x="1714220" y="1257300"/>
                </a:lnTo>
                <a:lnTo>
                  <a:pt x="1714220" y="1270000"/>
                </a:lnTo>
                <a:lnTo>
                  <a:pt x="1735830" y="1270000"/>
                </a:lnTo>
                <a:lnTo>
                  <a:pt x="1742490" y="1257300"/>
                </a:lnTo>
                <a:close/>
              </a:path>
              <a:path w="3353434" h="1955800">
                <a:moveTo>
                  <a:pt x="1931187" y="1257300"/>
                </a:moveTo>
                <a:lnTo>
                  <a:pt x="1922551" y="1257300"/>
                </a:lnTo>
                <a:lnTo>
                  <a:pt x="1920417" y="1270000"/>
                </a:lnTo>
                <a:lnTo>
                  <a:pt x="1920570" y="1270000"/>
                </a:lnTo>
                <a:lnTo>
                  <a:pt x="1931187" y="1257300"/>
                </a:lnTo>
                <a:close/>
              </a:path>
              <a:path w="3353434" h="1955800">
                <a:moveTo>
                  <a:pt x="1962208" y="1265356"/>
                </a:moveTo>
                <a:lnTo>
                  <a:pt x="1961591" y="1270000"/>
                </a:lnTo>
                <a:lnTo>
                  <a:pt x="1962023" y="1270000"/>
                </a:lnTo>
                <a:lnTo>
                  <a:pt x="1962208" y="1265356"/>
                </a:lnTo>
                <a:close/>
              </a:path>
              <a:path w="3353434" h="1955800">
                <a:moveTo>
                  <a:pt x="937666" y="1257300"/>
                </a:moveTo>
                <a:lnTo>
                  <a:pt x="932967" y="1257300"/>
                </a:lnTo>
                <a:lnTo>
                  <a:pt x="928662" y="1265859"/>
                </a:lnTo>
                <a:lnTo>
                  <a:pt x="937666" y="1257300"/>
                </a:lnTo>
                <a:close/>
              </a:path>
              <a:path w="3353434" h="1955800">
                <a:moveTo>
                  <a:pt x="1958289" y="1244600"/>
                </a:moveTo>
                <a:lnTo>
                  <a:pt x="1956396" y="1244600"/>
                </a:lnTo>
                <a:lnTo>
                  <a:pt x="1960422" y="1257300"/>
                </a:lnTo>
                <a:lnTo>
                  <a:pt x="1962531" y="1257300"/>
                </a:lnTo>
                <a:lnTo>
                  <a:pt x="1962208" y="1265356"/>
                </a:lnTo>
                <a:lnTo>
                  <a:pt x="1963280" y="1257300"/>
                </a:lnTo>
                <a:lnTo>
                  <a:pt x="1958289" y="1244600"/>
                </a:lnTo>
                <a:close/>
              </a:path>
              <a:path w="3353434" h="1955800">
                <a:moveTo>
                  <a:pt x="1354188" y="1257300"/>
                </a:moveTo>
                <a:lnTo>
                  <a:pt x="1353502" y="1257300"/>
                </a:lnTo>
                <a:lnTo>
                  <a:pt x="1355834" y="1264920"/>
                </a:lnTo>
                <a:lnTo>
                  <a:pt x="1354188" y="1257300"/>
                </a:lnTo>
                <a:close/>
              </a:path>
              <a:path w="3353434" h="1955800">
                <a:moveTo>
                  <a:pt x="917765" y="1257300"/>
                </a:moveTo>
                <a:lnTo>
                  <a:pt x="917666" y="1257888"/>
                </a:lnTo>
                <a:lnTo>
                  <a:pt x="918938" y="1261533"/>
                </a:lnTo>
                <a:lnTo>
                  <a:pt x="917765" y="1257300"/>
                </a:lnTo>
                <a:close/>
              </a:path>
              <a:path w="3353434" h="1955800">
                <a:moveTo>
                  <a:pt x="915136" y="1244600"/>
                </a:moveTo>
                <a:lnTo>
                  <a:pt x="907288" y="1257300"/>
                </a:lnTo>
                <a:lnTo>
                  <a:pt x="916571" y="1257300"/>
                </a:lnTo>
                <a:lnTo>
                  <a:pt x="915136" y="1244600"/>
                </a:lnTo>
                <a:close/>
              </a:path>
              <a:path w="3353434" h="1955800">
                <a:moveTo>
                  <a:pt x="973201" y="1231900"/>
                </a:moveTo>
                <a:lnTo>
                  <a:pt x="971654" y="1231900"/>
                </a:lnTo>
                <a:lnTo>
                  <a:pt x="965318" y="1244600"/>
                </a:lnTo>
                <a:lnTo>
                  <a:pt x="959777" y="1257300"/>
                </a:lnTo>
                <a:lnTo>
                  <a:pt x="961275" y="1257300"/>
                </a:lnTo>
                <a:lnTo>
                  <a:pt x="965873" y="1244600"/>
                </a:lnTo>
                <a:lnTo>
                  <a:pt x="968743" y="1244600"/>
                </a:lnTo>
                <a:lnTo>
                  <a:pt x="973201" y="1231900"/>
                </a:lnTo>
                <a:close/>
              </a:path>
              <a:path w="3353434" h="1955800">
                <a:moveTo>
                  <a:pt x="1321625" y="1244600"/>
                </a:moveTo>
                <a:lnTo>
                  <a:pt x="1318399" y="1244600"/>
                </a:lnTo>
                <a:lnTo>
                  <a:pt x="1326781" y="1257300"/>
                </a:lnTo>
                <a:lnTo>
                  <a:pt x="1330274" y="1257300"/>
                </a:lnTo>
                <a:lnTo>
                  <a:pt x="1321625" y="1244600"/>
                </a:lnTo>
                <a:close/>
              </a:path>
              <a:path w="3353434" h="1955800">
                <a:moveTo>
                  <a:pt x="1496705" y="1256306"/>
                </a:moveTo>
                <a:lnTo>
                  <a:pt x="1496809" y="1257300"/>
                </a:lnTo>
                <a:lnTo>
                  <a:pt x="1497291" y="1257300"/>
                </a:lnTo>
                <a:lnTo>
                  <a:pt x="1496705" y="1256306"/>
                </a:lnTo>
                <a:close/>
              </a:path>
              <a:path w="3353434" h="1955800">
                <a:moveTo>
                  <a:pt x="1503807" y="1244600"/>
                </a:moveTo>
                <a:lnTo>
                  <a:pt x="1502676" y="1244600"/>
                </a:lnTo>
                <a:lnTo>
                  <a:pt x="1502359" y="1257300"/>
                </a:lnTo>
                <a:lnTo>
                  <a:pt x="1503083" y="1257300"/>
                </a:lnTo>
                <a:lnTo>
                  <a:pt x="1503807" y="1244600"/>
                </a:lnTo>
                <a:close/>
              </a:path>
              <a:path w="3353434" h="1955800">
                <a:moveTo>
                  <a:pt x="1508909" y="1251374"/>
                </a:moveTo>
                <a:lnTo>
                  <a:pt x="1509839" y="1257300"/>
                </a:lnTo>
                <a:lnTo>
                  <a:pt x="1513116" y="1257300"/>
                </a:lnTo>
                <a:lnTo>
                  <a:pt x="1508909" y="1251374"/>
                </a:lnTo>
                <a:close/>
              </a:path>
              <a:path w="3353434" h="1955800">
                <a:moveTo>
                  <a:pt x="1527073" y="1244600"/>
                </a:moveTo>
                <a:lnTo>
                  <a:pt x="1517218" y="1257300"/>
                </a:lnTo>
                <a:lnTo>
                  <a:pt x="1530299" y="1257300"/>
                </a:lnTo>
                <a:lnTo>
                  <a:pt x="1527073" y="1244600"/>
                </a:lnTo>
                <a:close/>
              </a:path>
              <a:path w="3353434" h="1955800">
                <a:moveTo>
                  <a:pt x="1602955" y="1244600"/>
                </a:moveTo>
                <a:lnTo>
                  <a:pt x="1590255" y="1244600"/>
                </a:lnTo>
                <a:lnTo>
                  <a:pt x="1583258" y="1257300"/>
                </a:lnTo>
                <a:lnTo>
                  <a:pt x="1604886" y="1257300"/>
                </a:lnTo>
                <a:lnTo>
                  <a:pt x="1602955" y="1244600"/>
                </a:lnTo>
                <a:close/>
              </a:path>
              <a:path w="3353434" h="1955800">
                <a:moveTo>
                  <a:pt x="1640967" y="1244600"/>
                </a:moveTo>
                <a:lnTo>
                  <a:pt x="1634070" y="1244600"/>
                </a:lnTo>
                <a:lnTo>
                  <a:pt x="1630197" y="1257300"/>
                </a:lnTo>
                <a:lnTo>
                  <a:pt x="1632113" y="1257300"/>
                </a:lnTo>
                <a:lnTo>
                  <a:pt x="1640967" y="1244600"/>
                </a:lnTo>
                <a:close/>
              </a:path>
              <a:path w="3353434" h="1955800">
                <a:moveTo>
                  <a:pt x="1665757" y="1244600"/>
                </a:moveTo>
                <a:lnTo>
                  <a:pt x="1663827" y="1244600"/>
                </a:lnTo>
                <a:lnTo>
                  <a:pt x="1664309" y="1257300"/>
                </a:lnTo>
                <a:lnTo>
                  <a:pt x="1666138" y="1257300"/>
                </a:lnTo>
                <a:lnTo>
                  <a:pt x="1665757" y="1244600"/>
                </a:lnTo>
                <a:close/>
              </a:path>
              <a:path w="3353434" h="1955800">
                <a:moveTo>
                  <a:pt x="1678381" y="1244600"/>
                </a:moveTo>
                <a:lnTo>
                  <a:pt x="1668538" y="1257300"/>
                </a:lnTo>
                <a:lnTo>
                  <a:pt x="1682750" y="1257300"/>
                </a:lnTo>
                <a:lnTo>
                  <a:pt x="1678381" y="1244600"/>
                </a:lnTo>
                <a:close/>
              </a:path>
              <a:path w="3353434" h="1955800">
                <a:moveTo>
                  <a:pt x="1695208" y="1244600"/>
                </a:moveTo>
                <a:lnTo>
                  <a:pt x="1694573" y="1257300"/>
                </a:lnTo>
                <a:lnTo>
                  <a:pt x="1701812" y="1257300"/>
                </a:lnTo>
                <a:lnTo>
                  <a:pt x="1695208" y="1244600"/>
                </a:lnTo>
                <a:close/>
              </a:path>
              <a:path w="3353434" h="1955800">
                <a:moveTo>
                  <a:pt x="1755254" y="1244600"/>
                </a:moveTo>
                <a:lnTo>
                  <a:pt x="1754124" y="1244600"/>
                </a:lnTo>
                <a:lnTo>
                  <a:pt x="1749078" y="1257300"/>
                </a:lnTo>
                <a:lnTo>
                  <a:pt x="1754632" y="1257300"/>
                </a:lnTo>
                <a:lnTo>
                  <a:pt x="1755254" y="1244600"/>
                </a:lnTo>
                <a:close/>
              </a:path>
              <a:path w="3353434" h="1955800">
                <a:moveTo>
                  <a:pt x="1929421" y="1250546"/>
                </a:moveTo>
                <a:lnTo>
                  <a:pt x="1929434" y="1257300"/>
                </a:lnTo>
                <a:lnTo>
                  <a:pt x="1930285" y="1257300"/>
                </a:lnTo>
                <a:lnTo>
                  <a:pt x="1929421" y="1250546"/>
                </a:lnTo>
                <a:close/>
              </a:path>
              <a:path w="3353434" h="1955800">
                <a:moveTo>
                  <a:pt x="1495475" y="1244600"/>
                </a:moveTo>
                <a:lnTo>
                  <a:pt x="1489786" y="1244600"/>
                </a:lnTo>
                <a:lnTo>
                  <a:pt x="1496705" y="1256306"/>
                </a:lnTo>
                <a:lnTo>
                  <a:pt x="1495475" y="1244600"/>
                </a:lnTo>
                <a:close/>
              </a:path>
              <a:path w="3353434" h="1955800">
                <a:moveTo>
                  <a:pt x="1507845" y="1244600"/>
                </a:moveTo>
                <a:lnTo>
                  <a:pt x="1504099" y="1244600"/>
                </a:lnTo>
                <a:lnTo>
                  <a:pt x="1508909" y="1251374"/>
                </a:lnTo>
                <a:lnTo>
                  <a:pt x="1507845" y="1244600"/>
                </a:lnTo>
                <a:close/>
              </a:path>
              <a:path w="3353434" h="1955800">
                <a:moveTo>
                  <a:pt x="1929409" y="1244600"/>
                </a:moveTo>
                <a:lnTo>
                  <a:pt x="1928660" y="1244600"/>
                </a:lnTo>
                <a:lnTo>
                  <a:pt x="1929421" y="1250546"/>
                </a:lnTo>
                <a:lnTo>
                  <a:pt x="1929409" y="1244600"/>
                </a:lnTo>
                <a:close/>
              </a:path>
              <a:path w="3353434" h="1955800">
                <a:moveTo>
                  <a:pt x="589102" y="1231900"/>
                </a:moveTo>
                <a:lnTo>
                  <a:pt x="588175" y="1231900"/>
                </a:lnTo>
                <a:lnTo>
                  <a:pt x="595287" y="1244600"/>
                </a:lnTo>
                <a:lnTo>
                  <a:pt x="595442" y="1244600"/>
                </a:lnTo>
                <a:lnTo>
                  <a:pt x="589102" y="1231900"/>
                </a:lnTo>
                <a:close/>
              </a:path>
              <a:path w="3353434" h="1955800">
                <a:moveTo>
                  <a:pt x="1309649" y="1231900"/>
                </a:moveTo>
                <a:lnTo>
                  <a:pt x="1302791" y="1231900"/>
                </a:lnTo>
                <a:lnTo>
                  <a:pt x="1306347" y="1244600"/>
                </a:lnTo>
                <a:lnTo>
                  <a:pt x="1315631" y="1244600"/>
                </a:lnTo>
                <a:lnTo>
                  <a:pt x="1309649" y="1231900"/>
                </a:lnTo>
                <a:close/>
              </a:path>
              <a:path w="3353434" h="1955800">
                <a:moveTo>
                  <a:pt x="1464056" y="1231900"/>
                </a:moveTo>
                <a:lnTo>
                  <a:pt x="1462532" y="1231900"/>
                </a:lnTo>
                <a:lnTo>
                  <a:pt x="1462532" y="1244600"/>
                </a:lnTo>
                <a:lnTo>
                  <a:pt x="1463840" y="1244600"/>
                </a:lnTo>
                <a:lnTo>
                  <a:pt x="1464056" y="1231900"/>
                </a:lnTo>
                <a:close/>
              </a:path>
              <a:path w="3353434" h="1955800">
                <a:moveTo>
                  <a:pt x="1774088" y="1231900"/>
                </a:moveTo>
                <a:lnTo>
                  <a:pt x="1770811" y="1231900"/>
                </a:lnTo>
                <a:lnTo>
                  <a:pt x="1767279" y="1244600"/>
                </a:lnTo>
                <a:lnTo>
                  <a:pt x="1770062" y="1244600"/>
                </a:lnTo>
                <a:lnTo>
                  <a:pt x="1774088" y="1231900"/>
                </a:lnTo>
                <a:close/>
              </a:path>
              <a:path w="3353434" h="1955800">
                <a:moveTo>
                  <a:pt x="1891093" y="1231900"/>
                </a:moveTo>
                <a:lnTo>
                  <a:pt x="1890496" y="1231900"/>
                </a:lnTo>
                <a:lnTo>
                  <a:pt x="1889899" y="1244600"/>
                </a:lnTo>
                <a:lnTo>
                  <a:pt x="1891030" y="1244600"/>
                </a:lnTo>
                <a:lnTo>
                  <a:pt x="1891093" y="1231900"/>
                </a:lnTo>
                <a:close/>
              </a:path>
              <a:path w="3353434" h="1955800">
                <a:moveTo>
                  <a:pt x="1899133" y="1233170"/>
                </a:moveTo>
                <a:lnTo>
                  <a:pt x="1891093" y="1244510"/>
                </a:lnTo>
                <a:lnTo>
                  <a:pt x="1897087" y="1244600"/>
                </a:lnTo>
                <a:lnTo>
                  <a:pt x="1899133" y="1233170"/>
                </a:lnTo>
                <a:close/>
              </a:path>
              <a:path w="3353434" h="1955800">
                <a:moveTo>
                  <a:pt x="1900034" y="1231900"/>
                </a:moveTo>
                <a:lnTo>
                  <a:pt x="1899614" y="1232491"/>
                </a:lnTo>
                <a:lnTo>
                  <a:pt x="1904809" y="1244600"/>
                </a:lnTo>
                <a:lnTo>
                  <a:pt x="1908683" y="1244600"/>
                </a:lnTo>
                <a:lnTo>
                  <a:pt x="1900034" y="1231900"/>
                </a:lnTo>
                <a:close/>
              </a:path>
              <a:path w="3353434" h="1955800">
                <a:moveTo>
                  <a:pt x="1936026" y="1231900"/>
                </a:moveTo>
                <a:lnTo>
                  <a:pt x="1935048" y="1231900"/>
                </a:lnTo>
                <a:lnTo>
                  <a:pt x="1934210" y="1244600"/>
                </a:lnTo>
                <a:lnTo>
                  <a:pt x="1935238" y="1244600"/>
                </a:lnTo>
                <a:lnTo>
                  <a:pt x="1936026" y="1231900"/>
                </a:lnTo>
                <a:close/>
              </a:path>
              <a:path w="3353434" h="1955800">
                <a:moveTo>
                  <a:pt x="1944395" y="1231900"/>
                </a:moveTo>
                <a:lnTo>
                  <a:pt x="1943366" y="1231900"/>
                </a:lnTo>
                <a:lnTo>
                  <a:pt x="1942465" y="1244600"/>
                </a:lnTo>
                <a:lnTo>
                  <a:pt x="1943671" y="1244600"/>
                </a:lnTo>
                <a:lnTo>
                  <a:pt x="1944395" y="1231900"/>
                </a:lnTo>
                <a:close/>
              </a:path>
              <a:path w="3353434" h="1955800">
                <a:moveTo>
                  <a:pt x="1899361" y="1231900"/>
                </a:moveTo>
                <a:lnTo>
                  <a:pt x="1899133" y="1233170"/>
                </a:lnTo>
                <a:lnTo>
                  <a:pt x="1899614" y="1232491"/>
                </a:lnTo>
                <a:lnTo>
                  <a:pt x="1899361" y="1231900"/>
                </a:lnTo>
                <a:close/>
              </a:path>
              <a:path w="3353434" h="1955800">
                <a:moveTo>
                  <a:pt x="572855" y="1216919"/>
                </a:moveTo>
                <a:lnTo>
                  <a:pt x="577532" y="1231900"/>
                </a:lnTo>
                <a:lnTo>
                  <a:pt x="582688" y="1231900"/>
                </a:lnTo>
                <a:lnTo>
                  <a:pt x="578967" y="1219200"/>
                </a:lnTo>
                <a:lnTo>
                  <a:pt x="574128" y="1219200"/>
                </a:lnTo>
                <a:lnTo>
                  <a:pt x="572855" y="1216919"/>
                </a:lnTo>
                <a:close/>
              </a:path>
              <a:path w="3353434" h="1955800">
                <a:moveTo>
                  <a:pt x="985160" y="1222142"/>
                </a:moveTo>
                <a:lnTo>
                  <a:pt x="977061" y="1231900"/>
                </a:lnTo>
                <a:lnTo>
                  <a:pt x="978872" y="1231900"/>
                </a:lnTo>
                <a:lnTo>
                  <a:pt x="985160" y="1222142"/>
                </a:lnTo>
                <a:close/>
              </a:path>
              <a:path w="3353434" h="1955800">
                <a:moveTo>
                  <a:pt x="1273557" y="1219829"/>
                </a:moveTo>
                <a:lnTo>
                  <a:pt x="1278104" y="1231900"/>
                </a:lnTo>
                <a:lnTo>
                  <a:pt x="1285024" y="1231900"/>
                </a:lnTo>
                <a:lnTo>
                  <a:pt x="1273557" y="1219829"/>
                </a:lnTo>
                <a:close/>
              </a:path>
              <a:path w="3353434" h="1955800">
                <a:moveTo>
                  <a:pt x="1439125" y="1219200"/>
                </a:moveTo>
                <a:lnTo>
                  <a:pt x="1431124" y="1219200"/>
                </a:lnTo>
                <a:lnTo>
                  <a:pt x="1439964" y="1231900"/>
                </a:lnTo>
                <a:lnTo>
                  <a:pt x="1446885" y="1231900"/>
                </a:lnTo>
                <a:lnTo>
                  <a:pt x="1439125" y="1219200"/>
                </a:lnTo>
                <a:close/>
              </a:path>
              <a:path w="3353434" h="1955800">
                <a:moveTo>
                  <a:pt x="1787817" y="1219200"/>
                </a:moveTo>
                <a:lnTo>
                  <a:pt x="1786851" y="1219200"/>
                </a:lnTo>
                <a:lnTo>
                  <a:pt x="1785975" y="1231900"/>
                </a:lnTo>
                <a:lnTo>
                  <a:pt x="1786928" y="1231900"/>
                </a:lnTo>
                <a:lnTo>
                  <a:pt x="1787817" y="1219200"/>
                </a:lnTo>
                <a:close/>
              </a:path>
              <a:path w="3353434" h="1955800">
                <a:moveTo>
                  <a:pt x="1895999" y="1231466"/>
                </a:moveTo>
                <a:lnTo>
                  <a:pt x="1895716" y="1231900"/>
                </a:lnTo>
                <a:lnTo>
                  <a:pt x="1895894" y="1231900"/>
                </a:lnTo>
                <a:lnTo>
                  <a:pt x="1895999" y="1231466"/>
                </a:lnTo>
                <a:close/>
              </a:path>
              <a:path w="3353434" h="1955800">
                <a:moveTo>
                  <a:pt x="1904022" y="1219200"/>
                </a:moveTo>
                <a:lnTo>
                  <a:pt x="1898992" y="1219200"/>
                </a:lnTo>
                <a:lnTo>
                  <a:pt x="1895999" y="1231466"/>
                </a:lnTo>
                <a:lnTo>
                  <a:pt x="1904022" y="1219200"/>
                </a:lnTo>
                <a:close/>
              </a:path>
              <a:path w="3353434" h="1955800">
                <a:moveTo>
                  <a:pt x="987602" y="1219200"/>
                </a:moveTo>
                <a:lnTo>
                  <a:pt x="987056" y="1219200"/>
                </a:lnTo>
                <a:lnTo>
                  <a:pt x="985160" y="1222142"/>
                </a:lnTo>
                <a:lnTo>
                  <a:pt x="987602" y="1219200"/>
                </a:lnTo>
                <a:close/>
              </a:path>
              <a:path w="3353434" h="1955800">
                <a:moveTo>
                  <a:pt x="1274088" y="1215797"/>
                </a:moveTo>
                <a:lnTo>
                  <a:pt x="1272959" y="1219200"/>
                </a:lnTo>
                <a:lnTo>
                  <a:pt x="1273557" y="1219829"/>
                </a:lnTo>
                <a:lnTo>
                  <a:pt x="1273320" y="1219200"/>
                </a:lnTo>
                <a:lnTo>
                  <a:pt x="1274241" y="1219200"/>
                </a:lnTo>
                <a:lnTo>
                  <a:pt x="1274088" y="1215797"/>
                </a:lnTo>
                <a:close/>
              </a:path>
              <a:path w="3353434" h="1955800">
                <a:moveTo>
                  <a:pt x="1006640" y="1206500"/>
                </a:moveTo>
                <a:lnTo>
                  <a:pt x="1005567" y="1206500"/>
                </a:lnTo>
                <a:lnTo>
                  <a:pt x="1001115" y="1219200"/>
                </a:lnTo>
                <a:lnTo>
                  <a:pt x="1002182" y="1219200"/>
                </a:lnTo>
                <a:lnTo>
                  <a:pt x="1006640" y="1206500"/>
                </a:lnTo>
                <a:close/>
              </a:path>
              <a:path w="3353434" h="1955800">
                <a:moveTo>
                  <a:pt x="1429634" y="1206500"/>
                </a:moveTo>
                <a:lnTo>
                  <a:pt x="1427162" y="1206500"/>
                </a:lnTo>
                <a:lnTo>
                  <a:pt x="1429575" y="1219200"/>
                </a:lnTo>
                <a:lnTo>
                  <a:pt x="1431000" y="1219200"/>
                </a:lnTo>
                <a:lnTo>
                  <a:pt x="1429634" y="1206500"/>
                </a:lnTo>
                <a:close/>
              </a:path>
              <a:path w="3353434" h="1955800">
                <a:moveTo>
                  <a:pt x="1815045" y="1206500"/>
                </a:moveTo>
                <a:lnTo>
                  <a:pt x="1810905" y="1206500"/>
                </a:lnTo>
                <a:lnTo>
                  <a:pt x="1804720" y="1219200"/>
                </a:lnTo>
                <a:lnTo>
                  <a:pt x="1808378" y="1219200"/>
                </a:lnTo>
                <a:lnTo>
                  <a:pt x="1815045" y="1206500"/>
                </a:lnTo>
                <a:close/>
              </a:path>
              <a:path w="3353434" h="1955800">
                <a:moveTo>
                  <a:pt x="1851710" y="1206500"/>
                </a:moveTo>
                <a:lnTo>
                  <a:pt x="1850771" y="1206500"/>
                </a:lnTo>
                <a:lnTo>
                  <a:pt x="1851202" y="1219200"/>
                </a:lnTo>
                <a:lnTo>
                  <a:pt x="1852155" y="1219200"/>
                </a:lnTo>
                <a:lnTo>
                  <a:pt x="1851710" y="1206500"/>
                </a:lnTo>
                <a:close/>
              </a:path>
              <a:path w="3353434" h="1955800">
                <a:moveTo>
                  <a:pt x="1855322" y="1213056"/>
                </a:moveTo>
                <a:lnTo>
                  <a:pt x="1852333" y="1219200"/>
                </a:lnTo>
                <a:lnTo>
                  <a:pt x="1852764" y="1219200"/>
                </a:lnTo>
                <a:lnTo>
                  <a:pt x="1855322" y="1213056"/>
                </a:lnTo>
                <a:close/>
              </a:path>
              <a:path w="3353434" h="1955800">
                <a:moveTo>
                  <a:pt x="1885988" y="1206500"/>
                </a:moveTo>
                <a:lnTo>
                  <a:pt x="1885124" y="1206500"/>
                </a:lnTo>
                <a:lnTo>
                  <a:pt x="1885124" y="1219200"/>
                </a:lnTo>
                <a:lnTo>
                  <a:pt x="1886204" y="1219200"/>
                </a:lnTo>
                <a:lnTo>
                  <a:pt x="1885988" y="1206500"/>
                </a:lnTo>
                <a:close/>
              </a:path>
              <a:path w="3353434" h="1955800">
                <a:moveTo>
                  <a:pt x="1895436" y="1206500"/>
                </a:moveTo>
                <a:lnTo>
                  <a:pt x="1892020" y="1206500"/>
                </a:lnTo>
                <a:lnTo>
                  <a:pt x="1889709" y="1219200"/>
                </a:lnTo>
                <a:lnTo>
                  <a:pt x="1893938" y="1219200"/>
                </a:lnTo>
                <a:lnTo>
                  <a:pt x="1895436" y="1206500"/>
                </a:lnTo>
                <a:close/>
              </a:path>
              <a:path w="3353434" h="1955800">
                <a:moveTo>
                  <a:pt x="1899031" y="1206500"/>
                </a:moveTo>
                <a:lnTo>
                  <a:pt x="1897164" y="1206500"/>
                </a:lnTo>
                <a:lnTo>
                  <a:pt x="1897456" y="1219200"/>
                </a:lnTo>
                <a:lnTo>
                  <a:pt x="1898370" y="1219200"/>
                </a:lnTo>
                <a:lnTo>
                  <a:pt x="1899031" y="1206500"/>
                </a:lnTo>
                <a:close/>
              </a:path>
              <a:path w="3353434" h="1955800">
                <a:moveTo>
                  <a:pt x="569645" y="1206500"/>
                </a:moveTo>
                <a:lnTo>
                  <a:pt x="567034" y="1206500"/>
                </a:lnTo>
                <a:lnTo>
                  <a:pt x="572855" y="1216919"/>
                </a:lnTo>
                <a:lnTo>
                  <a:pt x="569645" y="1206500"/>
                </a:lnTo>
                <a:close/>
              </a:path>
              <a:path w="3353434" h="1955800">
                <a:moveTo>
                  <a:pt x="1277175" y="1206500"/>
                </a:moveTo>
                <a:lnTo>
                  <a:pt x="1273670" y="1206500"/>
                </a:lnTo>
                <a:lnTo>
                  <a:pt x="1274088" y="1215797"/>
                </a:lnTo>
                <a:lnTo>
                  <a:pt x="1277175" y="1206500"/>
                </a:lnTo>
                <a:close/>
              </a:path>
              <a:path w="3353434" h="1955800">
                <a:moveTo>
                  <a:pt x="1858511" y="1206500"/>
                </a:moveTo>
                <a:lnTo>
                  <a:pt x="1858051" y="1206500"/>
                </a:lnTo>
                <a:lnTo>
                  <a:pt x="1855322" y="1213056"/>
                </a:lnTo>
                <a:lnTo>
                  <a:pt x="1858511" y="1206500"/>
                </a:lnTo>
                <a:close/>
              </a:path>
              <a:path w="3353434" h="1955800">
                <a:moveTo>
                  <a:pt x="559738" y="1193800"/>
                </a:moveTo>
                <a:lnTo>
                  <a:pt x="555649" y="1193800"/>
                </a:lnTo>
                <a:lnTo>
                  <a:pt x="560919" y="1206500"/>
                </a:lnTo>
                <a:lnTo>
                  <a:pt x="567034" y="1206500"/>
                </a:lnTo>
                <a:lnTo>
                  <a:pt x="559738" y="1193800"/>
                </a:lnTo>
                <a:close/>
              </a:path>
              <a:path w="3353434" h="1955800">
                <a:moveTo>
                  <a:pt x="675170" y="1193800"/>
                </a:moveTo>
                <a:lnTo>
                  <a:pt x="657631" y="1193800"/>
                </a:lnTo>
                <a:lnTo>
                  <a:pt x="668794" y="1206500"/>
                </a:lnTo>
                <a:lnTo>
                  <a:pt x="675170" y="1193800"/>
                </a:lnTo>
                <a:close/>
              </a:path>
              <a:path w="3353434" h="1955800">
                <a:moveTo>
                  <a:pt x="1011866" y="1193800"/>
                </a:moveTo>
                <a:lnTo>
                  <a:pt x="1011097" y="1193800"/>
                </a:lnTo>
                <a:lnTo>
                  <a:pt x="1006640" y="1206500"/>
                </a:lnTo>
                <a:lnTo>
                  <a:pt x="1009138" y="1206500"/>
                </a:lnTo>
                <a:lnTo>
                  <a:pt x="1011866" y="1193800"/>
                </a:lnTo>
                <a:close/>
              </a:path>
              <a:path w="3353434" h="1955800">
                <a:moveTo>
                  <a:pt x="1281633" y="1193800"/>
                </a:moveTo>
                <a:lnTo>
                  <a:pt x="1280998" y="1193800"/>
                </a:lnTo>
                <a:lnTo>
                  <a:pt x="1280998" y="1206500"/>
                </a:lnTo>
                <a:lnTo>
                  <a:pt x="1281976" y="1206500"/>
                </a:lnTo>
                <a:lnTo>
                  <a:pt x="1281633" y="1193800"/>
                </a:lnTo>
                <a:close/>
              </a:path>
              <a:path w="3353434" h="1955800">
                <a:moveTo>
                  <a:pt x="1405331" y="1193800"/>
                </a:moveTo>
                <a:lnTo>
                  <a:pt x="1397546" y="1193800"/>
                </a:lnTo>
                <a:lnTo>
                  <a:pt x="1404302" y="1206500"/>
                </a:lnTo>
                <a:lnTo>
                  <a:pt x="1405509" y="1206500"/>
                </a:lnTo>
                <a:lnTo>
                  <a:pt x="1405331" y="1193800"/>
                </a:lnTo>
                <a:close/>
              </a:path>
              <a:path w="3353434" h="1955800">
                <a:moveTo>
                  <a:pt x="1825012" y="1194975"/>
                </a:moveTo>
                <a:lnTo>
                  <a:pt x="1816138" y="1206500"/>
                </a:lnTo>
                <a:lnTo>
                  <a:pt x="1819998" y="1206500"/>
                </a:lnTo>
                <a:lnTo>
                  <a:pt x="1825012" y="1194975"/>
                </a:lnTo>
                <a:close/>
              </a:path>
              <a:path w="3353434" h="1955800">
                <a:moveTo>
                  <a:pt x="1825917" y="1193800"/>
                </a:moveTo>
                <a:lnTo>
                  <a:pt x="1825505" y="1194334"/>
                </a:lnTo>
                <a:lnTo>
                  <a:pt x="1825091" y="1206500"/>
                </a:lnTo>
                <a:lnTo>
                  <a:pt x="1830070" y="1206500"/>
                </a:lnTo>
                <a:lnTo>
                  <a:pt x="1825917" y="1193800"/>
                </a:lnTo>
                <a:close/>
              </a:path>
              <a:path w="3353434" h="1955800">
                <a:moveTo>
                  <a:pt x="1869376" y="1201287"/>
                </a:moveTo>
                <a:lnTo>
                  <a:pt x="1865945" y="1206500"/>
                </a:lnTo>
                <a:lnTo>
                  <a:pt x="1866139" y="1206500"/>
                </a:lnTo>
                <a:lnTo>
                  <a:pt x="1869376" y="1201287"/>
                </a:lnTo>
                <a:close/>
              </a:path>
              <a:path w="3353434" h="1955800">
                <a:moveTo>
                  <a:pt x="1891338" y="1202613"/>
                </a:moveTo>
                <a:lnTo>
                  <a:pt x="1891804" y="1206500"/>
                </a:lnTo>
                <a:lnTo>
                  <a:pt x="1895271" y="1206500"/>
                </a:lnTo>
                <a:lnTo>
                  <a:pt x="1891338" y="1202613"/>
                </a:lnTo>
                <a:close/>
              </a:path>
              <a:path w="3353434" h="1955800">
                <a:moveTo>
                  <a:pt x="1890280" y="1193800"/>
                </a:moveTo>
                <a:lnTo>
                  <a:pt x="1882419" y="1193800"/>
                </a:lnTo>
                <a:lnTo>
                  <a:pt x="1891338" y="1202613"/>
                </a:lnTo>
                <a:lnTo>
                  <a:pt x="1890280" y="1193800"/>
                </a:lnTo>
                <a:close/>
              </a:path>
              <a:path w="3353434" h="1955800">
                <a:moveTo>
                  <a:pt x="1874305" y="1193800"/>
                </a:moveTo>
                <a:lnTo>
                  <a:pt x="1874026" y="1193800"/>
                </a:lnTo>
                <a:lnTo>
                  <a:pt x="1869376" y="1201287"/>
                </a:lnTo>
                <a:lnTo>
                  <a:pt x="1874305" y="1193800"/>
                </a:lnTo>
                <a:close/>
              </a:path>
              <a:path w="3353434" h="1955800">
                <a:moveTo>
                  <a:pt x="1825523" y="1193800"/>
                </a:moveTo>
                <a:lnTo>
                  <a:pt x="1825012" y="1194975"/>
                </a:lnTo>
                <a:lnTo>
                  <a:pt x="1825505" y="1194334"/>
                </a:lnTo>
                <a:lnTo>
                  <a:pt x="1825523" y="1193800"/>
                </a:lnTo>
                <a:close/>
              </a:path>
              <a:path w="3353434" h="1955800">
                <a:moveTo>
                  <a:pt x="550379" y="1181100"/>
                </a:moveTo>
                <a:lnTo>
                  <a:pt x="545490" y="1181100"/>
                </a:lnTo>
                <a:lnTo>
                  <a:pt x="552477" y="1193800"/>
                </a:lnTo>
                <a:lnTo>
                  <a:pt x="555649" y="1193800"/>
                </a:lnTo>
                <a:lnTo>
                  <a:pt x="550379" y="1181100"/>
                </a:lnTo>
                <a:close/>
              </a:path>
              <a:path w="3353434" h="1955800">
                <a:moveTo>
                  <a:pt x="574339" y="1188940"/>
                </a:moveTo>
                <a:lnTo>
                  <a:pt x="581272" y="1193800"/>
                </a:lnTo>
                <a:lnTo>
                  <a:pt x="583237" y="1193800"/>
                </a:lnTo>
                <a:lnTo>
                  <a:pt x="574339" y="1188940"/>
                </a:lnTo>
                <a:close/>
              </a:path>
              <a:path w="3353434" h="1955800">
                <a:moveTo>
                  <a:pt x="717511" y="1181100"/>
                </a:moveTo>
                <a:lnTo>
                  <a:pt x="695332" y="1181100"/>
                </a:lnTo>
                <a:lnTo>
                  <a:pt x="686363" y="1193800"/>
                </a:lnTo>
                <a:lnTo>
                  <a:pt x="708192" y="1193800"/>
                </a:lnTo>
                <a:lnTo>
                  <a:pt x="717511" y="1181100"/>
                </a:lnTo>
                <a:close/>
              </a:path>
              <a:path w="3353434" h="1955800">
                <a:moveTo>
                  <a:pt x="1027899" y="1168400"/>
                </a:moveTo>
                <a:lnTo>
                  <a:pt x="1018273" y="1168400"/>
                </a:lnTo>
                <a:lnTo>
                  <a:pt x="1015060" y="1181100"/>
                </a:lnTo>
                <a:lnTo>
                  <a:pt x="1012393" y="1193800"/>
                </a:lnTo>
                <a:lnTo>
                  <a:pt x="1013790" y="1193800"/>
                </a:lnTo>
                <a:lnTo>
                  <a:pt x="1015631" y="1181100"/>
                </a:lnTo>
                <a:lnTo>
                  <a:pt x="1017612" y="1181100"/>
                </a:lnTo>
                <a:lnTo>
                  <a:pt x="1027899" y="1168400"/>
                </a:lnTo>
                <a:close/>
              </a:path>
              <a:path w="3353434" h="1955800">
                <a:moveTo>
                  <a:pt x="1283085" y="1182868"/>
                </a:moveTo>
                <a:lnTo>
                  <a:pt x="1285468" y="1193800"/>
                </a:lnTo>
                <a:lnTo>
                  <a:pt x="1286332" y="1193800"/>
                </a:lnTo>
                <a:lnTo>
                  <a:pt x="1283085" y="1182868"/>
                </a:lnTo>
                <a:close/>
              </a:path>
              <a:path w="3353434" h="1955800">
                <a:moveTo>
                  <a:pt x="1386626" y="1190045"/>
                </a:moveTo>
                <a:lnTo>
                  <a:pt x="1388008" y="1193800"/>
                </a:lnTo>
                <a:lnTo>
                  <a:pt x="1390167" y="1193800"/>
                </a:lnTo>
                <a:lnTo>
                  <a:pt x="1386626" y="1190045"/>
                </a:lnTo>
                <a:close/>
              </a:path>
              <a:path w="3353434" h="1955800">
                <a:moveTo>
                  <a:pt x="1383334" y="1181100"/>
                </a:moveTo>
                <a:lnTo>
                  <a:pt x="1378191" y="1181100"/>
                </a:lnTo>
                <a:lnTo>
                  <a:pt x="1386626" y="1190045"/>
                </a:lnTo>
                <a:lnTo>
                  <a:pt x="1383334" y="1181100"/>
                </a:lnTo>
                <a:close/>
              </a:path>
              <a:path w="3353434" h="1955800">
                <a:moveTo>
                  <a:pt x="563150" y="1181100"/>
                </a:moveTo>
                <a:lnTo>
                  <a:pt x="559979" y="1181100"/>
                </a:lnTo>
                <a:lnTo>
                  <a:pt x="574339" y="1188940"/>
                </a:lnTo>
                <a:lnTo>
                  <a:pt x="563150" y="1181100"/>
                </a:lnTo>
                <a:close/>
              </a:path>
              <a:path w="3353434" h="1955800">
                <a:moveTo>
                  <a:pt x="1282700" y="1181100"/>
                </a:moveTo>
                <a:lnTo>
                  <a:pt x="1282560" y="1181100"/>
                </a:lnTo>
                <a:lnTo>
                  <a:pt x="1283085" y="1182868"/>
                </a:lnTo>
                <a:lnTo>
                  <a:pt x="1282700" y="1181100"/>
                </a:lnTo>
                <a:close/>
              </a:path>
              <a:path w="3353434" h="1955800">
                <a:moveTo>
                  <a:pt x="579606" y="1130300"/>
                </a:moveTo>
                <a:lnTo>
                  <a:pt x="578613" y="1130300"/>
                </a:lnTo>
                <a:lnTo>
                  <a:pt x="574176" y="1143000"/>
                </a:lnTo>
                <a:lnTo>
                  <a:pt x="564426" y="1155700"/>
                </a:lnTo>
                <a:lnTo>
                  <a:pt x="549079" y="1168400"/>
                </a:lnTo>
                <a:lnTo>
                  <a:pt x="543979" y="1181100"/>
                </a:lnTo>
                <a:lnTo>
                  <a:pt x="545261" y="1181100"/>
                </a:lnTo>
                <a:lnTo>
                  <a:pt x="550229" y="1168400"/>
                </a:lnTo>
                <a:lnTo>
                  <a:pt x="565226" y="1155700"/>
                </a:lnTo>
                <a:lnTo>
                  <a:pt x="575148" y="1143000"/>
                </a:lnTo>
                <a:lnTo>
                  <a:pt x="579606" y="1130300"/>
                </a:lnTo>
                <a:close/>
              </a:path>
              <a:path w="3353434" h="1955800">
                <a:moveTo>
                  <a:pt x="751078" y="1168400"/>
                </a:moveTo>
                <a:lnTo>
                  <a:pt x="749465" y="1168400"/>
                </a:lnTo>
                <a:lnTo>
                  <a:pt x="753300" y="1181100"/>
                </a:lnTo>
                <a:lnTo>
                  <a:pt x="753935" y="1181100"/>
                </a:lnTo>
                <a:lnTo>
                  <a:pt x="751078" y="1168400"/>
                </a:lnTo>
                <a:close/>
              </a:path>
              <a:path w="3353434" h="1955800">
                <a:moveTo>
                  <a:pt x="1297901" y="1168400"/>
                </a:moveTo>
                <a:lnTo>
                  <a:pt x="1296962" y="1168400"/>
                </a:lnTo>
                <a:lnTo>
                  <a:pt x="1289977" y="1181100"/>
                </a:lnTo>
                <a:lnTo>
                  <a:pt x="1291336" y="1181100"/>
                </a:lnTo>
                <a:lnTo>
                  <a:pt x="1297901" y="1168400"/>
                </a:lnTo>
                <a:close/>
              </a:path>
              <a:path w="3353434" h="1955800">
                <a:moveTo>
                  <a:pt x="1360404" y="1173274"/>
                </a:moveTo>
                <a:lnTo>
                  <a:pt x="1362900" y="1181100"/>
                </a:lnTo>
                <a:lnTo>
                  <a:pt x="1363919" y="1181100"/>
                </a:lnTo>
                <a:lnTo>
                  <a:pt x="1360404" y="1173274"/>
                </a:lnTo>
                <a:close/>
              </a:path>
              <a:path w="3353434" h="1955800">
                <a:moveTo>
                  <a:pt x="1358849" y="1168400"/>
                </a:moveTo>
                <a:lnTo>
                  <a:pt x="1358214" y="1168400"/>
                </a:lnTo>
                <a:lnTo>
                  <a:pt x="1360404" y="1173274"/>
                </a:lnTo>
                <a:lnTo>
                  <a:pt x="1358849" y="1168400"/>
                </a:lnTo>
                <a:close/>
              </a:path>
              <a:path w="3353434" h="1955800">
                <a:moveTo>
                  <a:pt x="754649" y="1134631"/>
                </a:moveTo>
                <a:lnTo>
                  <a:pt x="750976" y="1143000"/>
                </a:lnTo>
                <a:lnTo>
                  <a:pt x="750557" y="1143000"/>
                </a:lnTo>
                <a:lnTo>
                  <a:pt x="751065" y="1155700"/>
                </a:lnTo>
                <a:lnTo>
                  <a:pt x="747509" y="1168400"/>
                </a:lnTo>
                <a:lnTo>
                  <a:pt x="748538" y="1168400"/>
                </a:lnTo>
                <a:lnTo>
                  <a:pt x="752043" y="1155700"/>
                </a:lnTo>
                <a:lnTo>
                  <a:pt x="752043" y="1143000"/>
                </a:lnTo>
                <a:lnTo>
                  <a:pt x="754649" y="1134631"/>
                </a:lnTo>
                <a:close/>
              </a:path>
              <a:path w="3353434" h="1955800">
                <a:moveTo>
                  <a:pt x="1041380" y="1164084"/>
                </a:moveTo>
                <a:lnTo>
                  <a:pt x="1041285" y="1168400"/>
                </a:lnTo>
                <a:lnTo>
                  <a:pt x="1043279" y="1168400"/>
                </a:lnTo>
                <a:lnTo>
                  <a:pt x="1041380" y="1164084"/>
                </a:lnTo>
                <a:close/>
              </a:path>
              <a:path w="3353434" h="1955800">
                <a:moveTo>
                  <a:pt x="1307401" y="1155700"/>
                </a:moveTo>
                <a:lnTo>
                  <a:pt x="1302754" y="1155700"/>
                </a:lnTo>
                <a:lnTo>
                  <a:pt x="1308468" y="1168400"/>
                </a:lnTo>
                <a:lnTo>
                  <a:pt x="1309801" y="1168400"/>
                </a:lnTo>
                <a:lnTo>
                  <a:pt x="1307401" y="1155700"/>
                </a:lnTo>
                <a:close/>
              </a:path>
              <a:path w="3353434" h="1955800">
                <a:moveTo>
                  <a:pt x="1321461" y="1165929"/>
                </a:moveTo>
                <a:lnTo>
                  <a:pt x="1321320" y="1168400"/>
                </a:lnTo>
                <a:lnTo>
                  <a:pt x="1321955" y="1168400"/>
                </a:lnTo>
                <a:lnTo>
                  <a:pt x="1321461" y="1165929"/>
                </a:lnTo>
                <a:close/>
              </a:path>
              <a:path w="3353434" h="1955800">
                <a:moveTo>
                  <a:pt x="1345036" y="1155700"/>
                </a:moveTo>
                <a:lnTo>
                  <a:pt x="1344635" y="1155700"/>
                </a:lnTo>
                <a:lnTo>
                  <a:pt x="1349268" y="1168400"/>
                </a:lnTo>
                <a:lnTo>
                  <a:pt x="1349692" y="1168400"/>
                </a:lnTo>
                <a:lnTo>
                  <a:pt x="1345036" y="1155700"/>
                </a:lnTo>
                <a:close/>
              </a:path>
              <a:path w="3353434" h="1955800">
                <a:moveTo>
                  <a:pt x="1322044" y="1155700"/>
                </a:moveTo>
                <a:lnTo>
                  <a:pt x="1319415" y="1155700"/>
                </a:lnTo>
                <a:lnTo>
                  <a:pt x="1321461" y="1165929"/>
                </a:lnTo>
                <a:lnTo>
                  <a:pt x="1322044" y="1155700"/>
                </a:lnTo>
                <a:close/>
              </a:path>
              <a:path w="3353434" h="1955800">
                <a:moveTo>
                  <a:pt x="1041565" y="1155700"/>
                </a:moveTo>
                <a:lnTo>
                  <a:pt x="1037691" y="1155700"/>
                </a:lnTo>
                <a:lnTo>
                  <a:pt x="1041380" y="1164084"/>
                </a:lnTo>
                <a:lnTo>
                  <a:pt x="1041565" y="1155700"/>
                </a:lnTo>
                <a:close/>
              </a:path>
              <a:path w="3353434" h="1955800">
                <a:moveTo>
                  <a:pt x="1051153" y="1143000"/>
                </a:moveTo>
                <a:lnTo>
                  <a:pt x="1047076" y="1143000"/>
                </a:lnTo>
                <a:lnTo>
                  <a:pt x="1036307" y="1155700"/>
                </a:lnTo>
                <a:lnTo>
                  <a:pt x="1037170" y="1155700"/>
                </a:lnTo>
                <a:lnTo>
                  <a:pt x="1051153" y="1143000"/>
                </a:lnTo>
                <a:close/>
              </a:path>
              <a:path w="3353434" h="1955800">
                <a:moveTo>
                  <a:pt x="1279639" y="1143000"/>
                </a:moveTo>
                <a:lnTo>
                  <a:pt x="1278509" y="1143000"/>
                </a:lnTo>
                <a:lnTo>
                  <a:pt x="1279055" y="1155700"/>
                </a:lnTo>
                <a:lnTo>
                  <a:pt x="1281861" y="1155700"/>
                </a:lnTo>
                <a:lnTo>
                  <a:pt x="1279639" y="1143000"/>
                </a:lnTo>
                <a:close/>
              </a:path>
              <a:path w="3353434" h="1955800">
                <a:moveTo>
                  <a:pt x="1065733" y="1120251"/>
                </a:moveTo>
                <a:lnTo>
                  <a:pt x="1065733" y="1130300"/>
                </a:lnTo>
                <a:lnTo>
                  <a:pt x="1053515" y="1143000"/>
                </a:lnTo>
                <a:lnTo>
                  <a:pt x="1057287" y="1143000"/>
                </a:lnTo>
                <a:lnTo>
                  <a:pt x="1066838" y="1130300"/>
                </a:lnTo>
                <a:lnTo>
                  <a:pt x="1065733" y="1120251"/>
                </a:lnTo>
                <a:close/>
              </a:path>
              <a:path w="3353434" h="1955800">
                <a:moveTo>
                  <a:pt x="1270623" y="1130300"/>
                </a:moveTo>
                <a:lnTo>
                  <a:pt x="1255778" y="1130300"/>
                </a:lnTo>
                <a:lnTo>
                  <a:pt x="1270297" y="1143000"/>
                </a:lnTo>
                <a:lnTo>
                  <a:pt x="1278001" y="1143000"/>
                </a:lnTo>
                <a:lnTo>
                  <a:pt x="1270623" y="1130300"/>
                </a:lnTo>
                <a:close/>
              </a:path>
              <a:path w="3353434" h="1955800">
                <a:moveTo>
                  <a:pt x="766143" y="1117600"/>
                </a:moveTo>
                <a:lnTo>
                  <a:pt x="763223" y="1117600"/>
                </a:lnTo>
                <a:lnTo>
                  <a:pt x="755999" y="1130300"/>
                </a:lnTo>
                <a:lnTo>
                  <a:pt x="754649" y="1134631"/>
                </a:lnTo>
                <a:lnTo>
                  <a:pt x="756551" y="1130300"/>
                </a:lnTo>
                <a:lnTo>
                  <a:pt x="760817" y="1130300"/>
                </a:lnTo>
                <a:lnTo>
                  <a:pt x="766143" y="1117600"/>
                </a:lnTo>
                <a:close/>
              </a:path>
              <a:path w="3353434" h="1955800">
                <a:moveTo>
                  <a:pt x="578475" y="1118374"/>
                </a:moveTo>
                <a:lnTo>
                  <a:pt x="578916" y="1130300"/>
                </a:lnTo>
                <a:lnTo>
                  <a:pt x="579894" y="1130300"/>
                </a:lnTo>
                <a:lnTo>
                  <a:pt x="578475" y="1118374"/>
                </a:lnTo>
                <a:close/>
              </a:path>
              <a:path w="3353434" h="1955800">
                <a:moveTo>
                  <a:pt x="1246416" y="1117600"/>
                </a:moveTo>
                <a:lnTo>
                  <a:pt x="1245641" y="1117600"/>
                </a:lnTo>
                <a:lnTo>
                  <a:pt x="1246212" y="1130300"/>
                </a:lnTo>
                <a:lnTo>
                  <a:pt x="1247228" y="1130300"/>
                </a:lnTo>
                <a:lnTo>
                  <a:pt x="1246416" y="1117600"/>
                </a:lnTo>
                <a:close/>
              </a:path>
              <a:path w="3353434" h="1955800">
                <a:moveTo>
                  <a:pt x="1065733" y="1117600"/>
                </a:moveTo>
                <a:lnTo>
                  <a:pt x="1065465" y="1117600"/>
                </a:lnTo>
                <a:lnTo>
                  <a:pt x="1065733" y="1120251"/>
                </a:lnTo>
                <a:lnTo>
                  <a:pt x="1065733" y="1117600"/>
                </a:lnTo>
                <a:close/>
              </a:path>
              <a:path w="3353434" h="1955800">
                <a:moveTo>
                  <a:pt x="578446" y="1117600"/>
                </a:moveTo>
                <a:lnTo>
                  <a:pt x="578475" y="1118374"/>
                </a:lnTo>
                <a:lnTo>
                  <a:pt x="578446" y="1117600"/>
                </a:lnTo>
                <a:close/>
              </a:path>
              <a:path w="3353434" h="1955800">
                <a:moveTo>
                  <a:pt x="551459" y="1104900"/>
                </a:moveTo>
                <a:lnTo>
                  <a:pt x="542074" y="1104900"/>
                </a:lnTo>
                <a:lnTo>
                  <a:pt x="544791" y="1117600"/>
                </a:lnTo>
                <a:lnTo>
                  <a:pt x="551459" y="1104900"/>
                </a:lnTo>
                <a:close/>
              </a:path>
              <a:path w="3353434" h="1955800">
                <a:moveTo>
                  <a:pt x="561513" y="1112235"/>
                </a:moveTo>
                <a:lnTo>
                  <a:pt x="563219" y="1117600"/>
                </a:lnTo>
                <a:lnTo>
                  <a:pt x="563841" y="1117600"/>
                </a:lnTo>
                <a:lnTo>
                  <a:pt x="561513" y="1112235"/>
                </a:lnTo>
                <a:close/>
              </a:path>
              <a:path w="3353434" h="1955800">
                <a:moveTo>
                  <a:pt x="800900" y="1110947"/>
                </a:moveTo>
                <a:lnTo>
                  <a:pt x="800900" y="1117600"/>
                </a:lnTo>
                <a:lnTo>
                  <a:pt x="806208" y="1117600"/>
                </a:lnTo>
                <a:lnTo>
                  <a:pt x="800900" y="1110947"/>
                </a:lnTo>
                <a:close/>
              </a:path>
              <a:path w="3353434" h="1955800">
                <a:moveTo>
                  <a:pt x="1063229" y="1104900"/>
                </a:moveTo>
                <a:lnTo>
                  <a:pt x="1063650" y="1117600"/>
                </a:lnTo>
                <a:lnTo>
                  <a:pt x="1065465" y="1117600"/>
                </a:lnTo>
                <a:lnTo>
                  <a:pt x="1063229" y="1104900"/>
                </a:lnTo>
                <a:close/>
              </a:path>
              <a:path w="3353434" h="1955800">
                <a:moveTo>
                  <a:pt x="1221282" y="1108855"/>
                </a:moveTo>
                <a:lnTo>
                  <a:pt x="1223949" y="1117600"/>
                </a:lnTo>
                <a:lnTo>
                  <a:pt x="1224483" y="1117600"/>
                </a:lnTo>
                <a:lnTo>
                  <a:pt x="1221282" y="1108855"/>
                </a:lnTo>
                <a:close/>
              </a:path>
              <a:path w="3353434" h="1955800">
                <a:moveTo>
                  <a:pt x="1234516" y="1104900"/>
                </a:moveTo>
                <a:lnTo>
                  <a:pt x="1232065" y="1117600"/>
                </a:lnTo>
                <a:lnTo>
                  <a:pt x="1239507" y="1117600"/>
                </a:lnTo>
                <a:lnTo>
                  <a:pt x="1234516" y="1104900"/>
                </a:lnTo>
                <a:close/>
              </a:path>
              <a:path w="3353434" h="1955800">
                <a:moveTo>
                  <a:pt x="559181" y="1104900"/>
                </a:moveTo>
                <a:lnTo>
                  <a:pt x="558330" y="1104900"/>
                </a:lnTo>
                <a:lnTo>
                  <a:pt x="561513" y="1112235"/>
                </a:lnTo>
                <a:lnTo>
                  <a:pt x="559181" y="1104900"/>
                </a:lnTo>
                <a:close/>
              </a:path>
              <a:path w="3353434" h="1955800">
                <a:moveTo>
                  <a:pt x="800900" y="1104900"/>
                </a:moveTo>
                <a:lnTo>
                  <a:pt x="796074" y="1104900"/>
                </a:lnTo>
                <a:lnTo>
                  <a:pt x="800900" y="1110947"/>
                </a:lnTo>
                <a:lnTo>
                  <a:pt x="800900" y="1104900"/>
                </a:lnTo>
                <a:close/>
              </a:path>
              <a:path w="3353434" h="1955800">
                <a:moveTo>
                  <a:pt x="1220076" y="1104900"/>
                </a:moveTo>
                <a:lnTo>
                  <a:pt x="1219835" y="1104900"/>
                </a:lnTo>
                <a:lnTo>
                  <a:pt x="1221282" y="1108855"/>
                </a:lnTo>
                <a:lnTo>
                  <a:pt x="1220076" y="1104900"/>
                </a:lnTo>
                <a:close/>
              </a:path>
              <a:path w="3353434" h="1955800">
                <a:moveTo>
                  <a:pt x="542442" y="1092200"/>
                </a:moveTo>
                <a:lnTo>
                  <a:pt x="541375" y="1092200"/>
                </a:lnTo>
                <a:lnTo>
                  <a:pt x="541274" y="1104900"/>
                </a:lnTo>
                <a:lnTo>
                  <a:pt x="542074" y="1104900"/>
                </a:lnTo>
                <a:lnTo>
                  <a:pt x="542442" y="1092200"/>
                </a:lnTo>
                <a:close/>
              </a:path>
              <a:path w="3353434" h="1955800">
                <a:moveTo>
                  <a:pt x="815912" y="1103986"/>
                </a:moveTo>
                <a:lnTo>
                  <a:pt x="815128" y="1104900"/>
                </a:lnTo>
                <a:lnTo>
                  <a:pt x="815454" y="1104900"/>
                </a:lnTo>
                <a:lnTo>
                  <a:pt x="815912" y="1103986"/>
                </a:lnTo>
                <a:close/>
              </a:path>
              <a:path w="3353434" h="1955800">
                <a:moveTo>
                  <a:pt x="839067" y="1092200"/>
                </a:moveTo>
                <a:lnTo>
                  <a:pt x="837074" y="1092200"/>
                </a:lnTo>
                <a:lnTo>
                  <a:pt x="843584" y="1104900"/>
                </a:lnTo>
                <a:lnTo>
                  <a:pt x="844088" y="1104900"/>
                </a:lnTo>
                <a:lnTo>
                  <a:pt x="839067" y="1092200"/>
                </a:lnTo>
                <a:close/>
              </a:path>
              <a:path w="3353434" h="1955800">
                <a:moveTo>
                  <a:pt x="857745" y="1092200"/>
                </a:moveTo>
                <a:lnTo>
                  <a:pt x="851801" y="1104900"/>
                </a:lnTo>
                <a:lnTo>
                  <a:pt x="854417" y="1104900"/>
                </a:lnTo>
                <a:lnTo>
                  <a:pt x="857745" y="1092200"/>
                </a:lnTo>
                <a:close/>
              </a:path>
              <a:path w="3353434" h="1955800">
                <a:moveTo>
                  <a:pt x="1062844" y="1103376"/>
                </a:moveTo>
                <a:lnTo>
                  <a:pt x="1062468" y="1104900"/>
                </a:lnTo>
                <a:lnTo>
                  <a:pt x="1062710" y="1104900"/>
                </a:lnTo>
                <a:lnTo>
                  <a:pt x="1062844" y="1103376"/>
                </a:lnTo>
                <a:close/>
              </a:path>
              <a:path w="3353434" h="1955800">
                <a:moveTo>
                  <a:pt x="1223225" y="1095163"/>
                </a:moveTo>
                <a:lnTo>
                  <a:pt x="1219758" y="1104900"/>
                </a:lnTo>
                <a:lnTo>
                  <a:pt x="1222679" y="1104900"/>
                </a:lnTo>
                <a:lnTo>
                  <a:pt x="1223225" y="1095163"/>
                </a:lnTo>
                <a:close/>
              </a:path>
              <a:path w="3353434" h="1955800">
                <a:moveTo>
                  <a:pt x="826019" y="1092200"/>
                </a:moveTo>
                <a:lnTo>
                  <a:pt x="821821" y="1092200"/>
                </a:lnTo>
                <a:lnTo>
                  <a:pt x="815912" y="1103986"/>
                </a:lnTo>
                <a:lnTo>
                  <a:pt x="826019" y="1092200"/>
                </a:lnTo>
                <a:close/>
              </a:path>
              <a:path w="3353434" h="1955800">
                <a:moveTo>
                  <a:pt x="1065606" y="1092200"/>
                </a:moveTo>
                <a:lnTo>
                  <a:pt x="1063828" y="1092200"/>
                </a:lnTo>
                <a:lnTo>
                  <a:pt x="1062844" y="1103376"/>
                </a:lnTo>
                <a:lnTo>
                  <a:pt x="1065606" y="1092200"/>
                </a:lnTo>
                <a:close/>
              </a:path>
              <a:path w="3353434" h="1955800">
                <a:moveTo>
                  <a:pt x="1224280" y="1092200"/>
                </a:moveTo>
                <a:lnTo>
                  <a:pt x="1223391" y="1092200"/>
                </a:lnTo>
                <a:lnTo>
                  <a:pt x="1223225" y="1095163"/>
                </a:lnTo>
                <a:lnTo>
                  <a:pt x="1224280" y="1092200"/>
                </a:lnTo>
                <a:close/>
              </a:path>
              <a:path w="3353434" h="1955800">
                <a:moveTo>
                  <a:pt x="539508" y="1079500"/>
                </a:moveTo>
                <a:lnTo>
                  <a:pt x="539457" y="1092200"/>
                </a:lnTo>
                <a:lnTo>
                  <a:pt x="540842" y="1092200"/>
                </a:lnTo>
                <a:lnTo>
                  <a:pt x="539508" y="1079500"/>
                </a:lnTo>
                <a:close/>
              </a:path>
              <a:path w="3353434" h="1955800">
                <a:moveTo>
                  <a:pt x="866482" y="1079500"/>
                </a:moveTo>
                <a:lnTo>
                  <a:pt x="865416" y="1079500"/>
                </a:lnTo>
                <a:lnTo>
                  <a:pt x="865657" y="1092200"/>
                </a:lnTo>
                <a:lnTo>
                  <a:pt x="866660" y="1092200"/>
                </a:lnTo>
                <a:lnTo>
                  <a:pt x="866482" y="1079500"/>
                </a:lnTo>
                <a:close/>
              </a:path>
              <a:path w="3353434" h="1955800">
                <a:moveTo>
                  <a:pt x="1091529" y="1082765"/>
                </a:moveTo>
                <a:lnTo>
                  <a:pt x="1086912" y="1092200"/>
                </a:lnTo>
                <a:lnTo>
                  <a:pt x="1089113" y="1092200"/>
                </a:lnTo>
                <a:lnTo>
                  <a:pt x="1091529" y="1082765"/>
                </a:lnTo>
                <a:close/>
              </a:path>
              <a:path w="3353434" h="1955800">
                <a:moveTo>
                  <a:pt x="1216787" y="1079500"/>
                </a:moveTo>
                <a:lnTo>
                  <a:pt x="1215390" y="1079500"/>
                </a:lnTo>
                <a:lnTo>
                  <a:pt x="1216964" y="1092200"/>
                </a:lnTo>
                <a:lnTo>
                  <a:pt x="1217993" y="1092200"/>
                </a:lnTo>
                <a:lnTo>
                  <a:pt x="1216787" y="1079500"/>
                </a:lnTo>
                <a:close/>
              </a:path>
              <a:path w="3353434" h="1955800">
                <a:moveTo>
                  <a:pt x="1093127" y="1079500"/>
                </a:moveTo>
                <a:lnTo>
                  <a:pt x="1092365" y="1079500"/>
                </a:lnTo>
                <a:lnTo>
                  <a:pt x="1091529" y="1082765"/>
                </a:lnTo>
                <a:lnTo>
                  <a:pt x="1093127" y="1079500"/>
                </a:lnTo>
                <a:close/>
              </a:path>
              <a:path w="3353434" h="1955800">
                <a:moveTo>
                  <a:pt x="541049" y="1073277"/>
                </a:moveTo>
                <a:lnTo>
                  <a:pt x="541553" y="1079500"/>
                </a:lnTo>
                <a:lnTo>
                  <a:pt x="543407" y="1079500"/>
                </a:lnTo>
                <a:lnTo>
                  <a:pt x="541049" y="1073277"/>
                </a:lnTo>
                <a:close/>
              </a:path>
              <a:path w="3353434" h="1955800">
                <a:moveTo>
                  <a:pt x="863663" y="1066800"/>
                </a:moveTo>
                <a:lnTo>
                  <a:pt x="862647" y="1066800"/>
                </a:lnTo>
                <a:lnTo>
                  <a:pt x="862647" y="1079500"/>
                </a:lnTo>
                <a:lnTo>
                  <a:pt x="863663" y="1079500"/>
                </a:lnTo>
                <a:lnTo>
                  <a:pt x="863663" y="1066800"/>
                </a:lnTo>
                <a:close/>
              </a:path>
              <a:path w="3353434" h="1955800">
                <a:moveTo>
                  <a:pt x="1095133" y="1066800"/>
                </a:moveTo>
                <a:lnTo>
                  <a:pt x="1089459" y="1066800"/>
                </a:lnTo>
                <a:lnTo>
                  <a:pt x="1094360" y="1079500"/>
                </a:lnTo>
                <a:lnTo>
                  <a:pt x="1095489" y="1079500"/>
                </a:lnTo>
                <a:lnTo>
                  <a:pt x="1095133" y="1066800"/>
                </a:lnTo>
                <a:close/>
              </a:path>
              <a:path w="3353434" h="1955800">
                <a:moveTo>
                  <a:pt x="1211389" y="1066800"/>
                </a:moveTo>
                <a:lnTo>
                  <a:pt x="1210437" y="1066800"/>
                </a:lnTo>
                <a:lnTo>
                  <a:pt x="1210437" y="1079500"/>
                </a:lnTo>
                <a:lnTo>
                  <a:pt x="1211389" y="1079500"/>
                </a:lnTo>
                <a:lnTo>
                  <a:pt x="1211389" y="1066800"/>
                </a:lnTo>
                <a:close/>
              </a:path>
              <a:path w="3353434" h="1955800">
                <a:moveTo>
                  <a:pt x="1240396" y="1066800"/>
                </a:moveTo>
                <a:lnTo>
                  <a:pt x="1228547" y="1066800"/>
                </a:lnTo>
                <a:lnTo>
                  <a:pt x="1232827" y="1079500"/>
                </a:lnTo>
                <a:lnTo>
                  <a:pt x="1240396" y="1066800"/>
                </a:lnTo>
                <a:close/>
              </a:path>
              <a:path w="3353434" h="1955800">
                <a:moveTo>
                  <a:pt x="539661" y="1054100"/>
                </a:moveTo>
                <a:lnTo>
                  <a:pt x="538594" y="1054100"/>
                </a:lnTo>
                <a:lnTo>
                  <a:pt x="538594" y="1066800"/>
                </a:lnTo>
                <a:lnTo>
                  <a:pt x="541049" y="1073277"/>
                </a:lnTo>
                <a:lnTo>
                  <a:pt x="540524" y="1066800"/>
                </a:lnTo>
                <a:lnTo>
                  <a:pt x="539661" y="1066800"/>
                </a:lnTo>
                <a:lnTo>
                  <a:pt x="539661" y="1054100"/>
                </a:lnTo>
                <a:close/>
              </a:path>
              <a:path w="3353434" h="1955800">
                <a:moveTo>
                  <a:pt x="869315" y="1054100"/>
                </a:moveTo>
                <a:lnTo>
                  <a:pt x="868387" y="1054100"/>
                </a:lnTo>
                <a:lnTo>
                  <a:pt x="867460" y="1066800"/>
                </a:lnTo>
                <a:lnTo>
                  <a:pt x="870026" y="1066800"/>
                </a:lnTo>
                <a:lnTo>
                  <a:pt x="869315" y="1054100"/>
                </a:lnTo>
                <a:close/>
              </a:path>
              <a:path w="3353434" h="1955800">
                <a:moveTo>
                  <a:pt x="1070546" y="1054100"/>
                </a:moveTo>
                <a:lnTo>
                  <a:pt x="1068793" y="1054100"/>
                </a:lnTo>
                <a:lnTo>
                  <a:pt x="1065923" y="1066800"/>
                </a:lnTo>
                <a:lnTo>
                  <a:pt x="1067206" y="1066800"/>
                </a:lnTo>
                <a:lnTo>
                  <a:pt x="1070546" y="1054100"/>
                </a:lnTo>
                <a:close/>
              </a:path>
              <a:path w="3353434" h="1955800">
                <a:moveTo>
                  <a:pt x="1250251" y="1054100"/>
                </a:moveTo>
                <a:lnTo>
                  <a:pt x="1248435" y="1054100"/>
                </a:lnTo>
                <a:lnTo>
                  <a:pt x="1245146" y="1066800"/>
                </a:lnTo>
                <a:lnTo>
                  <a:pt x="1249045" y="1066800"/>
                </a:lnTo>
                <a:lnTo>
                  <a:pt x="1250251" y="1054100"/>
                </a:lnTo>
                <a:close/>
              </a:path>
              <a:path w="3353434" h="1955800">
                <a:moveTo>
                  <a:pt x="540346" y="1028700"/>
                </a:moveTo>
                <a:lnTo>
                  <a:pt x="536867" y="1028700"/>
                </a:lnTo>
                <a:lnTo>
                  <a:pt x="531393" y="1041400"/>
                </a:lnTo>
                <a:lnTo>
                  <a:pt x="534212" y="1054100"/>
                </a:lnTo>
                <a:lnTo>
                  <a:pt x="535317" y="1054100"/>
                </a:lnTo>
                <a:lnTo>
                  <a:pt x="532574" y="1041400"/>
                </a:lnTo>
                <a:lnTo>
                  <a:pt x="537591" y="1041400"/>
                </a:lnTo>
                <a:lnTo>
                  <a:pt x="540346" y="1028700"/>
                </a:lnTo>
                <a:close/>
              </a:path>
              <a:path w="3353434" h="1955800">
                <a:moveTo>
                  <a:pt x="873199" y="1041400"/>
                </a:moveTo>
                <a:lnTo>
                  <a:pt x="868413" y="1041400"/>
                </a:lnTo>
                <a:lnTo>
                  <a:pt x="869061" y="1054100"/>
                </a:lnTo>
                <a:lnTo>
                  <a:pt x="870204" y="1054100"/>
                </a:lnTo>
                <a:lnTo>
                  <a:pt x="873199" y="1041400"/>
                </a:lnTo>
                <a:close/>
              </a:path>
              <a:path w="3353434" h="1955800">
                <a:moveTo>
                  <a:pt x="1048181" y="1041400"/>
                </a:moveTo>
                <a:lnTo>
                  <a:pt x="1047419" y="1041400"/>
                </a:lnTo>
                <a:lnTo>
                  <a:pt x="1050531" y="1054100"/>
                </a:lnTo>
                <a:lnTo>
                  <a:pt x="1051122" y="1054100"/>
                </a:lnTo>
                <a:lnTo>
                  <a:pt x="1048181" y="1041400"/>
                </a:lnTo>
                <a:close/>
              </a:path>
              <a:path w="3353434" h="1955800">
                <a:moveTo>
                  <a:pt x="1247368" y="1041400"/>
                </a:moveTo>
                <a:lnTo>
                  <a:pt x="1246289" y="1041400"/>
                </a:lnTo>
                <a:lnTo>
                  <a:pt x="1246860" y="1054100"/>
                </a:lnTo>
                <a:lnTo>
                  <a:pt x="1247902" y="1054100"/>
                </a:lnTo>
                <a:lnTo>
                  <a:pt x="1247368" y="1041400"/>
                </a:lnTo>
                <a:close/>
              </a:path>
              <a:path w="3353434" h="1955800">
                <a:moveTo>
                  <a:pt x="905103" y="1028700"/>
                </a:moveTo>
                <a:lnTo>
                  <a:pt x="904074" y="1028700"/>
                </a:lnTo>
                <a:lnTo>
                  <a:pt x="892340" y="1041400"/>
                </a:lnTo>
                <a:lnTo>
                  <a:pt x="905103" y="1041400"/>
                </a:lnTo>
                <a:lnTo>
                  <a:pt x="905103" y="1028700"/>
                </a:lnTo>
                <a:close/>
              </a:path>
              <a:path w="3353434" h="1955800">
                <a:moveTo>
                  <a:pt x="1043319" y="1039125"/>
                </a:moveTo>
                <a:lnTo>
                  <a:pt x="1041882" y="1041400"/>
                </a:lnTo>
                <a:lnTo>
                  <a:pt x="1042860" y="1041400"/>
                </a:lnTo>
                <a:lnTo>
                  <a:pt x="1043319" y="1039125"/>
                </a:lnTo>
                <a:close/>
              </a:path>
              <a:path w="3353434" h="1955800">
                <a:moveTo>
                  <a:pt x="1234173" y="1028700"/>
                </a:moveTo>
                <a:lnTo>
                  <a:pt x="1234033" y="1028700"/>
                </a:lnTo>
                <a:lnTo>
                  <a:pt x="1238084" y="1041400"/>
                </a:lnTo>
                <a:lnTo>
                  <a:pt x="1238834" y="1041400"/>
                </a:lnTo>
                <a:lnTo>
                  <a:pt x="1234173" y="1028700"/>
                </a:lnTo>
                <a:close/>
              </a:path>
              <a:path w="3353434" h="1955800">
                <a:moveTo>
                  <a:pt x="1047877" y="1016000"/>
                </a:moveTo>
                <a:lnTo>
                  <a:pt x="1047699" y="1016000"/>
                </a:lnTo>
                <a:lnTo>
                  <a:pt x="1048727" y="1028700"/>
                </a:lnTo>
                <a:lnTo>
                  <a:pt x="1045425" y="1028700"/>
                </a:lnTo>
                <a:lnTo>
                  <a:pt x="1043319" y="1039125"/>
                </a:lnTo>
                <a:lnTo>
                  <a:pt x="1049909" y="1028700"/>
                </a:lnTo>
                <a:lnTo>
                  <a:pt x="1047877" y="1016000"/>
                </a:lnTo>
                <a:close/>
              </a:path>
              <a:path w="3353434" h="1955800">
                <a:moveTo>
                  <a:pt x="533107" y="1016000"/>
                </a:moveTo>
                <a:lnTo>
                  <a:pt x="531583" y="1016000"/>
                </a:lnTo>
                <a:lnTo>
                  <a:pt x="542480" y="1028700"/>
                </a:lnTo>
                <a:lnTo>
                  <a:pt x="543890" y="1028700"/>
                </a:lnTo>
                <a:lnTo>
                  <a:pt x="544626" y="1025930"/>
                </a:lnTo>
                <a:lnTo>
                  <a:pt x="533107" y="1016000"/>
                </a:lnTo>
                <a:close/>
              </a:path>
              <a:path w="3353434" h="1955800">
                <a:moveTo>
                  <a:pt x="547268" y="1016000"/>
                </a:moveTo>
                <a:lnTo>
                  <a:pt x="544626" y="1025930"/>
                </a:lnTo>
                <a:lnTo>
                  <a:pt x="547839" y="1028700"/>
                </a:lnTo>
                <a:lnTo>
                  <a:pt x="548436" y="1028700"/>
                </a:lnTo>
                <a:lnTo>
                  <a:pt x="547268" y="1016000"/>
                </a:lnTo>
                <a:close/>
              </a:path>
              <a:path w="3353434" h="1955800">
                <a:moveTo>
                  <a:pt x="893724" y="1016000"/>
                </a:moveTo>
                <a:lnTo>
                  <a:pt x="892771" y="1016000"/>
                </a:lnTo>
                <a:lnTo>
                  <a:pt x="896696" y="1028700"/>
                </a:lnTo>
                <a:lnTo>
                  <a:pt x="896950" y="1028700"/>
                </a:lnTo>
                <a:lnTo>
                  <a:pt x="893724" y="1016000"/>
                </a:lnTo>
                <a:close/>
              </a:path>
              <a:path w="3353434" h="1955800">
                <a:moveTo>
                  <a:pt x="1230992" y="1024741"/>
                </a:moveTo>
                <a:lnTo>
                  <a:pt x="1230972" y="1028700"/>
                </a:lnTo>
                <a:lnTo>
                  <a:pt x="1232192" y="1028700"/>
                </a:lnTo>
                <a:lnTo>
                  <a:pt x="1230992" y="1024741"/>
                </a:lnTo>
                <a:close/>
              </a:path>
              <a:path w="3353434" h="1955800">
                <a:moveTo>
                  <a:pt x="1231036" y="1016000"/>
                </a:moveTo>
                <a:lnTo>
                  <a:pt x="1228344" y="1016000"/>
                </a:lnTo>
                <a:lnTo>
                  <a:pt x="1230992" y="1024741"/>
                </a:lnTo>
                <a:lnTo>
                  <a:pt x="1231036" y="1016000"/>
                </a:lnTo>
                <a:close/>
              </a:path>
              <a:path w="3353434" h="1955800">
                <a:moveTo>
                  <a:pt x="530593" y="1003300"/>
                </a:moveTo>
                <a:lnTo>
                  <a:pt x="530263" y="1003300"/>
                </a:lnTo>
                <a:lnTo>
                  <a:pt x="529272" y="1016000"/>
                </a:lnTo>
                <a:lnTo>
                  <a:pt x="532396" y="1016000"/>
                </a:lnTo>
                <a:lnTo>
                  <a:pt x="530593" y="1003300"/>
                </a:lnTo>
                <a:close/>
              </a:path>
              <a:path w="3353434" h="1955800">
                <a:moveTo>
                  <a:pt x="888245" y="1006894"/>
                </a:moveTo>
                <a:lnTo>
                  <a:pt x="889584" y="1016000"/>
                </a:lnTo>
                <a:lnTo>
                  <a:pt x="892479" y="1016000"/>
                </a:lnTo>
                <a:lnTo>
                  <a:pt x="888245" y="1006894"/>
                </a:lnTo>
                <a:close/>
              </a:path>
              <a:path w="3353434" h="1955800">
                <a:moveTo>
                  <a:pt x="1052182" y="1003300"/>
                </a:moveTo>
                <a:lnTo>
                  <a:pt x="1046619" y="1003300"/>
                </a:lnTo>
                <a:lnTo>
                  <a:pt x="1044308" y="1016000"/>
                </a:lnTo>
                <a:lnTo>
                  <a:pt x="1050010" y="1016000"/>
                </a:lnTo>
                <a:lnTo>
                  <a:pt x="1052182" y="1003300"/>
                </a:lnTo>
                <a:close/>
              </a:path>
              <a:path w="3353434" h="1955800">
                <a:moveTo>
                  <a:pt x="1224076" y="1006909"/>
                </a:moveTo>
                <a:lnTo>
                  <a:pt x="1225194" y="1016000"/>
                </a:lnTo>
                <a:lnTo>
                  <a:pt x="1226921" y="1016000"/>
                </a:lnTo>
                <a:lnTo>
                  <a:pt x="1224076" y="1006909"/>
                </a:lnTo>
                <a:close/>
              </a:path>
              <a:path w="3353434" h="1955800">
                <a:moveTo>
                  <a:pt x="1228737" y="1003300"/>
                </a:moveTo>
                <a:lnTo>
                  <a:pt x="1227582" y="1003300"/>
                </a:lnTo>
                <a:lnTo>
                  <a:pt x="1230972" y="1016000"/>
                </a:lnTo>
                <a:lnTo>
                  <a:pt x="1231773" y="1016000"/>
                </a:lnTo>
                <a:lnTo>
                  <a:pt x="1228737" y="1003300"/>
                </a:lnTo>
                <a:close/>
              </a:path>
              <a:path w="3353434" h="1955800">
                <a:moveTo>
                  <a:pt x="1223632" y="1003300"/>
                </a:moveTo>
                <a:lnTo>
                  <a:pt x="1222946" y="1003300"/>
                </a:lnTo>
                <a:lnTo>
                  <a:pt x="1224076" y="1006909"/>
                </a:lnTo>
                <a:lnTo>
                  <a:pt x="1223632" y="1003300"/>
                </a:lnTo>
                <a:close/>
              </a:path>
              <a:path w="3353434" h="1955800">
                <a:moveTo>
                  <a:pt x="887717" y="1003300"/>
                </a:moveTo>
                <a:lnTo>
                  <a:pt x="886574" y="1003300"/>
                </a:lnTo>
                <a:lnTo>
                  <a:pt x="888245" y="1006894"/>
                </a:lnTo>
                <a:lnTo>
                  <a:pt x="887717" y="1003300"/>
                </a:lnTo>
                <a:close/>
              </a:path>
              <a:path w="3353434" h="1955800">
                <a:moveTo>
                  <a:pt x="535355" y="990600"/>
                </a:moveTo>
                <a:lnTo>
                  <a:pt x="531583" y="990600"/>
                </a:lnTo>
                <a:lnTo>
                  <a:pt x="528472" y="1003300"/>
                </a:lnTo>
                <a:lnTo>
                  <a:pt x="529132" y="1003300"/>
                </a:lnTo>
                <a:lnTo>
                  <a:pt x="535355" y="990600"/>
                </a:lnTo>
                <a:close/>
              </a:path>
              <a:path w="3353434" h="1955800">
                <a:moveTo>
                  <a:pt x="936345" y="990600"/>
                </a:moveTo>
                <a:lnTo>
                  <a:pt x="934974" y="990600"/>
                </a:lnTo>
                <a:lnTo>
                  <a:pt x="931722" y="1003300"/>
                </a:lnTo>
                <a:lnTo>
                  <a:pt x="932395" y="1003300"/>
                </a:lnTo>
                <a:lnTo>
                  <a:pt x="936345" y="990600"/>
                </a:lnTo>
                <a:close/>
              </a:path>
              <a:path w="3353434" h="1955800">
                <a:moveTo>
                  <a:pt x="1041387" y="990600"/>
                </a:moveTo>
                <a:lnTo>
                  <a:pt x="1040460" y="990600"/>
                </a:lnTo>
                <a:lnTo>
                  <a:pt x="1040041" y="1003300"/>
                </a:lnTo>
                <a:lnTo>
                  <a:pt x="1041057" y="1003300"/>
                </a:lnTo>
                <a:lnTo>
                  <a:pt x="1041387" y="990600"/>
                </a:lnTo>
                <a:close/>
              </a:path>
              <a:path w="3353434" h="1955800">
                <a:moveTo>
                  <a:pt x="1228191" y="990600"/>
                </a:moveTo>
                <a:lnTo>
                  <a:pt x="1227543" y="990600"/>
                </a:lnTo>
                <a:lnTo>
                  <a:pt x="1222298" y="1003300"/>
                </a:lnTo>
                <a:lnTo>
                  <a:pt x="1226375" y="1003300"/>
                </a:lnTo>
                <a:lnTo>
                  <a:pt x="1228191" y="990600"/>
                </a:lnTo>
                <a:close/>
              </a:path>
              <a:path w="3353434" h="1955800">
                <a:moveTo>
                  <a:pt x="1254975" y="990600"/>
                </a:moveTo>
                <a:lnTo>
                  <a:pt x="1253985" y="990600"/>
                </a:lnTo>
                <a:lnTo>
                  <a:pt x="1253375" y="1003300"/>
                </a:lnTo>
                <a:lnTo>
                  <a:pt x="1254658" y="1003300"/>
                </a:lnTo>
                <a:lnTo>
                  <a:pt x="1254975" y="990600"/>
                </a:lnTo>
                <a:close/>
              </a:path>
              <a:path w="3353434" h="1955800">
                <a:moveTo>
                  <a:pt x="542163" y="977900"/>
                </a:moveTo>
                <a:lnTo>
                  <a:pt x="541147" y="977900"/>
                </a:lnTo>
                <a:lnTo>
                  <a:pt x="541362" y="990600"/>
                </a:lnTo>
                <a:lnTo>
                  <a:pt x="542264" y="990600"/>
                </a:lnTo>
                <a:lnTo>
                  <a:pt x="542163" y="977900"/>
                </a:lnTo>
                <a:close/>
              </a:path>
              <a:path w="3353434" h="1955800">
                <a:moveTo>
                  <a:pt x="929195" y="977900"/>
                </a:moveTo>
                <a:lnTo>
                  <a:pt x="928243" y="977900"/>
                </a:lnTo>
                <a:lnTo>
                  <a:pt x="928243" y="990600"/>
                </a:lnTo>
                <a:lnTo>
                  <a:pt x="929982" y="990600"/>
                </a:lnTo>
                <a:lnTo>
                  <a:pt x="929195" y="977900"/>
                </a:lnTo>
                <a:close/>
              </a:path>
              <a:path w="3353434" h="1955800">
                <a:moveTo>
                  <a:pt x="1038479" y="977900"/>
                </a:moveTo>
                <a:lnTo>
                  <a:pt x="1037170" y="977900"/>
                </a:lnTo>
                <a:lnTo>
                  <a:pt x="1034656" y="990600"/>
                </a:lnTo>
                <a:lnTo>
                  <a:pt x="1037767" y="990600"/>
                </a:lnTo>
                <a:lnTo>
                  <a:pt x="1038479" y="977900"/>
                </a:lnTo>
                <a:close/>
              </a:path>
              <a:path w="3353434" h="1955800">
                <a:moveTo>
                  <a:pt x="1214640" y="977900"/>
                </a:moveTo>
                <a:lnTo>
                  <a:pt x="1212824" y="977900"/>
                </a:lnTo>
                <a:lnTo>
                  <a:pt x="1216304" y="990600"/>
                </a:lnTo>
                <a:lnTo>
                  <a:pt x="1221549" y="990600"/>
                </a:lnTo>
                <a:lnTo>
                  <a:pt x="1214640" y="977900"/>
                </a:lnTo>
                <a:close/>
              </a:path>
              <a:path w="3353434" h="1955800">
                <a:moveTo>
                  <a:pt x="1264341" y="989904"/>
                </a:moveTo>
                <a:lnTo>
                  <a:pt x="1264119" y="990600"/>
                </a:lnTo>
                <a:lnTo>
                  <a:pt x="1264341" y="989904"/>
                </a:lnTo>
                <a:close/>
              </a:path>
              <a:path w="3353434" h="1955800">
                <a:moveTo>
                  <a:pt x="1268158" y="977900"/>
                </a:moveTo>
                <a:lnTo>
                  <a:pt x="1267282" y="977900"/>
                </a:lnTo>
                <a:lnTo>
                  <a:pt x="1264341" y="989904"/>
                </a:lnTo>
                <a:lnTo>
                  <a:pt x="1268158" y="977900"/>
                </a:lnTo>
                <a:close/>
              </a:path>
              <a:path w="3353434" h="1955800">
                <a:moveTo>
                  <a:pt x="555548" y="965200"/>
                </a:moveTo>
                <a:lnTo>
                  <a:pt x="552335" y="965200"/>
                </a:lnTo>
                <a:lnTo>
                  <a:pt x="545731" y="977900"/>
                </a:lnTo>
                <a:lnTo>
                  <a:pt x="548932" y="977900"/>
                </a:lnTo>
                <a:lnTo>
                  <a:pt x="555548" y="965200"/>
                </a:lnTo>
                <a:close/>
              </a:path>
              <a:path w="3353434" h="1955800">
                <a:moveTo>
                  <a:pt x="938822" y="965200"/>
                </a:moveTo>
                <a:lnTo>
                  <a:pt x="938479" y="965200"/>
                </a:lnTo>
                <a:lnTo>
                  <a:pt x="939761" y="977900"/>
                </a:lnTo>
                <a:lnTo>
                  <a:pt x="941222" y="977900"/>
                </a:lnTo>
                <a:lnTo>
                  <a:pt x="938822" y="965200"/>
                </a:lnTo>
                <a:close/>
              </a:path>
              <a:path w="3353434" h="1955800">
                <a:moveTo>
                  <a:pt x="1067562" y="965200"/>
                </a:moveTo>
                <a:lnTo>
                  <a:pt x="1061656" y="965200"/>
                </a:lnTo>
                <a:lnTo>
                  <a:pt x="1059281" y="977900"/>
                </a:lnTo>
                <a:lnTo>
                  <a:pt x="1070140" y="977900"/>
                </a:lnTo>
                <a:lnTo>
                  <a:pt x="1067562" y="965200"/>
                </a:lnTo>
                <a:close/>
              </a:path>
              <a:path w="3353434" h="1955800">
                <a:moveTo>
                  <a:pt x="1152944" y="965200"/>
                </a:moveTo>
                <a:lnTo>
                  <a:pt x="1149438" y="965200"/>
                </a:lnTo>
                <a:lnTo>
                  <a:pt x="1146365" y="977900"/>
                </a:lnTo>
                <a:lnTo>
                  <a:pt x="1148461" y="977900"/>
                </a:lnTo>
                <a:lnTo>
                  <a:pt x="1152944" y="965200"/>
                </a:lnTo>
                <a:close/>
              </a:path>
              <a:path w="3353434" h="1955800">
                <a:moveTo>
                  <a:pt x="1202029" y="965200"/>
                </a:moveTo>
                <a:lnTo>
                  <a:pt x="1200696" y="965200"/>
                </a:lnTo>
                <a:lnTo>
                  <a:pt x="1203858" y="977900"/>
                </a:lnTo>
                <a:lnTo>
                  <a:pt x="1204785" y="977900"/>
                </a:lnTo>
                <a:lnTo>
                  <a:pt x="1202029" y="965200"/>
                </a:lnTo>
                <a:close/>
              </a:path>
              <a:path w="3353434" h="1955800">
                <a:moveTo>
                  <a:pt x="1272567" y="972382"/>
                </a:moveTo>
                <a:lnTo>
                  <a:pt x="1268158" y="977900"/>
                </a:lnTo>
                <a:lnTo>
                  <a:pt x="1270444" y="977900"/>
                </a:lnTo>
                <a:lnTo>
                  <a:pt x="1272567" y="972382"/>
                </a:lnTo>
                <a:close/>
              </a:path>
              <a:path w="3353434" h="1955800">
                <a:moveTo>
                  <a:pt x="1278305" y="965200"/>
                </a:moveTo>
                <a:lnTo>
                  <a:pt x="1275330" y="965200"/>
                </a:lnTo>
                <a:lnTo>
                  <a:pt x="1272567" y="972382"/>
                </a:lnTo>
                <a:lnTo>
                  <a:pt x="1278305" y="965200"/>
                </a:lnTo>
                <a:close/>
              </a:path>
              <a:path w="3353434" h="1955800">
                <a:moveTo>
                  <a:pt x="552982" y="961374"/>
                </a:moveTo>
                <a:lnTo>
                  <a:pt x="551307" y="965200"/>
                </a:lnTo>
                <a:lnTo>
                  <a:pt x="551624" y="965200"/>
                </a:lnTo>
                <a:lnTo>
                  <a:pt x="552982" y="961374"/>
                </a:lnTo>
                <a:close/>
              </a:path>
              <a:path w="3353434" h="1955800">
                <a:moveTo>
                  <a:pt x="950069" y="961259"/>
                </a:moveTo>
                <a:lnTo>
                  <a:pt x="948702" y="965200"/>
                </a:lnTo>
                <a:lnTo>
                  <a:pt x="949258" y="965200"/>
                </a:lnTo>
                <a:lnTo>
                  <a:pt x="950069" y="961259"/>
                </a:lnTo>
                <a:close/>
              </a:path>
              <a:path w="3353434" h="1955800">
                <a:moveTo>
                  <a:pt x="1159484" y="952500"/>
                </a:moveTo>
                <a:lnTo>
                  <a:pt x="1157897" y="952500"/>
                </a:lnTo>
                <a:lnTo>
                  <a:pt x="1152944" y="965200"/>
                </a:lnTo>
                <a:lnTo>
                  <a:pt x="1153388" y="965200"/>
                </a:lnTo>
                <a:lnTo>
                  <a:pt x="1159484" y="952500"/>
                </a:lnTo>
                <a:close/>
              </a:path>
              <a:path w="3353434" h="1955800">
                <a:moveTo>
                  <a:pt x="1198217" y="955258"/>
                </a:moveTo>
                <a:lnTo>
                  <a:pt x="1201140" y="965200"/>
                </a:lnTo>
                <a:lnTo>
                  <a:pt x="1203566" y="965200"/>
                </a:lnTo>
                <a:lnTo>
                  <a:pt x="1198217" y="955258"/>
                </a:lnTo>
                <a:close/>
              </a:path>
              <a:path w="3353434" h="1955800">
                <a:moveTo>
                  <a:pt x="1280188" y="953867"/>
                </a:moveTo>
                <a:lnTo>
                  <a:pt x="1277899" y="965200"/>
                </a:lnTo>
                <a:lnTo>
                  <a:pt x="1278353" y="965200"/>
                </a:lnTo>
                <a:lnTo>
                  <a:pt x="1280188" y="953867"/>
                </a:lnTo>
                <a:close/>
              </a:path>
              <a:path w="3353434" h="1955800">
                <a:moveTo>
                  <a:pt x="556310" y="901700"/>
                </a:moveTo>
                <a:lnTo>
                  <a:pt x="555320" y="901700"/>
                </a:lnTo>
                <a:lnTo>
                  <a:pt x="555320" y="914400"/>
                </a:lnTo>
                <a:lnTo>
                  <a:pt x="558266" y="927100"/>
                </a:lnTo>
                <a:lnTo>
                  <a:pt x="557809" y="939800"/>
                </a:lnTo>
                <a:lnTo>
                  <a:pt x="556133" y="952500"/>
                </a:lnTo>
                <a:lnTo>
                  <a:pt x="552982" y="961374"/>
                </a:lnTo>
                <a:lnTo>
                  <a:pt x="556869" y="952500"/>
                </a:lnTo>
                <a:lnTo>
                  <a:pt x="559003" y="939800"/>
                </a:lnTo>
                <a:lnTo>
                  <a:pt x="561555" y="939800"/>
                </a:lnTo>
                <a:lnTo>
                  <a:pt x="559308" y="927100"/>
                </a:lnTo>
                <a:lnTo>
                  <a:pt x="559041" y="927100"/>
                </a:lnTo>
                <a:lnTo>
                  <a:pt x="556018" y="914400"/>
                </a:lnTo>
                <a:lnTo>
                  <a:pt x="556310" y="914400"/>
                </a:lnTo>
                <a:lnTo>
                  <a:pt x="556310" y="901700"/>
                </a:lnTo>
                <a:close/>
              </a:path>
              <a:path w="3353434" h="1955800">
                <a:moveTo>
                  <a:pt x="952343" y="946907"/>
                </a:moveTo>
                <a:lnTo>
                  <a:pt x="952470" y="952500"/>
                </a:lnTo>
                <a:lnTo>
                  <a:pt x="951872" y="952500"/>
                </a:lnTo>
                <a:lnTo>
                  <a:pt x="950069" y="961259"/>
                </a:lnTo>
                <a:lnTo>
                  <a:pt x="953109" y="952500"/>
                </a:lnTo>
                <a:lnTo>
                  <a:pt x="952343" y="946907"/>
                </a:lnTo>
                <a:close/>
              </a:path>
              <a:path w="3353434" h="1955800">
                <a:moveTo>
                  <a:pt x="1197406" y="952500"/>
                </a:moveTo>
                <a:lnTo>
                  <a:pt x="1196733" y="952500"/>
                </a:lnTo>
                <a:lnTo>
                  <a:pt x="1198217" y="955258"/>
                </a:lnTo>
                <a:lnTo>
                  <a:pt x="1197406" y="952500"/>
                </a:lnTo>
                <a:close/>
              </a:path>
              <a:path w="3353434" h="1955800">
                <a:moveTo>
                  <a:pt x="1280464" y="952500"/>
                </a:moveTo>
                <a:lnTo>
                  <a:pt x="1280188" y="953867"/>
                </a:lnTo>
                <a:lnTo>
                  <a:pt x="1280464" y="952500"/>
                </a:lnTo>
                <a:close/>
              </a:path>
              <a:path w="3353434" h="1955800">
                <a:moveTo>
                  <a:pt x="589229" y="939800"/>
                </a:moveTo>
                <a:lnTo>
                  <a:pt x="588213" y="939800"/>
                </a:lnTo>
                <a:lnTo>
                  <a:pt x="589508" y="952500"/>
                </a:lnTo>
                <a:lnTo>
                  <a:pt x="590511" y="952500"/>
                </a:lnTo>
                <a:lnTo>
                  <a:pt x="589229" y="939800"/>
                </a:lnTo>
                <a:close/>
              </a:path>
              <a:path w="3353434" h="1955800">
                <a:moveTo>
                  <a:pt x="623912" y="939800"/>
                </a:moveTo>
                <a:lnTo>
                  <a:pt x="620699" y="939800"/>
                </a:lnTo>
                <a:lnTo>
                  <a:pt x="618172" y="952500"/>
                </a:lnTo>
                <a:lnTo>
                  <a:pt x="618566" y="952500"/>
                </a:lnTo>
                <a:lnTo>
                  <a:pt x="623912" y="939800"/>
                </a:lnTo>
                <a:close/>
              </a:path>
              <a:path w="3353434" h="1955800">
                <a:moveTo>
                  <a:pt x="1181458" y="949369"/>
                </a:moveTo>
                <a:lnTo>
                  <a:pt x="1180287" y="952500"/>
                </a:lnTo>
                <a:lnTo>
                  <a:pt x="1181188" y="952500"/>
                </a:lnTo>
                <a:lnTo>
                  <a:pt x="1181458" y="949369"/>
                </a:lnTo>
                <a:close/>
              </a:path>
              <a:path w="3353434" h="1955800">
                <a:moveTo>
                  <a:pt x="1197279" y="939800"/>
                </a:moveTo>
                <a:lnTo>
                  <a:pt x="1196987" y="939800"/>
                </a:lnTo>
                <a:lnTo>
                  <a:pt x="1194650" y="952500"/>
                </a:lnTo>
                <a:lnTo>
                  <a:pt x="1197279" y="952500"/>
                </a:lnTo>
                <a:lnTo>
                  <a:pt x="1197279" y="939800"/>
                </a:lnTo>
                <a:close/>
              </a:path>
              <a:path w="3353434" h="1955800">
                <a:moveTo>
                  <a:pt x="1283411" y="939800"/>
                </a:moveTo>
                <a:lnTo>
                  <a:pt x="1282179" y="939800"/>
                </a:lnTo>
                <a:lnTo>
                  <a:pt x="1281417" y="952500"/>
                </a:lnTo>
                <a:lnTo>
                  <a:pt x="1282395" y="952500"/>
                </a:lnTo>
                <a:lnTo>
                  <a:pt x="1283411" y="939800"/>
                </a:lnTo>
                <a:close/>
              </a:path>
              <a:path w="3353434" h="1955800">
                <a:moveTo>
                  <a:pt x="1185037" y="939800"/>
                </a:moveTo>
                <a:lnTo>
                  <a:pt x="1182281" y="939800"/>
                </a:lnTo>
                <a:lnTo>
                  <a:pt x="1181458" y="949369"/>
                </a:lnTo>
                <a:lnTo>
                  <a:pt x="1185037" y="939800"/>
                </a:lnTo>
                <a:close/>
              </a:path>
              <a:path w="3353434" h="1955800">
                <a:moveTo>
                  <a:pt x="952182" y="939800"/>
                </a:moveTo>
                <a:lnTo>
                  <a:pt x="951369" y="939800"/>
                </a:lnTo>
                <a:lnTo>
                  <a:pt x="952343" y="946907"/>
                </a:lnTo>
                <a:lnTo>
                  <a:pt x="952182" y="939800"/>
                </a:lnTo>
                <a:close/>
              </a:path>
              <a:path w="3353434" h="1955800">
                <a:moveTo>
                  <a:pt x="634062" y="927100"/>
                </a:moveTo>
                <a:lnTo>
                  <a:pt x="633285" y="927100"/>
                </a:lnTo>
                <a:lnTo>
                  <a:pt x="629819" y="939800"/>
                </a:lnTo>
                <a:lnTo>
                  <a:pt x="630143" y="939800"/>
                </a:lnTo>
                <a:lnTo>
                  <a:pt x="634062" y="927100"/>
                </a:lnTo>
                <a:close/>
              </a:path>
              <a:path w="3353434" h="1955800">
                <a:moveTo>
                  <a:pt x="948893" y="927100"/>
                </a:moveTo>
                <a:lnTo>
                  <a:pt x="947192" y="927100"/>
                </a:lnTo>
                <a:lnTo>
                  <a:pt x="950592" y="939800"/>
                </a:lnTo>
                <a:lnTo>
                  <a:pt x="950912" y="939800"/>
                </a:lnTo>
                <a:lnTo>
                  <a:pt x="948893" y="927100"/>
                </a:lnTo>
                <a:close/>
              </a:path>
              <a:path w="3353434" h="1955800">
                <a:moveTo>
                  <a:pt x="1146581" y="927100"/>
                </a:moveTo>
                <a:lnTo>
                  <a:pt x="1145882" y="927100"/>
                </a:lnTo>
                <a:lnTo>
                  <a:pt x="1152051" y="939800"/>
                </a:lnTo>
                <a:lnTo>
                  <a:pt x="1157616" y="939800"/>
                </a:lnTo>
                <a:lnTo>
                  <a:pt x="1146581" y="927100"/>
                </a:lnTo>
                <a:close/>
              </a:path>
              <a:path w="3353434" h="1955800">
                <a:moveTo>
                  <a:pt x="1203058" y="927100"/>
                </a:moveTo>
                <a:lnTo>
                  <a:pt x="1201216" y="927100"/>
                </a:lnTo>
                <a:lnTo>
                  <a:pt x="1196835" y="939800"/>
                </a:lnTo>
                <a:lnTo>
                  <a:pt x="1201940" y="939800"/>
                </a:lnTo>
                <a:lnTo>
                  <a:pt x="1203058" y="927100"/>
                </a:lnTo>
                <a:close/>
              </a:path>
              <a:path w="3353434" h="1955800">
                <a:moveTo>
                  <a:pt x="1206512" y="927100"/>
                </a:moveTo>
                <a:lnTo>
                  <a:pt x="1203058" y="927100"/>
                </a:lnTo>
                <a:lnTo>
                  <a:pt x="1201940" y="939800"/>
                </a:lnTo>
                <a:lnTo>
                  <a:pt x="1206512" y="927100"/>
                </a:lnTo>
                <a:close/>
              </a:path>
              <a:path w="3353434" h="1955800">
                <a:moveTo>
                  <a:pt x="1266977" y="927100"/>
                </a:moveTo>
                <a:lnTo>
                  <a:pt x="1265720" y="927100"/>
                </a:lnTo>
                <a:lnTo>
                  <a:pt x="1269593" y="939800"/>
                </a:lnTo>
                <a:lnTo>
                  <a:pt x="1270444" y="939800"/>
                </a:lnTo>
                <a:lnTo>
                  <a:pt x="1266977" y="927100"/>
                </a:lnTo>
                <a:close/>
              </a:path>
              <a:path w="3353434" h="1955800">
                <a:moveTo>
                  <a:pt x="654215" y="914400"/>
                </a:moveTo>
                <a:lnTo>
                  <a:pt x="648614" y="914400"/>
                </a:lnTo>
                <a:lnTo>
                  <a:pt x="642340" y="927100"/>
                </a:lnTo>
                <a:lnTo>
                  <a:pt x="649325" y="927100"/>
                </a:lnTo>
                <a:lnTo>
                  <a:pt x="654215" y="914400"/>
                </a:lnTo>
                <a:close/>
              </a:path>
              <a:path w="3353434" h="1955800">
                <a:moveTo>
                  <a:pt x="938403" y="914400"/>
                </a:moveTo>
                <a:lnTo>
                  <a:pt x="936891" y="914400"/>
                </a:lnTo>
                <a:lnTo>
                  <a:pt x="942619" y="927100"/>
                </a:lnTo>
                <a:lnTo>
                  <a:pt x="942843" y="927100"/>
                </a:lnTo>
                <a:lnTo>
                  <a:pt x="938403" y="914400"/>
                </a:lnTo>
                <a:close/>
              </a:path>
              <a:path w="3353434" h="1955800">
                <a:moveTo>
                  <a:pt x="1122870" y="914400"/>
                </a:moveTo>
                <a:lnTo>
                  <a:pt x="1121625" y="914400"/>
                </a:lnTo>
                <a:lnTo>
                  <a:pt x="1123429" y="927100"/>
                </a:lnTo>
                <a:lnTo>
                  <a:pt x="1124356" y="927100"/>
                </a:lnTo>
                <a:lnTo>
                  <a:pt x="1122870" y="914400"/>
                </a:lnTo>
                <a:close/>
              </a:path>
              <a:path w="3353434" h="1955800">
                <a:moveTo>
                  <a:pt x="1142403" y="914400"/>
                </a:moveTo>
                <a:lnTo>
                  <a:pt x="1140536" y="927100"/>
                </a:lnTo>
                <a:lnTo>
                  <a:pt x="1142403" y="927100"/>
                </a:lnTo>
                <a:lnTo>
                  <a:pt x="1142403" y="914400"/>
                </a:lnTo>
                <a:close/>
              </a:path>
              <a:path w="3353434" h="1955800">
                <a:moveTo>
                  <a:pt x="1230022" y="914400"/>
                </a:moveTo>
                <a:lnTo>
                  <a:pt x="1223594" y="914400"/>
                </a:lnTo>
                <a:lnTo>
                  <a:pt x="1217587" y="927100"/>
                </a:lnTo>
                <a:lnTo>
                  <a:pt x="1220981" y="927100"/>
                </a:lnTo>
                <a:lnTo>
                  <a:pt x="1230022" y="914400"/>
                </a:lnTo>
                <a:close/>
              </a:path>
              <a:path w="3353434" h="1955800">
                <a:moveTo>
                  <a:pt x="1247673" y="914400"/>
                </a:moveTo>
                <a:lnTo>
                  <a:pt x="1246060" y="914400"/>
                </a:lnTo>
                <a:lnTo>
                  <a:pt x="1249438" y="927100"/>
                </a:lnTo>
                <a:lnTo>
                  <a:pt x="1251762" y="927100"/>
                </a:lnTo>
                <a:lnTo>
                  <a:pt x="1247673" y="914400"/>
                </a:lnTo>
                <a:close/>
              </a:path>
              <a:path w="3353434" h="1955800">
                <a:moveTo>
                  <a:pt x="685203" y="901700"/>
                </a:moveTo>
                <a:lnTo>
                  <a:pt x="673379" y="914400"/>
                </a:lnTo>
                <a:lnTo>
                  <a:pt x="679348" y="914400"/>
                </a:lnTo>
                <a:lnTo>
                  <a:pt x="685203" y="901700"/>
                </a:lnTo>
                <a:close/>
              </a:path>
              <a:path w="3353434" h="1955800">
                <a:moveTo>
                  <a:pt x="942065" y="907253"/>
                </a:moveTo>
                <a:lnTo>
                  <a:pt x="935863" y="914400"/>
                </a:lnTo>
                <a:lnTo>
                  <a:pt x="939053" y="914400"/>
                </a:lnTo>
                <a:lnTo>
                  <a:pt x="942065" y="907253"/>
                </a:lnTo>
                <a:close/>
              </a:path>
              <a:path w="3353434" h="1955800">
                <a:moveTo>
                  <a:pt x="1120330" y="901700"/>
                </a:moveTo>
                <a:lnTo>
                  <a:pt x="1119339" y="901700"/>
                </a:lnTo>
                <a:lnTo>
                  <a:pt x="1119339" y="914400"/>
                </a:lnTo>
                <a:lnTo>
                  <a:pt x="1119797" y="914400"/>
                </a:lnTo>
                <a:lnTo>
                  <a:pt x="1120330" y="901700"/>
                </a:lnTo>
                <a:close/>
              </a:path>
              <a:path w="3353434" h="1955800">
                <a:moveTo>
                  <a:pt x="946886" y="901700"/>
                </a:moveTo>
                <a:lnTo>
                  <a:pt x="944406" y="901700"/>
                </a:lnTo>
                <a:lnTo>
                  <a:pt x="942065" y="907253"/>
                </a:lnTo>
                <a:lnTo>
                  <a:pt x="946886" y="901700"/>
                </a:lnTo>
                <a:close/>
              </a:path>
              <a:path w="3353434" h="1955800">
                <a:moveTo>
                  <a:pt x="556490" y="900134"/>
                </a:moveTo>
                <a:lnTo>
                  <a:pt x="556310" y="901700"/>
                </a:lnTo>
                <a:lnTo>
                  <a:pt x="556653" y="901700"/>
                </a:lnTo>
                <a:lnTo>
                  <a:pt x="556490" y="900134"/>
                </a:lnTo>
                <a:close/>
              </a:path>
              <a:path w="3353434" h="1955800">
                <a:moveTo>
                  <a:pt x="694550" y="863600"/>
                </a:moveTo>
                <a:lnTo>
                  <a:pt x="693826" y="863600"/>
                </a:lnTo>
                <a:lnTo>
                  <a:pt x="693826" y="876300"/>
                </a:lnTo>
                <a:lnTo>
                  <a:pt x="686676" y="889000"/>
                </a:lnTo>
                <a:lnTo>
                  <a:pt x="685203" y="901700"/>
                </a:lnTo>
                <a:lnTo>
                  <a:pt x="685723" y="901700"/>
                </a:lnTo>
                <a:lnTo>
                  <a:pt x="687158" y="889000"/>
                </a:lnTo>
                <a:lnTo>
                  <a:pt x="688238" y="889000"/>
                </a:lnTo>
                <a:lnTo>
                  <a:pt x="694842" y="876300"/>
                </a:lnTo>
                <a:lnTo>
                  <a:pt x="694550" y="863600"/>
                </a:lnTo>
                <a:close/>
              </a:path>
              <a:path w="3353434" h="1955800">
                <a:moveTo>
                  <a:pt x="972805" y="889000"/>
                </a:moveTo>
                <a:lnTo>
                  <a:pt x="969238" y="889000"/>
                </a:lnTo>
                <a:lnTo>
                  <a:pt x="966050" y="901700"/>
                </a:lnTo>
                <a:lnTo>
                  <a:pt x="966825" y="901700"/>
                </a:lnTo>
                <a:lnTo>
                  <a:pt x="972805" y="889000"/>
                </a:lnTo>
                <a:close/>
              </a:path>
              <a:path w="3353434" h="1955800">
                <a:moveTo>
                  <a:pt x="1116139" y="889000"/>
                </a:moveTo>
                <a:lnTo>
                  <a:pt x="1117650" y="901700"/>
                </a:lnTo>
                <a:lnTo>
                  <a:pt x="1116139" y="889000"/>
                </a:lnTo>
                <a:close/>
              </a:path>
              <a:path w="3353434" h="1955800">
                <a:moveTo>
                  <a:pt x="557771" y="889000"/>
                </a:moveTo>
                <a:lnTo>
                  <a:pt x="555332" y="889000"/>
                </a:lnTo>
                <a:lnTo>
                  <a:pt x="556490" y="900134"/>
                </a:lnTo>
                <a:lnTo>
                  <a:pt x="557771" y="889000"/>
                </a:lnTo>
                <a:close/>
              </a:path>
              <a:path w="3353434" h="1955800">
                <a:moveTo>
                  <a:pt x="519188" y="876300"/>
                </a:moveTo>
                <a:lnTo>
                  <a:pt x="518960" y="876300"/>
                </a:lnTo>
                <a:lnTo>
                  <a:pt x="519506" y="889000"/>
                </a:lnTo>
                <a:lnTo>
                  <a:pt x="523096" y="889000"/>
                </a:lnTo>
                <a:lnTo>
                  <a:pt x="519188" y="876300"/>
                </a:lnTo>
                <a:close/>
              </a:path>
              <a:path w="3353434" h="1955800">
                <a:moveTo>
                  <a:pt x="948613" y="876300"/>
                </a:moveTo>
                <a:lnTo>
                  <a:pt x="948004" y="876300"/>
                </a:lnTo>
                <a:lnTo>
                  <a:pt x="949579" y="889000"/>
                </a:lnTo>
                <a:lnTo>
                  <a:pt x="951953" y="889000"/>
                </a:lnTo>
                <a:lnTo>
                  <a:pt x="948613" y="876300"/>
                </a:lnTo>
                <a:close/>
              </a:path>
              <a:path w="3353434" h="1955800">
                <a:moveTo>
                  <a:pt x="966519" y="881076"/>
                </a:moveTo>
                <a:lnTo>
                  <a:pt x="960424" y="889000"/>
                </a:lnTo>
                <a:lnTo>
                  <a:pt x="962914" y="889000"/>
                </a:lnTo>
                <a:lnTo>
                  <a:pt x="966519" y="881076"/>
                </a:lnTo>
                <a:close/>
              </a:path>
              <a:path w="3353434" h="1955800">
                <a:moveTo>
                  <a:pt x="995108" y="876300"/>
                </a:moveTo>
                <a:lnTo>
                  <a:pt x="994422" y="876300"/>
                </a:lnTo>
                <a:lnTo>
                  <a:pt x="986949" y="889000"/>
                </a:lnTo>
                <a:lnTo>
                  <a:pt x="987813" y="889000"/>
                </a:lnTo>
                <a:lnTo>
                  <a:pt x="995108" y="876300"/>
                </a:lnTo>
                <a:close/>
              </a:path>
              <a:path w="3353434" h="1955800">
                <a:moveTo>
                  <a:pt x="1104245" y="887770"/>
                </a:moveTo>
                <a:lnTo>
                  <a:pt x="1104760" y="889000"/>
                </a:lnTo>
                <a:lnTo>
                  <a:pt x="1104245" y="887770"/>
                </a:lnTo>
                <a:close/>
              </a:path>
              <a:path w="3353434" h="1955800">
                <a:moveTo>
                  <a:pt x="1099439" y="876300"/>
                </a:moveTo>
                <a:lnTo>
                  <a:pt x="1099083" y="876300"/>
                </a:lnTo>
                <a:lnTo>
                  <a:pt x="1104245" y="887770"/>
                </a:lnTo>
                <a:lnTo>
                  <a:pt x="1099439" y="876300"/>
                </a:lnTo>
                <a:close/>
              </a:path>
              <a:path w="3353434" h="1955800">
                <a:moveTo>
                  <a:pt x="970193" y="876300"/>
                </a:moveTo>
                <a:lnTo>
                  <a:pt x="968692" y="876300"/>
                </a:lnTo>
                <a:lnTo>
                  <a:pt x="966519" y="881076"/>
                </a:lnTo>
                <a:lnTo>
                  <a:pt x="970193" y="876300"/>
                </a:lnTo>
                <a:close/>
              </a:path>
              <a:path w="3353434" h="1955800">
                <a:moveTo>
                  <a:pt x="493739" y="856967"/>
                </a:moveTo>
                <a:lnTo>
                  <a:pt x="493395" y="863600"/>
                </a:lnTo>
                <a:lnTo>
                  <a:pt x="501535" y="876300"/>
                </a:lnTo>
                <a:lnTo>
                  <a:pt x="501466" y="876015"/>
                </a:lnTo>
                <a:lnTo>
                  <a:pt x="494030" y="863600"/>
                </a:lnTo>
                <a:lnTo>
                  <a:pt x="495185" y="863600"/>
                </a:lnTo>
                <a:lnTo>
                  <a:pt x="493739" y="856967"/>
                </a:lnTo>
                <a:close/>
              </a:path>
              <a:path w="3353434" h="1955800">
                <a:moveTo>
                  <a:pt x="510298" y="863600"/>
                </a:moveTo>
                <a:lnTo>
                  <a:pt x="501732" y="876015"/>
                </a:lnTo>
                <a:lnTo>
                  <a:pt x="501637" y="876300"/>
                </a:lnTo>
                <a:lnTo>
                  <a:pt x="518960" y="876300"/>
                </a:lnTo>
                <a:lnTo>
                  <a:pt x="510298" y="863600"/>
                </a:lnTo>
                <a:close/>
              </a:path>
              <a:path w="3353434" h="1955800">
                <a:moveTo>
                  <a:pt x="808596" y="863600"/>
                </a:moveTo>
                <a:lnTo>
                  <a:pt x="807529" y="863600"/>
                </a:lnTo>
                <a:lnTo>
                  <a:pt x="807694" y="876300"/>
                </a:lnTo>
                <a:lnTo>
                  <a:pt x="808596" y="876300"/>
                </a:lnTo>
                <a:lnTo>
                  <a:pt x="808596" y="863600"/>
                </a:lnTo>
                <a:close/>
              </a:path>
              <a:path w="3353434" h="1955800">
                <a:moveTo>
                  <a:pt x="832104" y="863600"/>
                </a:moveTo>
                <a:lnTo>
                  <a:pt x="825144" y="863600"/>
                </a:lnTo>
                <a:lnTo>
                  <a:pt x="822591" y="876300"/>
                </a:lnTo>
                <a:lnTo>
                  <a:pt x="825627" y="876300"/>
                </a:lnTo>
                <a:lnTo>
                  <a:pt x="832104" y="863600"/>
                </a:lnTo>
                <a:close/>
              </a:path>
              <a:path w="3353434" h="1955800">
                <a:moveTo>
                  <a:pt x="862719" y="874607"/>
                </a:moveTo>
                <a:lnTo>
                  <a:pt x="863392" y="876300"/>
                </a:lnTo>
                <a:lnTo>
                  <a:pt x="863472" y="876015"/>
                </a:lnTo>
                <a:lnTo>
                  <a:pt x="862719" y="874607"/>
                </a:lnTo>
                <a:close/>
              </a:path>
              <a:path w="3353434" h="1955800">
                <a:moveTo>
                  <a:pt x="864139" y="873661"/>
                </a:moveTo>
                <a:lnTo>
                  <a:pt x="863472" y="876015"/>
                </a:lnTo>
                <a:lnTo>
                  <a:pt x="863625" y="876300"/>
                </a:lnTo>
                <a:lnTo>
                  <a:pt x="864139" y="873661"/>
                </a:lnTo>
                <a:close/>
              </a:path>
              <a:path w="3353434" h="1955800">
                <a:moveTo>
                  <a:pt x="944422" y="874910"/>
                </a:moveTo>
                <a:lnTo>
                  <a:pt x="944067" y="876300"/>
                </a:lnTo>
                <a:lnTo>
                  <a:pt x="944422" y="876300"/>
                </a:lnTo>
                <a:lnTo>
                  <a:pt x="944422" y="874910"/>
                </a:lnTo>
                <a:close/>
              </a:path>
              <a:path w="3353434" h="1955800">
                <a:moveTo>
                  <a:pt x="998068" y="866429"/>
                </a:moveTo>
                <a:lnTo>
                  <a:pt x="991158" y="876300"/>
                </a:lnTo>
                <a:lnTo>
                  <a:pt x="995235" y="876300"/>
                </a:lnTo>
                <a:lnTo>
                  <a:pt x="998068" y="866429"/>
                </a:lnTo>
                <a:close/>
              </a:path>
              <a:path w="3353434" h="1955800">
                <a:moveTo>
                  <a:pt x="1061796" y="863600"/>
                </a:moveTo>
                <a:lnTo>
                  <a:pt x="1061237" y="863600"/>
                </a:lnTo>
                <a:lnTo>
                  <a:pt x="1060259" y="876300"/>
                </a:lnTo>
                <a:lnTo>
                  <a:pt x="1061643" y="876300"/>
                </a:lnTo>
                <a:lnTo>
                  <a:pt x="1061796" y="863600"/>
                </a:lnTo>
                <a:close/>
              </a:path>
              <a:path w="3353434" h="1955800">
                <a:moveTo>
                  <a:pt x="948969" y="850900"/>
                </a:moveTo>
                <a:lnTo>
                  <a:pt x="947953" y="850900"/>
                </a:lnTo>
                <a:lnTo>
                  <a:pt x="946302" y="863600"/>
                </a:lnTo>
                <a:lnTo>
                  <a:pt x="944422" y="863600"/>
                </a:lnTo>
                <a:lnTo>
                  <a:pt x="944422" y="874910"/>
                </a:lnTo>
                <a:lnTo>
                  <a:pt x="947318" y="863600"/>
                </a:lnTo>
                <a:lnTo>
                  <a:pt x="948969" y="850900"/>
                </a:lnTo>
                <a:close/>
              </a:path>
              <a:path w="3353434" h="1955800">
                <a:moveTo>
                  <a:pt x="858346" y="863600"/>
                </a:moveTo>
                <a:lnTo>
                  <a:pt x="856830" y="863600"/>
                </a:lnTo>
                <a:lnTo>
                  <a:pt x="862719" y="874607"/>
                </a:lnTo>
                <a:lnTo>
                  <a:pt x="858346" y="863600"/>
                </a:lnTo>
                <a:close/>
              </a:path>
              <a:path w="3353434" h="1955800">
                <a:moveTo>
                  <a:pt x="866990" y="863600"/>
                </a:moveTo>
                <a:lnTo>
                  <a:pt x="866101" y="863600"/>
                </a:lnTo>
                <a:lnTo>
                  <a:pt x="864139" y="873661"/>
                </a:lnTo>
                <a:lnTo>
                  <a:pt x="866990" y="863600"/>
                </a:lnTo>
                <a:close/>
              </a:path>
              <a:path w="3353434" h="1955800">
                <a:moveTo>
                  <a:pt x="1000048" y="863600"/>
                </a:moveTo>
                <a:lnTo>
                  <a:pt x="998880" y="863600"/>
                </a:lnTo>
                <a:lnTo>
                  <a:pt x="998068" y="866429"/>
                </a:lnTo>
                <a:lnTo>
                  <a:pt x="1000048" y="863600"/>
                </a:lnTo>
                <a:close/>
              </a:path>
              <a:path w="3353434" h="1955800">
                <a:moveTo>
                  <a:pt x="307191" y="850900"/>
                </a:moveTo>
                <a:lnTo>
                  <a:pt x="301853" y="850900"/>
                </a:lnTo>
                <a:lnTo>
                  <a:pt x="295897" y="863600"/>
                </a:lnTo>
                <a:lnTo>
                  <a:pt x="302221" y="863600"/>
                </a:lnTo>
                <a:lnTo>
                  <a:pt x="307191" y="850900"/>
                </a:lnTo>
                <a:close/>
              </a:path>
              <a:path w="3353434" h="1955800">
                <a:moveTo>
                  <a:pt x="723065" y="862844"/>
                </a:moveTo>
                <a:lnTo>
                  <a:pt x="722820" y="863600"/>
                </a:lnTo>
                <a:lnTo>
                  <a:pt x="722947" y="863600"/>
                </a:lnTo>
                <a:lnTo>
                  <a:pt x="723065" y="862844"/>
                </a:lnTo>
                <a:close/>
              </a:path>
              <a:path w="3353434" h="1955800">
                <a:moveTo>
                  <a:pt x="742022" y="850900"/>
                </a:moveTo>
                <a:lnTo>
                  <a:pt x="741603" y="850900"/>
                </a:lnTo>
                <a:lnTo>
                  <a:pt x="744766" y="863600"/>
                </a:lnTo>
                <a:lnTo>
                  <a:pt x="748779" y="863600"/>
                </a:lnTo>
                <a:lnTo>
                  <a:pt x="742022" y="850900"/>
                </a:lnTo>
                <a:close/>
              </a:path>
              <a:path w="3353434" h="1955800">
                <a:moveTo>
                  <a:pt x="763034" y="847037"/>
                </a:moveTo>
                <a:lnTo>
                  <a:pt x="762881" y="850900"/>
                </a:lnTo>
                <a:lnTo>
                  <a:pt x="761879" y="850900"/>
                </a:lnTo>
                <a:lnTo>
                  <a:pt x="760247" y="863600"/>
                </a:lnTo>
                <a:lnTo>
                  <a:pt x="761288" y="863600"/>
                </a:lnTo>
                <a:lnTo>
                  <a:pt x="763358" y="850900"/>
                </a:lnTo>
                <a:lnTo>
                  <a:pt x="763034" y="847037"/>
                </a:lnTo>
                <a:close/>
              </a:path>
              <a:path w="3353434" h="1955800">
                <a:moveTo>
                  <a:pt x="809713" y="850900"/>
                </a:moveTo>
                <a:lnTo>
                  <a:pt x="808697" y="850900"/>
                </a:lnTo>
                <a:lnTo>
                  <a:pt x="808774" y="863600"/>
                </a:lnTo>
                <a:lnTo>
                  <a:pt x="809802" y="863600"/>
                </a:lnTo>
                <a:lnTo>
                  <a:pt x="809713" y="850900"/>
                </a:lnTo>
                <a:close/>
              </a:path>
              <a:path w="3353434" h="1955800">
                <a:moveTo>
                  <a:pt x="870865" y="856709"/>
                </a:moveTo>
                <a:lnTo>
                  <a:pt x="868502" y="863600"/>
                </a:lnTo>
                <a:lnTo>
                  <a:pt x="870686" y="863600"/>
                </a:lnTo>
                <a:lnTo>
                  <a:pt x="870865" y="856709"/>
                </a:lnTo>
                <a:close/>
              </a:path>
              <a:path w="3353434" h="1955800">
                <a:moveTo>
                  <a:pt x="1013279" y="856927"/>
                </a:moveTo>
                <a:lnTo>
                  <a:pt x="1007948" y="863600"/>
                </a:lnTo>
                <a:lnTo>
                  <a:pt x="1010704" y="863600"/>
                </a:lnTo>
                <a:lnTo>
                  <a:pt x="1013279" y="856927"/>
                </a:lnTo>
                <a:close/>
              </a:path>
              <a:path w="3353434" h="1955800">
                <a:moveTo>
                  <a:pt x="1032522" y="862332"/>
                </a:moveTo>
                <a:lnTo>
                  <a:pt x="1031875" y="863600"/>
                </a:lnTo>
                <a:lnTo>
                  <a:pt x="1032522" y="863600"/>
                </a:lnTo>
                <a:lnTo>
                  <a:pt x="1032522" y="862332"/>
                </a:lnTo>
                <a:close/>
              </a:path>
              <a:path w="3353434" h="1955800">
                <a:moveTo>
                  <a:pt x="1054125" y="850900"/>
                </a:moveTo>
                <a:lnTo>
                  <a:pt x="1053350" y="850900"/>
                </a:lnTo>
                <a:lnTo>
                  <a:pt x="1051204" y="863600"/>
                </a:lnTo>
                <a:lnTo>
                  <a:pt x="1055306" y="863600"/>
                </a:lnTo>
                <a:lnTo>
                  <a:pt x="1054125" y="850900"/>
                </a:lnTo>
                <a:close/>
              </a:path>
              <a:path w="3353434" h="1955800">
                <a:moveTo>
                  <a:pt x="1066213" y="861722"/>
                </a:moveTo>
                <a:lnTo>
                  <a:pt x="1066812" y="863600"/>
                </a:lnTo>
                <a:lnTo>
                  <a:pt x="1068311" y="863600"/>
                </a:lnTo>
                <a:lnTo>
                  <a:pt x="1066213" y="861722"/>
                </a:lnTo>
                <a:close/>
              </a:path>
              <a:path w="3353434" h="1955800">
                <a:moveTo>
                  <a:pt x="1089393" y="850900"/>
                </a:moveTo>
                <a:lnTo>
                  <a:pt x="1088237" y="850900"/>
                </a:lnTo>
                <a:lnTo>
                  <a:pt x="1080541" y="863600"/>
                </a:lnTo>
                <a:lnTo>
                  <a:pt x="1089304" y="863600"/>
                </a:lnTo>
                <a:lnTo>
                  <a:pt x="1089393" y="850900"/>
                </a:lnTo>
                <a:close/>
              </a:path>
              <a:path w="3353434" h="1955800">
                <a:moveTo>
                  <a:pt x="726935" y="850900"/>
                </a:moveTo>
                <a:lnTo>
                  <a:pt x="724928" y="850900"/>
                </a:lnTo>
                <a:lnTo>
                  <a:pt x="723065" y="862844"/>
                </a:lnTo>
                <a:lnTo>
                  <a:pt x="726935" y="850900"/>
                </a:lnTo>
                <a:close/>
              </a:path>
              <a:path w="3353434" h="1955800">
                <a:moveTo>
                  <a:pt x="1038364" y="850900"/>
                </a:moveTo>
                <a:lnTo>
                  <a:pt x="1032522" y="850900"/>
                </a:lnTo>
                <a:lnTo>
                  <a:pt x="1032522" y="862332"/>
                </a:lnTo>
                <a:lnTo>
                  <a:pt x="1038364" y="850900"/>
                </a:lnTo>
                <a:close/>
              </a:path>
              <a:path w="3353434" h="1955800">
                <a:moveTo>
                  <a:pt x="1062761" y="850900"/>
                </a:moveTo>
                <a:lnTo>
                  <a:pt x="1054125" y="850900"/>
                </a:lnTo>
                <a:lnTo>
                  <a:pt x="1066213" y="861722"/>
                </a:lnTo>
                <a:lnTo>
                  <a:pt x="1062761" y="850900"/>
                </a:lnTo>
                <a:close/>
              </a:path>
              <a:path w="3353434" h="1955800">
                <a:moveTo>
                  <a:pt x="494055" y="850900"/>
                </a:moveTo>
                <a:lnTo>
                  <a:pt x="492417" y="850900"/>
                </a:lnTo>
                <a:lnTo>
                  <a:pt x="493739" y="856967"/>
                </a:lnTo>
                <a:lnTo>
                  <a:pt x="494055" y="850900"/>
                </a:lnTo>
                <a:close/>
              </a:path>
              <a:path w="3353434" h="1955800">
                <a:moveTo>
                  <a:pt x="1018095" y="850900"/>
                </a:moveTo>
                <a:lnTo>
                  <a:pt x="1015606" y="850900"/>
                </a:lnTo>
                <a:lnTo>
                  <a:pt x="1013279" y="856927"/>
                </a:lnTo>
                <a:lnTo>
                  <a:pt x="1018095" y="850900"/>
                </a:lnTo>
                <a:close/>
              </a:path>
              <a:path w="3353434" h="1955800">
                <a:moveTo>
                  <a:pt x="872858" y="850900"/>
                </a:moveTo>
                <a:lnTo>
                  <a:pt x="871016" y="850900"/>
                </a:lnTo>
                <a:lnTo>
                  <a:pt x="870865" y="856709"/>
                </a:lnTo>
                <a:lnTo>
                  <a:pt x="872858" y="850900"/>
                </a:lnTo>
                <a:close/>
              </a:path>
              <a:path w="3353434" h="1955800">
                <a:moveTo>
                  <a:pt x="317385" y="838200"/>
                </a:moveTo>
                <a:lnTo>
                  <a:pt x="315862" y="838200"/>
                </a:lnTo>
                <a:lnTo>
                  <a:pt x="311629" y="850900"/>
                </a:lnTo>
                <a:lnTo>
                  <a:pt x="312446" y="850900"/>
                </a:lnTo>
                <a:lnTo>
                  <a:pt x="317385" y="838200"/>
                </a:lnTo>
                <a:close/>
              </a:path>
              <a:path w="3353434" h="1955800">
                <a:moveTo>
                  <a:pt x="437883" y="838200"/>
                </a:moveTo>
                <a:lnTo>
                  <a:pt x="435660" y="838200"/>
                </a:lnTo>
                <a:lnTo>
                  <a:pt x="442455" y="850900"/>
                </a:lnTo>
                <a:lnTo>
                  <a:pt x="445668" y="850900"/>
                </a:lnTo>
                <a:lnTo>
                  <a:pt x="437883" y="838200"/>
                </a:lnTo>
                <a:close/>
              </a:path>
              <a:path w="3353434" h="1955800">
                <a:moveTo>
                  <a:pt x="814002" y="844201"/>
                </a:moveTo>
                <a:lnTo>
                  <a:pt x="811131" y="850900"/>
                </a:lnTo>
                <a:lnTo>
                  <a:pt x="811631" y="850900"/>
                </a:lnTo>
                <a:lnTo>
                  <a:pt x="814002" y="844201"/>
                </a:lnTo>
                <a:close/>
              </a:path>
              <a:path w="3353434" h="1955800">
                <a:moveTo>
                  <a:pt x="903795" y="838200"/>
                </a:moveTo>
                <a:lnTo>
                  <a:pt x="902754" y="838200"/>
                </a:lnTo>
                <a:lnTo>
                  <a:pt x="898664" y="850900"/>
                </a:lnTo>
                <a:lnTo>
                  <a:pt x="899401" y="850900"/>
                </a:lnTo>
                <a:lnTo>
                  <a:pt x="903795" y="838200"/>
                </a:lnTo>
                <a:close/>
              </a:path>
              <a:path w="3353434" h="1955800">
                <a:moveTo>
                  <a:pt x="950798" y="838200"/>
                </a:moveTo>
                <a:lnTo>
                  <a:pt x="949820" y="838200"/>
                </a:lnTo>
                <a:lnTo>
                  <a:pt x="948029" y="850900"/>
                </a:lnTo>
                <a:lnTo>
                  <a:pt x="949109" y="850900"/>
                </a:lnTo>
                <a:lnTo>
                  <a:pt x="950798" y="838200"/>
                </a:lnTo>
                <a:close/>
              </a:path>
              <a:path w="3353434" h="1955800">
                <a:moveTo>
                  <a:pt x="1079868" y="838200"/>
                </a:moveTo>
                <a:lnTo>
                  <a:pt x="1078839" y="838200"/>
                </a:lnTo>
                <a:lnTo>
                  <a:pt x="1078839" y="850900"/>
                </a:lnTo>
                <a:lnTo>
                  <a:pt x="1080541" y="850900"/>
                </a:lnTo>
                <a:lnTo>
                  <a:pt x="1079868" y="838200"/>
                </a:lnTo>
                <a:close/>
              </a:path>
              <a:path w="3353434" h="1955800">
                <a:moveTo>
                  <a:pt x="763385" y="838200"/>
                </a:moveTo>
                <a:lnTo>
                  <a:pt x="762292" y="838200"/>
                </a:lnTo>
                <a:lnTo>
                  <a:pt x="763034" y="847037"/>
                </a:lnTo>
                <a:lnTo>
                  <a:pt x="763385" y="838200"/>
                </a:lnTo>
                <a:close/>
              </a:path>
              <a:path w="3353434" h="1955800">
                <a:moveTo>
                  <a:pt x="816575" y="838200"/>
                </a:moveTo>
                <a:lnTo>
                  <a:pt x="816127" y="838200"/>
                </a:lnTo>
                <a:lnTo>
                  <a:pt x="814002" y="844201"/>
                </a:lnTo>
                <a:lnTo>
                  <a:pt x="816575" y="838200"/>
                </a:lnTo>
                <a:close/>
              </a:path>
              <a:path w="3353434" h="1955800">
                <a:moveTo>
                  <a:pt x="334098" y="825500"/>
                </a:moveTo>
                <a:lnTo>
                  <a:pt x="328606" y="825500"/>
                </a:lnTo>
                <a:lnTo>
                  <a:pt x="322707" y="838200"/>
                </a:lnTo>
                <a:lnTo>
                  <a:pt x="325831" y="838200"/>
                </a:lnTo>
                <a:lnTo>
                  <a:pt x="334098" y="825500"/>
                </a:lnTo>
                <a:close/>
              </a:path>
              <a:path w="3353434" h="1955800">
                <a:moveTo>
                  <a:pt x="411526" y="827158"/>
                </a:moveTo>
                <a:lnTo>
                  <a:pt x="415048" y="838200"/>
                </a:lnTo>
                <a:lnTo>
                  <a:pt x="417753" y="838200"/>
                </a:lnTo>
                <a:lnTo>
                  <a:pt x="411526" y="827158"/>
                </a:lnTo>
                <a:close/>
              </a:path>
              <a:path w="3353434" h="1955800">
                <a:moveTo>
                  <a:pt x="764514" y="825500"/>
                </a:moveTo>
                <a:lnTo>
                  <a:pt x="763689" y="825500"/>
                </a:lnTo>
                <a:lnTo>
                  <a:pt x="763524" y="838200"/>
                </a:lnTo>
                <a:lnTo>
                  <a:pt x="764514" y="838200"/>
                </a:lnTo>
                <a:lnTo>
                  <a:pt x="764514" y="825500"/>
                </a:lnTo>
                <a:close/>
              </a:path>
              <a:path w="3353434" h="1955800">
                <a:moveTo>
                  <a:pt x="826655" y="825500"/>
                </a:moveTo>
                <a:lnTo>
                  <a:pt x="825347" y="825500"/>
                </a:lnTo>
                <a:lnTo>
                  <a:pt x="822242" y="838200"/>
                </a:lnTo>
                <a:lnTo>
                  <a:pt x="825322" y="838200"/>
                </a:lnTo>
                <a:lnTo>
                  <a:pt x="826655" y="825500"/>
                </a:lnTo>
                <a:close/>
              </a:path>
              <a:path w="3353434" h="1955800">
                <a:moveTo>
                  <a:pt x="902754" y="825500"/>
                </a:moveTo>
                <a:lnTo>
                  <a:pt x="899947" y="825500"/>
                </a:lnTo>
                <a:lnTo>
                  <a:pt x="897801" y="838200"/>
                </a:lnTo>
                <a:lnTo>
                  <a:pt x="899058" y="838200"/>
                </a:lnTo>
                <a:lnTo>
                  <a:pt x="902754" y="825500"/>
                </a:lnTo>
                <a:close/>
              </a:path>
              <a:path w="3353434" h="1955800">
                <a:moveTo>
                  <a:pt x="939647" y="825500"/>
                </a:moveTo>
                <a:lnTo>
                  <a:pt x="938657" y="825500"/>
                </a:lnTo>
                <a:lnTo>
                  <a:pt x="940929" y="838200"/>
                </a:lnTo>
                <a:lnTo>
                  <a:pt x="942063" y="838200"/>
                </a:lnTo>
                <a:lnTo>
                  <a:pt x="939647" y="825500"/>
                </a:lnTo>
                <a:close/>
              </a:path>
              <a:path w="3353434" h="1955800">
                <a:moveTo>
                  <a:pt x="1076223" y="825500"/>
                </a:moveTo>
                <a:lnTo>
                  <a:pt x="1075258" y="825500"/>
                </a:lnTo>
                <a:lnTo>
                  <a:pt x="1076528" y="838200"/>
                </a:lnTo>
                <a:lnTo>
                  <a:pt x="1079207" y="838200"/>
                </a:lnTo>
                <a:lnTo>
                  <a:pt x="1076223" y="825500"/>
                </a:lnTo>
                <a:close/>
              </a:path>
              <a:path w="3353434" h="1955800">
                <a:moveTo>
                  <a:pt x="406538" y="817773"/>
                </a:moveTo>
                <a:lnTo>
                  <a:pt x="408863" y="825500"/>
                </a:lnTo>
                <a:lnTo>
                  <a:pt x="410591" y="825500"/>
                </a:lnTo>
                <a:lnTo>
                  <a:pt x="411526" y="827158"/>
                </a:lnTo>
                <a:lnTo>
                  <a:pt x="410997" y="825500"/>
                </a:lnTo>
                <a:lnTo>
                  <a:pt x="406538" y="817773"/>
                </a:lnTo>
                <a:close/>
              </a:path>
              <a:path w="3353434" h="1955800">
                <a:moveTo>
                  <a:pt x="378061" y="814047"/>
                </a:moveTo>
                <a:lnTo>
                  <a:pt x="370395" y="825500"/>
                </a:lnTo>
                <a:lnTo>
                  <a:pt x="372541" y="825500"/>
                </a:lnTo>
                <a:lnTo>
                  <a:pt x="378061" y="814047"/>
                </a:lnTo>
                <a:close/>
              </a:path>
              <a:path w="3353434" h="1955800">
                <a:moveTo>
                  <a:pt x="742505" y="812800"/>
                </a:moveTo>
                <a:lnTo>
                  <a:pt x="740397" y="812800"/>
                </a:lnTo>
                <a:lnTo>
                  <a:pt x="747153" y="825500"/>
                </a:lnTo>
                <a:lnTo>
                  <a:pt x="747712" y="825500"/>
                </a:lnTo>
                <a:lnTo>
                  <a:pt x="742505" y="812800"/>
                </a:lnTo>
                <a:close/>
              </a:path>
              <a:path w="3353434" h="1955800">
                <a:moveTo>
                  <a:pt x="831011" y="812800"/>
                </a:moveTo>
                <a:lnTo>
                  <a:pt x="827925" y="812800"/>
                </a:lnTo>
                <a:lnTo>
                  <a:pt x="829665" y="825500"/>
                </a:lnTo>
                <a:lnTo>
                  <a:pt x="831011" y="825500"/>
                </a:lnTo>
                <a:lnTo>
                  <a:pt x="831011" y="812800"/>
                </a:lnTo>
                <a:close/>
              </a:path>
              <a:path w="3353434" h="1955800">
                <a:moveTo>
                  <a:pt x="914897" y="813122"/>
                </a:moveTo>
                <a:lnTo>
                  <a:pt x="908659" y="825500"/>
                </a:lnTo>
                <a:lnTo>
                  <a:pt x="914019" y="825500"/>
                </a:lnTo>
                <a:lnTo>
                  <a:pt x="914897" y="813122"/>
                </a:lnTo>
                <a:close/>
              </a:path>
              <a:path w="3353434" h="1955800">
                <a:moveTo>
                  <a:pt x="935881" y="812800"/>
                </a:moveTo>
                <a:lnTo>
                  <a:pt x="935035" y="812800"/>
                </a:lnTo>
                <a:lnTo>
                  <a:pt x="938974" y="825500"/>
                </a:lnTo>
                <a:lnTo>
                  <a:pt x="939584" y="825500"/>
                </a:lnTo>
                <a:lnTo>
                  <a:pt x="935881" y="812800"/>
                </a:lnTo>
                <a:close/>
              </a:path>
              <a:path w="3353434" h="1955800">
                <a:moveTo>
                  <a:pt x="1077302" y="812800"/>
                </a:moveTo>
                <a:lnTo>
                  <a:pt x="1075131" y="825500"/>
                </a:lnTo>
                <a:lnTo>
                  <a:pt x="1076172" y="825500"/>
                </a:lnTo>
                <a:lnTo>
                  <a:pt x="1077302" y="812800"/>
                </a:lnTo>
                <a:close/>
              </a:path>
              <a:path w="3353434" h="1955800">
                <a:moveTo>
                  <a:pt x="405041" y="812800"/>
                </a:moveTo>
                <a:lnTo>
                  <a:pt x="403667" y="812800"/>
                </a:lnTo>
                <a:lnTo>
                  <a:pt x="406538" y="817773"/>
                </a:lnTo>
                <a:lnTo>
                  <a:pt x="405041" y="812800"/>
                </a:lnTo>
                <a:close/>
              </a:path>
              <a:path w="3353434" h="1955800">
                <a:moveTo>
                  <a:pt x="378896" y="812800"/>
                </a:moveTo>
                <a:lnTo>
                  <a:pt x="378663" y="812800"/>
                </a:lnTo>
                <a:lnTo>
                  <a:pt x="378061" y="814047"/>
                </a:lnTo>
                <a:lnTo>
                  <a:pt x="378896" y="812800"/>
                </a:lnTo>
                <a:close/>
              </a:path>
              <a:path w="3353434" h="1955800">
                <a:moveTo>
                  <a:pt x="915060" y="812800"/>
                </a:moveTo>
                <a:lnTo>
                  <a:pt x="914920" y="812800"/>
                </a:lnTo>
                <a:lnTo>
                  <a:pt x="914897" y="813122"/>
                </a:lnTo>
                <a:lnTo>
                  <a:pt x="915060" y="812800"/>
                </a:lnTo>
                <a:close/>
              </a:path>
              <a:path w="3353434" h="1955800">
                <a:moveTo>
                  <a:pt x="706955" y="800100"/>
                </a:moveTo>
                <a:lnTo>
                  <a:pt x="703805" y="800100"/>
                </a:lnTo>
                <a:lnTo>
                  <a:pt x="710003" y="812800"/>
                </a:lnTo>
                <a:lnTo>
                  <a:pt x="712901" y="812800"/>
                </a:lnTo>
                <a:lnTo>
                  <a:pt x="706955" y="800100"/>
                </a:lnTo>
                <a:close/>
              </a:path>
              <a:path w="3353434" h="1955800">
                <a:moveTo>
                  <a:pt x="821226" y="807088"/>
                </a:moveTo>
                <a:lnTo>
                  <a:pt x="819696" y="812800"/>
                </a:lnTo>
                <a:lnTo>
                  <a:pt x="820639" y="812800"/>
                </a:lnTo>
                <a:lnTo>
                  <a:pt x="821226" y="807088"/>
                </a:lnTo>
                <a:close/>
              </a:path>
              <a:path w="3353434" h="1955800">
                <a:moveTo>
                  <a:pt x="1043952" y="800100"/>
                </a:moveTo>
                <a:lnTo>
                  <a:pt x="1034592" y="800100"/>
                </a:lnTo>
                <a:lnTo>
                  <a:pt x="1037437" y="812800"/>
                </a:lnTo>
                <a:lnTo>
                  <a:pt x="1043952" y="800100"/>
                </a:lnTo>
                <a:close/>
              </a:path>
              <a:path w="3353434" h="1955800">
                <a:moveTo>
                  <a:pt x="1066749" y="800100"/>
                </a:moveTo>
                <a:lnTo>
                  <a:pt x="1064615" y="800100"/>
                </a:lnTo>
                <a:lnTo>
                  <a:pt x="1067828" y="812800"/>
                </a:lnTo>
                <a:lnTo>
                  <a:pt x="1072007" y="812800"/>
                </a:lnTo>
                <a:lnTo>
                  <a:pt x="1066749" y="800100"/>
                </a:lnTo>
                <a:close/>
              </a:path>
              <a:path w="3353434" h="1955800">
                <a:moveTo>
                  <a:pt x="823099" y="787400"/>
                </a:moveTo>
                <a:lnTo>
                  <a:pt x="822616" y="787400"/>
                </a:lnTo>
                <a:lnTo>
                  <a:pt x="821945" y="800100"/>
                </a:lnTo>
                <a:lnTo>
                  <a:pt x="821226" y="807088"/>
                </a:lnTo>
                <a:lnTo>
                  <a:pt x="823099" y="800100"/>
                </a:lnTo>
                <a:lnTo>
                  <a:pt x="823099" y="787400"/>
                </a:lnTo>
                <a:close/>
              </a:path>
              <a:path w="3353434" h="1955800">
                <a:moveTo>
                  <a:pt x="685627" y="798156"/>
                </a:moveTo>
                <a:lnTo>
                  <a:pt x="685990" y="800100"/>
                </a:lnTo>
                <a:lnTo>
                  <a:pt x="686447" y="800100"/>
                </a:lnTo>
                <a:lnTo>
                  <a:pt x="685627" y="798156"/>
                </a:lnTo>
                <a:close/>
              </a:path>
              <a:path w="3353434" h="1955800">
                <a:moveTo>
                  <a:pt x="1030846" y="798087"/>
                </a:moveTo>
                <a:lnTo>
                  <a:pt x="1030478" y="800100"/>
                </a:lnTo>
                <a:lnTo>
                  <a:pt x="1030846" y="800100"/>
                </a:lnTo>
                <a:lnTo>
                  <a:pt x="1030846" y="798087"/>
                </a:lnTo>
                <a:close/>
              </a:path>
              <a:path w="3353434" h="1955800">
                <a:moveTo>
                  <a:pt x="683615" y="787400"/>
                </a:moveTo>
                <a:lnTo>
                  <a:pt x="681084" y="787400"/>
                </a:lnTo>
                <a:lnTo>
                  <a:pt x="685627" y="798156"/>
                </a:lnTo>
                <a:lnTo>
                  <a:pt x="683615" y="787400"/>
                </a:lnTo>
                <a:close/>
              </a:path>
              <a:path w="3353434" h="1955800">
                <a:moveTo>
                  <a:pt x="1032802" y="787400"/>
                </a:moveTo>
                <a:lnTo>
                  <a:pt x="1030846" y="787400"/>
                </a:lnTo>
                <a:lnTo>
                  <a:pt x="1030846" y="798087"/>
                </a:lnTo>
                <a:lnTo>
                  <a:pt x="1032802" y="787400"/>
                </a:lnTo>
                <a:close/>
              </a:path>
              <a:path w="3353434" h="1955800">
                <a:moveTo>
                  <a:pt x="663600" y="774700"/>
                </a:moveTo>
                <a:lnTo>
                  <a:pt x="661989" y="774700"/>
                </a:lnTo>
                <a:lnTo>
                  <a:pt x="668185" y="787400"/>
                </a:lnTo>
                <a:lnTo>
                  <a:pt x="670006" y="787400"/>
                </a:lnTo>
                <a:lnTo>
                  <a:pt x="663600" y="774700"/>
                </a:lnTo>
                <a:close/>
              </a:path>
              <a:path w="3353434" h="1955800">
                <a:moveTo>
                  <a:pt x="800239" y="779701"/>
                </a:moveTo>
                <a:lnTo>
                  <a:pt x="800023" y="787400"/>
                </a:lnTo>
                <a:lnTo>
                  <a:pt x="802017" y="787400"/>
                </a:lnTo>
                <a:lnTo>
                  <a:pt x="800239" y="779701"/>
                </a:lnTo>
                <a:close/>
              </a:path>
              <a:path w="3353434" h="1955800">
                <a:moveTo>
                  <a:pt x="1029284" y="774700"/>
                </a:moveTo>
                <a:lnTo>
                  <a:pt x="1028280" y="774700"/>
                </a:lnTo>
                <a:lnTo>
                  <a:pt x="1029906" y="787400"/>
                </a:lnTo>
                <a:lnTo>
                  <a:pt x="1030147" y="787400"/>
                </a:lnTo>
                <a:lnTo>
                  <a:pt x="1029284" y="774700"/>
                </a:lnTo>
                <a:close/>
              </a:path>
              <a:path w="3353434" h="1955800">
                <a:moveTo>
                  <a:pt x="800379" y="774700"/>
                </a:moveTo>
                <a:lnTo>
                  <a:pt x="799084" y="774700"/>
                </a:lnTo>
                <a:lnTo>
                  <a:pt x="800239" y="779701"/>
                </a:lnTo>
                <a:lnTo>
                  <a:pt x="800379" y="774700"/>
                </a:lnTo>
                <a:close/>
              </a:path>
              <a:path w="3353434" h="1955800">
                <a:moveTo>
                  <a:pt x="644410" y="762000"/>
                </a:moveTo>
                <a:lnTo>
                  <a:pt x="641731" y="762000"/>
                </a:lnTo>
                <a:lnTo>
                  <a:pt x="646685" y="774700"/>
                </a:lnTo>
                <a:lnTo>
                  <a:pt x="649498" y="774700"/>
                </a:lnTo>
                <a:lnTo>
                  <a:pt x="644410" y="762000"/>
                </a:lnTo>
                <a:close/>
              </a:path>
              <a:path w="3353434" h="1955800">
                <a:moveTo>
                  <a:pt x="797572" y="762000"/>
                </a:moveTo>
                <a:lnTo>
                  <a:pt x="795629" y="762000"/>
                </a:lnTo>
                <a:lnTo>
                  <a:pt x="786650" y="774700"/>
                </a:lnTo>
                <a:lnTo>
                  <a:pt x="792518" y="774700"/>
                </a:lnTo>
                <a:lnTo>
                  <a:pt x="797572" y="762000"/>
                </a:lnTo>
                <a:close/>
              </a:path>
              <a:path w="3353434" h="1955800">
                <a:moveTo>
                  <a:pt x="958888" y="762000"/>
                </a:moveTo>
                <a:lnTo>
                  <a:pt x="957694" y="762000"/>
                </a:lnTo>
                <a:lnTo>
                  <a:pt x="958075" y="774700"/>
                </a:lnTo>
                <a:lnTo>
                  <a:pt x="959624" y="774700"/>
                </a:lnTo>
                <a:lnTo>
                  <a:pt x="958888" y="762000"/>
                </a:lnTo>
                <a:close/>
              </a:path>
              <a:path w="3353434" h="1955800">
                <a:moveTo>
                  <a:pt x="991958" y="762000"/>
                </a:moveTo>
                <a:lnTo>
                  <a:pt x="989101" y="774700"/>
                </a:lnTo>
                <a:lnTo>
                  <a:pt x="989558" y="774700"/>
                </a:lnTo>
                <a:lnTo>
                  <a:pt x="993015" y="765017"/>
                </a:lnTo>
                <a:lnTo>
                  <a:pt x="991958" y="762000"/>
                </a:lnTo>
                <a:close/>
              </a:path>
              <a:path w="3353434" h="1955800">
                <a:moveTo>
                  <a:pt x="994092" y="762000"/>
                </a:moveTo>
                <a:lnTo>
                  <a:pt x="993015" y="765017"/>
                </a:lnTo>
                <a:lnTo>
                  <a:pt x="996403" y="774700"/>
                </a:lnTo>
                <a:lnTo>
                  <a:pt x="1001953" y="774700"/>
                </a:lnTo>
                <a:lnTo>
                  <a:pt x="994092" y="762000"/>
                </a:lnTo>
                <a:close/>
              </a:path>
              <a:path w="3353434" h="1955800">
                <a:moveTo>
                  <a:pt x="1004019" y="772473"/>
                </a:moveTo>
                <a:lnTo>
                  <a:pt x="1001953" y="774700"/>
                </a:lnTo>
                <a:lnTo>
                  <a:pt x="1003541" y="774700"/>
                </a:lnTo>
                <a:lnTo>
                  <a:pt x="1004019" y="772473"/>
                </a:lnTo>
                <a:close/>
              </a:path>
              <a:path w="3353434" h="1955800">
                <a:moveTo>
                  <a:pt x="1028395" y="762000"/>
                </a:moveTo>
                <a:lnTo>
                  <a:pt x="1027391" y="762000"/>
                </a:lnTo>
                <a:lnTo>
                  <a:pt x="1028433" y="774700"/>
                </a:lnTo>
                <a:lnTo>
                  <a:pt x="1029347" y="774700"/>
                </a:lnTo>
                <a:lnTo>
                  <a:pt x="1028395" y="762000"/>
                </a:lnTo>
                <a:close/>
              </a:path>
              <a:path w="3353434" h="1955800">
                <a:moveTo>
                  <a:pt x="1013739" y="762000"/>
                </a:moveTo>
                <a:lnTo>
                  <a:pt x="1006271" y="762000"/>
                </a:lnTo>
                <a:lnTo>
                  <a:pt x="1004019" y="772473"/>
                </a:lnTo>
                <a:lnTo>
                  <a:pt x="1013739" y="762000"/>
                </a:lnTo>
                <a:close/>
              </a:path>
              <a:path w="3353434" h="1955800">
                <a:moveTo>
                  <a:pt x="626960" y="749300"/>
                </a:moveTo>
                <a:lnTo>
                  <a:pt x="625602" y="749300"/>
                </a:lnTo>
                <a:lnTo>
                  <a:pt x="627875" y="762000"/>
                </a:lnTo>
                <a:lnTo>
                  <a:pt x="629831" y="762000"/>
                </a:lnTo>
                <a:lnTo>
                  <a:pt x="626960" y="749300"/>
                </a:lnTo>
                <a:close/>
              </a:path>
              <a:path w="3353434" h="1955800">
                <a:moveTo>
                  <a:pt x="838657" y="749300"/>
                </a:moveTo>
                <a:lnTo>
                  <a:pt x="836510" y="749300"/>
                </a:lnTo>
                <a:lnTo>
                  <a:pt x="835799" y="762000"/>
                </a:lnTo>
                <a:lnTo>
                  <a:pt x="837412" y="762000"/>
                </a:lnTo>
                <a:lnTo>
                  <a:pt x="838657" y="749300"/>
                </a:lnTo>
                <a:close/>
              </a:path>
              <a:path w="3353434" h="1955800">
                <a:moveTo>
                  <a:pt x="865351" y="751449"/>
                </a:moveTo>
                <a:lnTo>
                  <a:pt x="864158" y="762000"/>
                </a:lnTo>
                <a:lnTo>
                  <a:pt x="866902" y="762000"/>
                </a:lnTo>
                <a:lnTo>
                  <a:pt x="865351" y="751449"/>
                </a:lnTo>
                <a:close/>
              </a:path>
              <a:path w="3353434" h="1955800">
                <a:moveTo>
                  <a:pt x="1044092" y="736600"/>
                </a:moveTo>
                <a:lnTo>
                  <a:pt x="1043190" y="736600"/>
                </a:lnTo>
                <a:lnTo>
                  <a:pt x="1040841" y="749300"/>
                </a:lnTo>
                <a:lnTo>
                  <a:pt x="1040282" y="749300"/>
                </a:lnTo>
                <a:lnTo>
                  <a:pt x="1039164" y="762000"/>
                </a:lnTo>
                <a:lnTo>
                  <a:pt x="1040101" y="762000"/>
                </a:lnTo>
                <a:lnTo>
                  <a:pt x="1041400" y="749300"/>
                </a:lnTo>
                <a:lnTo>
                  <a:pt x="1044092" y="736600"/>
                </a:lnTo>
                <a:close/>
              </a:path>
              <a:path w="3353434" h="1955800">
                <a:moveTo>
                  <a:pt x="865593" y="749300"/>
                </a:moveTo>
                <a:lnTo>
                  <a:pt x="865035" y="749300"/>
                </a:lnTo>
                <a:lnTo>
                  <a:pt x="865351" y="751449"/>
                </a:lnTo>
                <a:lnTo>
                  <a:pt x="865593" y="749300"/>
                </a:lnTo>
                <a:close/>
              </a:path>
              <a:path w="3353434" h="1955800">
                <a:moveTo>
                  <a:pt x="604875" y="723900"/>
                </a:moveTo>
                <a:lnTo>
                  <a:pt x="603910" y="723900"/>
                </a:lnTo>
                <a:lnTo>
                  <a:pt x="604304" y="736600"/>
                </a:lnTo>
                <a:lnTo>
                  <a:pt x="604697" y="736600"/>
                </a:lnTo>
                <a:lnTo>
                  <a:pt x="605853" y="749300"/>
                </a:lnTo>
                <a:lnTo>
                  <a:pt x="606920" y="749300"/>
                </a:lnTo>
                <a:lnTo>
                  <a:pt x="605688" y="736600"/>
                </a:lnTo>
                <a:lnTo>
                  <a:pt x="604875" y="723900"/>
                </a:lnTo>
                <a:close/>
              </a:path>
              <a:path w="3353434" h="1955800">
                <a:moveTo>
                  <a:pt x="842378" y="736600"/>
                </a:moveTo>
                <a:lnTo>
                  <a:pt x="839139" y="749300"/>
                </a:lnTo>
                <a:lnTo>
                  <a:pt x="843076" y="749300"/>
                </a:lnTo>
                <a:lnTo>
                  <a:pt x="842378" y="736600"/>
                </a:lnTo>
                <a:close/>
              </a:path>
              <a:path w="3353434" h="1955800">
                <a:moveTo>
                  <a:pt x="848512" y="736600"/>
                </a:moveTo>
                <a:lnTo>
                  <a:pt x="846747" y="736600"/>
                </a:lnTo>
                <a:lnTo>
                  <a:pt x="847699" y="749300"/>
                </a:lnTo>
                <a:lnTo>
                  <a:pt x="848690" y="749300"/>
                </a:lnTo>
                <a:lnTo>
                  <a:pt x="848512" y="736600"/>
                </a:lnTo>
                <a:close/>
              </a:path>
              <a:path w="3353434" h="1955800">
                <a:moveTo>
                  <a:pt x="872832" y="736600"/>
                </a:moveTo>
                <a:lnTo>
                  <a:pt x="866241" y="736600"/>
                </a:lnTo>
                <a:lnTo>
                  <a:pt x="865949" y="749300"/>
                </a:lnTo>
                <a:lnTo>
                  <a:pt x="872591" y="749300"/>
                </a:lnTo>
                <a:lnTo>
                  <a:pt x="872832" y="736600"/>
                </a:lnTo>
                <a:close/>
              </a:path>
              <a:path w="3353434" h="1955800">
                <a:moveTo>
                  <a:pt x="913866" y="736600"/>
                </a:moveTo>
                <a:lnTo>
                  <a:pt x="910424" y="736600"/>
                </a:lnTo>
                <a:lnTo>
                  <a:pt x="910424" y="749300"/>
                </a:lnTo>
                <a:lnTo>
                  <a:pt x="913587" y="749300"/>
                </a:lnTo>
                <a:lnTo>
                  <a:pt x="913866" y="736600"/>
                </a:lnTo>
                <a:close/>
              </a:path>
              <a:path w="3353434" h="1955800">
                <a:moveTo>
                  <a:pt x="2948863" y="736600"/>
                </a:moveTo>
                <a:lnTo>
                  <a:pt x="2947530" y="736600"/>
                </a:lnTo>
                <a:lnTo>
                  <a:pt x="2946603" y="749300"/>
                </a:lnTo>
                <a:lnTo>
                  <a:pt x="2947631" y="749300"/>
                </a:lnTo>
                <a:lnTo>
                  <a:pt x="2948863" y="736600"/>
                </a:lnTo>
                <a:close/>
              </a:path>
              <a:path w="3353434" h="1955800">
                <a:moveTo>
                  <a:pt x="858748" y="723900"/>
                </a:moveTo>
                <a:lnTo>
                  <a:pt x="838720" y="723900"/>
                </a:lnTo>
                <a:lnTo>
                  <a:pt x="838454" y="736600"/>
                </a:lnTo>
                <a:lnTo>
                  <a:pt x="859231" y="736600"/>
                </a:lnTo>
                <a:lnTo>
                  <a:pt x="858748" y="723900"/>
                </a:lnTo>
                <a:close/>
              </a:path>
              <a:path w="3353434" h="1955800">
                <a:moveTo>
                  <a:pt x="864641" y="723900"/>
                </a:moveTo>
                <a:lnTo>
                  <a:pt x="863625" y="723900"/>
                </a:lnTo>
                <a:lnTo>
                  <a:pt x="863587" y="736600"/>
                </a:lnTo>
                <a:lnTo>
                  <a:pt x="864527" y="736600"/>
                </a:lnTo>
                <a:lnTo>
                  <a:pt x="864641" y="723900"/>
                </a:lnTo>
                <a:close/>
              </a:path>
              <a:path w="3353434" h="1955800">
                <a:moveTo>
                  <a:pt x="921727" y="723900"/>
                </a:moveTo>
                <a:lnTo>
                  <a:pt x="916533" y="723900"/>
                </a:lnTo>
                <a:lnTo>
                  <a:pt x="923277" y="736600"/>
                </a:lnTo>
                <a:lnTo>
                  <a:pt x="924344" y="736600"/>
                </a:lnTo>
                <a:lnTo>
                  <a:pt x="921727" y="723900"/>
                </a:lnTo>
                <a:close/>
              </a:path>
              <a:path w="3353434" h="1955800">
                <a:moveTo>
                  <a:pt x="930757" y="723900"/>
                </a:moveTo>
                <a:lnTo>
                  <a:pt x="927315" y="723900"/>
                </a:lnTo>
                <a:lnTo>
                  <a:pt x="924344" y="736600"/>
                </a:lnTo>
                <a:lnTo>
                  <a:pt x="925512" y="736600"/>
                </a:lnTo>
                <a:lnTo>
                  <a:pt x="930757" y="723900"/>
                </a:lnTo>
                <a:close/>
              </a:path>
              <a:path w="3353434" h="1955800">
                <a:moveTo>
                  <a:pt x="949667" y="723900"/>
                </a:moveTo>
                <a:lnTo>
                  <a:pt x="947178" y="723900"/>
                </a:lnTo>
                <a:lnTo>
                  <a:pt x="954582" y="736600"/>
                </a:lnTo>
                <a:lnTo>
                  <a:pt x="949667" y="723900"/>
                </a:lnTo>
                <a:close/>
              </a:path>
              <a:path w="3353434" h="1955800">
                <a:moveTo>
                  <a:pt x="969518" y="723900"/>
                </a:moveTo>
                <a:lnTo>
                  <a:pt x="967854" y="723900"/>
                </a:lnTo>
                <a:lnTo>
                  <a:pt x="965225" y="736600"/>
                </a:lnTo>
                <a:lnTo>
                  <a:pt x="968438" y="736600"/>
                </a:lnTo>
                <a:lnTo>
                  <a:pt x="969518" y="723900"/>
                </a:lnTo>
                <a:close/>
              </a:path>
              <a:path w="3353434" h="1955800">
                <a:moveTo>
                  <a:pt x="1063650" y="723900"/>
                </a:moveTo>
                <a:lnTo>
                  <a:pt x="1054633" y="736600"/>
                </a:lnTo>
                <a:lnTo>
                  <a:pt x="1059916" y="736600"/>
                </a:lnTo>
                <a:lnTo>
                  <a:pt x="1066742" y="727362"/>
                </a:lnTo>
                <a:lnTo>
                  <a:pt x="1063650" y="723900"/>
                </a:lnTo>
                <a:close/>
              </a:path>
              <a:path w="3353434" h="1955800">
                <a:moveTo>
                  <a:pt x="1073950" y="711200"/>
                </a:moveTo>
                <a:lnTo>
                  <a:pt x="1073950" y="723900"/>
                </a:lnTo>
                <a:lnTo>
                  <a:pt x="1069301" y="723900"/>
                </a:lnTo>
                <a:lnTo>
                  <a:pt x="1066742" y="727362"/>
                </a:lnTo>
                <a:lnTo>
                  <a:pt x="1074991" y="736600"/>
                </a:lnTo>
                <a:lnTo>
                  <a:pt x="1074991" y="723900"/>
                </a:lnTo>
                <a:lnTo>
                  <a:pt x="1074645" y="714805"/>
                </a:lnTo>
                <a:lnTo>
                  <a:pt x="1073950" y="711200"/>
                </a:lnTo>
                <a:close/>
              </a:path>
              <a:path w="3353434" h="1955800">
                <a:moveTo>
                  <a:pt x="1117803" y="723900"/>
                </a:moveTo>
                <a:lnTo>
                  <a:pt x="1107935" y="723900"/>
                </a:lnTo>
                <a:lnTo>
                  <a:pt x="1109700" y="736600"/>
                </a:lnTo>
                <a:lnTo>
                  <a:pt x="1117803" y="723900"/>
                </a:lnTo>
                <a:close/>
              </a:path>
              <a:path w="3353434" h="1955800">
                <a:moveTo>
                  <a:pt x="2969895" y="723900"/>
                </a:moveTo>
                <a:lnTo>
                  <a:pt x="2968523" y="723900"/>
                </a:lnTo>
                <a:lnTo>
                  <a:pt x="2961703" y="736600"/>
                </a:lnTo>
                <a:lnTo>
                  <a:pt x="2962427" y="736600"/>
                </a:lnTo>
                <a:lnTo>
                  <a:pt x="2969895" y="723900"/>
                </a:lnTo>
                <a:close/>
              </a:path>
              <a:path w="3353434" h="1955800">
                <a:moveTo>
                  <a:pt x="593826" y="711200"/>
                </a:moveTo>
                <a:lnTo>
                  <a:pt x="589267" y="711200"/>
                </a:lnTo>
                <a:lnTo>
                  <a:pt x="593153" y="723900"/>
                </a:lnTo>
                <a:lnTo>
                  <a:pt x="596696" y="723900"/>
                </a:lnTo>
                <a:lnTo>
                  <a:pt x="593826" y="711200"/>
                </a:lnTo>
                <a:close/>
              </a:path>
              <a:path w="3353434" h="1955800">
                <a:moveTo>
                  <a:pt x="839927" y="711200"/>
                </a:moveTo>
                <a:lnTo>
                  <a:pt x="834148" y="711200"/>
                </a:lnTo>
                <a:lnTo>
                  <a:pt x="841705" y="723900"/>
                </a:lnTo>
                <a:lnTo>
                  <a:pt x="839927" y="711200"/>
                </a:lnTo>
                <a:close/>
              </a:path>
              <a:path w="3353434" h="1955800">
                <a:moveTo>
                  <a:pt x="865987" y="711200"/>
                </a:moveTo>
                <a:lnTo>
                  <a:pt x="860298" y="711200"/>
                </a:lnTo>
                <a:lnTo>
                  <a:pt x="861047" y="723900"/>
                </a:lnTo>
                <a:lnTo>
                  <a:pt x="863981" y="723900"/>
                </a:lnTo>
                <a:lnTo>
                  <a:pt x="865987" y="711200"/>
                </a:lnTo>
                <a:close/>
              </a:path>
              <a:path w="3353434" h="1955800">
                <a:moveTo>
                  <a:pt x="912114" y="711200"/>
                </a:moveTo>
                <a:lnTo>
                  <a:pt x="911288" y="711200"/>
                </a:lnTo>
                <a:lnTo>
                  <a:pt x="905802" y="723900"/>
                </a:lnTo>
                <a:lnTo>
                  <a:pt x="910869" y="723900"/>
                </a:lnTo>
                <a:lnTo>
                  <a:pt x="912114" y="711200"/>
                </a:lnTo>
                <a:close/>
              </a:path>
              <a:path w="3353434" h="1955800">
                <a:moveTo>
                  <a:pt x="980211" y="711200"/>
                </a:moveTo>
                <a:lnTo>
                  <a:pt x="976833" y="711200"/>
                </a:lnTo>
                <a:lnTo>
                  <a:pt x="976477" y="723900"/>
                </a:lnTo>
                <a:lnTo>
                  <a:pt x="979906" y="723900"/>
                </a:lnTo>
                <a:lnTo>
                  <a:pt x="980471" y="712375"/>
                </a:lnTo>
                <a:lnTo>
                  <a:pt x="980211" y="711200"/>
                </a:lnTo>
                <a:close/>
              </a:path>
              <a:path w="3353434" h="1955800">
                <a:moveTo>
                  <a:pt x="983919" y="711200"/>
                </a:moveTo>
                <a:lnTo>
                  <a:pt x="980528" y="711200"/>
                </a:lnTo>
                <a:lnTo>
                  <a:pt x="980471" y="712375"/>
                </a:lnTo>
                <a:lnTo>
                  <a:pt x="983018" y="723900"/>
                </a:lnTo>
                <a:lnTo>
                  <a:pt x="984224" y="723900"/>
                </a:lnTo>
                <a:lnTo>
                  <a:pt x="983919" y="711200"/>
                </a:lnTo>
                <a:close/>
              </a:path>
              <a:path w="3353434" h="1955800">
                <a:moveTo>
                  <a:pt x="994664" y="711200"/>
                </a:moveTo>
                <a:lnTo>
                  <a:pt x="990485" y="711200"/>
                </a:lnTo>
                <a:lnTo>
                  <a:pt x="993013" y="723900"/>
                </a:lnTo>
                <a:lnTo>
                  <a:pt x="994664" y="711200"/>
                </a:lnTo>
                <a:close/>
              </a:path>
              <a:path w="3353434" h="1955800">
                <a:moveTo>
                  <a:pt x="1074508" y="711200"/>
                </a:moveTo>
                <a:lnTo>
                  <a:pt x="1074645" y="714805"/>
                </a:lnTo>
                <a:lnTo>
                  <a:pt x="1076401" y="723900"/>
                </a:lnTo>
                <a:lnTo>
                  <a:pt x="1077125" y="723900"/>
                </a:lnTo>
                <a:lnTo>
                  <a:pt x="1074508" y="711200"/>
                </a:lnTo>
                <a:close/>
              </a:path>
              <a:path w="3353434" h="1955800">
                <a:moveTo>
                  <a:pt x="1097826" y="711200"/>
                </a:moveTo>
                <a:lnTo>
                  <a:pt x="1097089" y="711200"/>
                </a:lnTo>
                <a:lnTo>
                  <a:pt x="1093749" y="723900"/>
                </a:lnTo>
                <a:lnTo>
                  <a:pt x="1094320" y="723900"/>
                </a:lnTo>
                <a:lnTo>
                  <a:pt x="1097826" y="711200"/>
                </a:lnTo>
                <a:close/>
              </a:path>
              <a:path w="3353434" h="1955800">
                <a:moveTo>
                  <a:pt x="1106651" y="719113"/>
                </a:moveTo>
                <a:lnTo>
                  <a:pt x="1107173" y="723900"/>
                </a:lnTo>
                <a:lnTo>
                  <a:pt x="1107795" y="723900"/>
                </a:lnTo>
                <a:lnTo>
                  <a:pt x="1106651" y="719113"/>
                </a:lnTo>
                <a:close/>
              </a:path>
              <a:path w="3353434" h="1955800">
                <a:moveTo>
                  <a:pt x="1140762" y="717507"/>
                </a:moveTo>
                <a:lnTo>
                  <a:pt x="1139126" y="723900"/>
                </a:lnTo>
                <a:lnTo>
                  <a:pt x="1140091" y="723900"/>
                </a:lnTo>
                <a:lnTo>
                  <a:pt x="1140762" y="717507"/>
                </a:lnTo>
                <a:close/>
              </a:path>
              <a:path w="3353434" h="1955800">
                <a:moveTo>
                  <a:pt x="2987395" y="711200"/>
                </a:moveTo>
                <a:lnTo>
                  <a:pt x="2986963" y="711200"/>
                </a:lnTo>
                <a:lnTo>
                  <a:pt x="2978302" y="723900"/>
                </a:lnTo>
                <a:lnTo>
                  <a:pt x="2979610" y="723900"/>
                </a:lnTo>
                <a:lnTo>
                  <a:pt x="2987395" y="711200"/>
                </a:lnTo>
                <a:close/>
              </a:path>
              <a:path w="3353434" h="1955800">
                <a:moveTo>
                  <a:pt x="1105789" y="711200"/>
                </a:moveTo>
                <a:lnTo>
                  <a:pt x="1104760" y="711200"/>
                </a:lnTo>
                <a:lnTo>
                  <a:pt x="1106651" y="719113"/>
                </a:lnTo>
                <a:lnTo>
                  <a:pt x="1105789" y="711200"/>
                </a:lnTo>
                <a:close/>
              </a:path>
              <a:path w="3353434" h="1955800">
                <a:moveTo>
                  <a:pt x="1142377" y="711200"/>
                </a:moveTo>
                <a:lnTo>
                  <a:pt x="1141425" y="711200"/>
                </a:lnTo>
                <a:lnTo>
                  <a:pt x="1140762" y="717507"/>
                </a:lnTo>
                <a:lnTo>
                  <a:pt x="1142377" y="711200"/>
                </a:lnTo>
                <a:close/>
              </a:path>
              <a:path w="3353434" h="1955800">
                <a:moveTo>
                  <a:pt x="980528" y="711200"/>
                </a:moveTo>
                <a:lnTo>
                  <a:pt x="980211" y="711200"/>
                </a:lnTo>
                <a:lnTo>
                  <a:pt x="980471" y="712375"/>
                </a:lnTo>
                <a:lnTo>
                  <a:pt x="980528" y="711200"/>
                </a:lnTo>
                <a:close/>
              </a:path>
              <a:path w="3353434" h="1955800">
                <a:moveTo>
                  <a:pt x="589737" y="698500"/>
                </a:moveTo>
                <a:lnTo>
                  <a:pt x="586473" y="698500"/>
                </a:lnTo>
                <a:lnTo>
                  <a:pt x="588873" y="711200"/>
                </a:lnTo>
                <a:lnTo>
                  <a:pt x="591870" y="711200"/>
                </a:lnTo>
                <a:lnTo>
                  <a:pt x="589737" y="698500"/>
                </a:lnTo>
                <a:close/>
              </a:path>
              <a:path w="3353434" h="1955800">
                <a:moveTo>
                  <a:pt x="818207" y="703238"/>
                </a:moveTo>
                <a:lnTo>
                  <a:pt x="816965" y="711200"/>
                </a:lnTo>
                <a:lnTo>
                  <a:pt x="820991" y="711200"/>
                </a:lnTo>
                <a:lnTo>
                  <a:pt x="818207" y="703238"/>
                </a:lnTo>
                <a:close/>
              </a:path>
              <a:path w="3353434" h="1955800">
                <a:moveTo>
                  <a:pt x="840422" y="707662"/>
                </a:moveTo>
                <a:lnTo>
                  <a:pt x="839927" y="711200"/>
                </a:lnTo>
                <a:lnTo>
                  <a:pt x="840422" y="711200"/>
                </a:lnTo>
                <a:lnTo>
                  <a:pt x="840422" y="707662"/>
                </a:lnTo>
                <a:close/>
              </a:path>
              <a:path w="3353434" h="1955800">
                <a:moveTo>
                  <a:pt x="901547" y="698500"/>
                </a:moveTo>
                <a:lnTo>
                  <a:pt x="894219" y="698500"/>
                </a:lnTo>
                <a:lnTo>
                  <a:pt x="888310" y="711200"/>
                </a:lnTo>
                <a:lnTo>
                  <a:pt x="895350" y="711200"/>
                </a:lnTo>
                <a:lnTo>
                  <a:pt x="901547" y="698500"/>
                </a:lnTo>
                <a:close/>
              </a:path>
              <a:path w="3353434" h="1955800">
                <a:moveTo>
                  <a:pt x="919441" y="698500"/>
                </a:moveTo>
                <a:lnTo>
                  <a:pt x="918794" y="698500"/>
                </a:lnTo>
                <a:lnTo>
                  <a:pt x="919810" y="711200"/>
                </a:lnTo>
                <a:lnTo>
                  <a:pt x="922165" y="711200"/>
                </a:lnTo>
                <a:lnTo>
                  <a:pt x="919441" y="698500"/>
                </a:lnTo>
                <a:close/>
              </a:path>
              <a:path w="3353434" h="1955800">
                <a:moveTo>
                  <a:pt x="1013548" y="698500"/>
                </a:moveTo>
                <a:lnTo>
                  <a:pt x="1012456" y="698500"/>
                </a:lnTo>
                <a:lnTo>
                  <a:pt x="1012139" y="711200"/>
                </a:lnTo>
                <a:lnTo>
                  <a:pt x="1013079" y="711200"/>
                </a:lnTo>
                <a:lnTo>
                  <a:pt x="1013548" y="698500"/>
                </a:lnTo>
                <a:close/>
              </a:path>
              <a:path w="3353434" h="1955800">
                <a:moveTo>
                  <a:pt x="1144458" y="709538"/>
                </a:moveTo>
                <a:lnTo>
                  <a:pt x="1143406" y="711200"/>
                </a:lnTo>
                <a:lnTo>
                  <a:pt x="1143762" y="711200"/>
                </a:lnTo>
                <a:lnTo>
                  <a:pt x="1144458" y="709538"/>
                </a:lnTo>
                <a:close/>
              </a:path>
              <a:path w="3353434" h="1955800">
                <a:moveTo>
                  <a:pt x="3002902" y="698500"/>
                </a:moveTo>
                <a:lnTo>
                  <a:pt x="3002508" y="698500"/>
                </a:lnTo>
                <a:lnTo>
                  <a:pt x="2999016" y="711200"/>
                </a:lnTo>
                <a:lnTo>
                  <a:pt x="3000324" y="711200"/>
                </a:lnTo>
                <a:lnTo>
                  <a:pt x="3002902" y="698500"/>
                </a:lnTo>
                <a:close/>
              </a:path>
              <a:path w="3353434" h="1955800">
                <a:moveTo>
                  <a:pt x="1151445" y="698500"/>
                </a:moveTo>
                <a:lnTo>
                  <a:pt x="1149083" y="698500"/>
                </a:lnTo>
                <a:lnTo>
                  <a:pt x="1144458" y="709538"/>
                </a:lnTo>
                <a:lnTo>
                  <a:pt x="1151445" y="698500"/>
                </a:lnTo>
                <a:close/>
              </a:path>
              <a:path w="3353434" h="1955800">
                <a:moveTo>
                  <a:pt x="841705" y="698500"/>
                </a:moveTo>
                <a:lnTo>
                  <a:pt x="840422" y="698500"/>
                </a:lnTo>
                <a:lnTo>
                  <a:pt x="840422" y="707662"/>
                </a:lnTo>
                <a:lnTo>
                  <a:pt x="841705" y="698500"/>
                </a:lnTo>
                <a:close/>
              </a:path>
              <a:path w="3353434" h="1955800">
                <a:moveTo>
                  <a:pt x="818946" y="698500"/>
                </a:moveTo>
                <a:lnTo>
                  <a:pt x="816550" y="698500"/>
                </a:lnTo>
                <a:lnTo>
                  <a:pt x="818207" y="703238"/>
                </a:lnTo>
                <a:lnTo>
                  <a:pt x="818946" y="698500"/>
                </a:lnTo>
                <a:close/>
              </a:path>
              <a:path w="3353434" h="1955800">
                <a:moveTo>
                  <a:pt x="582206" y="685800"/>
                </a:moveTo>
                <a:lnTo>
                  <a:pt x="581888" y="685800"/>
                </a:lnTo>
                <a:lnTo>
                  <a:pt x="583044" y="698500"/>
                </a:lnTo>
                <a:lnTo>
                  <a:pt x="583933" y="698500"/>
                </a:lnTo>
                <a:lnTo>
                  <a:pt x="582206" y="685800"/>
                </a:lnTo>
                <a:close/>
              </a:path>
              <a:path w="3353434" h="1955800">
                <a:moveTo>
                  <a:pt x="757605" y="647700"/>
                </a:moveTo>
                <a:lnTo>
                  <a:pt x="757212" y="647700"/>
                </a:lnTo>
                <a:lnTo>
                  <a:pt x="768680" y="698500"/>
                </a:lnTo>
                <a:lnTo>
                  <a:pt x="769556" y="698500"/>
                </a:lnTo>
                <a:lnTo>
                  <a:pt x="764109" y="673100"/>
                </a:lnTo>
                <a:lnTo>
                  <a:pt x="760425" y="660400"/>
                </a:lnTo>
                <a:lnTo>
                  <a:pt x="757605" y="647700"/>
                </a:lnTo>
                <a:close/>
              </a:path>
              <a:path w="3353434" h="1955800">
                <a:moveTo>
                  <a:pt x="786511" y="685800"/>
                </a:moveTo>
                <a:lnTo>
                  <a:pt x="777140" y="685800"/>
                </a:lnTo>
                <a:lnTo>
                  <a:pt x="769556" y="698500"/>
                </a:lnTo>
                <a:lnTo>
                  <a:pt x="773760" y="698500"/>
                </a:lnTo>
                <a:lnTo>
                  <a:pt x="786511" y="685800"/>
                </a:lnTo>
                <a:close/>
              </a:path>
              <a:path w="3353434" h="1955800">
                <a:moveTo>
                  <a:pt x="812520" y="685800"/>
                </a:moveTo>
                <a:lnTo>
                  <a:pt x="810717" y="698500"/>
                </a:lnTo>
                <a:lnTo>
                  <a:pt x="815340" y="698500"/>
                </a:lnTo>
                <a:lnTo>
                  <a:pt x="812520" y="685800"/>
                </a:lnTo>
                <a:close/>
              </a:path>
              <a:path w="3353434" h="1955800">
                <a:moveTo>
                  <a:pt x="856919" y="685800"/>
                </a:moveTo>
                <a:lnTo>
                  <a:pt x="848652" y="685800"/>
                </a:lnTo>
                <a:lnTo>
                  <a:pt x="839698" y="698500"/>
                </a:lnTo>
                <a:lnTo>
                  <a:pt x="845566" y="698500"/>
                </a:lnTo>
                <a:lnTo>
                  <a:pt x="856919" y="685800"/>
                </a:lnTo>
                <a:close/>
              </a:path>
              <a:path w="3353434" h="1955800">
                <a:moveTo>
                  <a:pt x="974483" y="685800"/>
                </a:moveTo>
                <a:lnTo>
                  <a:pt x="974166" y="685800"/>
                </a:lnTo>
                <a:lnTo>
                  <a:pt x="974166" y="698500"/>
                </a:lnTo>
                <a:lnTo>
                  <a:pt x="974445" y="698500"/>
                </a:lnTo>
                <a:lnTo>
                  <a:pt x="974483" y="685800"/>
                </a:lnTo>
                <a:close/>
              </a:path>
              <a:path w="3353434" h="1955800">
                <a:moveTo>
                  <a:pt x="1159764" y="685800"/>
                </a:moveTo>
                <a:lnTo>
                  <a:pt x="1151445" y="698500"/>
                </a:lnTo>
                <a:lnTo>
                  <a:pt x="1167345" y="698500"/>
                </a:lnTo>
                <a:lnTo>
                  <a:pt x="1159764" y="685800"/>
                </a:lnTo>
                <a:close/>
              </a:path>
              <a:path w="3353434" h="1955800">
                <a:moveTo>
                  <a:pt x="1208455" y="685800"/>
                </a:moveTo>
                <a:lnTo>
                  <a:pt x="1187754" y="685800"/>
                </a:lnTo>
                <a:lnTo>
                  <a:pt x="1181176" y="698500"/>
                </a:lnTo>
                <a:lnTo>
                  <a:pt x="1203655" y="698500"/>
                </a:lnTo>
                <a:lnTo>
                  <a:pt x="1208455" y="685800"/>
                </a:lnTo>
                <a:close/>
              </a:path>
              <a:path w="3353434" h="1955800">
                <a:moveTo>
                  <a:pt x="3027133" y="685800"/>
                </a:moveTo>
                <a:lnTo>
                  <a:pt x="3024327" y="685800"/>
                </a:lnTo>
                <a:lnTo>
                  <a:pt x="3017812" y="698500"/>
                </a:lnTo>
                <a:lnTo>
                  <a:pt x="3023235" y="698500"/>
                </a:lnTo>
                <a:lnTo>
                  <a:pt x="3027133" y="685800"/>
                </a:lnTo>
                <a:close/>
              </a:path>
              <a:path w="3353434" h="1955800">
                <a:moveTo>
                  <a:pt x="335915" y="673100"/>
                </a:moveTo>
                <a:lnTo>
                  <a:pt x="332410" y="673100"/>
                </a:lnTo>
                <a:lnTo>
                  <a:pt x="339280" y="685800"/>
                </a:lnTo>
                <a:lnTo>
                  <a:pt x="342061" y="685800"/>
                </a:lnTo>
                <a:lnTo>
                  <a:pt x="335915" y="673100"/>
                </a:lnTo>
                <a:close/>
              </a:path>
              <a:path w="3353434" h="1955800">
                <a:moveTo>
                  <a:pt x="456603" y="482600"/>
                </a:moveTo>
                <a:lnTo>
                  <a:pt x="359841" y="508000"/>
                </a:lnTo>
                <a:lnTo>
                  <a:pt x="359486" y="508000"/>
                </a:lnTo>
                <a:lnTo>
                  <a:pt x="359486" y="685800"/>
                </a:lnTo>
                <a:lnTo>
                  <a:pt x="360489" y="685800"/>
                </a:lnTo>
                <a:lnTo>
                  <a:pt x="360489" y="508000"/>
                </a:lnTo>
                <a:lnTo>
                  <a:pt x="456603" y="482600"/>
                </a:lnTo>
                <a:close/>
              </a:path>
              <a:path w="3353434" h="1955800">
                <a:moveTo>
                  <a:pt x="403834" y="673100"/>
                </a:moveTo>
                <a:lnTo>
                  <a:pt x="398951" y="673100"/>
                </a:lnTo>
                <a:lnTo>
                  <a:pt x="389766" y="685800"/>
                </a:lnTo>
                <a:lnTo>
                  <a:pt x="402183" y="685800"/>
                </a:lnTo>
                <a:lnTo>
                  <a:pt x="403834" y="673100"/>
                </a:lnTo>
                <a:close/>
              </a:path>
              <a:path w="3353434" h="1955800">
                <a:moveTo>
                  <a:pt x="518261" y="673100"/>
                </a:moveTo>
                <a:lnTo>
                  <a:pt x="514388" y="673100"/>
                </a:lnTo>
                <a:lnTo>
                  <a:pt x="517639" y="685800"/>
                </a:lnTo>
                <a:lnTo>
                  <a:pt x="519214" y="685800"/>
                </a:lnTo>
                <a:lnTo>
                  <a:pt x="518261" y="673100"/>
                </a:lnTo>
                <a:close/>
              </a:path>
              <a:path w="3353434" h="1955800">
                <a:moveTo>
                  <a:pt x="521233" y="673100"/>
                </a:moveTo>
                <a:lnTo>
                  <a:pt x="519214" y="685800"/>
                </a:lnTo>
                <a:lnTo>
                  <a:pt x="522960" y="685800"/>
                </a:lnTo>
                <a:lnTo>
                  <a:pt x="521233" y="673100"/>
                </a:lnTo>
                <a:close/>
              </a:path>
              <a:path w="3353434" h="1955800">
                <a:moveTo>
                  <a:pt x="863358" y="673100"/>
                </a:moveTo>
                <a:lnTo>
                  <a:pt x="862469" y="673100"/>
                </a:lnTo>
                <a:lnTo>
                  <a:pt x="853097" y="685800"/>
                </a:lnTo>
                <a:lnTo>
                  <a:pt x="859282" y="685800"/>
                </a:lnTo>
                <a:lnTo>
                  <a:pt x="863358" y="673100"/>
                </a:lnTo>
                <a:close/>
              </a:path>
              <a:path w="3353434" h="1955800">
                <a:moveTo>
                  <a:pt x="919617" y="676363"/>
                </a:moveTo>
                <a:lnTo>
                  <a:pt x="919060" y="685800"/>
                </a:lnTo>
                <a:lnTo>
                  <a:pt x="920750" y="685800"/>
                </a:lnTo>
                <a:lnTo>
                  <a:pt x="919617" y="676363"/>
                </a:lnTo>
                <a:close/>
              </a:path>
              <a:path w="3353434" h="1955800">
                <a:moveTo>
                  <a:pt x="954138" y="673100"/>
                </a:moveTo>
                <a:lnTo>
                  <a:pt x="953325" y="673100"/>
                </a:lnTo>
                <a:lnTo>
                  <a:pt x="953325" y="685800"/>
                </a:lnTo>
                <a:lnTo>
                  <a:pt x="955065" y="685800"/>
                </a:lnTo>
                <a:lnTo>
                  <a:pt x="954138" y="673100"/>
                </a:lnTo>
                <a:close/>
              </a:path>
              <a:path w="3353434" h="1955800">
                <a:moveTo>
                  <a:pt x="962888" y="673100"/>
                </a:moveTo>
                <a:lnTo>
                  <a:pt x="960526" y="673100"/>
                </a:lnTo>
                <a:lnTo>
                  <a:pt x="959866" y="685800"/>
                </a:lnTo>
                <a:lnTo>
                  <a:pt x="960843" y="685800"/>
                </a:lnTo>
                <a:lnTo>
                  <a:pt x="962888" y="673100"/>
                </a:lnTo>
                <a:close/>
              </a:path>
              <a:path w="3353434" h="1955800">
                <a:moveTo>
                  <a:pt x="1216240" y="673100"/>
                </a:moveTo>
                <a:lnTo>
                  <a:pt x="1214602" y="673100"/>
                </a:lnTo>
                <a:lnTo>
                  <a:pt x="1208455" y="685800"/>
                </a:lnTo>
                <a:lnTo>
                  <a:pt x="1211233" y="685800"/>
                </a:lnTo>
                <a:lnTo>
                  <a:pt x="1216240" y="673100"/>
                </a:lnTo>
                <a:close/>
              </a:path>
              <a:path w="3353434" h="1955800">
                <a:moveTo>
                  <a:pt x="3035287" y="673100"/>
                </a:moveTo>
                <a:lnTo>
                  <a:pt x="3032836" y="673100"/>
                </a:lnTo>
                <a:lnTo>
                  <a:pt x="3032772" y="685800"/>
                </a:lnTo>
                <a:lnTo>
                  <a:pt x="3033128" y="685800"/>
                </a:lnTo>
                <a:lnTo>
                  <a:pt x="3035287" y="673100"/>
                </a:lnTo>
                <a:close/>
              </a:path>
              <a:path w="3353434" h="1955800">
                <a:moveTo>
                  <a:pt x="3094766" y="677949"/>
                </a:moveTo>
                <a:lnTo>
                  <a:pt x="3096933" y="685800"/>
                </a:lnTo>
                <a:lnTo>
                  <a:pt x="3097101" y="685004"/>
                </a:lnTo>
                <a:lnTo>
                  <a:pt x="3094766" y="677949"/>
                </a:lnTo>
                <a:close/>
              </a:path>
              <a:path w="3353434" h="1955800">
                <a:moveTo>
                  <a:pt x="3103829" y="673100"/>
                </a:moveTo>
                <a:lnTo>
                  <a:pt x="3099625" y="673100"/>
                </a:lnTo>
                <a:lnTo>
                  <a:pt x="3097101" y="685004"/>
                </a:lnTo>
                <a:lnTo>
                  <a:pt x="3097364" y="685800"/>
                </a:lnTo>
                <a:lnTo>
                  <a:pt x="3103067" y="685800"/>
                </a:lnTo>
                <a:lnTo>
                  <a:pt x="3103829" y="673100"/>
                </a:lnTo>
                <a:close/>
              </a:path>
              <a:path w="3353434" h="1955800">
                <a:moveTo>
                  <a:pt x="3093427" y="673100"/>
                </a:moveTo>
                <a:lnTo>
                  <a:pt x="3093161" y="673100"/>
                </a:lnTo>
                <a:lnTo>
                  <a:pt x="3094766" y="677949"/>
                </a:lnTo>
                <a:lnTo>
                  <a:pt x="3093427" y="673100"/>
                </a:lnTo>
                <a:close/>
              </a:path>
              <a:path w="3353434" h="1955800">
                <a:moveTo>
                  <a:pt x="919810" y="673100"/>
                </a:moveTo>
                <a:lnTo>
                  <a:pt x="919226" y="673100"/>
                </a:lnTo>
                <a:lnTo>
                  <a:pt x="919617" y="676363"/>
                </a:lnTo>
                <a:lnTo>
                  <a:pt x="919810" y="673100"/>
                </a:lnTo>
                <a:close/>
              </a:path>
              <a:path w="3353434" h="1955800">
                <a:moveTo>
                  <a:pt x="326700" y="663156"/>
                </a:moveTo>
                <a:lnTo>
                  <a:pt x="327914" y="673100"/>
                </a:lnTo>
                <a:lnTo>
                  <a:pt x="329196" y="673100"/>
                </a:lnTo>
                <a:lnTo>
                  <a:pt x="326700" y="663156"/>
                </a:lnTo>
                <a:close/>
              </a:path>
              <a:path w="3353434" h="1955800">
                <a:moveTo>
                  <a:pt x="398716" y="660400"/>
                </a:moveTo>
                <a:lnTo>
                  <a:pt x="397090" y="660400"/>
                </a:lnTo>
                <a:lnTo>
                  <a:pt x="397332" y="673100"/>
                </a:lnTo>
                <a:lnTo>
                  <a:pt x="400367" y="673100"/>
                </a:lnTo>
                <a:lnTo>
                  <a:pt x="398716" y="660400"/>
                </a:lnTo>
                <a:close/>
              </a:path>
              <a:path w="3353434" h="1955800">
                <a:moveTo>
                  <a:pt x="516420" y="660400"/>
                </a:moveTo>
                <a:lnTo>
                  <a:pt x="519404" y="673100"/>
                </a:lnTo>
                <a:lnTo>
                  <a:pt x="519569" y="673100"/>
                </a:lnTo>
                <a:lnTo>
                  <a:pt x="516420" y="660400"/>
                </a:lnTo>
                <a:close/>
              </a:path>
              <a:path w="3353434" h="1955800">
                <a:moveTo>
                  <a:pt x="881117" y="668426"/>
                </a:moveTo>
                <a:lnTo>
                  <a:pt x="876731" y="673100"/>
                </a:lnTo>
                <a:lnTo>
                  <a:pt x="879449" y="673100"/>
                </a:lnTo>
                <a:lnTo>
                  <a:pt x="881117" y="668426"/>
                </a:lnTo>
                <a:close/>
              </a:path>
              <a:path w="3353434" h="1955800">
                <a:moveTo>
                  <a:pt x="904354" y="660400"/>
                </a:moveTo>
                <a:lnTo>
                  <a:pt x="903579" y="660400"/>
                </a:lnTo>
                <a:lnTo>
                  <a:pt x="902614" y="673100"/>
                </a:lnTo>
                <a:lnTo>
                  <a:pt x="904354" y="660400"/>
                </a:lnTo>
                <a:close/>
              </a:path>
              <a:path w="3353434" h="1955800">
                <a:moveTo>
                  <a:pt x="1243975" y="660400"/>
                </a:moveTo>
                <a:lnTo>
                  <a:pt x="1240790" y="660400"/>
                </a:lnTo>
                <a:lnTo>
                  <a:pt x="1229677" y="673100"/>
                </a:lnTo>
                <a:lnTo>
                  <a:pt x="1233017" y="673100"/>
                </a:lnTo>
                <a:lnTo>
                  <a:pt x="1243975" y="660400"/>
                </a:lnTo>
                <a:close/>
              </a:path>
              <a:path w="3353434" h="1955800">
                <a:moveTo>
                  <a:pt x="2208847" y="660400"/>
                </a:moveTo>
                <a:lnTo>
                  <a:pt x="2204427" y="660400"/>
                </a:lnTo>
                <a:lnTo>
                  <a:pt x="2208009" y="673100"/>
                </a:lnTo>
                <a:lnTo>
                  <a:pt x="2216546" y="673100"/>
                </a:lnTo>
                <a:lnTo>
                  <a:pt x="2208847" y="660400"/>
                </a:lnTo>
                <a:close/>
              </a:path>
              <a:path w="3353434" h="1955800">
                <a:moveTo>
                  <a:pt x="2231440" y="660400"/>
                </a:moveTo>
                <a:lnTo>
                  <a:pt x="2226972" y="660400"/>
                </a:lnTo>
                <a:lnTo>
                  <a:pt x="2221949" y="673100"/>
                </a:lnTo>
                <a:lnTo>
                  <a:pt x="2226373" y="673100"/>
                </a:lnTo>
                <a:lnTo>
                  <a:pt x="2231440" y="660400"/>
                </a:lnTo>
                <a:close/>
              </a:path>
              <a:path w="3353434" h="1955800">
                <a:moveTo>
                  <a:pt x="3049778" y="660400"/>
                </a:moveTo>
                <a:lnTo>
                  <a:pt x="3046691" y="660400"/>
                </a:lnTo>
                <a:lnTo>
                  <a:pt x="3039554" y="673100"/>
                </a:lnTo>
                <a:lnTo>
                  <a:pt x="3044291" y="673100"/>
                </a:lnTo>
                <a:lnTo>
                  <a:pt x="3049778" y="660400"/>
                </a:lnTo>
                <a:close/>
              </a:path>
              <a:path w="3353434" h="1955800">
                <a:moveTo>
                  <a:pt x="3057346" y="670550"/>
                </a:moveTo>
                <a:lnTo>
                  <a:pt x="3057550" y="673100"/>
                </a:lnTo>
                <a:lnTo>
                  <a:pt x="3058871" y="673100"/>
                </a:lnTo>
                <a:lnTo>
                  <a:pt x="3057346" y="670550"/>
                </a:lnTo>
                <a:close/>
              </a:path>
              <a:path w="3353434" h="1955800">
                <a:moveTo>
                  <a:pt x="3098877" y="661557"/>
                </a:moveTo>
                <a:lnTo>
                  <a:pt x="3099777" y="673100"/>
                </a:lnTo>
                <a:lnTo>
                  <a:pt x="3101747" y="668248"/>
                </a:lnTo>
                <a:lnTo>
                  <a:pt x="3098877" y="661557"/>
                </a:lnTo>
                <a:close/>
              </a:path>
              <a:path w="3353434" h="1955800">
                <a:moveTo>
                  <a:pt x="3104934" y="660400"/>
                </a:moveTo>
                <a:lnTo>
                  <a:pt x="3101747" y="668248"/>
                </a:lnTo>
                <a:lnTo>
                  <a:pt x="3103829" y="673100"/>
                </a:lnTo>
                <a:lnTo>
                  <a:pt x="3104870" y="673100"/>
                </a:lnTo>
                <a:lnTo>
                  <a:pt x="3104934" y="660400"/>
                </a:lnTo>
                <a:close/>
              </a:path>
              <a:path w="3353434" h="1955800">
                <a:moveTo>
                  <a:pt x="3056534" y="660400"/>
                </a:moveTo>
                <a:lnTo>
                  <a:pt x="3051276" y="660400"/>
                </a:lnTo>
                <a:lnTo>
                  <a:pt x="3057346" y="670550"/>
                </a:lnTo>
                <a:lnTo>
                  <a:pt x="3056534" y="660400"/>
                </a:lnTo>
                <a:close/>
              </a:path>
              <a:path w="3353434" h="1955800">
                <a:moveTo>
                  <a:pt x="888651" y="660400"/>
                </a:moveTo>
                <a:lnTo>
                  <a:pt x="883983" y="660400"/>
                </a:lnTo>
                <a:lnTo>
                  <a:pt x="881117" y="668426"/>
                </a:lnTo>
                <a:lnTo>
                  <a:pt x="888651" y="660400"/>
                </a:lnTo>
                <a:close/>
              </a:path>
              <a:path w="3353434" h="1955800">
                <a:moveTo>
                  <a:pt x="326364" y="660400"/>
                </a:moveTo>
                <a:lnTo>
                  <a:pt x="326009" y="660400"/>
                </a:lnTo>
                <a:lnTo>
                  <a:pt x="326700" y="663156"/>
                </a:lnTo>
                <a:lnTo>
                  <a:pt x="326364" y="660400"/>
                </a:lnTo>
                <a:close/>
              </a:path>
              <a:path w="3353434" h="1955800">
                <a:moveTo>
                  <a:pt x="3098787" y="660400"/>
                </a:moveTo>
                <a:lnTo>
                  <a:pt x="3098380" y="660400"/>
                </a:lnTo>
                <a:lnTo>
                  <a:pt x="3098877" y="661557"/>
                </a:lnTo>
                <a:lnTo>
                  <a:pt x="3098787" y="660400"/>
                </a:lnTo>
                <a:close/>
              </a:path>
              <a:path w="3353434" h="1955800">
                <a:moveTo>
                  <a:pt x="241639" y="647700"/>
                </a:moveTo>
                <a:lnTo>
                  <a:pt x="235991" y="647700"/>
                </a:lnTo>
                <a:lnTo>
                  <a:pt x="229679" y="660400"/>
                </a:lnTo>
                <a:lnTo>
                  <a:pt x="233275" y="660400"/>
                </a:lnTo>
                <a:lnTo>
                  <a:pt x="241639" y="647700"/>
                </a:lnTo>
                <a:close/>
              </a:path>
              <a:path w="3353434" h="1955800">
                <a:moveTo>
                  <a:pt x="315861" y="647700"/>
                </a:moveTo>
                <a:lnTo>
                  <a:pt x="311951" y="647700"/>
                </a:lnTo>
                <a:lnTo>
                  <a:pt x="319609" y="660400"/>
                </a:lnTo>
                <a:lnTo>
                  <a:pt x="320433" y="660400"/>
                </a:lnTo>
                <a:lnTo>
                  <a:pt x="315861" y="647700"/>
                </a:lnTo>
                <a:close/>
              </a:path>
              <a:path w="3353434" h="1955800">
                <a:moveTo>
                  <a:pt x="402071" y="652521"/>
                </a:moveTo>
                <a:lnTo>
                  <a:pt x="398691" y="660400"/>
                </a:lnTo>
                <a:lnTo>
                  <a:pt x="402323" y="660400"/>
                </a:lnTo>
                <a:lnTo>
                  <a:pt x="402071" y="652521"/>
                </a:lnTo>
                <a:close/>
              </a:path>
              <a:path w="3353434" h="1955800">
                <a:moveTo>
                  <a:pt x="512191" y="647700"/>
                </a:moveTo>
                <a:lnTo>
                  <a:pt x="504952" y="647700"/>
                </a:lnTo>
                <a:lnTo>
                  <a:pt x="504952" y="660400"/>
                </a:lnTo>
                <a:lnTo>
                  <a:pt x="512191" y="647700"/>
                </a:lnTo>
                <a:close/>
              </a:path>
              <a:path w="3353434" h="1955800">
                <a:moveTo>
                  <a:pt x="513435" y="647700"/>
                </a:moveTo>
                <a:lnTo>
                  <a:pt x="512191" y="647700"/>
                </a:lnTo>
                <a:lnTo>
                  <a:pt x="513816" y="660400"/>
                </a:lnTo>
                <a:lnTo>
                  <a:pt x="515391" y="660400"/>
                </a:lnTo>
                <a:lnTo>
                  <a:pt x="513435" y="647700"/>
                </a:lnTo>
                <a:close/>
              </a:path>
              <a:path w="3353434" h="1955800">
                <a:moveTo>
                  <a:pt x="913382" y="647700"/>
                </a:moveTo>
                <a:lnTo>
                  <a:pt x="906559" y="647700"/>
                </a:lnTo>
                <a:lnTo>
                  <a:pt x="898225" y="660400"/>
                </a:lnTo>
                <a:lnTo>
                  <a:pt x="901007" y="660400"/>
                </a:lnTo>
                <a:lnTo>
                  <a:pt x="913382" y="647700"/>
                </a:lnTo>
                <a:close/>
              </a:path>
              <a:path w="3353434" h="1955800">
                <a:moveTo>
                  <a:pt x="921047" y="655684"/>
                </a:moveTo>
                <a:lnTo>
                  <a:pt x="918106" y="660400"/>
                </a:lnTo>
                <a:lnTo>
                  <a:pt x="920000" y="660400"/>
                </a:lnTo>
                <a:lnTo>
                  <a:pt x="921047" y="655684"/>
                </a:lnTo>
                <a:close/>
              </a:path>
              <a:path w="3353434" h="1955800">
                <a:moveTo>
                  <a:pt x="1277416" y="647700"/>
                </a:moveTo>
                <a:lnTo>
                  <a:pt x="1263396" y="647700"/>
                </a:lnTo>
                <a:lnTo>
                  <a:pt x="1249680" y="660400"/>
                </a:lnTo>
                <a:lnTo>
                  <a:pt x="1266137" y="660400"/>
                </a:lnTo>
                <a:lnTo>
                  <a:pt x="1277416" y="647700"/>
                </a:lnTo>
                <a:close/>
              </a:path>
              <a:path w="3353434" h="1955800">
                <a:moveTo>
                  <a:pt x="2156546" y="647700"/>
                </a:moveTo>
                <a:lnTo>
                  <a:pt x="2148613" y="647700"/>
                </a:lnTo>
                <a:lnTo>
                  <a:pt x="2162619" y="660400"/>
                </a:lnTo>
                <a:lnTo>
                  <a:pt x="2164283" y="660400"/>
                </a:lnTo>
                <a:lnTo>
                  <a:pt x="2156546" y="647700"/>
                </a:lnTo>
                <a:close/>
              </a:path>
              <a:path w="3353434" h="1955800">
                <a:moveTo>
                  <a:pt x="2247650" y="656436"/>
                </a:moveTo>
                <a:lnTo>
                  <a:pt x="2243797" y="660400"/>
                </a:lnTo>
                <a:lnTo>
                  <a:pt x="2244420" y="660400"/>
                </a:lnTo>
                <a:lnTo>
                  <a:pt x="2247650" y="656436"/>
                </a:lnTo>
                <a:close/>
              </a:path>
              <a:path w="3353434" h="1955800">
                <a:moveTo>
                  <a:pt x="3095599" y="647700"/>
                </a:moveTo>
                <a:lnTo>
                  <a:pt x="3094266" y="647700"/>
                </a:lnTo>
                <a:lnTo>
                  <a:pt x="3095358" y="660400"/>
                </a:lnTo>
                <a:lnTo>
                  <a:pt x="3095980" y="660400"/>
                </a:lnTo>
                <a:lnTo>
                  <a:pt x="3095599" y="647700"/>
                </a:lnTo>
                <a:close/>
              </a:path>
              <a:path w="3353434" h="1955800">
                <a:moveTo>
                  <a:pt x="2256142" y="647700"/>
                </a:moveTo>
                <a:lnTo>
                  <a:pt x="2254770" y="647700"/>
                </a:lnTo>
                <a:lnTo>
                  <a:pt x="2247650" y="656436"/>
                </a:lnTo>
                <a:lnTo>
                  <a:pt x="2256142" y="647700"/>
                </a:lnTo>
                <a:close/>
              </a:path>
              <a:path w="3353434" h="1955800">
                <a:moveTo>
                  <a:pt x="926027" y="647700"/>
                </a:moveTo>
                <a:lnTo>
                  <a:pt x="922820" y="647700"/>
                </a:lnTo>
                <a:lnTo>
                  <a:pt x="921047" y="655684"/>
                </a:lnTo>
                <a:lnTo>
                  <a:pt x="926027" y="647700"/>
                </a:lnTo>
                <a:close/>
              </a:path>
              <a:path w="3353434" h="1955800">
                <a:moveTo>
                  <a:pt x="404139" y="647700"/>
                </a:moveTo>
                <a:lnTo>
                  <a:pt x="401916" y="647700"/>
                </a:lnTo>
                <a:lnTo>
                  <a:pt x="402071" y="652521"/>
                </a:lnTo>
                <a:lnTo>
                  <a:pt x="404139" y="647700"/>
                </a:lnTo>
                <a:close/>
              </a:path>
              <a:path w="3353434" h="1955800">
                <a:moveTo>
                  <a:pt x="264782" y="635000"/>
                </a:moveTo>
                <a:lnTo>
                  <a:pt x="261721" y="635000"/>
                </a:lnTo>
                <a:lnTo>
                  <a:pt x="250875" y="647700"/>
                </a:lnTo>
                <a:lnTo>
                  <a:pt x="257543" y="647700"/>
                </a:lnTo>
                <a:lnTo>
                  <a:pt x="264782" y="635000"/>
                </a:lnTo>
                <a:close/>
              </a:path>
              <a:path w="3353434" h="1955800">
                <a:moveTo>
                  <a:pt x="300667" y="642547"/>
                </a:moveTo>
                <a:lnTo>
                  <a:pt x="301904" y="647700"/>
                </a:lnTo>
                <a:lnTo>
                  <a:pt x="303829" y="647700"/>
                </a:lnTo>
                <a:lnTo>
                  <a:pt x="300667" y="642547"/>
                </a:lnTo>
                <a:close/>
              </a:path>
              <a:path w="3353434" h="1955800">
                <a:moveTo>
                  <a:pt x="433806" y="635000"/>
                </a:moveTo>
                <a:lnTo>
                  <a:pt x="431006" y="635000"/>
                </a:lnTo>
                <a:lnTo>
                  <a:pt x="425486" y="647700"/>
                </a:lnTo>
                <a:lnTo>
                  <a:pt x="428777" y="647700"/>
                </a:lnTo>
                <a:lnTo>
                  <a:pt x="433806" y="635000"/>
                </a:lnTo>
                <a:close/>
              </a:path>
              <a:path w="3353434" h="1955800">
                <a:moveTo>
                  <a:pt x="454317" y="635000"/>
                </a:moveTo>
                <a:lnTo>
                  <a:pt x="453097" y="635000"/>
                </a:lnTo>
                <a:lnTo>
                  <a:pt x="450964" y="647700"/>
                </a:lnTo>
                <a:lnTo>
                  <a:pt x="454317" y="635000"/>
                </a:lnTo>
                <a:close/>
              </a:path>
              <a:path w="3353434" h="1955800">
                <a:moveTo>
                  <a:pt x="515327" y="635000"/>
                </a:moveTo>
                <a:lnTo>
                  <a:pt x="513198" y="635000"/>
                </a:lnTo>
                <a:lnTo>
                  <a:pt x="515067" y="647700"/>
                </a:lnTo>
                <a:lnTo>
                  <a:pt x="515327" y="635000"/>
                </a:lnTo>
                <a:close/>
              </a:path>
              <a:path w="3353434" h="1955800">
                <a:moveTo>
                  <a:pt x="745172" y="609600"/>
                </a:moveTo>
                <a:lnTo>
                  <a:pt x="744093" y="609600"/>
                </a:lnTo>
                <a:lnTo>
                  <a:pt x="741742" y="624879"/>
                </a:lnTo>
                <a:lnTo>
                  <a:pt x="740143" y="635000"/>
                </a:lnTo>
                <a:lnTo>
                  <a:pt x="740067" y="647700"/>
                </a:lnTo>
                <a:lnTo>
                  <a:pt x="741083" y="647700"/>
                </a:lnTo>
                <a:lnTo>
                  <a:pt x="741083" y="635000"/>
                </a:lnTo>
                <a:lnTo>
                  <a:pt x="743077" y="622300"/>
                </a:lnTo>
                <a:lnTo>
                  <a:pt x="745172" y="609600"/>
                </a:lnTo>
                <a:close/>
              </a:path>
              <a:path w="3353434" h="1955800">
                <a:moveTo>
                  <a:pt x="923095" y="637401"/>
                </a:moveTo>
                <a:lnTo>
                  <a:pt x="913382" y="647700"/>
                </a:lnTo>
                <a:lnTo>
                  <a:pt x="922477" y="647700"/>
                </a:lnTo>
                <a:lnTo>
                  <a:pt x="923095" y="637401"/>
                </a:lnTo>
                <a:close/>
              </a:path>
              <a:path w="3353434" h="1955800">
                <a:moveTo>
                  <a:pt x="941095" y="635000"/>
                </a:moveTo>
                <a:lnTo>
                  <a:pt x="938250" y="635000"/>
                </a:lnTo>
                <a:lnTo>
                  <a:pt x="937666" y="647700"/>
                </a:lnTo>
                <a:lnTo>
                  <a:pt x="940625" y="647700"/>
                </a:lnTo>
                <a:lnTo>
                  <a:pt x="941095" y="635000"/>
                </a:lnTo>
                <a:close/>
              </a:path>
              <a:path w="3353434" h="1955800">
                <a:moveTo>
                  <a:pt x="1279359" y="635000"/>
                </a:moveTo>
                <a:lnTo>
                  <a:pt x="1273895" y="635000"/>
                </a:lnTo>
                <a:lnTo>
                  <a:pt x="1278356" y="647700"/>
                </a:lnTo>
                <a:lnTo>
                  <a:pt x="1279359" y="647700"/>
                </a:lnTo>
                <a:lnTo>
                  <a:pt x="1279359" y="635000"/>
                </a:lnTo>
                <a:close/>
              </a:path>
              <a:path w="3353434" h="1955800">
                <a:moveTo>
                  <a:pt x="2107813" y="640069"/>
                </a:moveTo>
                <a:lnTo>
                  <a:pt x="2110079" y="647700"/>
                </a:lnTo>
                <a:lnTo>
                  <a:pt x="2111226" y="647700"/>
                </a:lnTo>
                <a:lnTo>
                  <a:pt x="2107813" y="640069"/>
                </a:lnTo>
                <a:close/>
              </a:path>
              <a:path w="3353434" h="1955800">
                <a:moveTo>
                  <a:pt x="2282151" y="635000"/>
                </a:moveTo>
                <a:lnTo>
                  <a:pt x="2281367" y="635000"/>
                </a:lnTo>
                <a:lnTo>
                  <a:pt x="2274079" y="647700"/>
                </a:lnTo>
                <a:lnTo>
                  <a:pt x="2275357" y="647700"/>
                </a:lnTo>
                <a:lnTo>
                  <a:pt x="2282151" y="635000"/>
                </a:lnTo>
                <a:close/>
              </a:path>
              <a:path w="3353434" h="1955800">
                <a:moveTo>
                  <a:pt x="3137398" y="637919"/>
                </a:moveTo>
                <a:lnTo>
                  <a:pt x="3134004" y="647700"/>
                </a:lnTo>
                <a:lnTo>
                  <a:pt x="3138258" y="647700"/>
                </a:lnTo>
                <a:lnTo>
                  <a:pt x="3137398" y="637919"/>
                </a:lnTo>
                <a:close/>
              </a:path>
              <a:path w="3353434" h="1955800">
                <a:moveTo>
                  <a:pt x="298856" y="635000"/>
                </a:moveTo>
                <a:lnTo>
                  <a:pt x="296037" y="635000"/>
                </a:lnTo>
                <a:lnTo>
                  <a:pt x="300667" y="642547"/>
                </a:lnTo>
                <a:lnTo>
                  <a:pt x="298856" y="635000"/>
                </a:lnTo>
                <a:close/>
              </a:path>
              <a:path w="3353434" h="1955800">
                <a:moveTo>
                  <a:pt x="2106307" y="635000"/>
                </a:moveTo>
                <a:lnTo>
                  <a:pt x="2105545" y="635000"/>
                </a:lnTo>
                <a:lnTo>
                  <a:pt x="2107813" y="640069"/>
                </a:lnTo>
                <a:lnTo>
                  <a:pt x="2106307" y="635000"/>
                </a:lnTo>
                <a:close/>
              </a:path>
              <a:path w="3353434" h="1955800">
                <a:moveTo>
                  <a:pt x="3138411" y="635000"/>
                </a:moveTo>
                <a:lnTo>
                  <a:pt x="3137141" y="635000"/>
                </a:lnTo>
                <a:lnTo>
                  <a:pt x="3137398" y="637919"/>
                </a:lnTo>
                <a:lnTo>
                  <a:pt x="3138411" y="635000"/>
                </a:lnTo>
                <a:close/>
              </a:path>
              <a:path w="3353434" h="1955800">
                <a:moveTo>
                  <a:pt x="925360" y="635000"/>
                </a:moveTo>
                <a:lnTo>
                  <a:pt x="923239" y="635000"/>
                </a:lnTo>
                <a:lnTo>
                  <a:pt x="923095" y="637401"/>
                </a:lnTo>
                <a:lnTo>
                  <a:pt x="925360" y="635000"/>
                </a:lnTo>
                <a:close/>
              </a:path>
              <a:path w="3353434" h="1955800">
                <a:moveTo>
                  <a:pt x="437654" y="622300"/>
                </a:moveTo>
                <a:lnTo>
                  <a:pt x="436410" y="622300"/>
                </a:lnTo>
                <a:lnTo>
                  <a:pt x="435787" y="635000"/>
                </a:lnTo>
                <a:lnTo>
                  <a:pt x="436714" y="635000"/>
                </a:lnTo>
                <a:lnTo>
                  <a:pt x="437654" y="622300"/>
                </a:lnTo>
                <a:close/>
              </a:path>
              <a:path w="3353434" h="1955800">
                <a:moveTo>
                  <a:pt x="440817" y="622300"/>
                </a:moveTo>
                <a:lnTo>
                  <a:pt x="439356" y="622300"/>
                </a:lnTo>
                <a:lnTo>
                  <a:pt x="439978" y="635000"/>
                </a:lnTo>
                <a:lnTo>
                  <a:pt x="442226" y="635000"/>
                </a:lnTo>
                <a:lnTo>
                  <a:pt x="443262" y="632618"/>
                </a:lnTo>
                <a:lnTo>
                  <a:pt x="440817" y="622300"/>
                </a:lnTo>
                <a:close/>
              </a:path>
              <a:path w="3353434" h="1955800">
                <a:moveTo>
                  <a:pt x="447751" y="622300"/>
                </a:moveTo>
                <a:lnTo>
                  <a:pt x="443262" y="632618"/>
                </a:lnTo>
                <a:lnTo>
                  <a:pt x="443826" y="635000"/>
                </a:lnTo>
                <a:lnTo>
                  <a:pt x="448290" y="624879"/>
                </a:lnTo>
                <a:lnTo>
                  <a:pt x="447751" y="622300"/>
                </a:lnTo>
                <a:close/>
              </a:path>
              <a:path w="3353434" h="1955800">
                <a:moveTo>
                  <a:pt x="449427" y="622300"/>
                </a:moveTo>
                <a:lnTo>
                  <a:pt x="448290" y="624879"/>
                </a:lnTo>
                <a:lnTo>
                  <a:pt x="450405" y="635000"/>
                </a:lnTo>
                <a:lnTo>
                  <a:pt x="452018" y="635000"/>
                </a:lnTo>
                <a:lnTo>
                  <a:pt x="451936" y="634021"/>
                </a:lnTo>
                <a:lnTo>
                  <a:pt x="449427" y="622300"/>
                </a:lnTo>
                <a:close/>
              </a:path>
              <a:path w="3353434" h="1955800">
                <a:moveTo>
                  <a:pt x="451965" y="634158"/>
                </a:moveTo>
                <a:lnTo>
                  <a:pt x="452018" y="635000"/>
                </a:lnTo>
                <a:lnTo>
                  <a:pt x="451965" y="634158"/>
                </a:lnTo>
                <a:close/>
              </a:path>
              <a:path w="3353434" h="1955800">
                <a:moveTo>
                  <a:pt x="452335" y="622300"/>
                </a:moveTo>
                <a:lnTo>
                  <a:pt x="451218" y="622300"/>
                </a:lnTo>
                <a:lnTo>
                  <a:pt x="451965" y="634158"/>
                </a:lnTo>
                <a:lnTo>
                  <a:pt x="452145" y="635000"/>
                </a:lnTo>
                <a:lnTo>
                  <a:pt x="458724" y="635000"/>
                </a:lnTo>
                <a:lnTo>
                  <a:pt x="452335" y="622300"/>
                </a:lnTo>
                <a:close/>
              </a:path>
              <a:path w="3353434" h="1955800">
                <a:moveTo>
                  <a:pt x="482168" y="622300"/>
                </a:moveTo>
                <a:lnTo>
                  <a:pt x="481279" y="622300"/>
                </a:lnTo>
                <a:lnTo>
                  <a:pt x="483577" y="635000"/>
                </a:lnTo>
                <a:lnTo>
                  <a:pt x="486234" y="635000"/>
                </a:lnTo>
                <a:lnTo>
                  <a:pt x="482168" y="622300"/>
                </a:lnTo>
                <a:close/>
              </a:path>
              <a:path w="3353434" h="1955800">
                <a:moveTo>
                  <a:pt x="935240" y="622300"/>
                </a:moveTo>
                <a:lnTo>
                  <a:pt x="933174" y="622300"/>
                </a:lnTo>
                <a:lnTo>
                  <a:pt x="928598" y="635000"/>
                </a:lnTo>
                <a:lnTo>
                  <a:pt x="929195" y="635000"/>
                </a:lnTo>
                <a:lnTo>
                  <a:pt x="935240" y="622300"/>
                </a:lnTo>
                <a:close/>
              </a:path>
              <a:path w="3353434" h="1955800">
                <a:moveTo>
                  <a:pt x="1009144" y="624674"/>
                </a:moveTo>
                <a:lnTo>
                  <a:pt x="1015545" y="635000"/>
                </a:lnTo>
                <a:lnTo>
                  <a:pt x="1025169" y="635000"/>
                </a:lnTo>
                <a:lnTo>
                  <a:pt x="1009144" y="624674"/>
                </a:lnTo>
                <a:close/>
              </a:path>
              <a:path w="3353434" h="1955800">
                <a:moveTo>
                  <a:pt x="1025372" y="622300"/>
                </a:moveTo>
                <a:lnTo>
                  <a:pt x="1023810" y="622300"/>
                </a:lnTo>
                <a:lnTo>
                  <a:pt x="1025652" y="635000"/>
                </a:lnTo>
                <a:lnTo>
                  <a:pt x="1026477" y="635000"/>
                </a:lnTo>
                <a:lnTo>
                  <a:pt x="1025372" y="622300"/>
                </a:lnTo>
                <a:close/>
              </a:path>
              <a:path w="3353434" h="1955800">
                <a:moveTo>
                  <a:pt x="1249538" y="622300"/>
                </a:moveTo>
                <a:lnTo>
                  <a:pt x="1246590" y="622300"/>
                </a:lnTo>
                <a:lnTo>
                  <a:pt x="1249091" y="635000"/>
                </a:lnTo>
                <a:lnTo>
                  <a:pt x="1255458" y="635000"/>
                </a:lnTo>
                <a:lnTo>
                  <a:pt x="1249538" y="622300"/>
                </a:lnTo>
                <a:close/>
              </a:path>
              <a:path w="3353434" h="1955800">
                <a:moveTo>
                  <a:pt x="1278686" y="622300"/>
                </a:moveTo>
                <a:lnTo>
                  <a:pt x="1277581" y="622300"/>
                </a:lnTo>
                <a:lnTo>
                  <a:pt x="1279690" y="635000"/>
                </a:lnTo>
                <a:lnTo>
                  <a:pt x="1280515" y="635000"/>
                </a:lnTo>
                <a:lnTo>
                  <a:pt x="1278686" y="622300"/>
                </a:lnTo>
                <a:close/>
              </a:path>
              <a:path w="3353434" h="1955800">
                <a:moveTo>
                  <a:pt x="2089213" y="622300"/>
                </a:moveTo>
                <a:lnTo>
                  <a:pt x="2074541" y="622300"/>
                </a:lnTo>
                <a:lnTo>
                  <a:pt x="2088261" y="635000"/>
                </a:lnTo>
                <a:lnTo>
                  <a:pt x="2093903" y="627436"/>
                </a:lnTo>
                <a:lnTo>
                  <a:pt x="2089213" y="622300"/>
                </a:lnTo>
                <a:close/>
              </a:path>
              <a:path w="3353434" h="1955800">
                <a:moveTo>
                  <a:pt x="2099915" y="634021"/>
                </a:moveTo>
                <a:lnTo>
                  <a:pt x="2100097" y="635000"/>
                </a:lnTo>
                <a:lnTo>
                  <a:pt x="2100808" y="635000"/>
                </a:lnTo>
                <a:lnTo>
                  <a:pt x="2099915" y="634021"/>
                </a:lnTo>
                <a:close/>
              </a:path>
              <a:path w="3353434" h="1955800">
                <a:moveTo>
                  <a:pt x="2379205" y="622300"/>
                </a:moveTo>
                <a:lnTo>
                  <a:pt x="2353538" y="622300"/>
                </a:lnTo>
                <a:lnTo>
                  <a:pt x="2343186" y="635000"/>
                </a:lnTo>
                <a:lnTo>
                  <a:pt x="2367631" y="635000"/>
                </a:lnTo>
                <a:lnTo>
                  <a:pt x="2379205" y="622300"/>
                </a:lnTo>
                <a:close/>
              </a:path>
              <a:path w="3353434" h="1955800">
                <a:moveTo>
                  <a:pt x="2409012" y="622300"/>
                </a:moveTo>
                <a:lnTo>
                  <a:pt x="2386825" y="622300"/>
                </a:lnTo>
                <a:lnTo>
                  <a:pt x="2393200" y="635000"/>
                </a:lnTo>
                <a:lnTo>
                  <a:pt x="2409012" y="622300"/>
                </a:lnTo>
                <a:close/>
              </a:path>
              <a:path w="3353434" h="1955800">
                <a:moveTo>
                  <a:pt x="3161225" y="616607"/>
                </a:moveTo>
                <a:lnTo>
                  <a:pt x="3160483" y="622300"/>
                </a:lnTo>
                <a:lnTo>
                  <a:pt x="3159112" y="622300"/>
                </a:lnTo>
                <a:lnTo>
                  <a:pt x="3156445" y="635000"/>
                </a:lnTo>
                <a:lnTo>
                  <a:pt x="3157410" y="635000"/>
                </a:lnTo>
                <a:lnTo>
                  <a:pt x="3162592" y="622300"/>
                </a:lnTo>
                <a:lnTo>
                  <a:pt x="3161225" y="616607"/>
                </a:lnTo>
                <a:close/>
              </a:path>
              <a:path w="3353434" h="1955800">
                <a:moveTo>
                  <a:pt x="3189655" y="622300"/>
                </a:moveTo>
                <a:lnTo>
                  <a:pt x="3188944" y="622300"/>
                </a:lnTo>
                <a:lnTo>
                  <a:pt x="3191751" y="635000"/>
                </a:lnTo>
                <a:lnTo>
                  <a:pt x="3192018" y="635000"/>
                </a:lnTo>
                <a:lnTo>
                  <a:pt x="3191918" y="633335"/>
                </a:lnTo>
                <a:lnTo>
                  <a:pt x="3189655" y="622300"/>
                </a:lnTo>
                <a:close/>
              </a:path>
              <a:path w="3353434" h="1955800">
                <a:moveTo>
                  <a:pt x="3191918" y="633335"/>
                </a:moveTo>
                <a:lnTo>
                  <a:pt x="3192018" y="635000"/>
                </a:lnTo>
                <a:lnTo>
                  <a:pt x="3192259" y="635000"/>
                </a:lnTo>
                <a:lnTo>
                  <a:pt x="3191918" y="633335"/>
                </a:lnTo>
                <a:close/>
              </a:path>
              <a:path w="3353434" h="1955800">
                <a:moveTo>
                  <a:pt x="3193783" y="622300"/>
                </a:moveTo>
                <a:lnTo>
                  <a:pt x="3191256" y="622300"/>
                </a:lnTo>
                <a:lnTo>
                  <a:pt x="3191918" y="633335"/>
                </a:lnTo>
                <a:lnTo>
                  <a:pt x="3192259" y="635000"/>
                </a:lnTo>
                <a:lnTo>
                  <a:pt x="3194710" y="635000"/>
                </a:lnTo>
                <a:lnTo>
                  <a:pt x="3193783" y="622300"/>
                </a:lnTo>
                <a:close/>
              </a:path>
              <a:path w="3353434" h="1955800">
                <a:moveTo>
                  <a:pt x="2097735" y="622300"/>
                </a:moveTo>
                <a:lnTo>
                  <a:pt x="2093903" y="627436"/>
                </a:lnTo>
                <a:lnTo>
                  <a:pt x="2099915" y="634021"/>
                </a:lnTo>
                <a:lnTo>
                  <a:pt x="2097735" y="622300"/>
                </a:lnTo>
                <a:close/>
              </a:path>
              <a:path w="3353434" h="1955800">
                <a:moveTo>
                  <a:pt x="1007672" y="622300"/>
                </a:moveTo>
                <a:lnTo>
                  <a:pt x="1005459" y="622300"/>
                </a:lnTo>
                <a:lnTo>
                  <a:pt x="1009144" y="624674"/>
                </a:lnTo>
                <a:lnTo>
                  <a:pt x="1007672" y="622300"/>
                </a:lnTo>
                <a:close/>
              </a:path>
              <a:path w="3353434" h="1955800">
                <a:moveTo>
                  <a:pt x="459968" y="609600"/>
                </a:moveTo>
                <a:lnTo>
                  <a:pt x="458736" y="609600"/>
                </a:lnTo>
                <a:lnTo>
                  <a:pt x="457695" y="622300"/>
                </a:lnTo>
                <a:lnTo>
                  <a:pt x="458508" y="622300"/>
                </a:lnTo>
                <a:lnTo>
                  <a:pt x="459968" y="609600"/>
                </a:lnTo>
                <a:close/>
              </a:path>
              <a:path w="3353434" h="1955800">
                <a:moveTo>
                  <a:pt x="462521" y="609600"/>
                </a:moveTo>
                <a:lnTo>
                  <a:pt x="461479" y="609600"/>
                </a:lnTo>
                <a:lnTo>
                  <a:pt x="461873" y="622300"/>
                </a:lnTo>
                <a:lnTo>
                  <a:pt x="462788" y="622300"/>
                </a:lnTo>
                <a:lnTo>
                  <a:pt x="462521" y="609600"/>
                </a:lnTo>
                <a:close/>
              </a:path>
              <a:path w="3353434" h="1955800">
                <a:moveTo>
                  <a:pt x="968616" y="609600"/>
                </a:moveTo>
                <a:lnTo>
                  <a:pt x="948613" y="609600"/>
                </a:lnTo>
                <a:lnTo>
                  <a:pt x="942716" y="622300"/>
                </a:lnTo>
                <a:lnTo>
                  <a:pt x="975055" y="622300"/>
                </a:lnTo>
                <a:lnTo>
                  <a:pt x="968616" y="609600"/>
                </a:lnTo>
                <a:close/>
              </a:path>
              <a:path w="3353434" h="1955800">
                <a:moveTo>
                  <a:pt x="1024432" y="609600"/>
                </a:moveTo>
                <a:lnTo>
                  <a:pt x="1022896" y="609600"/>
                </a:lnTo>
                <a:lnTo>
                  <a:pt x="1022896" y="622300"/>
                </a:lnTo>
                <a:lnTo>
                  <a:pt x="1023988" y="622300"/>
                </a:lnTo>
                <a:lnTo>
                  <a:pt x="1024432" y="609600"/>
                </a:lnTo>
                <a:close/>
              </a:path>
              <a:path w="3353434" h="1955800">
                <a:moveTo>
                  <a:pt x="1237304" y="609600"/>
                </a:moveTo>
                <a:lnTo>
                  <a:pt x="1236728" y="609600"/>
                </a:lnTo>
                <a:lnTo>
                  <a:pt x="1241526" y="622300"/>
                </a:lnTo>
                <a:lnTo>
                  <a:pt x="1242199" y="622300"/>
                </a:lnTo>
                <a:lnTo>
                  <a:pt x="1237304" y="609600"/>
                </a:lnTo>
                <a:close/>
              </a:path>
              <a:path w="3353434" h="1955800">
                <a:moveTo>
                  <a:pt x="1277274" y="619139"/>
                </a:moveTo>
                <a:lnTo>
                  <a:pt x="1276743" y="622300"/>
                </a:lnTo>
                <a:lnTo>
                  <a:pt x="1278115" y="622300"/>
                </a:lnTo>
                <a:lnTo>
                  <a:pt x="1277274" y="619139"/>
                </a:lnTo>
                <a:close/>
              </a:path>
              <a:path w="3353434" h="1955800">
                <a:moveTo>
                  <a:pt x="1894674" y="609600"/>
                </a:moveTo>
                <a:lnTo>
                  <a:pt x="1893671" y="609600"/>
                </a:lnTo>
                <a:lnTo>
                  <a:pt x="1892820" y="622300"/>
                </a:lnTo>
                <a:lnTo>
                  <a:pt x="1894078" y="622300"/>
                </a:lnTo>
                <a:lnTo>
                  <a:pt x="1894674" y="609600"/>
                </a:lnTo>
                <a:close/>
              </a:path>
              <a:path w="3353434" h="1955800">
                <a:moveTo>
                  <a:pt x="1913458" y="609600"/>
                </a:moveTo>
                <a:lnTo>
                  <a:pt x="1913305" y="609600"/>
                </a:lnTo>
                <a:lnTo>
                  <a:pt x="1899081" y="622300"/>
                </a:lnTo>
                <a:lnTo>
                  <a:pt x="1910461" y="622300"/>
                </a:lnTo>
                <a:lnTo>
                  <a:pt x="1913458" y="609600"/>
                </a:lnTo>
                <a:close/>
              </a:path>
              <a:path w="3353434" h="1955800">
                <a:moveTo>
                  <a:pt x="1939709" y="609600"/>
                </a:moveTo>
                <a:lnTo>
                  <a:pt x="1922729" y="609600"/>
                </a:lnTo>
                <a:lnTo>
                  <a:pt x="1926907" y="622300"/>
                </a:lnTo>
                <a:lnTo>
                  <a:pt x="1952132" y="622300"/>
                </a:lnTo>
                <a:lnTo>
                  <a:pt x="1939709" y="609600"/>
                </a:lnTo>
                <a:close/>
              </a:path>
              <a:path w="3353434" h="1955800">
                <a:moveTo>
                  <a:pt x="2432212" y="609600"/>
                </a:moveTo>
                <a:lnTo>
                  <a:pt x="2429560" y="609600"/>
                </a:lnTo>
                <a:lnTo>
                  <a:pt x="2417165" y="622300"/>
                </a:lnTo>
                <a:lnTo>
                  <a:pt x="2424252" y="622300"/>
                </a:lnTo>
                <a:lnTo>
                  <a:pt x="2432212" y="609600"/>
                </a:lnTo>
                <a:close/>
              </a:path>
              <a:path w="3353434" h="1955800">
                <a:moveTo>
                  <a:pt x="3180219" y="609600"/>
                </a:moveTo>
                <a:lnTo>
                  <a:pt x="3179191" y="609600"/>
                </a:lnTo>
                <a:lnTo>
                  <a:pt x="3177921" y="622300"/>
                </a:lnTo>
                <a:lnTo>
                  <a:pt x="3178949" y="622300"/>
                </a:lnTo>
                <a:lnTo>
                  <a:pt x="3180219" y="609600"/>
                </a:lnTo>
                <a:close/>
              </a:path>
              <a:path w="3353434" h="1955800">
                <a:moveTo>
                  <a:pt x="3195871" y="609600"/>
                </a:moveTo>
                <a:lnTo>
                  <a:pt x="3195171" y="609600"/>
                </a:lnTo>
                <a:lnTo>
                  <a:pt x="3188627" y="622300"/>
                </a:lnTo>
                <a:lnTo>
                  <a:pt x="3189516" y="622300"/>
                </a:lnTo>
                <a:lnTo>
                  <a:pt x="3195871" y="609600"/>
                </a:lnTo>
                <a:close/>
              </a:path>
              <a:path w="3353434" h="1955800">
                <a:moveTo>
                  <a:pt x="1278877" y="609600"/>
                </a:moveTo>
                <a:lnTo>
                  <a:pt x="1274737" y="609600"/>
                </a:lnTo>
                <a:lnTo>
                  <a:pt x="1277274" y="619139"/>
                </a:lnTo>
                <a:lnTo>
                  <a:pt x="1278877" y="609600"/>
                </a:lnTo>
                <a:close/>
              </a:path>
              <a:path w="3353434" h="1955800">
                <a:moveTo>
                  <a:pt x="3162139" y="609600"/>
                </a:moveTo>
                <a:lnTo>
                  <a:pt x="3159544" y="609600"/>
                </a:lnTo>
                <a:lnTo>
                  <a:pt x="3161225" y="616607"/>
                </a:lnTo>
                <a:lnTo>
                  <a:pt x="3162139" y="609600"/>
                </a:lnTo>
                <a:close/>
              </a:path>
              <a:path w="3353434" h="1955800">
                <a:moveTo>
                  <a:pt x="718540" y="584200"/>
                </a:moveTo>
                <a:lnTo>
                  <a:pt x="717778" y="584200"/>
                </a:lnTo>
                <a:lnTo>
                  <a:pt x="730732" y="609600"/>
                </a:lnTo>
                <a:lnTo>
                  <a:pt x="731291" y="609600"/>
                </a:lnTo>
                <a:lnTo>
                  <a:pt x="718540" y="584200"/>
                </a:lnTo>
                <a:close/>
              </a:path>
              <a:path w="3353434" h="1955800">
                <a:moveTo>
                  <a:pt x="1040118" y="596900"/>
                </a:moveTo>
                <a:lnTo>
                  <a:pt x="1034681" y="596900"/>
                </a:lnTo>
                <a:lnTo>
                  <a:pt x="1030795" y="609600"/>
                </a:lnTo>
                <a:lnTo>
                  <a:pt x="1031557" y="609600"/>
                </a:lnTo>
                <a:lnTo>
                  <a:pt x="1040118" y="596900"/>
                </a:lnTo>
                <a:close/>
              </a:path>
              <a:path w="3353434" h="1955800">
                <a:moveTo>
                  <a:pt x="1066241" y="596900"/>
                </a:moveTo>
                <a:lnTo>
                  <a:pt x="1065441" y="596900"/>
                </a:lnTo>
                <a:lnTo>
                  <a:pt x="1070580" y="609600"/>
                </a:lnTo>
                <a:lnTo>
                  <a:pt x="1071232" y="609600"/>
                </a:lnTo>
                <a:lnTo>
                  <a:pt x="1066241" y="596900"/>
                </a:lnTo>
                <a:close/>
              </a:path>
              <a:path w="3353434" h="1955800">
                <a:moveTo>
                  <a:pt x="1289305" y="597419"/>
                </a:moveTo>
                <a:lnTo>
                  <a:pt x="1285938" y="609600"/>
                </a:lnTo>
                <a:lnTo>
                  <a:pt x="1286916" y="609600"/>
                </a:lnTo>
                <a:lnTo>
                  <a:pt x="1289305" y="597419"/>
                </a:lnTo>
                <a:close/>
              </a:path>
              <a:path w="3353434" h="1955800">
                <a:moveTo>
                  <a:pt x="1884553" y="596900"/>
                </a:moveTo>
                <a:lnTo>
                  <a:pt x="1882635" y="596900"/>
                </a:lnTo>
                <a:lnTo>
                  <a:pt x="1885454" y="609600"/>
                </a:lnTo>
                <a:lnTo>
                  <a:pt x="1891411" y="609600"/>
                </a:lnTo>
                <a:lnTo>
                  <a:pt x="1884553" y="596900"/>
                </a:lnTo>
                <a:close/>
              </a:path>
              <a:path w="3353434" h="1955800">
                <a:moveTo>
                  <a:pt x="2445894" y="596900"/>
                </a:moveTo>
                <a:lnTo>
                  <a:pt x="2441506" y="596900"/>
                </a:lnTo>
                <a:lnTo>
                  <a:pt x="2435682" y="609600"/>
                </a:lnTo>
                <a:lnTo>
                  <a:pt x="2439146" y="609600"/>
                </a:lnTo>
                <a:lnTo>
                  <a:pt x="2445894" y="596900"/>
                </a:lnTo>
                <a:close/>
              </a:path>
              <a:path w="3353434" h="1955800">
                <a:moveTo>
                  <a:pt x="3216986" y="596900"/>
                </a:moveTo>
                <a:lnTo>
                  <a:pt x="3215970" y="596900"/>
                </a:lnTo>
                <a:lnTo>
                  <a:pt x="3212455" y="609600"/>
                </a:lnTo>
                <a:lnTo>
                  <a:pt x="3213381" y="609600"/>
                </a:lnTo>
                <a:lnTo>
                  <a:pt x="3216986" y="596900"/>
                </a:lnTo>
                <a:close/>
              </a:path>
              <a:path w="3353434" h="1955800">
                <a:moveTo>
                  <a:pt x="1289449" y="596900"/>
                </a:moveTo>
                <a:lnTo>
                  <a:pt x="1289305" y="597419"/>
                </a:lnTo>
                <a:lnTo>
                  <a:pt x="1289449" y="596900"/>
                </a:lnTo>
                <a:close/>
              </a:path>
              <a:path w="3353434" h="1955800">
                <a:moveTo>
                  <a:pt x="1300556" y="584200"/>
                </a:moveTo>
                <a:lnTo>
                  <a:pt x="1296454" y="584200"/>
                </a:lnTo>
                <a:lnTo>
                  <a:pt x="1299286" y="596900"/>
                </a:lnTo>
                <a:lnTo>
                  <a:pt x="1301419" y="596900"/>
                </a:lnTo>
                <a:lnTo>
                  <a:pt x="1300556" y="584200"/>
                </a:lnTo>
                <a:close/>
              </a:path>
              <a:path w="3353434" h="1955800">
                <a:moveTo>
                  <a:pt x="1874974" y="587439"/>
                </a:moveTo>
                <a:lnTo>
                  <a:pt x="1877339" y="596900"/>
                </a:lnTo>
                <a:lnTo>
                  <a:pt x="1880603" y="596900"/>
                </a:lnTo>
                <a:lnTo>
                  <a:pt x="1874974" y="587439"/>
                </a:lnTo>
                <a:close/>
              </a:path>
              <a:path w="3353434" h="1955800">
                <a:moveTo>
                  <a:pt x="2453745" y="584200"/>
                </a:moveTo>
                <a:lnTo>
                  <a:pt x="2453297" y="584200"/>
                </a:lnTo>
                <a:lnTo>
                  <a:pt x="2445894" y="596900"/>
                </a:lnTo>
                <a:lnTo>
                  <a:pt x="2447280" y="596900"/>
                </a:lnTo>
                <a:lnTo>
                  <a:pt x="2453745" y="584200"/>
                </a:lnTo>
                <a:close/>
              </a:path>
              <a:path w="3353434" h="1955800">
                <a:moveTo>
                  <a:pt x="3218840" y="590906"/>
                </a:moveTo>
                <a:lnTo>
                  <a:pt x="3215741" y="596900"/>
                </a:lnTo>
                <a:lnTo>
                  <a:pt x="3218840" y="596900"/>
                </a:lnTo>
                <a:lnTo>
                  <a:pt x="3218840" y="590906"/>
                </a:lnTo>
                <a:close/>
              </a:path>
              <a:path w="3353434" h="1955800">
                <a:moveTo>
                  <a:pt x="3222307" y="584200"/>
                </a:moveTo>
                <a:lnTo>
                  <a:pt x="3218840" y="584200"/>
                </a:lnTo>
                <a:lnTo>
                  <a:pt x="3218840" y="590906"/>
                </a:lnTo>
                <a:lnTo>
                  <a:pt x="3222307" y="584200"/>
                </a:lnTo>
                <a:close/>
              </a:path>
              <a:path w="3353434" h="1955800">
                <a:moveTo>
                  <a:pt x="1869706" y="571500"/>
                </a:moveTo>
                <a:lnTo>
                  <a:pt x="1868182" y="571500"/>
                </a:lnTo>
                <a:lnTo>
                  <a:pt x="1870468" y="584200"/>
                </a:lnTo>
                <a:lnTo>
                  <a:pt x="1873046" y="584200"/>
                </a:lnTo>
                <a:lnTo>
                  <a:pt x="1874974" y="587439"/>
                </a:lnTo>
                <a:lnTo>
                  <a:pt x="1874149" y="584157"/>
                </a:lnTo>
                <a:lnTo>
                  <a:pt x="1869706" y="571500"/>
                </a:lnTo>
                <a:close/>
              </a:path>
              <a:path w="3353434" h="1955800">
                <a:moveTo>
                  <a:pt x="511746" y="520700"/>
                </a:moveTo>
                <a:lnTo>
                  <a:pt x="548868" y="546100"/>
                </a:lnTo>
                <a:lnTo>
                  <a:pt x="554926" y="558800"/>
                </a:lnTo>
                <a:lnTo>
                  <a:pt x="555053" y="558800"/>
                </a:lnTo>
                <a:lnTo>
                  <a:pt x="586397" y="584200"/>
                </a:lnTo>
                <a:lnTo>
                  <a:pt x="586698" y="584190"/>
                </a:lnTo>
                <a:lnTo>
                  <a:pt x="555815" y="558800"/>
                </a:lnTo>
                <a:lnTo>
                  <a:pt x="549706" y="546100"/>
                </a:lnTo>
                <a:lnTo>
                  <a:pt x="549503" y="546100"/>
                </a:lnTo>
                <a:lnTo>
                  <a:pt x="511746" y="520700"/>
                </a:lnTo>
                <a:close/>
              </a:path>
              <a:path w="3353434" h="1955800">
                <a:moveTo>
                  <a:pt x="617974" y="575365"/>
                </a:moveTo>
                <a:lnTo>
                  <a:pt x="586814" y="584157"/>
                </a:lnTo>
                <a:lnTo>
                  <a:pt x="617974" y="575365"/>
                </a:lnTo>
                <a:close/>
              </a:path>
              <a:path w="3353434" h="1955800">
                <a:moveTo>
                  <a:pt x="698271" y="571500"/>
                </a:moveTo>
                <a:lnTo>
                  <a:pt x="698131" y="571500"/>
                </a:lnTo>
                <a:lnTo>
                  <a:pt x="682664" y="584157"/>
                </a:lnTo>
                <a:lnTo>
                  <a:pt x="682942" y="584200"/>
                </a:lnTo>
                <a:lnTo>
                  <a:pt x="698271" y="571500"/>
                </a:lnTo>
                <a:close/>
              </a:path>
              <a:path w="3353434" h="1955800">
                <a:moveTo>
                  <a:pt x="698576" y="571500"/>
                </a:moveTo>
                <a:lnTo>
                  <a:pt x="698271" y="571500"/>
                </a:lnTo>
                <a:lnTo>
                  <a:pt x="710222" y="584200"/>
                </a:lnTo>
                <a:lnTo>
                  <a:pt x="710895" y="584200"/>
                </a:lnTo>
                <a:lnTo>
                  <a:pt x="698576" y="571500"/>
                </a:lnTo>
                <a:close/>
              </a:path>
              <a:path w="3353434" h="1955800">
                <a:moveTo>
                  <a:pt x="1294561" y="571500"/>
                </a:moveTo>
                <a:lnTo>
                  <a:pt x="1291958" y="571500"/>
                </a:lnTo>
                <a:lnTo>
                  <a:pt x="1294930" y="584200"/>
                </a:lnTo>
                <a:lnTo>
                  <a:pt x="1295781" y="584200"/>
                </a:lnTo>
                <a:lnTo>
                  <a:pt x="1294561" y="571500"/>
                </a:lnTo>
                <a:close/>
              </a:path>
              <a:path w="3353434" h="1955800">
                <a:moveTo>
                  <a:pt x="2477249" y="571500"/>
                </a:moveTo>
                <a:lnTo>
                  <a:pt x="2475001" y="571500"/>
                </a:lnTo>
                <a:lnTo>
                  <a:pt x="2467131" y="584200"/>
                </a:lnTo>
                <a:lnTo>
                  <a:pt x="2467775" y="584200"/>
                </a:lnTo>
                <a:lnTo>
                  <a:pt x="2477249" y="571500"/>
                </a:lnTo>
                <a:close/>
              </a:path>
              <a:path w="3353434" h="1955800">
                <a:moveTo>
                  <a:pt x="3215733" y="575330"/>
                </a:moveTo>
                <a:lnTo>
                  <a:pt x="3215919" y="584200"/>
                </a:lnTo>
                <a:lnTo>
                  <a:pt x="3218713" y="584200"/>
                </a:lnTo>
                <a:lnTo>
                  <a:pt x="3215733" y="575330"/>
                </a:lnTo>
                <a:close/>
              </a:path>
              <a:path w="3353434" h="1955800">
                <a:moveTo>
                  <a:pt x="631672" y="571500"/>
                </a:moveTo>
                <a:lnTo>
                  <a:pt x="617974" y="575365"/>
                </a:lnTo>
                <a:lnTo>
                  <a:pt x="631672" y="571500"/>
                </a:lnTo>
                <a:close/>
              </a:path>
              <a:path w="3353434" h="1955800">
                <a:moveTo>
                  <a:pt x="3215652" y="571500"/>
                </a:moveTo>
                <a:lnTo>
                  <a:pt x="3214446" y="571500"/>
                </a:lnTo>
                <a:lnTo>
                  <a:pt x="3215733" y="575330"/>
                </a:lnTo>
                <a:lnTo>
                  <a:pt x="3215652" y="571500"/>
                </a:lnTo>
                <a:close/>
              </a:path>
              <a:path w="3353434" h="1955800">
                <a:moveTo>
                  <a:pt x="631685" y="571500"/>
                </a:moveTo>
                <a:lnTo>
                  <a:pt x="641870" y="574040"/>
                </a:lnTo>
                <a:lnTo>
                  <a:pt x="631685" y="571500"/>
                </a:lnTo>
                <a:close/>
              </a:path>
              <a:path w="3353434" h="1955800">
                <a:moveTo>
                  <a:pt x="1287388" y="561277"/>
                </a:moveTo>
                <a:lnTo>
                  <a:pt x="1288707" y="571500"/>
                </a:lnTo>
                <a:lnTo>
                  <a:pt x="1292428" y="571500"/>
                </a:lnTo>
                <a:lnTo>
                  <a:pt x="1287388" y="561277"/>
                </a:lnTo>
                <a:close/>
              </a:path>
              <a:path w="3353434" h="1955800">
                <a:moveTo>
                  <a:pt x="1865019" y="564768"/>
                </a:moveTo>
                <a:lnTo>
                  <a:pt x="1866163" y="571500"/>
                </a:lnTo>
                <a:lnTo>
                  <a:pt x="1868741" y="571500"/>
                </a:lnTo>
                <a:lnTo>
                  <a:pt x="1865019" y="564768"/>
                </a:lnTo>
                <a:close/>
              </a:path>
              <a:path w="3353434" h="1955800">
                <a:moveTo>
                  <a:pt x="2485123" y="567444"/>
                </a:moveTo>
                <a:lnTo>
                  <a:pt x="2485123" y="571500"/>
                </a:lnTo>
                <a:lnTo>
                  <a:pt x="2486088" y="571500"/>
                </a:lnTo>
                <a:lnTo>
                  <a:pt x="2485123" y="567444"/>
                </a:lnTo>
                <a:close/>
              </a:path>
              <a:path w="3353434" h="1955800">
                <a:moveTo>
                  <a:pt x="3216363" y="546100"/>
                </a:moveTo>
                <a:lnTo>
                  <a:pt x="3215775" y="546100"/>
                </a:lnTo>
                <a:lnTo>
                  <a:pt x="3215759" y="558800"/>
                </a:lnTo>
                <a:lnTo>
                  <a:pt x="3215635" y="571500"/>
                </a:lnTo>
                <a:lnTo>
                  <a:pt x="3217799" y="571500"/>
                </a:lnTo>
                <a:lnTo>
                  <a:pt x="3216363" y="546100"/>
                </a:lnTo>
                <a:close/>
              </a:path>
              <a:path w="3353434" h="1955800">
                <a:moveTo>
                  <a:pt x="2485123" y="558800"/>
                </a:moveTo>
                <a:lnTo>
                  <a:pt x="2483066" y="558800"/>
                </a:lnTo>
                <a:lnTo>
                  <a:pt x="2485123" y="567444"/>
                </a:lnTo>
                <a:lnTo>
                  <a:pt x="2485123" y="558800"/>
                </a:lnTo>
                <a:close/>
              </a:path>
              <a:path w="3353434" h="1955800">
                <a:moveTo>
                  <a:pt x="1864004" y="558800"/>
                </a:moveTo>
                <a:lnTo>
                  <a:pt x="1861718" y="558800"/>
                </a:lnTo>
                <a:lnTo>
                  <a:pt x="1865019" y="564768"/>
                </a:lnTo>
                <a:lnTo>
                  <a:pt x="1864004" y="558800"/>
                </a:lnTo>
                <a:close/>
              </a:path>
              <a:path w="3353434" h="1955800">
                <a:moveTo>
                  <a:pt x="1287068" y="558800"/>
                </a:moveTo>
                <a:lnTo>
                  <a:pt x="1286167" y="558800"/>
                </a:lnTo>
                <a:lnTo>
                  <a:pt x="1287388" y="561277"/>
                </a:lnTo>
                <a:lnTo>
                  <a:pt x="1287068" y="558800"/>
                </a:lnTo>
                <a:close/>
              </a:path>
              <a:path w="3353434" h="1955800">
                <a:moveTo>
                  <a:pt x="1283851" y="549501"/>
                </a:moveTo>
                <a:lnTo>
                  <a:pt x="1284084" y="558800"/>
                </a:lnTo>
                <a:lnTo>
                  <a:pt x="1286167" y="558800"/>
                </a:lnTo>
                <a:lnTo>
                  <a:pt x="1283851" y="549501"/>
                </a:lnTo>
                <a:close/>
              </a:path>
              <a:path w="3353434" h="1955800">
                <a:moveTo>
                  <a:pt x="1855749" y="546100"/>
                </a:moveTo>
                <a:lnTo>
                  <a:pt x="1855266" y="546100"/>
                </a:lnTo>
                <a:lnTo>
                  <a:pt x="1851888" y="558800"/>
                </a:lnTo>
                <a:lnTo>
                  <a:pt x="1853882" y="558800"/>
                </a:lnTo>
                <a:lnTo>
                  <a:pt x="1855749" y="546100"/>
                </a:lnTo>
                <a:close/>
              </a:path>
              <a:path w="3353434" h="1955800">
                <a:moveTo>
                  <a:pt x="2473662" y="549819"/>
                </a:moveTo>
                <a:lnTo>
                  <a:pt x="2474048" y="558800"/>
                </a:lnTo>
                <a:lnTo>
                  <a:pt x="2483066" y="558800"/>
                </a:lnTo>
                <a:lnTo>
                  <a:pt x="2473662" y="549819"/>
                </a:lnTo>
                <a:close/>
              </a:path>
              <a:path w="3353434" h="1955800">
                <a:moveTo>
                  <a:pt x="2473502" y="546100"/>
                </a:moveTo>
                <a:lnTo>
                  <a:pt x="2469768" y="546100"/>
                </a:lnTo>
                <a:lnTo>
                  <a:pt x="2473662" y="549819"/>
                </a:lnTo>
                <a:lnTo>
                  <a:pt x="2473502" y="546100"/>
                </a:lnTo>
                <a:close/>
              </a:path>
              <a:path w="3353434" h="1955800">
                <a:moveTo>
                  <a:pt x="1283766" y="541396"/>
                </a:moveTo>
                <a:lnTo>
                  <a:pt x="1283004" y="546100"/>
                </a:lnTo>
                <a:lnTo>
                  <a:pt x="1283851" y="549501"/>
                </a:lnTo>
                <a:lnTo>
                  <a:pt x="1283766" y="541396"/>
                </a:lnTo>
                <a:close/>
              </a:path>
              <a:path w="3353434" h="1955800">
                <a:moveTo>
                  <a:pt x="1830962" y="541780"/>
                </a:moveTo>
                <a:lnTo>
                  <a:pt x="1833081" y="546100"/>
                </a:lnTo>
                <a:lnTo>
                  <a:pt x="1834603" y="546100"/>
                </a:lnTo>
                <a:lnTo>
                  <a:pt x="1830962" y="541780"/>
                </a:lnTo>
                <a:close/>
              </a:path>
              <a:path w="3353434" h="1955800">
                <a:moveTo>
                  <a:pt x="2466746" y="536629"/>
                </a:moveTo>
                <a:lnTo>
                  <a:pt x="2465973" y="546100"/>
                </a:lnTo>
                <a:lnTo>
                  <a:pt x="2466746" y="546100"/>
                </a:lnTo>
                <a:lnTo>
                  <a:pt x="2466746" y="536629"/>
                </a:lnTo>
                <a:close/>
              </a:path>
              <a:path w="3353434" h="1955800">
                <a:moveTo>
                  <a:pt x="3215169" y="540292"/>
                </a:moveTo>
                <a:lnTo>
                  <a:pt x="3215436" y="546100"/>
                </a:lnTo>
                <a:lnTo>
                  <a:pt x="3218357" y="546100"/>
                </a:lnTo>
                <a:lnTo>
                  <a:pt x="3215169" y="540292"/>
                </a:lnTo>
                <a:close/>
              </a:path>
              <a:path w="3353434" h="1955800">
                <a:moveTo>
                  <a:pt x="1826853" y="533400"/>
                </a:moveTo>
                <a:lnTo>
                  <a:pt x="1823899" y="533400"/>
                </a:lnTo>
                <a:lnTo>
                  <a:pt x="1830962" y="541780"/>
                </a:lnTo>
                <a:lnTo>
                  <a:pt x="1826853" y="533400"/>
                </a:lnTo>
                <a:close/>
              </a:path>
              <a:path w="3353434" h="1955800">
                <a:moveTo>
                  <a:pt x="1285062" y="533400"/>
                </a:moveTo>
                <a:lnTo>
                  <a:pt x="1283766" y="533400"/>
                </a:lnTo>
                <a:lnTo>
                  <a:pt x="1283766" y="541396"/>
                </a:lnTo>
                <a:lnTo>
                  <a:pt x="1285062" y="533400"/>
                </a:lnTo>
                <a:close/>
              </a:path>
              <a:path w="3353434" h="1955800">
                <a:moveTo>
                  <a:pt x="3214852" y="533400"/>
                </a:moveTo>
                <a:lnTo>
                  <a:pt x="3211385" y="533400"/>
                </a:lnTo>
                <a:lnTo>
                  <a:pt x="3215169" y="540292"/>
                </a:lnTo>
                <a:lnTo>
                  <a:pt x="3214852" y="533400"/>
                </a:lnTo>
                <a:close/>
              </a:path>
              <a:path w="3353434" h="1955800">
                <a:moveTo>
                  <a:pt x="2467009" y="533400"/>
                </a:moveTo>
                <a:lnTo>
                  <a:pt x="2466746" y="533400"/>
                </a:lnTo>
                <a:lnTo>
                  <a:pt x="2466746" y="536629"/>
                </a:lnTo>
                <a:lnTo>
                  <a:pt x="2467009" y="533400"/>
                </a:lnTo>
                <a:close/>
              </a:path>
              <a:path w="3353434" h="1955800">
                <a:moveTo>
                  <a:pt x="1283944" y="520700"/>
                </a:moveTo>
                <a:lnTo>
                  <a:pt x="1283944" y="533400"/>
                </a:lnTo>
                <a:lnTo>
                  <a:pt x="1285417" y="533400"/>
                </a:lnTo>
                <a:lnTo>
                  <a:pt x="1287858" y="527447"/>
                </a:lnTo>
                <a:lnTo>
                  <a:pt x="1283944" y="520700"/>
                </a:lnTo>
                <a:close/>
              </a:path>
              <a:path w="3353434" h="1955800">
                <a:moveTo>
                  <a:pt x="1291424" y="520700"/>
                </a:moveTo>
                <a:lnTo>
                  <a:pt x="1290624" y="520700"/>
                </a:lnTo>
                <a:lnTo>
                  <a:pt x="1287858" y="527447"/>
                </a:lnTo>
                <a:lnTo>
                  <a:pt x="1291310" y="533400"/>
                </a:lnTo>
                <a:lnTo>
                  <a:pt x="1291424" y="520700"/>
                </a:lnTo>
                <a:close/>
              </a:path>
              <a:path w="3353434" h="1955800">
                <a:moveTo>
                  <a:pt x="1806511" y="520700"/>
                </a:moveTo>
                <a:lnTo>
                  <a:pt x="1795399" y="520700"/>
                </a:lnTo>
                <a:lnTo>
                  <a:pt x="1808751" y="533400"/>
                </a:lnTo>
                <a:lnTo>
                  <a:pt x="1812318" y="533400"/>
                </a:lnTo>
                <a:lnTo>
                  <a:pt x="1806511" y="520700"/>
                </a:lnTo>
                <a:close/>
              </a:path>
              <a:path w="3353434" h="1955800">
                <a:moveTo>
                  <a:pt x="2473782" y="527854"/>
                </a:moveTo>
                <a:lnTo>
                  <a:pt x="2472842" y="533400"/>
                </a:lnTo>
                <a:lnTo>
                  <a:pt x="2474264" y="533400"/>
                </a:lnTo>
                <a:lnTo>
                  <a:pt x="2473782" y="527854"/>
                </a:lnTo>
                <a:close/>
              </a:path>
              <a:path w="3353434" h="1955800">
                <a:moveTo>
                  <a:pt x="3206851" y="520700"/>
                </a:moveTo>
                <a:lnTo>
                  <a:pt x="3205797" y="520700"/>
                </a:lnTo>
                <a:lnTo>
                  <a:pt x="3205797" y="533400"/>
                </a:lnTo>
                <a:lnTo>
                  <a:pt x="3211385" y="533400"/>
                </a:lnTo>
                <a:lnTo>
                  <a:pt x="3206851" y="520700"/>
                </a:lnTo>
                <a:close/>
              </a:path>
              <a:path w="3353434" h="1955800">
                <a:moveTo>
                  <a:pt x="2474995" y="520700"/>
                </a:moveTo>
                <a:lnTo>
                  <a:pt x="2473159" y="520700"/>
                </a:lnTo>
                <a:lnTo>
                  <a:pt x="2473782" y="527854"/>
                </a:lnTo>
                <a:lnTo>
                  <a:pt x="2474995" y="520700"/>
                </a:lnTo>
                <a:close/>
              </a:path>
              <a:path w="3353434" h="1955800">
                <a:moveTo>
                  <a:pt x="1268790" y="509064"/>
                </a:moveTo>
                <a:lnTo>
                  <a:pt x="1264310" y="520700"/>
                </a:lnTo>
                <a:lnTo>
                  <a:pt x="1266253" y="520700"/>
                </a:lnTo>
                <a:lnTo>
                  <a:pt x="1268790" y="509064"/>
                </a:lnTo>
                <a:close/>
              </a:path>
              <a:path w="3353434" h="1955800">
                <a:moveTo>
                  <a:pt x="1784350" y="508000"/>
                </a:moveTo>
                <a:lnTo>
                  <a:pt x="1782572" y="508000"/>
                </a:lnTo>
                <a:lnTo>
                  <a:pt x="1788947" y="520700"/>
                </a:lnTo>
                <a:lnTo>
                  <a:pt x="1789921" y="520700"/>
                </a:lnTo>
                <a:lnTo>
                  <a:pt x="1784350" y="508000"/>
                </a:lnTo>
                <a:close/>
              </a:path>
              <a:path w="3353434" h="1955800">
                <a:moveTo>
                  <a:pt x="2485466" y="508000"/>
                </a:moveTo>
                <a:lnTo>
                  <a:pt x="2479024" y="508000"/>
                </a:lnTo>
                <a:lnTo>
                  <a:pt x="2474995" y="520700"/>
                </a:lnTo>
                <a:lnTo>
                  <a:pt x="2478671" y="520700"/>
                </a:lnTo>
                <a:lnTo>
                  <a:pt x="2485466" y="508000"/>
                </a:lnTo>
                <a:close/>
              </a:path>
              <a:path w="3353434" h="1955800">
                <a:moveTo>
                  <a:pt x="2514155" y="508000"/>
                </a:moveTo>
                <a:lnTo>
                  <a:pt x="2513444" y="508000"/>
                </a:lnTo>
                <a:lnTo>
                  <a:pt x="2518832" y="520700"/>
                </a:lnTo>
                <a:lnTo>
                  <a:pt x="2520295" y="520700"/>
                </a:lnTo>
                <a:lnTo>
                  <a:pt x="2514155" y="508000"/>
                </a:lnTo>
                <a:close/>
              </a:path>
              <a:path w="3353434" h="1955800">
                <a:moveTo>
                  <a:pt x="2563927" y="508000"/>
                </a:moveTo>
                <a:lnTo>
                  <a:pt x="2562415" y="508000"/>
                </a:lnTo>
                <a:lnTo>
                  <a:pt x="2557068" y="520700"/>
                </a:lnTo>
                <a:lnTo>
                  <a:pt x="2558681" y="520700"/>
                </a:lnTo>
                <a:lnTo>
                  <a:pt x="2563927" y="508000"/>
                </a:lnTo>
                <a:close/>
              </a:path>
              <a:path w="3353434" h="1955800">
                <a:moveTo>
                  <a:pt x="3223931" y="513650"/>
                </a:moveTo>
                <a:lnTo>
                  <a:pt x="3220681" y="520700"/>
                </a:lnTo>
                <a:lnTo>
                  <a:pt x="3222409" y="520700"/>
                </a:lnTo>
                <a:lnTo>
                  <a:pt x="3223931" y="513650"/>
                </a:lnTo>
                <a:close/>
              </a:path>
              <a:path w="3353434" h="1955800">
                <a:moveTo>
                  <a:pt x="3226536" y="508000"/>
                </a:moveTo>
                <a:lnTo>
                  <a:pt x="3225152" y="508000"/>
                </a:lnTo>
                <a:lnTo>
                  <a:pt x="3223931" y="513650"/>
                </a:lnTo>
                <a:lnTo>
                  <a:pt x="3226536" y="508000"/>
                </a:lnTo>
                <a:close/>
              </a:path>
              <a:path w="3353434" h="1955800">
                <a:moveTo>
                  <a:pt x="1269199" y="508000"/>
                </a:moveTo>
                <a:lnTo>
                  <a:pt x="1269022" y="508000"/>
                </a:lnTo>
                <a:lnTo>
                  <a:pt x="1268790" y="509064"/>
                </a:lnTo>
                <a:lnTo>
                  <a:pt x="1269199" y="508000"/>
                </a:lnTo>
                <a:close/>
              </a:path>
              <a:path w="3353434" h="1955800">
                <a:moveTo>
                  <a:pt x="1312012" y="495300"/>
                </a:moveTo>
                <a:lnTo>
                  <a:pt x="1311097" y="495300"/>
                </a:lnTo>
                <a:lnTo>
                  <a:pt x="1305090" y="508000"/>
                </a:lnTo>
                <a:lnTo>
                  <a:pt x="1305788" y="508000"/>
                </a:lnTo>
                <a:lnTo>
                  <a:pt x="1312012" y="495300"/>
                </a:lnTo>
                <a:close/>
              </a:path>
              <a:path w="3353434" h="1955800">
                <a:moveTo>
                  <a:pt x="1343507" y="495300"/>
                </a:moveTo>
                <a:lnTo>
                  <a:pt x="1339938" y="495300"/>
                </a:lnTo>
                <a:lnTo>
                  <a:pt x="1339850" y="508000"/>
                </a:lnTo>
                <a:lnTo>
                  <a:pt x="1344358" y="508000"/>
                </a:lnTo>
                <a:lnTo>
                  <a:pt x="1343507" y="495300"/>
                </a:lnTo>
                <a:close/>
              </a:path>
              <a:path w="3353434" h="1955800">
                <a:moveTo>
                  <a:pt x="1351724" y="495300"/>
                </a:moveTo>
                <a:lnTo>
                  <a:pt x="1351546" y="495300"/>
                </a:lnTo>
                <a:lnTo>
                  <a:pt x="1348447" y="508000"/>
                </a:lnTo>
                <a:lnTo>
                  <a:pt x="1348803" y="508000"/>
                </a:lnTo>
                <a:lnTo>
                  <a:pt x="1351724" y="495300"/>
                </a:lnTo>
                <a:close/>
              </a:path>
              <a:path w="3353434" h="1955800">
                <a:moveTo>
                  <a:pt x="1359636" y="495300"/>
                </a:moveTo>
                <a:lnTo>
                  <a:pt x="1358988" y="495300"/>
                </a:lnTo>
                <a:lnTo>
                  <a:pt x="1368844" y="508000"/>
                </a:lnTo>
                <a:lnTo>
                  <a:pt x="1368844" y="506737"/>
                </a:lnTo>
                <a:lnTo>
                  <a:pt x="1359636" y="495300"/>
                </a:lnTo>
                <a:close/>
              </a:path>
              <a:path w="3353434" h="1955800">
                <a:moveTo>
                  <a:pt x="1369860" y="495300"/>
                </a:moveTo>
                <a:lnTo>
                  <a:pt x="1368844" y="495300"/>
                </a:lnTo>
                <a:lnTo>
                  <a:pt x="1368844" y="506737"/>
                </a:lnTo>
                <a:lnTo>
                  <a:pt x="1369860" y="508000"/>
                </a:lnTo>
                <a:lnTo>
                  <a:pt x="1369860" y="495300"/>
                </a:lnTo>
                <a:close/>
              </a:path>
              <a:path w="3353434" h="1955800">
                <a:moveTo>
                  <a:pt x="1677492" y="482600"/>
                </a:moveTo>
                <a:lnTo>
                  <a:pt x="1676742" y="482600"/>
                </a:lnTo>
                <a:lnTo>
                  <a:pt x="1676615" y="495300"/>
                </a:lnTo>
                <a:lnTo>
                  <a:pt x="1686560" y="508000"/>
                </a:lnTo>
                <a:lnTo>
                  <a:pt x="1686941" y="508000"/>
                </a:lnTo>
                <a:lnTo>
                  <a:pt x="1684870" y="495300"/>
                </a:lnTo>
                <a:lnTo>
                  <a:pt x="1677644" y="495300"/>
                </a:lnTo>
                <a:lnTo>
                  <a:pt x="1677492" y="482600"/>
                </a:lnTo>
                <a:close/>
              </a:path>
              <a:path w="3353434" h="1955800">
                <a:moveTo>
                  <a:pt x="2585097" y="495300"/>
                </a:moveTo>
                <a:lnTo>
                  <a:pt x="2578274" y="495300"/>
                </a:lnTo>
                <a:lnTo>
                  <a:pt x="2572912" y="508000"/>
                </a:lnTo>
                <a:lnTo>
                  <a:pt x="2580068" y="508000"/>
                </a:lnTo>
                <a:lnTo>
                  <a:pt x="2585097" y="495300"/>
                </a:lnTo>
                <a:close/>
              </a:path>
              <a:path w="3353434" h="1955800">
                <a:moveTo>
                  <a:pt x="3237217" y="495300"/>
                </a:moveTo>
                <a:lnTo>
                  <a:pt x="3236798" y="495300"/>
                </a:lnTo>
                <a:lnTo>
                  <a:pt x="3227044" y="508000"/>
                </a:lnTo>
                <a:lnTo>
                  <a:pt x="3234512" y="508000"/>
                </a:lnTo>
                <a:lnTo>
                  <a:pt x="3237217" y="495300"/>
                </a:lnTo>
                <a:close/>
              </a:path>
              <a:path w="3353434" h="1955800">
                <a:moveTo>
                  <a:pt x="3243084" y="495300"/>
                </a:moveTo>
                <a:lnTo>
                  <a:pt x="3242373" y="495300"/>
                </a:lnTo>
                <a:lnTo>
                  <a:pt x="3245154" y="508000"/>
                </a:lnTo>
                <a:lnTo>
                  <a:pt x="3245246" y="506737"/>
                </a:lnTo>
                <a:lnTo>
                  <a:pt x="3243084" y="495300"/>
                </a:lnTo>
                <a:close/>
              </a:path>
              <a:path w="3353434" h="1955800">
                <a:moveTo>
                  <a:pt x="3249701" y="495300"/>
                </a:moveTo>
                <a:lnTo>
                  <a:pt x="3245606" y="506737"/>
                </a:lnTo>
                <a:lnTo>
                  <a:pt x="3245485" y="508000"/>
                </a:lnTo>
                <a:lnTo>
                  <a:pt x="3250228" y="496020"/>
                </a:lnTo>
                <a:lnTo>
                  <a:pt x="3249701" y="495300"/>
                </a:lnTo>
                <a:close/>
              </a:path>
              <a:path w="3353434" h="1955800">
                <a:moveTo>
                  <a:pt x="3250514" y="495300"/>
                </a:moveTo>
                <a:lnTo>
                  <a:pt x="3250228" y="496020"/>
                </a:lnTo>
                <a:lnTo>
                  <a:pt x="3258997" y="508000"/>
                </a:lnTo>
                <a:lnTo>
                  <a:pt x="3250514" y="495300"/>
                </a:lnTo>
                <a:close/>
              </a:path>
              <a:path w="3353434" h="1955800">
                <a:moveTo>
                  <a:pt x="3288144" y="495300"/>
                </a:moveTo>
                <a:lnTo>
                  <a:pt x="3287433" y="495300"/>
                </a:lnTo>
                <a:lnTo>
                  <a:pt x="3288182" y="508000"/>
                </a:lnTo>
                <a:lnTo>
                  <a:pt x="3291090" y="508000"/>
                </a:lnTo>
                <a:lnTo>
                  <a:pt x="3288144" y="495300"/>
                </a:lnTo>
                <a:close/>
              </a:path>
              <a:path w="3353434" h="1955800">
                <a:moveTo>
                  <a:pt x="1363827" y="482600"/>
                </a:moveTo>
                <a:lnTo>
                  <a:pt x="1358607" y="482600"/>
                </a:lnTo>
                <a:lnTo>
                  <a:pt x="1360081" y="495300"/>
                </a:lnTo>
                <a:lnTo>
                  <a:pt x="1363827" y="482600"/>
                </a:lnTo>
                <a:close/>
              </a:path>
              <a:path w="3353434" h="1955800">
                <a:moveTo>
                  <a:pt x="1365834" y="482600"/>
                </a:moveTo>
                <a:lnTo>
                  <a:pt x="1363827" y="482600"/>
                </a:lnTo>
                <a:lnTo>
                  <a:pt x="1364983" y="495300"/>
                </a:lnTo>
                <a:lnTo>
                  <a:pt x="1366304" y="495300"/>
                </a:lnTo>
                <a:lnTo>
                  <a:pt x="1365834" y="482600"/>
                </a:lnTo>
                <a:close/>
              </a:path>
              <a:path w="3353434" h="1955800">
                <a:moveTo>
                  <a:pt x="2625455" y="493650"/>
                </a:moveTo>
                <a:lnTo>
                  <a:pt x="2624016" y="495300"/>
                </a:lnTo>
                <a:lnTo>
                  <a:pt x="2624950" y="495300"/>
                </a:lnTo>
                <a:lnTo>
                  <a:pt x="2625455" y="493650"/>
                </a:lnTo>
                <a:close/>
              </a:path>
              <a:path w="3353434" h="1955800">
                <a:moveTo>
                  <a:pt x="3299802" y="482600"/>
                </a:moveTo>
                <a:lnTo>
                  <a:pt x="3297809" y="482600"/>
                </a:lnTo>
                <a:lnTo>
                  <a:pt x="3291027" y="495300"/>
                </a:lnTo>
                <a:lnTo>
                  <a:pt x="3294875" y="495300"/>
                </a:lnTo>
                <a:lnTo>
                  <a:pt x="3299802" y="482600"/>
                </a:lnTo>
                <a:close/>
              </a:path>
              <a:path w="3353434" h="1955800">
                <a:moveTo>
                  <a:pt x="2635088" y="482600"/>
                </a:moveTo>
                <a:lnTo>
                  <a:pt x="2628836" y="482600"/>
                </a:lnTo>
                <a:lnTo>
                  <a:pt x="2625455" y="493650"/>
                </a:lnTo>
                <a:lnTo>
                  <a:pt x="2635088" y="482600"/>
                </a:lnTo>
                <a:close/>
              </a:path>
              <a:path w="3353434" h="1955800">
                <a:moveTo>
                  <a:pt x="1367690" y="457200"/>
                </a:moveTo>
                <a:lnTo>
                  <a:pt x="1365948" y="457200"/>
                </a:lnTo>
                <a:lnTo>
                  <a:pt x="1362544" y="469900"/>
                </a:lnTo>
                <a:lnTo>
                  <a:pt x="1355318" y="482600"/>
                </a:lnTo>
                <a:lnTo>
                  <a:pt x="1356271" y="482600"/>
                </a:lnTo>
                <a:lnTo>
                  <a:pt x="1364881" y="469900"/>
                </a:lnTo>
                <a:lnTo>
                  <a:pt x="1365732" y="469900"/>
                </a:lnTo>
                <a:lnTo>
                  <a:pt x="1367690" y="457200"/>
                </a:lnTo>
                <a:close/>
              </a:path>
              <a:path w="3353434" h="1955800">
                <a:moveTo>
                  <a:pt x="1689455" y="469900"/>
                </a:moveTo>
                <a:lnTo>
                  <a:pt x="1686966" y="469900"/>
                </a:lnTo>
                <a:lnTo>
                  <a:pt x="1683689" y="482600"/>
                </a:lnTo>
                <a:lnTo>
                  <a:pt x="1685251" y="482600"/>
                </a:lnTo>
                <a:lnTo>
                  <a:pt x="1689455" y="469900"/>
                </a:lnTo>
                <a:close/>
              </a:path>
              <a:path w="3353434" h="1955800">
                <a:moveTo>
                  <a:pt x="2652128" y="457200"/>
                </a:moveTo>
                <a:lnTo>
                  <a:pt x="2651950" y="457200"/>
                </a:lnTo>
                <a:lnTo>
                  <a:pt x="2649969" y="469900"/>
                </a:lnTo>
                <a:lnTo>
                  <a:pt x="2646744" y="482600"/>
                </a:lnTo>
                <a:lnTo>
                  <a:pt x="2650210" y="482600"/>
                </a:lnTo>
                <a:lnTo>
                  <a:pt x="2652128" y="457200"/>
                </a:lnTo>
                <a:close/>
              </a:path>
              <a:path w="3353434" h="1955800">
                <a:moveTo>
                  <a:pt x="3301225" y="469900"/>
                </a:moveTo>
                <a:lnTo>
                  <a:pt x="3300196" y="469900"/>
                </a:lnTo>
                <a:lnTo>
                  <a:pt x="3300196" y="482600"/>
                </a:lnTo>
                <a:lnTo>
                  <a:pt x="3301225" y="482600"/>
                </a:lnTo>
                <a:lnTo>
                  <a:pt x="3301225" y="469900"/>
                </a:lnTo>
                <a:close/>
              </a:path>
              <a:path w="3353434" h="1955800">
                <a:moveTo>
                  <a:pt x="1690446" y="457200"/>
                </a:moveTo>
                <a:lnTo>
                  <a:pt x="1689455" y="457200"/>
                </a:lnTo>
                <a:lnTo>
                  <a:pt x="1689455" y="469900"/>
                </a:lnTo>
                <a:lnTo>
                  <a:pt x="1690446" y="469900"/>
                </a:lnTo>
                <a:lnTo>
                  <a:pt x="1690446" y="457200"/>
                </a:lnTo>
                <a:close/>
              </a:path>
              <a:path w="3353434" h="1955800">
                <a:moveTo>
                  <a:pt x="3309837" y="459086"/>
                </a:moveTo>
                <a:lnTo>
                  <a:pt x="3300095" y="469900"/>
                </a:lnTo>
                <a:lnTo>
                  <a:pt x="3308248" y="469900"/>
                </a:lnTo>
                <a:lnTo>
                  <a:pt x="3309837" y="459086"/>
                </a:lnTo>
                <a:close/>
              </a:path>
              <a:path w="3353434" h="1955800">
                <a:moveTo>
                  <a:pt x="3311537" y="457200"/>
                </a:moveTo>
                <a:lnTo>
                  <a:pt x="3310115" y="457200"/>
                </a:lnTo>
                <a:lnTo>
                  <a:pt x="3309837" y="459086"/>
                </a:lnTo>
                <a:lnTo>
                  <a:pt x="3311537" y="457200"/>
                </a:lnTo>
                <a:close/>
              </a:path>
              <a:path w="3353434" h="1955800">
                <a:moveTo>
                  <a:pt x="1373667" y="444500"/>
                </a:moveTo>
                <a:lnTo>
                  <a:pt x="1370761" y="444500"/>
                </a:lnTo>
                <a:lnTo>
                  <a:pt x="1367205" y="457200"/>
                </a:lnTo>
                <a:lnTo>
                  <a:pt x="1370496" y="457200"/>
                </a:lnTo>
                <a:lnTo>
                  <a:pt x="1373667" y="444500"/>
                </a:lnTo>
                <a:close/>
              </a:path>
              <a:path w="3353434" h="1955800">
                <a:moveTo>
                  <a:pt x="1688350" y="444500"/>
                </a:moveTo>
                <a:lnTo>
                  <a:pt x="1687626" y="444500"/>
                </a:lnTo>
                <a:lnTo>
                  <a:pt x="1684718" y="457200"/>
                </a:lnTo>
                <a:lnTo>
                  <a:pt x="1687474" y="457200"/>
                </a:lnTo>
                <a:lnTo>
                  <a:pt x="1688350" y="444500"/>
                </a:lnTo>
                <a:close/>
              </a:path>
              <a:path w="3353434" h="1955800">
                <a:moveTo>
                  <a:pt x="2672969" y="444500"/>
                </a:moveTo>
                <a:lnTo>
                  <a:pt x="2669413" y="444500"/>
                </a:lnTo>
                <a:lnTo>
                  <a:pt x="2654300" y="457200"/>
                </a:lnTo>
                <a:lnTo>
                  <a:pt x="2661615" y="457200"/>
                </a:lnTo>
                <a:lnTo>
                  <a:pt x="2672969" y="444500"/>
                </a:lnTo>
                <a:close/>
              </a:path>
              <a:path w="3353434" h="1955800">
                <a:moveTo>
                  <a:pt x="3316891" y="438913"/>
                </a:moveTo>
                <a:lnTo>
                  <a:pt x="3311931" y="444500"/>
                </a:lnTo>
                <a:lnTo>
                  <a:pt x="3317367" y="457200"/>
                </a:lnTo>
                <a:lnTo>
                  <a:pt x="3317875" y="457200"/>
                </a:lnTo>
                <a:lnTo>
                  <a:pt x="3316389" y="444500"/>
                </a:lnTo>
                <a:lnTo>
                  <a:pt x="3316891" y="438913"/>
                </a:lnTo>
                <a:close/>
              </a:path>
              <a:path w="3353434" h="1955800">
                <a:moveTo>
                  <a:pt x="80848" y="431800"/>
                </a:moveTo>
                <a:lnTo>
                  <a:pt x="79844" y="431800"/>
                </a:lnTo>
                <a:lnTo>
                  <a:pt x="81127" y="444500"/>
                </a:lnTo>
                <a:lnTo>
                  <a:pt x="81927" y="444500"/>
                </a:lnTo>
                <a:lnTo>
                  <a:pt x="80848" y="431800"/>
                </a:lnTo>
                <a:close/>
              </a:path>
              <a:path w="3353434" h="1955800">
                <a:moveTo>
                  <a:pt x="1384058" y="406400"/>
                </a:moveTo>
                <a:lnTo>
                  <a:pt x="1381658" y="406400"/>
                </a:lnTo>
                <a:lnTo>
                  <a:pt x="1380629" y="419100"/>
                </a:lnTo>
                <a:lnTo>
                  <a:pt x="1379207" y="419100"/>
                </a:lnTo>
                <a:lnTo>
                  <a:pt x="1377292" y="431800"/>
                </a:lnTo>
                <a:lnTo>
                  <a:pt x="1375675" y="431800"/>
                </a:lnTo>
                <a:lnTo>
                  <a:pt x="1373711" y="444500"/>
                </a:lnTo>
                <a:lnTo>
                  <a:pt x="1376718" y="444500"/>
                </a:lnTo>
                <a:lnTo>
                  <a:pt x="1378909" y="431800"/>
                </a:lnTo>
                <a:lnTo>
                  <a:pt x="1381788" y="419100"/>
                </a:lnTo>
                <a:lnTo>
                  <a:pt x="1384058" y="406400"/>
                </a:lnTo>
                <a:close/>
              </a:path>
              <a:path w="3353434" h="1955800">
                <a:moveTo>
                  <a:pt x="1684870" y="419100"/>
                </a:moveTo>
                <a:lnTo>
                  <a:pt x="1682610" y="419100"/>
                </a:lnTo>
                <a:lnTo>
                  <a:pt x="1686674" y="431800"/>
                </a:lnTo>
                <a:lnTo>
                  <a:pt x="1689695" y="431800"/>
                </a:lnTo>
                <a:lnTo>
                  <a:pt x="1690427" y="444500"/>
                </a:lnTo>
                <a:lnTo>
                  <a:pt x="1692135" y="444500"/>
                </a:lnTo>
                <a:lnTo>
                  <a:pt x="1692224" y="431800"/>
                </a:lnTo>
                <a:lnTo>
                  <a:pt x="1684870" y="419100"/>
                </a:lnTo>
                <a:close/>
              </a:path>
              <a:path w="3353434" h="1955800">
                <a:moveTo>
                  <a:pt x="2725293" y="431800"/>
                </a:moveTo>
                <a:lnTo>
                  <a:pt x="2719311" y="431800"/>
                </a:lnTo>
                <a:lnTo>
                  <a:pt x="2713189" y="444500"/>
                </a:lnTo>
                <a:lnTo>
                  <a:pt x="2718181" y="444500"/>
                </a:lnTo>
                <a:lnTo>
                  <a:pt x="2725293" y="431800"/>
                </a:lnTo>
                <a:close/>
              </a:path>
              <a:path w="3353434" h="1955800">
                <a:moveTo>
                  <a:pt x="3323209" y="431800"/>
                </a:moveTo>
                <a:lnTo>
                  <a:pt x="3317532" y="431800"/>
                </a:lnTo>
                <a:lnTo>
                  <a:pt x="3316891" y="438913"/>
                </a:lnTo>
                <a:lnTo>
                  <a:pt x="3323209" y="431800"/>
                </a:lnTo>
                <a:close/>
              </a:path>
              <a:path w="3353434" h="1955800">
                <a:moveTo>
                  <a:pt x="95351" y="419100"/>
                </a:moveTo>
                <a:lnTo>
                  <a:pt x="94335" y="419100"/>
                </a:lnTo>
                <a:lnTo>
                  <a:pt x="94538" y="431800"/>
                </a:lnTo>
                <a:lnTo>
                  <a:pt x="95516" y="431800"/>
                </a:lnTo>
                <a:lnTo>
                  <a:pt x="95351" y="419100"/>
                </a:lnTo>
                <a:close/>
              </a:path>
              <a:path w="3353434" h="1955800">
                <a:moveTo>
                  <a:pt x="2788304" y="419643"/>
                </a:moveTo>
                <a:lnTo>
                  <a:pt x="2788170" y="431800"/>
                </a:lnTo>
                <a:lnTo>
                  <a:pt x="2789186" y="431800"/>
                </a:lnTo>
                <a:lnTo>
                  <a:pt x="2788304" y="419643"/>
                </a:lnTo>
                <a:close/>
              </a:path>
              <a:path w="3353434" h="1955800">
                <a:moveTo>
                  <a:pt x="3323621" y="422840"/>
                </a:moveTo>
                <a:lnTo>
                  <a:pt x="3321812" y="431800"/>
                </a:lnTo>
                <a:lnTo>
                  <a:pt x="3323120" y="431800"/>
                </a:lnTo>
                <a:lnTo>
                  <a:pt x="3323621" y="422840"/>
                </a:lnTo>
                <a:close/>
              </a:path>
              <a:path w="3353434" h="1955800">
                <a:moveTo>
                  <a:pt x="3324377" y="419100"/>
                </a:moveTo>
                <a:lnTo>
                  <a:pt x="3323831" y="419100"/>
                </a:lnTo>
                <a:lnTo>
                  <a:pt x="3323621" y="422840"/>
                </a:lnTo>
                <a:lnTo>
                  <a:pt x="3324377" y="419100"/>
                </a:lnTo>
                <a:close/>
              </a:path>
              <a:path w="3353434" h="1955800">
                <a:moveTo>
                  <a:pt x="2788310" y="419100"/>
                </a:moveTo>
                <a:lnTo>
                  <a:pt x="2788304" y="419643"/>
                </a:lnTo>
                <a:lnTo>
                  <a:pt x="2788310" y="419100"/>
                </a:lnTo>
                <a:close/>
              </a:path>
              <a:path w="3353434" h="1955800">
                <a:moveTo>
                  <a:pt x="86779" y="406400"/>
                </a:moveTo>
                <a:lnTo>
                  <a:pt x="82232" y="406400"/>
                </a:lnTo>
                <a:lnTo>
                  <a:pt x="85750" y="419100"/>
                </a:lnTo>
                <a:lnTo>
                  <a:pt x="87655" y="419100"/>
                </a:lnTo>
                <a:lnTo>
                  <a:pt x="86779" y="406400"/>
                </a:lnTo>
                <a:close/>
              </a:path>
              <a:path w="3353434" h="1955800">
                <a:moveTo>
                  <a:pt x="1400968" y="406400"/>
                </a:moveTo>
                <a:lnTo>
                  <a:pt x="1396198" y="406400"/>
                </a:lnTo>
                <a:lnTo>
                  <a:pt x="1403909" y="419100"/>
                </a:lnTo>
                <a:lnTo>
                  <a:pt x="1407526" y="419100"/>
                </a:lnTo>
                <a:lnTo>
                  <a:pt x="1400968" y="406400"/>
                </a:lnTo>
                <a:close/>
              </a:path>
              <a:path w="3353434" h="1955800">
                <a:moveTo>
                  <a:pt x="1477175" y="406400"/>
                </a:moveTo>
                <a:lnTo>
                  <a:pt x="1469529" y="419100"/>
                </a:lnTo>
                <a:lnTo>
                  <a:pt x="1478102" y="419100"/>
                </a:lnTo>
                <a:lnTo>
                  <a:pt x="1481736" y="413516"/>
                </a:lnTo>
                <a:lnTo>
                  <a:pt x="1477175" y="406400"/>
                </a:lnTo>
                <a:close/>
              </a:path>
              <a:path w="3353434" h="1955800">
                <a:moveTo>
                  <a:pt x="1485800" y="407274"/>
                </a:moveTo>
                <a:lnTo>
                  <a:pt x="1481736" y="413516"/>
                </a:lnTo>
                <a:lnTo>
                  <a:pt x="1485315" y="419100"/>
                </a:lnTo>
                <a:lnTo>
                  <a:pt x="1485800" y="407274"/>
                </a:lnTo>
                <a:close/>
              </a:path>
              <a:path w="3353434" h="1955800">
                <a:moveTo>
                  <a:pt x="1679206" y="406400"/>
                </a:moveTo>
                <a:lnTo>
                  <a:pt x="1677684" y="406400"/>
                </a:lnTo>
                <a:lnTo>
                  <a:pt x="1681899" y="419100"/>
                </a:lnTo>
                <a:lnTo>
                  <a:pt x="1682610" y="419100"/>
                </a:lnTo>
                <a:lnTo>
                  <a:pt x="1679206" y="406400"/>
                </a:lnTo>
                <a:close/>
              </a:path>
              <a:path w="3353434" h="1955800">
                <a:moveTo>
                  <a:pt x="2782049" y="406400"/>
                </a:moveTo>
                <a:lnTo>
                  <a:pt x="2779358" y="406400"/>
                </a:lnTo>
                <a:lnTo>
                  <a:pt x="2784708" y="419100"/>
                </a:lnTo>
                <a:lnTo>
                  <a:pt x="2786176" y="419100"/>
                </a:lnTo>
                <a:lnTo>
                  <a:pt x="2782049" y="406400"/>
                </a:lnTo>
                <a:close/>
              </a:path>
              <a:path w="3353434" h="1955800">
                <a:moveTo>
                  <a:pt x="3327095" y="406400"/>
                </a:moveTo>
                <a:lnTo>
                  <a:pt x="3325960" y="406400"/>
                </a:lnTo>
                <a:lnTo>
                  <a:pt x="3325637" y="419100"/>
                </a:lnTo>
                <a:lnTo>
                  <a:pt x="3326612" y="419100"/>
                </a:lnTo>
                <a:lnTo>
                  <a:pt x="3327095" y="406400"/>
                </a:lnTo>
                <a:close/>
              </a:path>
              <a:path w="3353434" h="1955800">
                <a:moveTo>
                  <a:pt x="1487157" y="393700"/>
                </a:moveTo>
                <a:lnTo>
                  <a:pt x="1486141" y="393700"/>
                </a:lnTo>
                <a:lnTo>
                  <a:pt x="1485836" y="406400"/>
                </a:lnTo>
                <a:lnTo>
                  <a:pt x="1485800" y="407274"/>
                </a:lnTo>
                <a:lnTo>
                  <a:pt x="1486369" y="406400"/>
                </a:lnTo>
                <a:lnTo>
                  <a:pt x="1486865" y="406400"/>
                </a:lnTo>
                <a:lnTo>
                  <a:pt x="1487157" y="393700"/>
                </a:lnTo>
                <a:close/>
              </a:path>
              <a:path w="3353434" h="1955800">
                <a:moveTo>
                  <a:pt x="76047" y="393700"/>
                </a:moveTo>
                <a:lnTo>
                  <a:pt x="72588" y="393700"/>
                </a:lnTo>
                <a:lnTo>
                  <a:pt x="76758" y="406400"/>
                </a:lnTo>
                <a:lnTo>
                  <a:pt x="78003" y="406400"/>
                </a:lnTo>
                <a:lnTo>
                  <a:pt x="76047" y="393700"/>
                </a:lnTo>
                <a:close/>
              </a:path>
              <a:path w="3353434" h="1955800">
                <a:moveTo>
                  <a:pt x="1670279" y="393700"/>
                </a:moveTo>
                <a:lnTo>
                  <a:pt x="1669453" y="393700"/>
                </a:lnTo>
                <a:lnTo>
                  <a:pt x="1673580" y="406400"/>
                </a:lnTo>
                <a:lnTo>
                  <a:pt x="1673891" y="406400"/>
                </a:lnTo>
                <a:lnTo>
                  <a:pt x="1670279" y="393700"/>
                </a:lnTo>
                <a:close/>
              </a:path>
              <a:path w="3353434" h="1955800">
                <a:moveTo>
                  <a:pt x="2768701" y="393700"/>
                </a:moveTo>
                <a:lnTo>
                  <a:pt x="2766046" y="393700"/>
                </a:lnTo>
                <a:lnTo>
                  <a:pt x="2770301" y="406400"/>
                </a:lnTo>
                <a:lnTo>
                  <a:pt x="2773057" y="406400"/>
                </a:lnTo>
                <a:lnTo>
                  <a:pt x="2768701" y="393700"/>
                </a:lnTo>
                <a:close/>
              </a:path>
              <a:path w="3353434" h="1955800">
                <a:moveTo>
                  <a:pt x="3331743" y="393700"/>
                </a:moveTo>
                <a:lnTo>
                  <a:pt x="3329901" y="393700"/>
                </a:lnTo>
                <a:lnTo>
                  <a:pt x="3326676" y="406400"/>
                </a:lnTo>
                <a:lnTo>
                  <a:pt x="3327333" y="406400"/>
                </a:lnTo>
                <a:lnTo>
                  <a:pt x="3331743" y="393700"/>
                </a:lnTo>
                <a:close/>
              </a:path>
              <a:path w="3353434" h="1955800">
                <a:moveTo>
                  <a:pt x="66916" y="381000"/>
                </a:moveTo>
                <a:lnTo>
                  <a:pt x="64614" y="381000"/>
                </a:lnTo>
                <a:lnTo>
                  <a:pt x="68799" y="393700"/>
                </a:lnTo>
                <a:lnTo>
                  <a:pt x="73520" y="393700"/>
                </a:lnTo>
                <a:lnTo>
                  <a:pt x="66916" y="381000"/>
                </a:lnTo>
                <a:close/>
              </a:path>
              <a:path w="3353434" h="1955800">
                <a:moveTo>
                  <a:pt x="1480159" y="368300"/>
                </a:moveTo>
                <a:lnTo>
                  <a:pt x="1477746" y="368300"/>
                </a:lnTo>
                <a:lnTo>
                  <a:pt x="1484287" y="381000"/>
                </a:lnTo>
                <a:lnTo>
                  <a:pt x="1484287" y="393700"/>
                </a:lnTo>
                <a:lnTo>
                  <a:pt x="1485163" y="393700"/>
                </a:lnTo>
                <a:lnTo>
                  <a:pt x="1485163" y="381000"/>
                </a:lnTo>
                <a:lnTo>
                  <a:pt x="1480159" y="368300"/>
                </a:lnTo>
                <a:close/>
              </a:path>
              <a:path w="3353434" h="1955800">
                <a:moveTo>
                  <a:pt x="1664942" y="389124"/>
                </a:moveTo>
                <a:lnTo>
                  <a:pt x="1665871" y="393700"/>
                </a:lnTo>
                <a:lnTo>
                  <a:pt x="1666608" y="393700"/>
                </a:lnTo>
                <a:lnTo>
                  <a:pt x="1664942" y="389124"/>
                </a:lnTo>
                <a:close/>
              </a:path>
              <a:path w="3353434" h="1955800">
                <a:moveTo>
                  <a:pt x="2756726" y="381000"/>
                </a:moveTo>
                <a:lnTo>
                  <a:pt x="2759773" y="393700"/>
                </a:lnTo>
                <a:lnTo>
                  <a:pt x="2761683" y="393700"/>
                </a:lnTo>
                <a:lnTo>
                  <a:pt x="2756726" y="381000"/>
                </a:lnTo>
                <a:close/>
              </a:path>
              <a:path w="3353434" h="1955800">
                <a:moveTo>
                  <a:pt x="3349396" y="381490"/>
                </a:moveTo>
                <a:lnTo>
                  <a:pt x="3349396" y="393700"/>
                </a:lnTo>
                <a:lnTo>
                  <a:pt x="3352876" y="393700"/>
                </a:lnTo>
                <a:lnTo>
                  <a:pt x="3349396" y="381490"/>
                </a:lnTo>
                <a:close/>
              </a:path>
              <a:path w="3353434" h="1955800">
                <a:moveTo>
                  <a:pt x="1663293" y="381000"/>
                </a:moveTo>
                <a:lnTo>
                  <a:pt x="1661985" y="381000"/>
                </a:lnTo>
                <a:lnTo>
                  <a:pt x="1664942" y="389124"/>
                </a:lnTo>
                <a:lnTo>
                  <a:pt x="1663293" y="381000"/>
                </a:lnTo>
                <a:close/>
              </a:path>
              <a:path w="3353434" h="1955800">
                <a:moveTo>
                  <a:pt x="3349396" y="381000"/>
                </a:moveTo>
                <a:lnTo>
                  <a:pt x="3349256" y="381000"/>
                </a:lnTo>
                <a:lnTo>
                  <a:pt x="3349396" y="381490"/>
                </a:lnTo>
                <a:lnTo>
                  <a:pt x="3349396" y="381000"/>
                </a:lnTo>
                <a:close/>
              </a:path>
              <a:path w="3353434" h="1955800">
                <a:moveTo>
                  <a:pt x="22744" y="368300"/>
                </a:moveTo>
                <a:lnTo>
                  <a:pt x="21829" y="368300"/>
                </a:lnTo>
                <a:lnTo>
                  <a:pt x="23355" y="381000"/>
                </a:lnTo>
                <a:lnTo>
                  <a:pt x="24053" y="381000"/>
                </a:lnTo>
                <a:lnTo>
                  <a:pt x="22744" y="368300"/>
                </a:lnTo>
                <a:close/>
              </a:path>
              <a:path w="3353434" h="1955800">
                <a:moveTo>
                  <a:pt x="1639760" y="368300"/>
                </a:moveTo>
                <a:lnTo>
                  <a:pt x="1638706" y="368300"/>
                </a:lnTo>
                <a:lnTo>
                  <a:pt x="1640611" y="381000"/>
                </a:lnTo>
                <a:lnTo>
                  <a:pt x="1643049" y="381000"/>
                </a:lnTo>
                <a:lnTo>
                  <a:pt x="1639760" y="368300"/>
                </a:lnTo>
                <a:close/>
              </a:path>
              <a:path w="3353434" h="1955800">
                <a:moveTo>
                  <a:pt x="2624378" y="355600"/>
                </a:moveTo>
                <a:lnTo>
                  <a:pt x="2621394" y="355600"/>
                </a:lnTo>
                <a:lnTo>
                  <a:pt x="2621000" y="368300"/>
                </a:lnTo>
                <a:lnTo>
                  <a:pt x="2626029" y="381000"/>
                </a:lnTo>
                <a:lnTo>
                  <a:pt x="2630258" y="381000"/>
                </a:lnTo>
                <a:lnTo>
                  <a:pt x="2625461" y="368300"/>
                </a:lnTo>
                <a:lnTo>
                  <a:pt x="2622298" y="368300"/>
                </a:lnTo>
                <a:lnTo>
                  <a:pt x="2624378" y="355600"/>
                </a:lnTo>
                <a:close/>
              </a:path>
              <a:path w="3353434" h="1955800">
                <a:moveTo>
                  <a:pt x="2677718" y="368300"/>
                </a:moveTo>
                <a:lnTo>
                  <a:pt x="2669794" y="368300"/>
                </a:lnTo>
                <a:lnTo>
                  <a:pt x="2662351" y="381000"/>
                </a:lnTo>
                <a:lnTo>
                  <a:pt x="2681592" y="381000"/>
                </a:lnTo>
                <a:lnTo>
                  <a:pt x="2677718" y="368300"/>
                </a:lnTo>
                <a:close/>
              </a:path>
              <a:path w="3353434" h="1955800">
                <a:moveTo>
                  <a:pt x="2704134" y="368300"/>
                </a:moveTo>
                <a:lnTo>
                  <a:pt x="2696616" y="368300"/>
                </a:lnTo>
                <a:lnTo>
                  <a:pt x="2695956" y="381000"/>
                </a:lnTo>
                <a:lnTo>
                  <a:pt x="2699546" y="381000"/>
                </a:lnTo>
                <a:lnTo>
                  <a:pt x="2704134" y="368300"/>
                </a:lnTo>
                <a:close/>
              </a:path>
              <a:path w="3353434" h="1955800">
                <a:moveTo>
                  <a:pt x="2739328" y="368300"/>
                </a:moveTo>
                <a:lnTo>
                  <a:pt x="2738475" y="368300"/>
                </a:lnTo>
                <a:lnTo>
                  <a:pt x="2741688" y="381000"/>
                </a:lnTo>
                <a:lnTo>
                  <a:pt x="2744628" y="381000"/>
                </a:lnTo>
                <a:lnTo>
                  <a:pt x="2739328" y="368300"/>
                </a:lnTo>
                <a:close/>
              </a:path>
              <a:path w="3353434" h="1955800">
                <a:moveTo>
                  <a:pt x="3202901" y="368300"/>
                </a:moveTo>
                <a:lnTo>
                  <a:pt x="3198869" y="368300"/>
                </a:lnTo>
                <a:lnTo>
                  <a:pt x="3201949" y="381000"/>
                </a:lnTo>
                <a:lnTo>
                  <a:pt x="3205238" y="381000"/>
                </a:lnTo>
                <a:lnTo>
                  <a:pt x="3202901" y="368300"/>
                </a:lnTo>
                <a:close/>
              </a:path>
              <a:path w="3353434" h="1955800">
                <a:moveTo>
                  <a:pt x="3268935" y="379246"/>
                </a:moveTo>
                <a:lnTo>
                  <a:pt x="3268179" y="381000"/>
                </a:lnTo>
                <a:lnTo>
                  <a:pt x="3269068" y="381000"/>
                </a:lnTo>
                <a:lnTo>
                  <a:pt x="3268935" y="379246"/>
                </a:lnTo>
                <a:close/>
              </a:path>
              <a:path w="3353434" h="1955800">
                <a:moveTo>
                  <a:pt x="3346018" y="368300"/>
                </a:moveTo>
                <a:lnTo>
                  <a:pt x="3343775" y="368300"/>
                </a:lnTo>
                <a:lnTo>
                  <a:pt x="3347385" y="381000"/>
                </a:lnTo>
                <a:lnTo>
                  <a:pt x="3349256" y="381000"/>
                </a:lnTo>
                <a:lnTo>
                  <a:pt x="3346018" y="368300"/>
                </a:lnTo>
                <a:close/>
              </a:path>
              <a:path w="3353434" h="1955800">
                <a:moveTo>
                  <a:pt x="3273653" y="368300"/>
                </a:moveTo>
                <a:lnTo>
                  <a:pt x="3268103" y="368300"/>
                </a:lnTo>
                <a:lnTo>
                  <a:pt x="3268935" y="379246"/>
                </a:lnTo>
                <a:lnTo>
                  <a:pt x="3273653" y="368300"/>
                </a:lnTo>
                <a:close/>
              </a:path>
              <a:path w="3353434" h="1955800">
                <a:moveTo>
                  <a:pt x="24768" y="355600"/>
                </a:moveTo>
                <a:lnTo>
                  <a:pt x="23101" y="355600"/>
                </a:lnTo>
                <a:lnTo>
                  <a:pt x="23072" y="368300"/>
                </a:lnTo>
                <a:lnTo>
                  <a:pt x="23910" y="368300"/>
                </a:lnTo>
                <a:lnTo>
                  <a:pt x="24768" y="355600"/>
                </a:lnTo>
                <a:close/>
              </a:path>
              <a:path w="3353434" h="1955800">
                <a:moveTo>
                  <a:pt x="1493304" y="342900"/>
                </a:moveTo>
                <a:lnTo>
                  <a:pt x="1486496" y="342900"/>
                </a:lnTo>
                <a:lnTo>
                  <a:pt x="1484718" y="355600"/>
                </a:lnTo>
                <a:lnTo>
                  <a:pt x="1482153" y="368300"/>
                </a:lnTo>
                <a:lnTo>
                  <a:pt x="1483004" y="368300"/>
                </a:lnTo>
                <a:lnTo>
                  <a:pt x="1487665" y="355600"/>
                </a:lnTo>
                <a:lnTo>
                  <a:pt x="1493304" y="342900"/>
                </a:lnTo>
                <a:close/>
              </a:path>
              <a:path w="3353434" h="1955800">
                <a:moveTo>
                  <a:pt x="1602496" y="355600"/>
                </a:moveTo>
                <a:lnTo>
                  <a:pt x="1607567" y="368300"/>
                </a:lnTo>
                <a:lnTo>
                  <a:pt x="1608875" y="368300"/>
                </a:lnTo>
                <a:lnTo>
                  <a:pt x="1602496" y="355600"/>
                </a:lnTo>
                <a:close/>
              </a:path>
              <a:path w="3353434" h="1955800">
                <a:moveTo>
                  <a:pt x="3193681" y="355600"/>
                </a:moveTo>
                <a:lnTo>
                  <a:pt x="3193237" y="355600"/>
                </a:lnTo>
                <a:lnTo>
                  <a:pt x="3189922" y="368300"/>
                </a:lnTo>
                <a:lnTo>
                  <a:pt x="3190781" y="368300"/>
                </a:lnTo>
                <a:lnTo>
                  <a:pt x="3193681" y="355600"/>
                </a:lnTo>
                <a:close/>
              </a:path>
              <a:path w="3353434" h="1955800">
                <a:moveTo>
                  <a:pt x="3303117" y="359597"/>
                </a:moveTo>
                <a:lnTo>
                  <a:pt x="3298913" y="368300"/>
                </a:lnTo>
                <a:lnTo>
                  <a:pt x="3301568" y="368300"/>
                </a:lnTo>
                <a:lnTo>
                  <a:pt x="3303117" y="359597"/>
                </a:lnTo>
                <a:close/>
              </a:path>
              <a:path w="3353434" h="1955800">
                <a:moveTo>
                  <a:pt x="3343532" y="364171"/>
                </a:moveTo>
                <a:lnTo>
                  <a:pt x="3341839" y="368300"/>
                </a:lnTo>
                <a:lnTo>
                  <a:pt x="3342200" y="368300"/>
                </a:lnTo>
                <a:lnTo>
                  <a:pt x="3343532" y="364171"/>
                </a:lnTo>
                <a:close/>
              </a:path>
              <a:path w="3353434" h="1955800">
                <a:moveTo>
                  <a:pt x="3347046" y="355600"/>
                </a:moveTo>
                <a:lnTo>
                  <a:pt x="3346297" y="355600"/>
                </a:lnTo>
                <a:lnTo>
                  <a:pt x="3343532" y="364171"/>
                </a:lnTo>
                <a:lnTo>
                  <a:pt x="3347046" y="355600"/>
                </a:lnTo>
                <a:close/>
              </a:path>
              <a:path w="3353434" h="1955800">
                <a:moveTo>
                  <a:pt x="3305048" y="355600"/>
                </a:moveTo>
                <a:lnTo>
                  <a:pt x="3303828" y="355600"/>
                </a:lnTo>
                <a:lnTo>
                  <a:pt x="3303117" y="359597"/>
                </a:lnTo>
                <a:lnTo>
                  <a:pt x="3305048" y="355600"/>
                </a:lnTo>
                <a:close/>
              </a:path>
              <a:path w="3353434" h="1955800">
                <a:moveTo>
                  <a:pt x="1016" y="342900"/>
                </a:moveTo>
                <a:lnTo>
                  <a:pt x="0" y="342900"/>
                </a:lnTo>
                <a:lnTo>
                  <a:pt x="0" y="355600"/>
                </a:lnTo>
                <a:lnTo>
                  <a:pt x="4864" y="355600"/>
                </a:lnTo>
                <a:lnTo>
                  <a:pt x="1016" y="342900"/>
                </a:lnTo>
                <a:close/>
              </a:path>
              <a:path w="3353434" h="1955800">
                <a:moveTo>
                  <a:pt x="1596390" y="342900"/>
                </a:moveTo>
                <a:lnTo>
                  <a:pt x="1586831" y="342900"/>
                </a:lnTo>
                <a:lnTo>
                  <a:pt x="1594616" y="355600"/>
                </a:lnTo>
                <a:lnTo>
                  <a:pt x="1599006" y="355600"/>
                </a:lnTo>
                <a:lnTo>
                  <a:pt x="1596390" y="342900"/>
                </a:lnTo>
                <a:close/>
              </a:path>
              <a:path w="3353434" h="1955800">
                <a:moveTo>
                  <a:pt x="2635300" y="330200"/>
                </a:moveTo>
                <a:lnTo>
                  <a:pt x="2634056" y="330200"/>
                </a:lnTo>
                <a:lnTo>
                  <a:pt x="2633548" y="342900"/>
                </a:lnTo>
                <a:lnTo>
                  <a:pt x="2633802" y="355600"/>
                </a:lnTo>
                <a:lnTo>
                  <a:pt x="2634145" y="355600"/>
                </a:lnTo>
                <a:lnTo>
                  <a:pt x="2635300" y="330200"/>
                </a:lnTo>
                <a:close/>
              </a:path>
              <a:path w="3353434" h="1955800">
                <a:moveTo>
                  <a:pt x="3198257" y="345216"/>
                </a:moveTo>
                <a:lnTo>
                  <a:pt x="3201577" y="355600"/>
                </a:lnTo>
                <a:lnTo>
                  <a:pt x="3205734" y="355600"/>
                </a:lnTo>
                <a:lnTo>
                  <a:pt x="3198257" y="345216"/>
                </a:lnTo>
                <a:close/>
              </a:path>
              <a:path w="3353434" h="1955800">
                <a:moveTo>
                  <a:pt x="3336378" y="342900"/>
                </a:moveTo>
                <a:lnTo>
                  <a:pt x="3322332" y="355600"/>
                </a:lnTo>
                <a:lnTo>
                  <a:pt x="3338550" y="355600"/>
                </a:lnTo>
                <a:lnTo>
                  <a:pt x="3336378" y="342900"/>
                </a:lnTo>
                <a:close/>
              </a:path>
              <a:path w="3353434" h="1955800">
                <a:moveTo>
                  <a:pt x="3197517" y="342900"/>
                </a:moveTo>
                <a:lnTo>
                  <a:pt x="3196590" y="342900"/>
                </a:lnTo>
                <a:lnTo>
                  <a:pt x="3198257" y="345216"/>
                </a:lnTo>
                <a:lnTo>
                  <a:pt x="3197517" y="342900"/>
                </a:lnTo>
                <a:close/>
              </a:path>
              <a:path w="3353434" h="1955800">
                <a:moveTo>
                  <a:pt x="7327" y="330200"/>
                </a:moveTo>
                <a:lnTo>
                  <a:pt x="6362" y="330200"/>
                </a:lnTo>
                <a:lnTo>
                  <a:pt x="1016" y="342900"/>
                </a:lnTo>
                <a:lnTo>
                  <a:pt x="3505" y="342900"/>
                </a:lnTo>
                <a:lnTo>
                  <a:pt x="7327" y="330200"/>
                </a:lnTo>
                <a:close/>
              </a:path>
              <a:path w="3353434" h="1955800">
                <a:moveTo>
                  <a:pt x="1531429" y="330200"/>
                </a:moveTo>
                <a:lnTo>
                  <a:pt x="1524876" y="330200"/>
                </a:lnTo>
                <a:lnTo>
                  <a:pt x="1521841" y="342900"/>
                </a:lnTo>
                <a:lnTo>
                  <a:pt x="1523796" y="342900"/>
                </a:lnTo>
                <a:lnTo>
                  <a:pt x="1531429" y="330200"/>
                </a:lnTo>
                <a:close/>
              </a:path>
              <a:path w="3353434" h="1955800">
                <a:moveTo>
                  <a:pt x="1579803" y="330200"/>
                </a:moveTo>
                <a:lnTo>
                  <a:pt x="1578660" y="330200"/>
                </a:lnTo>
                <a:lnTo>
                  <a:pt x="1577657" y="342900"/>
                </a:lnTo>
                <a:lnTo>
                  <a:pt x="1579537" y="342900"/>
                </a:lnTo>
                <a:lnTo>
                  <a:pt x="1579803" y="330200"/>
                </a:lnTo>
                <a:close/>
              </a:path>
              <a:path w="3353434" h="1955800">
                <a:moveTo>
                  <a:pt x="3189681" y="330200"/>
                </a:moveTo>
                <a:lnTo>
                  <a:pt x="3188627" y="330200"/>
                </a:lnTo>
                <a:lnTo>
                  <a:pt x="3188855" y="342900"/>
                </a:lnTo>
                <a:lnTo>
                  <a:pt x="3189732" y="342900"/>
                </a:lnTo>
                <a:lnTo>
                  <a:pt x="3189681" y="330200"/>
                </a:lnTo>
                <a:close/>
              </a:path>
              <a:path w="3353434" h="1955800">
                <a:moveTo>
                  <a:pt x="14643" y="317500"/>
                </a:moveTo>
                <a:lnTo>
                  <a:pt x="13665" y="317500"/>
                </a:lnTo>
                <a:lnTo>
                  <a:pt x="14490" y="330200"/>
                </a:lnTo>
                <a:lnTo>
                  <a:pt x="15290" y="330200"/>
                </a:lnTo>
                <a:lnTo>
                  <a:pt x="14643" y="317500"/>
                </a:lnTo>
                <a:close/>
              </a:path>
              <a:path w="3353434" h="1955800">
                <a:moveTo>
                  <a:pt x="1528406" y="317500"/>
                </a:moveTo>
                <a:lnTo>
                  <a:pt x="1524965" y="317500"/>
                </a:lnTo>
                <a:lnTo>
                  <a:pt x="1531429" y="330200"/>
                </a:lnTo>
                <a:lnTo>
                  <a:pt x="1532382" y="330200"/>
                </a:lnTo>
                <a:lnTo>
                  <a:pt x="1528406" y="317500"/>
                </a:lnTo>
                <a:close/>
              </a:path>
              <a:path w="3353434" h="1955800">
                <a:moveTo>
                  <a:pt x="1566713" y="320181"/>
                </a:moveTo>
                <a:lnTo>
                  <a:pt x="1564830" y="330200"/>
                </a:lnTo>
                <a:lnTo>
                  <a:pt x="1571663" y="330200"/>
                </a:lnTo>
                <a:lnTo>
                  <a:pt x="1566713" y="320181"/>
                </a:lnTo>
                <a:close/>
              </a:path>
              <a:path w="3353434" h="1955800">
                <a:moveTo>
                  <a:pt x="2645929" y="317500"/>
                </a:moveTo>
                <a:lnTo>
                  <a:pt x="2644635" y="317500"/>
                </a:lnTo>
                <a:lnTo>
                  <a:pt x="2641104" y="330200"/>
                </a:lnTo>
                <a:lnTo>
                  <a:pt x="2642247" y="330200"/>
                </a:lnTo>
                <a:lnTo>
                  <a:pt x="2645929" y="317500"/>
                </a:lnTo>
                <a:close/>
              </a:path>
              <a:path w="3353434" h="1955800">
                <a:moveTo>
                  <a:pt x="3173285" y="317500"/>
                </a:moveTo>
                <a:lnTo>
                  <a:pt x="3170670" y="317500"/>
                </a:lnTo>
                <a:lnTo>
                  <a:pt x="3179508" y="330200"/>
                </a:lnTo>
                <a:lnTo>
                  <a:pt x="3180943" y="330200"/>
                </a:lnTo>
                <a:lnTo>
                  <a:pt x="3173285" y="317500"/>
                </a:lnTo>
                <a:close/>
              </a:path>
              <a:path w="3353434" h="1955800">
                <a:moveTo>
                  <a:pt x="1567218" y="317500"/>
                </a:moveTo>
                <a:lnTo>
                  <a:pt x="1565389" y="317500"/>
                </a:lnTo>
                <a:lnTo>
                  <a:pt x="1566713" y="320181"/>
                </a:lnTo>
                <a:lnTo>
                  <a:pt x="1567218" y="317500"/>
                </a:lnTo>
                <a:close/>
              </a:path>
              <a:path w="3353434" h="1955800">
                <a:moveTo>
                  <a:pt x="21170" y="315198"/>
                </a:moveTo>
                <a:lnTo>
                  <a:pt x="20726" y="317500"/>
                </a:lnTo>
                <a:lnTo>
                  <a:pt x="21386" y="317500"/>
                </a:lnTo>
                <a:lnTo>
                  <a:pt x="21170" y="315198"/>
                </a:lnTo>
                <a:close/>
              </a:path>
              <a:path w="3353434" h="1955800">
                <a:moveTo>
                  <a:pt x="1530451" y="292100"/>
                </a:moveTo>
                <a:lnTo>
                  <a:pt x="1525485" y="292100"/>
                </a:lnTo>
                <a:lnTo>
                  <a:pt x="1533182" y="304800"/>
                </a:lnTo>
                <a:lnTo>
                  <a:pt x="1541399" y="304800"/>
                </a:lnTo>
                <a:lnTo>
                  <a:pt x="1546542" y="317500"/>
                </a:lnTo>
                <a:lnTo>
                  <a:pt x="1547393" y="317500"/>
                </a:lnTo>
                <a:lnTo>
                  <a:pt x="1542186" y="304800"/>
                </a:lnTo>
                <a:lnTo>
                  <a:pt x="1530451" y="292100"/>
                </a:lnTo>
                <a:close/>
              </a:path>
              <a:path w="3353434" h="1955800">
                <a:moveTo>
                  <a:pt x="1571129" y="304800"/>
                </a:moveTo>
                <a:lnTo>
                  <a:pt x="1566837" y="304800"/>
                </a:lnTo>
                <a:lnTo>
                  <a:pt x="1556702" y="317500"/>
                </a:lnTo>
                <a:lnTo>
                  <a:pt x="1566113" y="317500"/>
                </a:lnTo>
                <a:lnTo>
                  <a:pt x="1571129" y="304800"/>
                </a:lnTo>
                <a:close/>
              </a:path>
              <a:path w="3353434" h="1955800">
                <a:moveTo>
                  <a:pt x="1572196" y="304800"/>
                </a:moveTo>
                <a:lnTo>
                  <a:pt x="1571129" y="304800"/>
                </a:lnTo>
                <a:lnTo>
                  <a:pt x="1571586" y="317500"/>
                </a:lnTo>
                <a:lnTo>
                  <a:pt x="1572196" y="317500"/>
                </a:lnTo>
                <a:lnTo>
                  <a:pt x="1572196" y="304800"/>
                </a:lnTo>
                <a:close/>
              </a:path>
              <a:path w="3353434" h="1955800">
                <a:moveTo>
                  <a:pt x="2432392" y="304800"/>
                </a:moveTo>
                <a:lnTo>
                  <a:pt x="2425115" y="304800"/>
                </a:lnTo>
                <a:lnTo>
                  <a:pt x="2431735" y="317500"/>
                </a:lnTo>
                <a:lnTo>
                  <a:pt x="2441966" y="317500"/>
                </a:lnTo>
                <a:lnTo>
                  <a:pt x="2432392" y="304800"/>
                </a:lnTo>
                <a:close/>
              </a:path>
              <a:path w="3353434" h="1955800">
                <a:moveTo>
                  <a:pt x="2454529" y="304800"/>
                </a:moveTo>
                <a:lnTo>
                  <a:pt x="2451357" y="304800"/>
                </a:lnTo>
                <a:lnTo>
                  <a:pt x="2441966" y="317500"/>
                </a:lnTo>
                <a:lnTo>
                  <a:pt x="2449855" y="317500"/>
                </a:lnTo>
                <a:lnTo>
                  <a:pt x="2454529" y="304800"/>
                </a:lnTo>
                <a:close/>
              </a:path>
              <a:path w="3353434" h="1955800">
                <a:moveTo>
                  <a:pt x="2654623" y="304800"/>
                </a:moveTo>
                <a:lnTo>
                  <a:pt x="2650042" y="304800"/>
                </a:lnTo>
                <a:lnTo>
                  <a:pt x="2645929" y="317500"/>
                </a:lnTo>
                <a:lnTo>
                  <a:pt x="2649595" y="317500"/>
                </a:lnTo>
                <a:lnTo>
                  <a:pt x="2654623" y="304800"/>
                </a:lnTo>
                <a:close/>
              </a:path>
              <a:path w="3353434" h="1955800">
                <a:moveTo>
                  <a:pt x="3159343" y="304800"/>
                </a:moveTo>
                <a:lnTo>
                  <a:pt x="3157677" y="304800"/>
                </a:lnTo>
                <a:lnTo>
                  <a:pt x="3163277" y="317500"/>
                </a:lnTo>
                <a:lnTo>
                  <a:pt x="3164984" y="317500"/>
                </a:lnTo>
                <a:lnTo>
                  <a:pt x="3159343" y="304800"/>
                </a:lnTo>
                <a:close/>
              </a:path>
              <a:path w="3353434" h="1955800">
                <a:moveTo>
                  <a:pt x="23177" y="304800"/>
                </a:moveTo>
                <a:lnTo>
                  <a:pt x="20193" y="304800"/>
                </a:lnTo>
                <a:lnTo>
                  <a:pt x="21170" y="315198"/>
                </a:lnTo>
                <a:lnTo>
                  <a:pt x="23177" y="304800"/>
                </a:lnTo>
                <a:close/>
              </a:path>
              <a:path w="3353434" h="1955800">
                <a:moveTo>
                  <a:pt x="14579" y="279400"/>
                </a:moveTo>
                <a:lnTo>
                  <a:pt x="13525" y="279400"/>
                </a:lnTo>
                <a:lnTo>
                  <a:pt x="13525" y="292100"/>
                </a:lnTo>
                <a:lnTo>
                  <a:pt x="7772" y="304800"/>
                </a:lnTo>
                <a:lnTo>
                  <a:pt x="7975" y="304800"/>
                </a:lnTo>
                <a:lnTo>
                  <a:pt x="14579" y="292100"/>
                </a:lnTo>
                <a:lnTo>
                  <a:pt x="14579" y="279400"/>
                </a:lnTo>
                <a:close/>
              </a:path>
              <a:path w="3353434" h="1955800">
                <a:moveTo>
                  <a:pt x="1585760" y="292100"/>
                </a:moveTo>
                <a:lnTo>
                  <a:pt x="1580883" y="292100"/>
                </a:lnTo>
                <a:lnTo>
                  <a:pt x="1580883" y="304800"/>
                </a:lnTo>
                <a:lnTo>
                  <a:pt x="1582149" y="304800"/>
                </a:lnTo>
                <a:lnTo>
                  <a:pt x="1585760" y="292100"/>
                </a:lnTo>
                <a:close/>
              </a:path>
              <a:path w="3353434" h="1955800">
                <a:moveTo>
                  <a:pt x="2347226" y="292100"/>
                </a:moveTo>
                <a:lnTo>
                  <a:pt x="2343556" y="292100"/>
                </a:lnTo>
                <a:lnTo>
                  <a:pt x="2346972" y="304800"/>
                </a:lnTo>
                <a:lnTo>
                  <a:pt x="2350998" y="304800"/>
                </a:lnTo>
                <a:lnTo>
                  <a:pt x="2347226" y="292100"/>
                </a:lnTo>
                <a:close/>
              </a:path>
              <a:path w="3353434" h="1955800">
                <a:moveTo>
                  <a:pt x="2502118" y="292100"/>
                </a:moveTo>
                <a:lnTo>
                  <a:pt x="2500972" y="292100"/>
                </a:lnTo>
                <a:lnTo>
                  <a:pt x="2490652" y="304800"/>
                </a:lnTo>
                <a:lnTo>
                  <a:pt x="2495207" y="304800"/>
                </a:lnTo>
                <a:lnTo>
                  <a:pt x="2502118" y="292100"/>
                </a:lnTo>
                <a:close/>
              </a:path>
              <a:path w="3353434" h="1955800">
                <a:moveTo>
                  <a:pt x="2659605" y="292100"/>
                </a:moveTo>
                <a:lnTo>
                  <a:pt x="2659227" y="292100"/>
                </a:lnTo>
                <a:lnTo>
                  <a:pt x="2654502" y="304800"/>
                </a:lnTo>
                <a:lnTo>
                  <a:pt x="2659605" y="292100"/>
                </a:lnTo>
                <a:close/>
              </a:path>
              <a:path w="3353434" h="1955800">
                <a:moveTo>
                  <a:pt x="3128899" y="292100"/>
                </a:moveTo>
                <a:lnTo>
                  <a:pt x="3118116" y="292100"/>
                </a:lnTo>
                <a:lnTo>
                  <a:pt x="3123095" y="304800"/>
                </a:lnTo>
                <a:lnTo>
                  <a:pt x="3128899" y="292100"/>
                </a:lnTo>
                <a:close/>
              </a:path>
              <a:path w="3353434" h="1955800">
                <a:moveTo>
                  <a:pt x="3131743" y="292100"/>
                </a:moveTo>
                <a:lnTo>
                  <a:pt x="3128899" y="292100"/>
                </a:lnTo>
                <a:lnTo>
                  <a:pt x="3133585" y="304800"/>
                </a:lnTo>
                <a:lnTo>
                  <a:pt x="3134131" y="304800"/>
                </a:lnTo>
                <a:lnTo>
                  <a:pt x="3131743" y="292100"/>
                </a:lnTo>
                <a:close/>
              </a:path>
              <a:path w="3353434" h="1955800">
                <a:moveTo>
                  <a:pt x="3148266" y="292100"/>
                </a:moveTo>
                <a:lnTo>
                  <a:pt x="3143592" y="304800"/>
                </a:lnTo>
                <a:lnTo>
                  <a:pt x="3150755" y="304800"/>
                </a:lnTo>
                <a:lnTo>
                  <a:pt x="3148266" y="292100"/>
                </a:lnTo>
                <a:close/>
              </a:path>
              <a:path w="3353434" h="1955800">
                <a:moveTo>
                  <a:pt x="1469977" y="287142"/>
                </a:moveTo>
                <a:lnTo>
                  <a:pt x="1470012" y="292100"/>
                </a:lnTo>
                <a:lnTo>
                  <a:pt x="1471866" y="292100"/>
                </a:lnTo>
                <a:lnTo>
                  <a:pt x="1469977" y="287142"/>
                </a:lnTo>
                <a:close/>
              </a:path>
              <a:path w="3353434" h="1955800">
                <a:moveTo>
                  <a:pt x="1518551" y="279400"/>
                </a:moveTo>
                <a:lnTo>
                  <a:pt x="1518234" y="279400"/>
                </a:lnTo>
                <a:lnTo>
                  <a:pt x="1513890" y="292100"/>
                </a:lnTo>
                <a:lnTo>
                  <a:pt x="1514741" y="292100"/>
                </a:lnTo>
                <a:lnTo>
                  <a:pt x="1518551" y="279400"/>
                </a:lnTo>
                <a:close/>
              </a:path>
              <a:path w="3353434" h="1955800">
                <a:moveTo>
                  <a:pt x="1525308" y="279400"/>
                </a:moveTo>
                <a:lnTo>
                  <a:pt x="1524939" y="279400"/>
                </a:lnTo>
                <a:lnTo>
                  <a:pt x="1523923" y="292100"/>
                </a:lnTo>
                <a:lnTo>
                  <a:pt x="1525308" y="292100"/>
                </a:lnTo>
                <a:lnTo>
                  <a:pt x="1525308" y="279400"/>
                </a:lnTo>
                <a:close/>
              </a:path>
              <a:path w="3353434" h="1955800">
                <a:moveTo>
                  <a:pt x="1640776" y="279400"/>
                </a:moveTo>
                <a:lnTo>
                  <a:pt x="1639811" y="279400"/>
                </a:lnTo>
                <a:lnTo>
                  <a:pt x="1639633" y="292100"/>
                </a:lnTo>
                <a:lnTo>
                  <a:pt x="1640166" y="292100"/>
                </a:lnTo>
                <a:lnTo>
                  <a:pt x="1640776" y="279400"/>
                </a:lnTo>
                <a:close/>
              </a:path>
              <a:path w="3353434" h="1955800">
                <a:moveTo>
                  <a:pt x="2331389" y="266700"/>
                </a:moveTo>
                <a:lnTo>
                  <a:pt x="2327275" y="266700"/>
                </a:lnTo>
                <a:lnTo>
                  <a:pt x="2331820" y="279400"/>
                </a:lnTo>
                <a:lnTo>
                  <a:pt x="2332951" y="279400"/>
                </a:lnTo>
                <a:lnTo>
                  <a:pt x="2333025" y="292100"/>
                </a:lnTo>
                <a:lnTo>
                  <a:pt x="2333688" y="292100"/>
                </a:lnTo>
                <a:lnTo>
                  <a:pt x="2333866" y="279400"/>
                </a:lnTo>
                <a:lnTo>
                  <a:pt x="2331389" y="266700"/>
                </a:lnTo>
                <a:close/>
              </a:path>
              <a:path w="3353434" h="1955800">
                <a:moveTo>
                  <a:pt x="2532418" y="279400"/>
                </a:moveTo>
                <a:lnTo>
                  <a:pt x="2530622" y="279400"/>
                </a:lnTo>
                <a:lnTo>
                  <a:pt x="2521981" y="292100"/>
                </a:lnTo>
                <a:lnTo>
                  <a:pt x="2527300" y="292100"/>
                </a:lnTo>
                <a:lnTo>
                  <a:pt x="2532418" y="279400"/>
                </a:lnTo>
                <a:close/>
              </a:path>
              <a:path w="3353434" h="1955800">
                <a:moveTo>
                  <a:pt x="2661342" y="287518"/>
                </a:moveTo>
                <a:lnTo>
                  <a:pt x="2659605" y="292100"/>
                </a:lnTo>
                <a:lnTo>
                  <a:pt x="2660751" y="292100"/>
                </a:lnTo>
                <a:lnTo>
                  <a:pt x="2661342" y="287518"/>
                </a:lnTo>
                <a:close/>
              </a:path>
              <a:path w="3353434" h="1955800">
                <a:moveTo>
                  <a:pt x="2678272" y="279400"/>
                </a:moveTo>
                <a:lnTo>
                  <a:pt x="2678112" y="279400"/>
                </a:lnTo>
                <a:lnTo>
                  <a:pt x="2683141" y="292100"/>
                </a:lnTo>
                <a:lnTo>
                  <a:pt x="2688310" y="292100"/>
                </a:lnTo>
                <a:lnTo>
                  <a:pt x="2678272" y="279400"/>
                </a:lnTo>
                <a:close/>
              </a:path>
              <a:path w="3353434" h="1955800">
                <a:moveTo>
                  <a:pt x="2721531" y="279400"/>
                </a:moveTo>
                <a:lnTo>
                  <a:pt x="2719908" y="279400"/>
                </a:lnTo>
                <a:lnTo>
                  <a:pt x="2711589" y="292100"/>
                </a:lnTo>
                <a:lnTo>
                  <a:pt x="2715806" y="292100"/>
                </a:lnTo>
                <a:lnTo>
                  <a:pt x="2721531" y="279400"/>
                </a:lnTo>
                <a:close/>
              </a:path>
              <a:path w="3353434" h="1955800">
                <a:moveTo>
                  <a:pt x="3081108" y="279400"/>
                </a:moveTo>
                <a:lnTo>
                  <a:pt x="3080651" y="279400"/>
                </a:lnTo>
                <a:lnTo>
                  <a:pt x="3079813" y="292100"/>
                </a:lnTo>
                <a:lnTo>
                  <a:pt x="3081820" y="292100"/>
                </a:lnTo>
                <a:lnTo>
                  <a:pt x="3081108" y="279400"/>
                </a:lnTo>
                <a:close/>
              </a:path>
              <a:path w="3353434" h="1955800">
                <a:moveTo>
                  <a:pt x="2664421" y="279400"/>
                </a:moveTo>
                <a:lnTo>
                  <a:pt x="2662389" y="279400"/>
                </a:lnTo>
                <a:lnTo>
                  <a:pt x="2661342" y="287518"/>
                </a:lnTo>
                <a:lnTo>
                  <a:pt x="2664421" y="279400"/>
                </a:lnTo>
                <a:close/>
              </a:path>
              <a:path w="3353434" h="1955800">
                <a:moveTo>
                  <a:pt x="1469923" y="279400"/>
                </a:moveTo>
                <a:lnTo>
                  <a:pt x="1467027" y="279400"/>
                </a:lnTo>
                <a:lnTo>
                  <a:pt x="1469977" y="287142"/>
                </a:lnTo>
                <a:lnTo>
                  <a:pt x="1469923" y="279400"/>
                </a:lnTo>
                <a:close/>
              </a:path>
              <a:path w="3353434" h="1955800">
                <a:moveTo>
                  <a:pt x="24733" y="273241"/>
                </a:moveTo>
                <a:lnTo>
                  <a:pt x="18186" y="279400"/>
                </a:lnTo>
                <a:lnTo>
                  <a:pt x="22682" y="279400"/>
                </a:lnTo>
                <a:lnTo>
                  <a:pt x="24733" y="273241"/>
                </a:lnTo>
                <a:close/>
              </a:path>
              <a:path w="3353434" h="1955800">
                <a:moveTo>
                  <a:pt x="69668" y="274080"/>
                </a:moveTo>
                <a:lnTo>
                  <a:pt x="72072" y="279400"/>
                </a:lnTo>
                <a:lnTo>
                  <a:pt x="73482" y="279400"/>
                </a:lnTo>
                <a:lnTo>
                  <a:pt x="69668" y="274080"/>
                </a:lnTo>
                <a:close/>
              </a:path>
              <a:path w="3353434" h="1955800">
                <a:moveTo>
                  <a:pt x="92049" y="266700"/>
                </a:moveTo>
                <a:lnTo>
                  <a:pt x="91033" y="266700"/>
                </a:lnTo>
                <a:lnTo>
                  <a:pt x="84289" y="279400"/>
                </a:lnTo>
                <a:lnTo>
                  <a:pt x="92049" y="279400"/>
                </a:lnTo>
                <a:lnTo>
                  <a:pt x="92049" y="266700"/>
                </a:lnTo>
                <a:close/>
              </a:path>
              <a:path w="3353434" h="1955800">
                <a:moveTo>
                  <a:pt x="1461998" y="266700"/>
                </a:moveTo>
                <a:lnTo>
                  <a:pt x="1460982" y="266700"/>
                </a:lnTo>
                <a:lnTo>
                  <a:pt x="1460982" y="279400"/>
                </a:lnTo>
                <a:lnTo>
                  <a:pt x="1462062" y="279400"/>
                </a:lnTo>
                <a:lnTo>
                  <a:pt x="1461998" y="266700"/>
                </a:lnTo>
                <a:close/>
              </a:path>
              <a:path w="3353434" h="1955800">
                <a:moveTo>
                  <a:pt x="1653844" y="266700"/>
                </a:moveTo>
                <a:lnTo>
                  <a:pt x="1635544" y="279400"/>
                </a:lnTo>
                <a:lnTo>
                  <a:pt x="1646402" y="279400"/>
                </a:lnTo>
                <a:lnTo>
                  <a:pt x="1653844" y="266700"/>
                </a:lnTo>
                <a:close/>
              </a:path>
              <a:path w="3353434" h="1955800">
                <a:moveTo>
                  <a:pt x="1843793" y="266700"/>
                </a:moveTo>
                <a:lnTo>
                  <a:pt x="1840139" y="266700"/>
                </a:lnTo>
                <a:lnTo>
                  <a:pt x="1846249" y="279400"/>
                </a:lnTo>
                <a:lnTo>
                  <a:pt x="1850504" y="279400"/>
                </a:lnTo>
                <a:lnTo>
                  <a:pt x="1843793" y="266700"/>
                </a:lnTo>
                <a:close/>
              </a:path>
              <a:path w="3353434" h="1955800">
                <a:moveTo>
                  <a:pt x="1869579" y="266700"/>
                </a:moveTo>
                <a:lnTo>
                  <a:pt x="1863290" y="266700"/>
                </a:lnTo>
                <a:lnTo>
                  <a:pt x="1857167" y="279400"/>
                </a:lnTo>
                <a:lnTo>
                  <a:pt x="1865439" y="279400"/>
                </a:lnTo>
                <a:lnTo>
                  <a:pt x="1869579" y="266700"/>
                </a:lnTo>
                <a:close/>
              </a:path>
              <a:path w="3353434" h="1955800">
                <a:moveTo>
                  <a:pt x="1888502" y="266700"/>
                </a:moveTo>
                <a:lnTo>
                  <a:pt x="1883918" y="266700"/>
                </a:lnTo>
                <a:lnTo>
                  <a:pt x="1889937" y="279400"/>
                </a:lnTo>
                <a:lnTo>
                  <a:pt x="1894532" y="279400"/>
                </a:lnTo>
                <a:lnTo>
                  <a:pt x="1888502" y="266700"/>
                </a:lnTo>
                <a:close/>
              </a:path>
              <a:path w="3353434" h="1955800">
                <a:moveTo>
                  <a:pt x="1949399" y="266700"/>
                </a:moveTo>
                <a:lnTo>
                  <a:pt x="1944217" y="266700"/>
                </a:lnTo>
                <a:lnTo>
                  <a:pt x="1936330" y="279400"/>
                </a:lnTo>
                <a:lnTo>
                  <a:pt x="1943162" y="279400"/>
                </a:lnTo>
                <a:lnTo>
                  <a:pt x="1949399" y="266700"/>
                </a:lnTo>
                <a:close/>
              </a:path>
              <a:path w="3353434" h="1955800">
                <a:moveTo>
                  <a:pt x="2322652" y="266700"/>
                </a:moveTo>
                <a:lnTo>
                  <a:pt x="2304973" y="266700"/>
                </a:lnTo>
                <a:lnTo>
                  <a:pt x="2313635" y="279400"/>
                </a:lnTo>
                <a:lnTo>
                  <a:pt x="2322652" y="266700"/>
                </a:lnTo>
                <a:close/>
              </a:path>
              <a:path w="3353434" h="1955800">
                <a:moveTo>
                  <a:pt x="2548890" y="266700"/>
                </a:moveTo>
                <a:lnTo>
                  <a:pt x="2544064" y="266700"/>
                </a:lnTo>
                <a:lnTo>
                  <a:pt x="2538145" y="279400"/>
                </a:lnTo>
                <a:lnTo>
                  <a:pt x="2539047" y="279400"/>
                </a:lnTo>
                <a:lnTo>
                  <a:pt x="2548890" y="266700"/>
                </a:lnTo>
                <a:close/>
              </a:path>
              <a:path w="3353434" h="1955800">
                <a:moveTo>
                  <a:pt x="2618341" y="278179"/>
                </a:moveTo>
                <a:lnTo>
                  <a:pt x="2618917" y="279400"/>
                </a:lnTo>
                <a:lnTo>
                  <a:pt x="2619260" y="279400"/>
                </a:lnTo>
                <a:lnTo>
                  <a:pt x="2618341" y="278179"/>
                </a:lnTo>
                <a:close/>
              </a:path>
              <a:path w="3353434" h="1955800">
                <a:moveTo>
                  <a:pt x="2634386" y="266700"/>
                </a:moveTo>
                <a:lnTo>
                  <a:pt x="2634146" y="266700"/>
                </a:lnTo>
                <a:lnTo>
                  <a:pt x="2626070" y="279400"/>
                </a:lnTo>
                <a:lnTo>
                  <a:pt x="2631567" y="279400"/>
                </a:lnTo>
                <a:lnTo>
                  <a:pt x="2634386" y="266700"/>
                </a:lnTo>
                <a:close/>
              </a:path>
              <a:path w="3353434" h="1955800">
                <a:moveTo>
                  <a:pt x="2652171" y="270435"/>
                </a:moveTo>
                <a:lnTo>
                  <a:pt x="2658399" y="279400"/>
                </a:lnTo>
                <a:lnTo>
                  <a:pt x="2660015" y="279400"/>
                </a:lnTo>
                <a:lnTo>
                  <a:pt x="2652171" y="270435"/>
                </a:lnTo>
                <a:close/>
              </a:path>
              <a:path w="3353434" h="1955800">
                <a:moveTo>
                  <a:pt x="2755722" y="266700"/>
                </a:moveTo>
                <a:lnTo>
                  <a:pt x="2747200" y="279400"/>
                </a:lnTo>
                <a:lnTo>
                  <a:pt x="2747964" y="279400"/>
                </a:lnTo>
                <a:lnTo>
                  <a:pt x="2755722" y="266700"/>
                </a:lnTo>
                <a:close/>
              </a:path>
              <a:path w="3353434" h="1955800">
                <a:moveTo>
                  <a:pt x="3073166" y="277379"/>
                </a:moveTo>
                <a:lnTo>
                  <a:pt x="3072990" y="279400"/>
                </a:lnTo>
                <a:lnTo>
                  <a:pt x="3073166" y="277379"/>
                </a:lnTo>
                <a:close/>
              </a:path>
              <a:path w="3353434" h="1955800">
                <a:moveTo>
                  <a:pt x="2612923" y="266700"/>
                </a:moveTo>
                <a:lnTo>
                  <a:pt x="2609697" y="266700"/>
                </a:lnTo>
                <a:lnTo>
                  <a:pt x="2618341" y="278179"/>
                </a:lnTo>
                <a:lnTo>
                  <a:pt x="2612923" y="266700"/>
                </a:lnTo>
                <a:close/>
              </a:path>
              <a:path w="3353434" h="1955800">
                <a:moveTo>
                  <a:pt x="3074098" y="266700"/>
                </a:moveTo>
                <a:lnTo>
                  <a:pt x="3073544" y="266700"/>
                </a:lnTo>
                <a:lnTo>
                  <a:pt x="3073166" y="277379"/>
                </a:lnTo>
                <a:lnTo>
                  <a:pt x="3074098" y="266700"/>
                </a:lnTo>
                <a:close/>
              </a:path>
              <a:path w="3353434" h="1955800">
                <a:moveTo>
                  <a:pt x="66332" y="266700"/>
                </a:moveTo>
                <a:lnTo>
                  <a:pt x="64376" y="266700"/>
                </a:lnTo>
                <a:lnTo>
                  <a:pt x="69668" y="274080"/>
                </a:lnTo>
                <a:lnTo>
                  <a:pt x="66332" y="266700"/>
                </a:lnTo>
                <a:close/>
              </a:path>
              <a:path w="3353434" h="1955800">
                <a:moveTo>
                  <a:pt x="31686" y="266700"/>
                </a:moveTo>
                <a:lnTo>
                  <a:pt x="26911" y="266700"/>
                </a:lnTo>
                <a:lnTo>
                  <a:pt x="24733" y="273241"/>
                </a:lnTo>
                <a:lnTo>
                  <a:pt x="31686" y="266700"/>
                </a:lnTo>
                <a:close/>
              </a:path>
              <a:path w="3353434" h="1955800">
                <a:moveTo>
                  <a:pt x="2649575" y="266700"/>
                </a:moveTo>
                <a:lnTo>
                  <a:pt x="2648902" y="266700"/>
                </a:lnTo>
                <a:lnTo>
                  <a:pt x="2652171" y="270435"/>
                </a:lnTo>
                <a:lnTo>
                  <a:pt x="2649575" y="266700"/>
                </a:lnTo>
                <a:close/>
              </a:path>
              <a:path w="3353434" h="1955800">
                <a:moveTo>
                  <a:pt x="33578" y="254000"/>
                </a:moveTo>
                <a:lnTo>
                  <a:pt x="32537" y="254000"/>
                </a:lnTo>
                <a:lnTo>
                  <a:pt x="32537" y="266700"/>
                </a:lnTo>
                <a:lnTo>
                  <a:pt x="34048" y="266700"/>
                </a:lnTo>
                <a:lnTo>
                  <a:pt x="33578" y="254000"/>
                </a:lnTo>
                <a:close/>
              </a:path>
              <a:path w="3353434" h="1955800">
                <a:moveTo>
                  <a:pt x="53124" y="254000"/>
                </a:moveTo>
                <a:lnTo>
                  <a:pt x="51168" y="254000"/>
                </a:lnTo>
                <a:lnTo>
                  <a:pt x="57581" y="266700"/>
                </a:lnTo>
                <a:lnTo>
                  <a:pt x="58026" y="266700"/>
                </a:lnTo>
                <a:lnTo>
                  <a:pt x="53124" y="254000"/>
                </a:lnTo>
                <a:close/>
              </a:path>
              <a:path w="3353434" h="1955800">
                <a:moveTo>
                  <a:pt x="81058" y="241300"/>
                </a:moveTo>
                <a:lnTo>
                  <a:pt x="80019" y="241300"/>
                </a:lnTo>
                <a:lnTo>
                  <a:pt x="83297" y="254000"/>
                </a:lnTo>
                <a:lnTo>
                  <a:pt x="88411" y="266700"/>
                </a:lnTo>
                <a:lnTo>
                  <a:pt x="89217" y="266700"/>
                </a:lnTo>
                <a:lnTo>
                  <a:pt x="83988" y="254000"/>
                </a:lnTo>
                <a:lnTo>
                  <a:pt x="81058" y="241300"/>
                </a:lnTo>
                <a:close/>
              </a:path>
              <a:path w="3353434" h="1955800">
                <a:moveTo>
                  <a:pt x="1447416" y="265298"/>
                </a:moveTo>
                <a:lnTo>
                  <a:pt x="1448231" y="266700"/>
                </a:lnTo>
                <a:lnTo>
                  <a:pt x="1448625" y="266700"/>
                </a:lnTo>
                <a:lnTo>
                  <a:pt x="1447416" y="265298"/>
                </a:lnTo>
                <a:close/>
              </a:path>
              <a:path w="3353434" h="1955800">
                <a:moveTo>
                  <a:pt x="1676273" y="254000"/>
                </a:moveTo>
                <a:lnTo>
                  <a:pt x="1673566" y="254000"/>
                </a:lnTo>
                <a:lnTo>
                  <a:pt x="1666979" y="266700"/>
                </a:lnTo>
                <a:lnTo>
                  <a:pt x="1669316" y="266700"/>
                </a:lnTo>
                <a:lnTo>
                  <a:pt x="1676273" y="254000"/>
                </a:lnTo>
                <a:close/>
              </a:path>
              <a:path w="3353434" h="1955800">
                <a:moveTo>
                  <a:pt x="1815185" y="241300"/>
                </a:moveTo>
                <a:lnTo>
                  <a:pt x="1813681" y="241300"/>
                </a:lnTo>
                <a:lnTo>
                  <a:pt x="1817089" y="254000"/>
                </a:lnTo>
                <a:lnTo>
                  <a:pt x="1819741" y="266700"/>
                </a:lnTo>
                <a:lnTo>
                  <a:pt x="1820636" y="266700"/>
                </a:lnTo>
                <a:lnTo>
                  <a:pt x="1818190" y="254000"/>
                </a:lnTo>
                <a:lnTo>
                  <a:pt x="1815185" y="241300"/>
                </a:lnTo>
                <a:close/>
              </a:path>
              <a:path w="3353434" h="1955800">
                <a:moveTo>
                  <a:pt x="1964296" y="254000"/>
                </a:moveTo>
                <a:lnTo>
                  <a:pt x="1960118" y="254000"/>
                </a:lnTo>
                <a:lnTo>
                  <a:pt x="1959063" y="266700"/>
                </a:lnTo>
                <a:lnTo>
                  <a:pt x="1959829" y="266700"/>
                </a:lnTo>
                <a:lnTo>
                  <a:pt x="1964296" y="254000"/>
                </a:lnTo>
                <a:close/>
              </a:path>
              <a:path w="3353434" h="1955800">
                <a:moveTo>
                  <a:pt x="2171420" y="254000"/>
                </a:moveTo>
                <a:lnTo>
                  <a:pt x="2164629" y="254000"/>
                </a:lnTo>
                <a:lnTo>
                  <a:pt x="2172074" y="266700"/>
                </a:lnTo>
                <a:lnTo>
                  <a:pt x="2175421" y="266700"/>
                </a:lnTo>
                <a:lnTo>
                  <a:pt x="2171420" y="254000"/>
                </a:lnTo>
                <a:close/>
              </a:path>
              <a:path w="3353434" h="1955800">
                <a:moveTo>
                  <a:pt x="2196198" y="254000"/>
                </a:moveTo>
                <a:lnTo>
                  <a:pt x="2190889" y="254000"/>
                </a:lnTo>
                <a:lnTo>
                  <a:pt x="2185212" y="266700"/>
                </a:lnTo>
                <a:lnTo>
                  <a:pt x="2190317" y="266700"/>
                </a:lnTo>
                <a:lnTo>
                  <a:pt x="2196198" y="254000"/>
                </a:lnTo>
                <a:close/>
              </a:path>
              <a:path w="3353434" h="1955800">
                <a:moveTo>
                  <a:pt x="2291524" y="254000"/>
                </a:moveTo>
                <a:lnTo>
                  <a:pt x="2285593" y="254000"/>
                </a:lnTo>
                <a:lnTo>
                  <a:pt x="2299373" y="266700"/>
                </a:lnTo>
                <a:lnTo>
                  <a:pt x="2301532" y="266700"/>
                </a:lnTo>
                <a:lnTo>
                  <a:pt x="2291524" y="254000"/>
                </a:lnTo>
                <a:close/>
              </a:path>
              <a:path w="3353434" h="1955800">
                <a:moveTo>
                  <a:pt x="2574250" y="254000"/>
                </a:moveTo>
                <a:lnTo>
                  <a:pt x="2572321" y="254000"/>
                </a:lnTo>
                <a:lnTo>
                  <a:pt x="2560281" y="266700"/>
                </a:lnTo>
                <a:lnTo>
                  <a:pt x="2564635" y="266700"/>
                </a:lnTo>
                <a:lnTo>
                  <a:pt x="2574250" y="254000"/>
                </a:lnTo>
                <a:close/>
              </a:path>
              <a:path w="3353434" h="1955800">
                <a:moveTo>
                  <a:pt x="2595537" y="254000"/>
                </a:moveTo>
                <a:lnTo>
                  <a:pt x="2592247" y="254000"/>
                </a:lnTo>
                <a:lnTo>
                  <a:pt x="2596108" y="266700"/>
                </a:lnTo>
                <a:lnTo>
                  <a:pt x="2597785" y="266700"/>
                </a:lnTo>
                <a:lnTo>
                  <a:pt x="2595537" y="254000"/>
                </a:lnTo>
                <a:close/>
              </a:path>
              <a:path w="3353434" h="1955800">
                <a:moveTo>
                  <a:pt x="2765041" y="260012"/>
                </a:moveTo>
                <a:lnTo>
                  <a:pt x="2765120" y="266700"/>
                </a:lnTo>
                <a:lnTo>
                  <a:pt x="2766352" y="266700"/>
                </a:lnTo>
                <a:lnTo>
                  <a:pt x="2765041" y="260012"/>
                </a:lnTo>
                <a:close/>
              </a:path>
              <a:path w="3353434" h="1955800">
                <a:moveTo>
                  <a:pt x="3075404" y="260952"/>
                </a:moveTo>
                <a:lnTo>
                  <a:pt x="3075959" y="266700"/>
                </a:lnTo>
                <a:lnTo>
                  <a:pt x="3076872" y="266700"/>
                </a:lnTo>
                <a:lnTo>
                  <a:pt x="3075404" y="260952"/>
                </a:lnTo>
                <a:close/>
              </a:path>
              <a:path w="3353434" h="1955800">
                <a:moveTo>
                  <a:pt x="1440840" y="254000"/>
                </a:moveTo>
                <a:lnTo>
                  <a:pt x="1437665" y="254000"/>
                </a:lnTo>
                <a:lnTo>
                  <a:pt x="1447416" y="265298"/>
                </a:lnTo>
                <a:lnTo>
                  <a:pt x="1440840" y="254000"/>
                </a:lnTo>
                <a:close/>
              </a:path>
              <a:path w="3353434" h="1955800">
                <a:moveTo>
                  <a:pt x="3074733" y="254000"/>
                </a:moveTo>
                <a:lnTo>
                  <a:pt x="3073628" y="254000"/>
                </a:lnTo>
                <a:lnTo>
                  <a:pt x="3075404" y="260952"/>
                </a:lnTo>
                <a:lnTo>
                  <a:pt x="3074733" y="254000"/>
                </a:lnTo>
                <a:close/>
              </a:path>
              <a:path w="3353434" h="1955800">
                <a:moveTo>
                  <a:pt x="2767033" y="236106"/>
                </a:moveTo>
                <a:lnTo>
                  <a:pt x="2765386" y="241300"/>
                </a:lnTo>
                <a:lnTo>
                  <a:pt x="2764040" y="241300"/>
                </a:lnTo>
                <a:lnTo>
                  <a:pt x="2763862" y="254000"/>
                </a:lnTo>
                <a:lnTo>
                  <a:pt x="2765041" y="260012"/>
                </a:lnTo>
                <a:lnTo>
                  <a:pt x="2765009" y="254000"/>
                </a:lnTo>
                <a:lnTo>
                  <a:pt x="2765966" y="241300"/>
                </a:lnTo>
                <a:lnTo>
                  <a:pt x="2767033" y="236106"/>
                </a:lnTo>
                <a:close/>
              </a:path>
              <a:path w="3353434" h="1955800">
                <a:moveTo>
                  <a:pt x="497459" y="241300"/>
                </a:moveTo>
                <a:lnTo>
                  <a:pt x="494411" y="241300"/>
                </a:lnTo>
                <a:lnTo>
                  <a:pt x="492633" y="254000"/>
                </a:lnTo>
                <a:lnTo>
                  <a:pt x="496570" y="254000"/>
                </a:lnTo>
                <a:lnTo>
                  <a:pt x="497459" y="241300"/>
                </a:lnTo>
                <a:close/>
              </a:path>
              <a:path w="3353434" h="1955800">
                <a:moveTo>
                  <a:pt x="1430024" y="248887"/>
                </a:moveTo>
                <a:lnTo>
                  <a:pt x="1430147" y="254000"/>
                </a:lnTo>
                <a:lnTo>
                  <a:pt x="1431442" y="254000"/>
                </a:lnTo>
                <a:lnTo>
                  <a:pt x="1430024" y="248887"/>
                </a:lnTo>
                <a:close/>
              </a:path>
              <a:path w="3353434" h="1955800">
                <a:moveTo>
                  <a:pt x="1698561" y="241300"/>
                </a:moveTo>
                <a:lnTo>
                  <a:pt x="1693687" y="241300"/>
                </a:lnTo>
                <a:lnTo>
                  <a:pt x="1686737" y="254000"/>
                </a:lnTo>
                <a:lnTo>
                  <a:pt x="1691281" y="254000"/>
                </a:lnTo>
                <a:lnTo>
                  <a:pt x="1698561" y="241300"/>
                </a:lnTo>
                <a:close/>
              </a:path>
              <a:path w="3353434" h="1955800">
                <a:moveTo>
                  <a:pt x="1966328" y="246635"/>
                </a:moveTo>
                <a:lnTo>
                  <a:pt x="1964296" y="254000"/>
                </a:lnTo>
                <a:lnTo>
                  <a:pt x="1966417" y="254000"/>
                </a:lnTo>
                <a:lnTo>
                  <a:pt x="1966328" y="246635"/>
                </a:lnTo>
                <a:close/>
              </a:path>
              <a:path w="3353434" h="1955800">
                <a:moveTo>
                  <a:pt x="2126785" y="250932"/>
                </a:moveTo>
                <a:lnTo>
                  <a:pt x="2128583" y="254000"/>
                </a:lnTo>
                <a:lnTo>
                  <a:pt x="2129650" y="254000"/>
                </a:lnTo>
                <a:lnTo>
                  <a:pt x="2126785" y="250932"/>
                </a:lnTo>
                <a:close/>
              </a:path>
              <a:path w="3353434" h="1955800">
                <a:moveTo>
                  <a:pt x="2222097" y="244586"/>
                </a:moveTo>
                <a:lnTo>
                  <a:pt x="2216834" y="254000"/>
                </a:lnTo>
                <a:lnTo>
                  <a:pt x="2217380" y="254000"/>
                </a:lnTo>
                <a:lnTo>
                  <a:pt x="2222097" y="244586"/>
                </a:lnTo>
                <a:close/>
              </a:path>
              <a:path w="3353434" h="1955800">
                <a:moveTo>
                  <a:pt x="2243241" y="241300"/>
                </a:moveTo>
                <a:lnTo>
                  <a:pt x="2236785" y="241300"/>
                </a:lnTo>
                <a:lnTo>
                  <a:pt x="2243053" y="254000"/>
                </a:lnTo>
                <a:lnTo>
                  <a:pt x="2249741" y="254000"/>
                </a:lnTo>
                <a:lnTo>
                  <a:pt x="2243241" y="241300"/>
                </a:lnTo>
                <a:close/>
              </a:path>
              <a:path w="3353434" h="1955800">
                <a:moveTo>
                  <a:pt x="3067746" y="251224"/>
                </a:moveTo>
                <a:lnTo>
                  <a:pt x="3067977" y="254000"/>
                </a:lnTo>
                <a:lnTo>
                  <a:pt x="3068396" y="254000"/>
                </a:lnTo>
                <a:lnTo>
                  <a:pt x="3067746" y="251224"/>
                </a:lnTo>
                <a:close/>
              </a:path>
              <a:path w="3353434" h="1955800">
                <a:moveTo>
                  <a:pt x="3066923" y="241300"/>
                </a:moveTo>
                <a:lnTo>
                  <a:pt x="3065424" y="241300"/>
                </a:lnTo>
                <a:lnTo>
                  <a:pt x="3067746" y="251224"/>
                </a:lnTo>
                <a:lnTo>
                  <a:pt x="3066923" y="241300"/>
                </a:lnTo>
                <a:close/>
              </a:path>
              <a:path w="3353434" h="1955800">
                <a:moveTo>
                  <a:pt x="2114067" y="215900"/>
                </a:moveTo>
                <a:lnTo>
                  <a:pt x="2112657" y="215900"/>
                </a:lnTo>
                <a:lnTo>
                  <a:pt x="2117788" y="241300"/>
                </a:lnTo>
                <a:lnTo>
                  <a:pt x="2126785" y="250932"/>
                </a:lnTo>
                <a:lnTo>
                  <a:pt x="2121138" y="241300"/>
                </a:lnTo>
                <a:lnTo>
                  <a:pt x="2116207" y="228600"/>
                </a:lnTo>
                <a:lnTo>
                  <a:pt x="2114067" y="215900"/>
                </a:lnTo>
                <a:close/>
              </a:path>
              <a:path w="3353434" h="1955800">
                <a:moveTo>
                  <a:pt x="1429842" y="241300"/>
                </a:moveTo>
                <a:lnTo>
                  <a:pt x="1427919" y="241300"/>
                </a:lnTo>
                <a:lnTo>
                  <a:pt x="1430024" y="248887"/>
                </a:lnTo>
                <a:lnTo>
                  <a:pt x="1429842" y="241300"/>
                </a:lnTo>
                <a:close/>
              </a:path>
              <a:path w="3353434" h="1955800">
                <a:moveTo>
                  <a:pt x="1967801" y="241300"/>
                </a:moveTo>
                <a:lnTo>
                  <a:pt x="1966264" y="241300"/>
                </a:lnTo>
                <a:lnTo>
                  <a:pt x="1966328" y="246635"/>
                </a:lnTo>
                <a:lnTo>
                  <a:pt x="1967801" y="241300"/>
                </a:lnTo>
                <a:close/>
              </a:path>
              <a:path w="3353434" h="1955800">
                <a:moveTo>
                  <a:pt x="2223935" y="241300"/>
                </a:moveTo>
                <a:lnTo>
                  <a:pt x="2223744" y="241300"/>
                </a:lnTo>
                <a:lnTo>
                  <a:pt x="2222097" y="244586"/>
                </a:lnTo>
                <a:lnTo>
                  <a:pt x="2223935" y="241300"/>
                </a:lnTo>
                <a:close/>
              </a:path>
              <a:path w="3353434" h="1955800">
                <a:moveTo>
                  <a:pt x="100241" y="228600"/>
                </a:moveTo>
                <a:lnTo>
                  <a:pt x="99656" y="228600"/>
                </a:lnTo>
                <a:lnTo>
                  <a:pt x="93433" y="241300"/>
                </a:lnTo>
                <a:lnTo>
                  <a:pt x="95300" y="241300"/>
                </a:lnTo>
                <a:lnTo>
                  <a:pt x="100241" y="228600"/>
                </a:lnTo>
                <a:close/>
              </a:path>
              <a:path w="3353434" h="1955800">
                <a:moveTo>
                  <a:pt x="301510" y="228600"/>
                </a:moveTo>
                <a:lnTo>
                  <a:pt x="300494" y="228600"/>
                </a:lnTo>
                <a:lnTo>
                  <a:pt x="300786" y="241300"/>
                </a:lnTo>
                <a:lnTo>
                  <a:pt x="303860" y="241300"/>
                </a:lnTo>
                <a:lnTo>
                  <a:pt x="301510" y="228600"/>
                </a:lnTo>
                <a:close/>
              </a:path>
              <a:path w="3353434" h="1955800">
                <a:moveTo>
                  <a:pt x="310274" y="229443"/>
                </a:moveTo>
                <a:lnTo>
                  <a:pt x="309168" y="241300"/>
                </a:lnTo>
                <a:lnTo>
                  <a:pt x="312966" y="241300"/>
                </a:lnTo>
                <a:lnTo>
                  <a:pt x="310274" y="229443"/>
                </a:lnTo>
                <a:close/>
              </a:path>
              <a:path w="3353434" h="1955800">
                <a:moveTo>
                  <a:pt x="332193" y="228600"/>
                </a:moveTo>
                <a:lnTo>
                  <a:pt x="324688" y="228600"/>
                </a:lnTo>
                <a:lnTo>
                  <a:pt x="336739" y="241300"/>
                </a:lnTo>
                <a:lnTo>
                  <a:pt x="338264" y="241300"/>
                </a:lnTo>
                <a:lnTo>
                  <a:pt x="332193" y="228600"/>
                </a:lnTo>
                <a:close/>
              </a:path>
              <a:path w="3353434" h="1955800">
                <a:moveTo>
                  <a:pt x="366052" y="228600"/>
                </a:moveTo>
                <a:lnTo>
                  <a:pt x="362534" y="228600"/>
                </a:lnTo>
                <a:lnTo>
                  <a:pt x="350850" y="241300"/>
                </a:lnTo>
                <a:lnTo>
                  <a:pt x="361086" y="241300"/>
                </a:lnTo>
                <a:lnTo>
                  <a:pt x="366052" y="228600"/>
                </a:lnTo>
                <a:close/>
              </a:path>
              <a:path w="3353434" h="1955800">
                <a:moveTo>
                  <a:pt x="472871" y="228600"/>
                </a:moveTo>
                <a:lnTo>
                  <a:pt x="468630" y="228600"/>
                </a:lnTo>
                <a:lnTo>
                  <a:pt x="472554" y="241300"/>
                </a:lnTo>
                <a:lnTo>
                  <a:pt x="476097" y="241300"/>
                </a:lnTo>
                <a:lnTo>
                  <a:pt x="472871" y="228600"/>
                </a:lnTo>
                <a:close/>
              </a:path>
              <a:path w="3353434" h="1955800">
                <a:moveTo>
                  <a:pt x="510374" y="228600"/>
                </a:moveTo>
                <a:lnTo>
                  <a:pt x="508635" y="228600"/>
                </a:lnTo>
                <a:lnTo>
                  <a:pt x="508292" y="241300"/>
                </a:lnTo>
                <a:lnTo>
                  <a:pt x="508774" y="241300"/>
                </a:lnTo>
                <a:lnTo>
                  <a:pt x="510374" y="228600"/>
                </a:lnTo>
                <a:close/>
              </a:path>
              <a:path w="3353434" h="1955800">
                <a:moveTo>
                  <a:pt x="520839" y="228600"/>
                </a:moveTo>
                <a:lnTo>
                  <a:pt x="518883" y="228600"/>
                </a:lnTo>
                <a:lnTo>
                  <a:pt x="529640" y="241300"/>
                </a:lnTo>
                <a:lnTo>
                  <a:pt x="531939" y="241300"/>
                </a:lnTo>
                <a:lnTo>
                  <a:pt x="520839" y="228600"/>
                </a:lnTo>
                <a:close/>
              </a:path>
              <a:path w="3353434" h="1955800">
                <a:moveTo>
                  <a:pt x="556653" y="228600"/>
                </a:moveTo>
                <a:lnTo>
                  <a:pt x="551599" y="228600"/>
                </a:lnTo>
                <a:lnTo>
                  <a:pt x="546023" y="241300"/>
                </a:lnTo>
                <a:lnTo>
                  <a:pt x="551865" y="241300"/>
                </a:lnTo>
                <a:lnTo>
                  <a:pt x="556653" y="228600"/>
                </a:lnTo>
                <a:close/>
              </a:path>
              <a:path w="3353434" h="1955800">
                <a:moveTo>
                  <a:pt x="564705" y="215900"/>
                </a:moveTo>
                <a:lnTo>
                  <a:pt x="565912" y="228600"/>
                </a:lnTo>
                <a:lnTo>
                  <a:pt x="556653" y="228600"/>
                </a:lnTo>
                <a:lnTo>
                  <a:pt x="563956" y="241300"/>
                </a:lnTo>
                <a:lnTo>
                  <a:pt x="567867" y="228600"/>
                </a:lnTo>
                <a:lnTo>
                  <a:pt x="564705" y="215900"/>
                </a:lnTo>
                <a:close/>
              </a:path>
              <a:path w="3353434" h="1955800">
                <a:moveTo>
                  <a:pt x="1337297" y="228600"/>
                </a:moveTo>
                <a:lnTo>
                  <a:pt x="1326311" y="228600"/>
                </a:lnTo>
                <a:lnTo>
                  <a:pt x="1334274" y="241300"/>
                </a:lnTo>
                <a:lnTo>
                  <a:pt x="1337297" y="228600"/>
                </a:lnTo>
                <a:close/>
              </a:path>
              <a:path w="3353434" h="1955800">
                <a:moveTo>
                  <a:pt x="1367741" y="228600"/>
                </a:moveTo>
                <a:lnTo>
                  <a:pt x="1352816" y="228600"/>
                </a:lnTo>
                <a:lnTo>
                  <a:pt x="1360387" y="241300"/>
                </a:lnTo>
                <a:lnTo>
                  <a:pt x="1367741" y="228600"/>
                </a:lnTo>
                <a:close/>
              </a:path>
              <a:path w="3353434" h="1955800">
                <a:moveTo>
                  <a:pt x="1427666" y="240667"/>
                </a:moveTo>
                <a:lnTo>
                  <a:pt x="1427822" y="241300"/>
                </a:lnTo>
                <a:lnTo>
                  <a:pt x="1427666" y="240667"/>
                </a:lnTo>
                <a:close/>
              </a:path>
              <a:path w="3353434" h="1955800">
                <a:moveTo>
                  <a:pt x="1738877" y="233271"/>
                </a:moveTo>
                <a:lnTo>
                  <a:pt x="1736510" y="241300"/>
                </a:lnTo>
                <a:lnTo>
                  <a:pt x="1738299" y="241300"/>
                </a:lnTo>
                <a:lnTo>
                  <a:pt x="1738877" y="233271"/>
                </a:lnTo>
                <a:close/>
              </a:path>
              <a:path w="3353434" h="1955800">
                <a:moveTo>
                  <a:pt x="1764550" y="228600"/>
                </a:moveTo>
                <a:lnTo>
                  <a:pt x="1760715" y="228600"/>
                </a:lnTo>
                <a:lnTo>
                  <a:pt x="1768398" y="241300"/>
                </a:lnTo>
                <a:lnTo>
                  <a:pt x="1769071" y="241300"/>
                </a:lnTo>
                <a:lnTo>
                  <a:pt x="1764550" y="228600"/>
                </a:lnTo>
                <a:close/>
              </a:path>
              <a:path w="3353434" h="1955800">
                <a:moveTo>
                  <a:pt x="1949323" y="215900"/>
                </a:moveTo>
                <a:lnTo>
                  <a:pt x="1948332" y="215900"/>
                </a:lnTo>
                <a:lnTo>
                  <a:pt x="1948332" y="228600"/>
                </a:lnTo>
                <a:lnTo>
                  <a:pt x="1954415" y="241300"/>
                </a:lnTo>
                <a:lnTo>
                  <a:pt x="1955304" y="241300"/>
                </a:lnTo>
                <a:lnTo>
                  <a:pt x="1949323" y="228600"/>
                </a:lnTo>
                <a:lnTo>
                  <a:pt x="1949323" y="215900"/>
                </a:lnTo>
                <a:close/>
              </a:path>
              <a:path w="3353434" h="1955800">
                <a:moveTo>
                  <a:pt x="3061868" y="228600"/>
                </a:moveTo>
                <a:lnTo>
                  <a:pt x="3060507" y="228600"/>
                </a:lnTo>
                <a:lnTo>
                  <a:pt x="3063722" y="241300"/>
                </a:lnTo>
                <a:lnTo>
                  <a:pt x="3065424" y="241300"/>
                </a:lnTo>
                <a:lnTo>
                  <a:pt x="3061868" y="228600"/>
                </a:lnTo>
                <a:close/>
              </a:path>
              <a:path w="3353434" h="1955800">
                <a:moveTo>
                  <a:pt x="1424673" y="228600"/>
                </a:moveTo>
                <a:lnTo>
                  <a:pt x="1422825" y="228600"/>
                </a:lnTo>
                <a:lnTo>
                  <a:pt x="1427666" y="240667"/>
                </a:lnTo>
                <a:lnTo>
                  <a:pt x="1424673" y="228600"/>
                </a:lnTo>
                <a:close/>
              </a:path>
              <a:path w="3353434" h="1955800">
                <a:moveTo>
                  <a:pt x="2772137" y="221967"/>
                </a:moveTo>
                <a:lnTo>
                  <a:pt x="2768574" y="228600"/>
                </a:lnTo>
                <a:lnTo>
                  <a:pt x="2767033" y="236106"/>
                </a:lnTo>
                <a:lnTo>
                  <a:pt x="2769412" y="228600"/>
                </a:lnTo>
                <a:lnTo>
                  <a:pt x="2772137" y="221967"/>
                </a:lnTo>
                <a:close/>
              </a:path>
              <a:path w="3353434" h="1955800">
                <a:moveTo>
                  <a:pt x="1740255" y="228600"/>
                </a:moveTo>
                <a:lnTo>
                  <a:pt x="1739214" y="228600"/>
                </a:lnTo>
                <a:lnTo>
                  <a:pt x="1738877" y="233271"/>
                </a:lnTo>
                <a:lnTo>
                  <a:pt x="1740255" y="228600"/>
                </a:lnTo>
                <a:close/>
              </a:path>
              <a:path w="3353434" h="1955800">
                <a:moveTo>
                  <a:pt x="310353" y="228600"/>
                </a:moveTo>
                <a:lnTo>
                  <a:pt x="310083" y="228600"/>
                </a:lnTo>
                <a:lnTo>
                  <a:pt x="310274" y="229443"/>
                </a:lnTo>
                <a:lnTo>
                  <a:pt x="310353" y="228600"/>
                </a:lnTo>
                <a:close/>
              </a:path>
              <a:path w="3353434" h="1955800">
                <a:moveTo>
                  <a:pt x="109410" y="215900"/>
                </a:moveTo>
                <a:lnTo>
                  <a:pt x="107784" y="215900"/>
                </a:lnTo>
                <a:lnTo>
                  <a:pt x="107784" y="228600"/>
                </a:lnTo>
                <a:lnTo>
                  <a:pt x="111751" y="228600"/>
                </a:lnTo>
                <a:lnTo>
                  <a:pt x="109410" y="215900"/>
                </a:lnTo>
                <a:close/>
              </a:path>
              <a:path w="3353434" h="1955800">
                <a:moveTo>
                  <a:pt x="295770" y="215900"/>
                </a:moveTo>
                <a:lnTo>
                  <a:pt x="295071" y="215900"/>
                </a:lnTo>
                <a:lnTo>
                  <a:pt x="297472" y="228600"/>
                </a:lnTo>
                <a:lnTo>
                  <a:pt x="297611" y="228600"/>
                </a:lnTo>
                <a:lnTo>
                  <a:pt x="295770" y="215900"/>
                </a:lnTo>
                <a:close/>
              </a:path>
              <a:path w="3353434" h="1955800">
                <a:moveTo>
                  <a:pt x="306607" y="215900"/>
                </a:moveTo>
                <a:lnTo>
                  <a:pt x="306501" y="228600"/>
                </a:lnTo>
                <a:lnTo>
                  <a:pt x="307825" y="228600"/>
                </a:lnTo>
                <a:lnTo>
                  <a:pt x="306607" y="215900"/>
                </a:lnTo>
                <a:close/>
              </a:path>
              <a:path w="3353434" h="1955800">
                <a:moveTo>
                  <a:pt x="316740" y="220014"/>
                </a:moveTo>
                <a:lnTo>
                  <a:pt x="318363" y="228600"/>
                </a:lnTo>
                <a:lnTo>
                  <a:pt x="324688" y="228600"/>
                </a:lnTo>
                <a:lnTo>
                  <a:pt x="316740" y="220014"/>
                </a:lnTo>
                <a:close/>
              </a:path>
              <a:path w="3353434" h="1955800">
                <a:moveTo>
                  <a:pt x="376097" y="215900"/>
                </a:moveTo>
                <a:lnTo>
                  <a:pt x="374980" y="215900"/>
                </a:lnTo>
                <a:lnTo>
                  <a:pt x="375246" y="228600"/>
                </a:lnTo>
                <a:lnTo>
                  <a:pt x="376275" y="228600"/>
                </a:lnTo>
                <a:lnTo>
                  <a:pt x="376097" y="215900"/>
                </a:lnTo>
                <a:close/>
              </a:path>
              <a:path w="3353434" h="1955800">
                <a:moveTo>
                  <a:pt x="412332" y="222030"/>
                </a:moveTo>
                <a:lnTo>
                  <a:pt x="415143" y="228600"/>
                </a:lnTo>
                <a:lnTo>
                  <a:pt x="415307" y="228600"/>
                </a:lnTo>
                <a:lnTo>
                  <a:pt x="412332" y="222030"/>
                </a:lnTo>
                <a:close/>
              </a:path>
              <a:path w="3353434" h="1955800">
                <a:moveTo>
                  <a:pt x="429361" y="215900"/>
                </a:moveTo>
                <a:lnTo>
                  <a:pt x="428599" y="215900"/>
                </a:lnTo>
                <a:lnTo>
                  <a:pt x="426961" y="228600"/>
                </a:lnTo>
                <a:lnTo>
                  <a:pt x="427824" y="228600"/>
                </a:lnTo>
                <a:lnTo>
                  <a:pt x="429361" y="215900"/>
                </a:lnTo>
                <a:close/>
              </a:path>
              <a:path w="3353434" h="1955800">
                <a:moveTo>
                  <a:pt x="461403" y="219105"/>
                </a:moveTo>
                <a:lnTo>
                  <a:pt x="459447" y="228600"/>
                </a:lnTo>
                <a:lnTo>
                  <a:pt x="461403" y="228600"/>
                </a:lnTo>
                <a:lnTo>
                  <a:pt x="461403" y="219105"/>
                </a:lnTo>
                <a:close/>
              </a:path>
              <a:path w="3353434" h="1955800">
                <a:moveTo>
                  <a:pt x="1264074" y="212889"/>
                </a:moveTo>
                <a:lnTo>
                  <a:pt x="1265223" y="215900"/>
                </a:lnTo>
                <a:lnTo>
                  <a:pt x="1270695" y="228600"/>
                </a:lnTo>
                <a:lnTo>
                  <a:pt x="1272705" y="228600"/>
                </a:lnTo>
                <a:lnTo>
                  <a:pt x="1265833" y="215900"/>
                </a:lnTo>
                <a:lnTo>
                  <a:pt x="1264074" y="212889"/>
                </a:lnTo>
                <a:close/>
              </a:path>
              <a:path w="3353434" h="1955800">
                <a:moveTo>
                  <a:pt x="1292161" y="215900"/>
                </a:moveTo>
                <a:lnTo>
                  <a:pt x="1290116" y="215900"/>
                </a:lnTo>
                <a:lnTo>
                  <a:pt x="1289824" y="228600"/>
                </a:lnTo>
                <a:lnTo>
                  <a:pt x="1291094" y="228600"/>
                </a:lnTo>
                <a:lnTo>
                  <a:pt x="1292161" y="215900"/>
                </a:lnTo>
                <a:close/>
              </a:path>
              <a:path w="3353434" h="1955800">
                <a:moveTo>
                  <a:pt x="1314085" y="224718"/>
                </a:moveTo>
                <a:lnTo>
                  <a:pt x="1315280" y="228600"/>
                </a:lnTo>
                <a:lnTo>
                  <a:pt x="1315808" y="228600"/>
                </a:lnTo>
                <a:lnTo>
                  <a:pt x="1314085" y="224718"/>
                </a:lnTo>
                <a:close/>
              </a:path>
              <a:path w="3353434" h="1955800">
                <a:moveTo>
                  <a:pt x="1390408" y="215900"/>
                </a:moveTo>
                <a:lnTo>
                  <a:pt x="1388881" y="215900"/>
                </a:lnTo>
                <a:lnTo>
                  <a:pt x="1381013" y="228600"/>
                </a:lnTo>
                <a:lnTo>
                  <a:pt x="1386674" y="228600"/>
                </a:lnTo>
                <a:lnTo>
                  <a:pt x="1390408" y="215900"/>
                </a:lnTo>
                <a:close/>
              </a:path>
              <a:path w="3353434" h="1955800">
                <a:moveTo>
                  <a:pt x="1397722" y="215900"/>
                </a:moveTo>
                <a:lnTo>
                  <a:pt x="1397430" y="215900"/>
                </a:lnTo>
                <a:lnTo>
                  <a:pt x="1405331" y="228600"/>
                </a:lnTo>
                <a:lnTo>
                  <a:pt x="1406583" y="228600"/>
                </a:lnTo>
                <a:lnTo>
                  <a:pt x="1397722" y="215900"/>
                </a:lnTo>
                <a:close/>
              </a:path>
              <a:path w="3353434" h="1955800">
                <a:moveTo>
                  <a:pt x="3058198" y="215900"/>
                </a:moveTo>
                <a:lnTo>
                  <a:pt x="3055864" y="215900"/>
                </a:lnTo>
                <a:lnTo>
                  <a:pt x="3057769" y="228600"/>
                </a:lnTo>
                <a:lnTo>
                  <a:pt x="3060090" y="228600"/>
                </a:lnTo>
                <a:lnTo>
                  <a:pt x="3058198" y="215900"/>
                </a:lnTo>
                <a:close/>
              </a:path>
              <a:path w="3353434" h="1955800">
                <a:moveTo>
                  <a:pt x="1311371" y="215900"/>
                </a:moveTo>
                <a:lnTo>
                  <a:pt x="1310170" y="215900"/>
                </a:lnTo>
                <a:lnTo>
                  <a:pt x="1314085" y="224718"/>
                </a:lnTo>
                <a:lnTo>
                  <a:pt x="1311371" y="215900"/>
                </a:lnTo>
                <a:close/>
              </a:path>
              <a:path w="3353434" h="1955800">
                <a:moveTo>
                  <a:pt x="409709" y="215900"/>
                </a:moveTo>
                <a:lnTo>
                  <a:pt x="409556" y="215900"/>
                </a:lnTo>
                <a:lnTo>
                  <a:pt x="412332" y="222030"/>
                </a:lnTo>
                <a:lnTo>
                  <a:pt x="409709" y="215900"/>
                </a:lnTo>
                <a:close/>
              </a:path>
              <a:path w="3353434" h="1955800">
                <a:moveTo>
                  <a:pt x="2782570" y="203200"/>
                </a:moveTo>
                <a:lnTo>
                  <a:pt x="2779626" y="203200"/>
                </a:lnTo>
                <a:lnTo>
                  <a:pt x="2774629" y="215900"/>
                </a:lnTo>
                <a:lnTo>
                  <a:pt x="2772137" y="221967"/>
                </a:lnTo>
                <a:lnTo>
                  <a:pt x="2775396" y="215900"/>
                </a:lnTo>
                <a:lnTo>
                  <a:pt x="2778895" y="215900"/>
                </a:lnTo>
                <a:lnTo>
                  <a:pt x="2782570" y="203200"/>
                </a:lnTo>
                <a:close/>
              </a:path>
              <a:path w="3353434" h="1955800">
                <a:moveTo>
                  <a:pt x="315963" y="215900"/>
                </a:moveTo>
                <a:lnTo>
                  <a:pt x="312932" y="215900"/>
                </a:lnTo>
                <a:lnTo>
                  <a:pt x="316740" y="220014"/>
                </a:lnTo>
                <a:lnTo>
                  <a:pt x="315963" y="215900"/>
                </a:lnTo>
                <a:close/>
              </a:path>
              <a:path w="3353434" h="1955800">
                <a:moveTo>
                  <a:pt x="462064" y="215900"/>
                </a:moveTo>
                <a:lnTo>
                  <a:pt x="461403" y="215900"/>
                </a:lnTo>
                <a:lnTo>
                  <a:pt x="461403" y="219105"/>
                </a:lnTo>
                <a:lnTo>
                  <a:pt x="462064" y="215900"/>
                </a:lnTo>
                <a:close/>
              </a:path>
              <a:path w="3353434" h="1955800">
                <a:moveTo>
                  <a:pt x="143548" y="203200"/>
                </a:moveTo>
                <a:lnTo>
                  <a:pt x="135724" y="203200"/>
                </a:lnTo>
                <a:lnTo>
                  <a:pt x="126771" y="215900"/>
                </a:lnTo>
                <a:lnTo>
                  <a:pt x="135486" y="215900"/>
                </a:lnTo>
                <a:lnTo>
                  <a:pt x="143548" y="203200"/>
                </a:lnTo>
                <a:close/>
              </a:path>
              <a:path w="3353434" h="1955800">
                <a:moveTo>
                  <a:pt x="280042" y="203200"/>
                </a:moveTo>
                <a:lnTo>
                  <a:pt x="279223" y="203200"/>
                </a:lnTo>
                <a:lnTo>
                  <a:pt x="284854" y="215900"/>
                </a:lnTo>
                <a:lnTo>
                  <a:pt x="288092" y="215900"/>
                </a:lnTo>
                <a:lnTo>
                  <a:pt x="280042" y="203200"/>
                </a:lnTo>
                <a:close/>
              </a:path>
              <a:path w="3353434" h="1955800">
                <a:moveTo>
                  <a:pt x="575856" y="203200"/>
                </a:moveTo>
                <a:lnTo>
                  <a:pt x="574954" y="203200"/>
                </a:lnTo>
                <a:lnTo>
                  <a:pt x="575106" y="215900"/>
                </a:lnTo>
                <a:lnTo>
                  <a:pt x="576884" y="215900"/>
                </a:lnTo>
                <a:lnTo>
                  <a:pt x="575856" y="203200"/>
                </a:lnTo>
                <a:close/>
              </a:path>
              <a:path w="3353434" h="1955800">
                <a:moveTo>
                  <a:pt x="1286573" y="203200"/>
                </a:moveTo>
                <a:lnTo>
                  <a:pt x="1286573" y="215900"/>
                </a:lnTo>
                <a:lnTo>
                  <a:pt x="1292555" y="215900"/>
                </a:lnTo>
                <a:lnTo>
                  <a:pt x="1286573" y="203200"/>
                </a:lnTo>
                <a:close/>
              </a:path>
              <a:path w="3353434" h="1955800">
                <a:moveTo>
                  <a:pt x="1296428" y="203200"/>
                </a:moveTo>
                <a:lnTo>
                  <a:pt x="1294472" y="203200"/>
                </a:lnTo>
                <a:lnTo>
                  <a:pt x="1292555" y="215900"/>
                </a:lnTo>
                <a:lnTo>
                  <a:pt x="1295107" y="215900"/>
                </a:lnTo>
                <a:lnTo>
                  <a:pt x="1296428" y="203200"/>
                </a:lnTo>
                <a:close/>
              </a:path>
              <a:path w="3353434" h="1955800">
                <a:moveTo>
                  <a:pt x="1319149" y="203200"/>
                </a:moveTo>
                <a:lnTo>
                  <a:pt x="1306600" y="203200"/>
                </a:lnTo>
                <a:lnTo>
                  <a:pt x="1311806" y="215900"/>
                </a:lnTo>
                <a:lnTo>
                  <a:pt x="1314615" y="215900"/>
                </a:lnTo>
                <a:lnTo>
                  <a:pt x="1319149" y="203200"/>
                </a:lnTo>
                <a:close/>
              </a:path>
              <a:path w="3353434" h="1955800">
                <a:moveTo>
                  <a:pt x="1952244" y="203200"/>
                </a:moveTo>
                <a:lnTo>
                  <a:pt x="1950764" y="203200"/>
                </a:lnTo>
                <a:lnTo>
                  <a:pt x="1948936" y="215900"/>
                </a:lnTo>
                <a:lnTo>
                  <a:pt x="1949272" y="215900"/>
                </a:lnTo>
                <a:lnTo>
                  <a:pt x="1952244" y="203200"/>
                </a:lnTo>
                <a:close/>
              </a:path>
              <a:path w="3353434" h="1955800">
                <a:moveTo>
                  <a:pt x="2115769" y="203200"/>
                </a:moveTo>
                <a:lnTo>
                  <a:pt x="2114994" y="203200"/>
                </a:lnTo>
                <a:lnTo>
                  <a:pt x="2114067" y="215900"/>
                </a:lnTo>
                <a:lnTo>
                  <a:pt x="2115769" y="215900"/>
                </a:lnTo>
                <a:lnTo>
                  <a:pt x="2115769" y="203200"/>
                </a:lnTo>
                <a:close/>
              </a:path>
              <a:path w="3353434" h="1955800">
                <a:moveTo>
                  <a:pt x="3055150" y="203200"/>
                </a:moveTo>
                <a:lnTo>
                  <a:pt x="3054553" y="203200"/>
                </a:lnTo>
                <a:lnTo>
                  <a:pt x="3053943" y="215900"/>
                </a:lnTo>
                <a:lnTo>
                  <a:pt x="3055150" y="215900"/>
                </a:lnTo>
                <a:lnTo>
                  <a:pt x="3055150" y="203200"/>
                </a:lnTo>
                <a:close/>
              </a:path>
              <a:path w="3353434" h="1955800">
                <a:moveTo>
                  <a:pt x="1260377" y="203200"/>
                </a:moveTo>
                <a:lnTo>
                  <a:pt x="1258412" y="203200"/>
                </a:lnTo>
                <a:lnTo>
                  <a:pt x="1264074" y="212889"/>
                </a:lnTo>
                <a:lnTo>
                  <a:pt x="1260377" y="203200"/>
                </a:lnTo>
                <a:close/>
              </a:path>
              <a:path w="3353434" h="1955800">
                <a:moveTo>
                  <a:pt x="148170" y="193696"/>
                </a:moveTo>
                <a:lnTo>
                  <a:pt x="145262" y="203200"/>
                </a:lnTo>
                <a:lnTo>
                  <a:pt x="149491" y="203200"/>
                </a:lnTo>
                <a:lnTo>
                  <a:pt x="148170" y="193696"/>
                </a:lnTo>
                <a:close/>
              </a:path>
              <a:path w="3353434" h="1955800">
                <a:moveTo>
                  <a:pt x="189128" y="190500"/>
                </a:moveTo>
                <a:lnTo>
                  <a:pt x="183946" y="190500"/>
                </a:lnTo>
                <a:lnTo>
                  <a:pt x="188696" y="203200"/>
                </a:lnTo>
                <a:lnTo>
                  <a:pt x="194043" y="203200"/>
                </a:lnTo>
                <a:lnTo>
                  <a:pt x="189128" y="190500"/>
                </a:lnTo>
                <a:close/>
              </a:path>
              <a:path w="3353434" h="1955800">
                <a:moveTo>
                  <a:pt x="199847" y="194131"/>
                </a:moveTo>
                <a:lnTo>
                  <a:pt x="194098" y="203114"/>
                </a:lnTo>
                <a:lnTo>
                  <a:pt x="199847" y="203200"/>
                </a:lnTo>
                <a:lnTo>
                  <a:pt x="199847" y="194131"/>
                </a:lnTo>
                <a:close/>
              </a:path>
              <a:path w="3353434" h="1955800">
                <a:moveTo>
                  <a:pt x="225117" y="184609"/>
                </a:moveTo>
                <a:lnTo>
                  <a:pt x="225005" y="190500"/>
                </a:lnTo>
                <a:lnTo>
                  <a:pt x="231025" y="203200"/>
                </a:lnTo>
                <a:lnTo>
                  <a:pt x="234022" y="203200"/>
                </a:lnTo>
                <a:lnTo>
                  <a:pt x="234486" y="200847"/>
                </a:lnTo>
                <a:lnTo>
                  <a:pt x="231330" y="190500"/>
                </a:lnTo>
                <a:lnTo>
                  <a:pt x="226390" y="190500"/>
                </a:lnTo>
                <a:lnTo>
                  <a:pt x="225117" y="184609"/>
                </a:lnTo>
                <a:close/>
              </a:path>
              <a:path w="3353434" h="1955800">
                <a:moveTo>
                  <a:pt x="239242" y="190500"/>
                </a:moveTo>
                <a:lnTo>
                  <a:pt x="236524" y="190500"/>
                </a:lnTo>
                <a:lnTo>
                  <a:pt x="234486" y="200847"/>
                </a:lnTo>
                <a:lnTo>
                  <a:pt x="235204" y="203200"/>
                </a:lnTo>
                <a:lnTo>
                  <a:pt x="239242" y="190500"/>
                </a:lnTo>
                <a:close/>
              </a:path>
              <a:path w="3353434" h="1955800">
                <a:moveTo>
                  <a:pt x="258267" y="190500"/>
                </a:moveTo>
                <a:lnTo>
                  <a:pt x="242938" y="190500"/>
                </a:lnTo>
                <a:lnTo>
                  <a:pt x="245808" y="203200"/>
                </a:lnTo>
                <a:lnTo>
                  <a:pt x="253517" y="203200"/>
                </a:lnTo>
                <a:lnTo>
                  <a:pt x="258267" y="190500"/>
                </a:lnTo>
                <a:close/>
              </a:path>
              <a:path w="3353434" h="1955800">
                <a:moveTo>
                  <a:pt x="262763" y="190500"/>
                </a:moveTo>
                <a:lnTo>
                  <a:pt x="258267" y="190500"/>
                </a:lnTo>
                <a:lnTo>
                  <a:pt x="262382" y="203200"/>
                </a:lnTo>
                <a:lnTo>
                  <a:pt x="271604" y="203200"/>
                </a:lnTo>
                <a:lnTo>
                  <a:pt x="262763" y="190500"/>
                </a:lnTo>
                <a:close/>
              </a:path>
              <a:path w="3353434" h="1955800">
                <a:moveTo>
                  <a:pt x="550359" y="190500"/>
                </a:moveTo>
                <a:lnTo>
                  <a:pt x="547603" y="190500"/>
                </a:lnTo>
                <a:lnTo>
                  <a:pt x="555105" y="203200"/>
                </a:lnTo>
                <a:lnTo>
                  <a:pt x="557002" y="203200"/>
                </a:lnTo>
                <a:lnTo>
                  <a:pt x="550359" y="190500"/>
                </a:lnTo>
                <a:close/>
              </a:path>
              <a:path w="3353434" h="1955800">
                <a:moveTo>
                  <a:pt x="1253459" y="194993"/>
                </a:moveTo>
                <a:lnTo>
                  <a:pt x="1256906" y="203200"/>
                </a:lnTo>
                <a:lnTo>
                  <a:pt x="1258412" y="203200"/>
                </a:lnTo>
                <a:lnTo>
                  <a:pt x="1253459" y="194993"/>
                </a:lnTo>
                <a:close/>
              </a:path>
              <a:path w="3353434" h="1955800">
                <a:moveTo>
                  <a:pt x="1963927" y="194481"/>
                </a:moveTo>
                <a:lnTo>
                  <a:pt x="1958644" y="203200"/>
                </a:lnTo>
                <a:lnTo>
                  <a:pt x="1967598" y="203200"/>
                </a:lnTo>
                <a:lnTo>
                  <a:pt x="1963927" y="194481"/>
                </a:lnTo>
                <a:close/>
              </a:path>
              <a:path w="3353434" h="1955800">
                <a:moveTo>
                  <a:pt x="2089703" y="198672"/>
                </a:moveTo>
                <a:lnTo>
                  <a:pt x="2091875" y="203200"/>
                </a:lnTo>
                <a:lnTo>
                  <a:pt x="2095171" y="203200"/>
                </a:lnTo>
                <a:lnTo>
                  <a:pt x="2089703" y="198672"/>
                </a:lnTo>
                <a:close/>
              </a:path>
              <a:path w="3353434" h="1955800">
                <a:moveTo>
                  <a:pt x="2791929" y="193478"/>
                </a:moveTo>
                <a:lnTo>
                  <a:pt x="2785629" y="203200"/>
                </a:lnTo>
                <a:lnTo>
                  <a:pt x="2787587" y="203200"/>
                </a:lnTo>
                <a:lnTo>
                  <a:pt x="2791929" y="193478"/>
                </a:lnTo>
                <a:close/>
              </a:path>
              <a:path w="3353434" h="1955800">
                <a:moveTo>
                  <a:pt x="3044875" y="190500"/>
                </a:moveTo>
                <a:lnTo>
                  <a:pt x="3044075" y="190500"/>
                </a:lnTo>
                <a:lnTo>
                  <a:pt x="3043504" y="203200"/>
                </a:lnTo>
                <a:lnTo>
                  <a:pt x="3044482" y="203200"/>
                </a:lnTo>
                <a:lnTo>
                  <a:pt x="3044875" y="190500"/>
                </a:lnTo>
                <a:close/>
              </a:path>
              <a:path w="3353434" h="1955800">
                <a:moveTo>
                  <a:pt x="2085784" y="190500"/>
                </a:moveTo>
                <a:lnTo>
                  <a:pt x="2079833" y="190500"/>
                </a:lnTo>
                <a:lnTo>
                  <a:pt x="2089703" y="198672"/>
                </a:lnTo>
                <a:lnTo>
                  <a:pt x="2085784" y="190500"/>
                </a:lnTo>
                <a:close/>
              </a:path>
              <a:path w="3353434" h="1955800">
                <a:moveTo>
                  <a:pt x="1251571" y="190500"/>
                </a:moveTo>
                <a:lnTo>
                  <a:pt x="1250746" y="190500"/>
                </a:lnTo>
                <a:lnTo>
                  <a:pt x="1253459" y="194993"/>
                </a:lnTo>
                <a:lnTo>
                  <a:pt x="1251571" y="190500"/>
                </a:lnTo>
                <a:close/>
              </a:path>
              <a:path w="3353434" h="1955800">
                <a:moveTo>
                  <a:pt x="1974265" y="177800"/>
                </a:moveTo>
                <a:lnTo>
                  <a:pt x="1972106" y="177800"/>
                </a:lnTo>
                <a:lnTo>
                  <a:pt x="1962251" y="190500"/>
                </a:lnTo>
                <a:lnTo>
                  <a:pt x="1963927" y="194481"/>
                </a:lnTo>
                <a:lnTo>
                  <a:pt x="1966341" y="190500"/>
                </a:lnTo>
                <a:lnTo>
                  <a:pt x="1963331" y="190500"/>
                </a:lnTo>
                <a:lnTo>
                  <a:pt x="1974265" y="177800"/>
                </a:lnTo>
                <a:close/>
              </a:path>
              <a:path w="3353434" h="1955800">
                <a:moveTo>
                  <a:pt x="202171" y="190500"/>
                </a:moveTo>
                <a:lnTo>
                  <a:pt x="199847" y="190500"/>
                </a:lnTo>
                <a:lnTo>
                  <a:pt x="199847" y="194131"/>
                </a:lnTo>
                <a:lnTo>
                  <a:pt x="202171" y="190500"/>
                </a:lnTo>
                <a:close/>
              </a:path>
              <a:path w="3353434" h="1955800">
                <a:moveTo>
                  <a:pt x="149148" y="190500"/>
                </a:moveTo>
                <a:lnTo>
                  <a:pt x="147726" y="190500"/>
                </a:lnTo>
                <a:lnTo>
                  <a:pt x="148170" y="193696"/>
                </a:lnTo>
                <a:lnTo>
                  <a:pt x="149148" y="190500"/>
                </a:lnTo>
                <a:close/>
              </a:path>
              <a:path w="3353434" h="1955800">
                <a:moveTo>
                  <a:pt x="2793860" y="190500"/>
                </a:moveTo>
                <a:lnTo>
                  <a:pt x="2793260" y="190500"/>
                </a:lnTo>
                <a:lnTo>
                  <a:pt x="2791929" y="193478"/>
                </a:lnTo>
                <a:lnTo>
                  <a:pt x="2793860" y="190500"/>
                </a:lnTo>
                <a:close/>
              </a:path>
              <a:path w="3353434" h="1955800">
                <a:moveTo>
                  <a:pt x="163366" y="187962"/>
                </a:moveTo>
                <a:lnTo>
                  <a:pt x="162699" y="190500"/>
                </a:lnTo>
                <a:lnTo>
                  <a:pt x="162902" y="190500"/>
                </a:lnTo>
                <a:lnTo>
                  <a:pt x="163366" y="187962"/>
                </a:lnTo>
                <a:close/>
              </a:path>
              <a:path w="3353434" h="1955800">
                <a:moveTo>
                  <a:pt x="170065" y="177800"/>
                </a:moveTo>
                <a:lnTo>
                  <a:pt x="166039" y="177800"/>
                </a:lnTo>
                <a:lnTo>
                  <a:pt x="172834" y="190500"/>
                </a:lnTo>
                <a:lnTo>
                  <a:pt x="175629" y="190500"/>
                </a:lnTo>
                <a:lnTo>
                  <a:pt x="170065" y="177800"/>
                </a:lnTo>
                <a:close/>
              </a:path>
              <a:path w="3353434" h="1955800">
                <a:moveTo>
                  <a:pt x="215175" y="188964"/>
                </a:moveTo>
                <a:lnTo>
                  <a:pt x="214426" y="190500"/>
                </a:lnTo>
                <a:lnTo>
                  <a:pt x="214845" y="190500"/>
                </a:lnTo>
                <a:lnTo>
                  <a:pt x="215175" y="188964"/>
                </a:lnTo>
                <a:close/>
              </a:path>
              <a:path w="3353434" h="1955800">
                <a:moveTo>
                  <a:pt x="528548" y="177800"/>
                </a:moveTo>
                <a:lnTo>
                  <a:pt x="527900" y="177800"/>
                </a:lnTo>
                <a:lnTo>
                  <a:pt x="531685" y="190500"/>
                </a:lnTo>
                <a:lnTo>
                  <a:pt x="528548" y="177800"/>
                </a:lnTo>
                <a:close/>
              </a:path>
              <a:path w="3353434" h="1955800">
                <a:moveTo>
                  <a:pt x="1222208" y="139700"/>
                </a:moveTo>
                <a:lnTo>
                  <a:pt x="1217872" y="139700"/>
                </a:lnTo>
                <a:lnTo>
                  <a:pt x="1226879" y="152400"/>
                </a:lnTo>
                <a:lnTo>
                  <a:pt x="1235659" y="165100"/>
                </a:lnTo>
                <a:lnTo>
                  <a:pt x="1240779" y="177800"/>
                </a:lnTo>
                <a:lnTo>
                  <a:pt x="1246139" y="190500"/>
                </a:lnTo>
                <a:lnTo>
                  <a:pt x="1250746" y="190500"/>
                </a:lnTo>
                <a:lnTo>
                  <a:pt x="1243139" y="177800"/>
                </a:lnTo>
                <a:lnTo>
                  <a:pt x="1229267" y="152400"/>
                </a:lnTo>
                <a:lnTo>
                  <a:pt x="1222208" y="139700"/>
                </a:lnTo>
                <a:close/>
              </a:path>
              <a:path w="3353434" h="1955800">
                <a:moveTo>
                  <a:pt x="2044763" y="177800"/>
                </a:moveTo>
                <a:lnTo>
                  <a:pt x="2035048" y="177800"/>
                </a:lnTo>
                <a:lnTo>
                  <a:pt x="2046782" y="190500"/>
                </a:lnTo>
                <a:lnTo>
                  <a:pt x="2054409" y="190500"/>
                </a:lnTo>
                <a:lnTo>
                  <a:pt x="2044763" y="177800"/>
                </a:lnTo>
                <a:close/>
              </a:path>
              <a:path w="3353434" h="1955800">
                <a:moveTo>
                  <a:pt x="2800164" y="187683"/>
                </a:moveTo>
                <a:lnTo>
                  <a:pt x="2799004" y="190500"/>
                </a:lnTo>
                <a:lnTo>
                  <a:pt x="2799854" y="190500"/>
                </a:lnTo>
                <a:lnTo>
                  <a:pt x="2800164" y="187683"/>
                </a:lnTo>
                <a:close/>
              </a:path>
              <a:path w="3353434" h="1955800">
                <a:moveTo>
                  <a:pt x="3036871" y="177800"/>
                </a:moveTo>
                <a:lnTo>
                  <a:pt x="3035998" y="177800"/>
                </a:lnTo>
                <a:lnTo>
                  <a:pt x="3040468" y="190500"/>
                </a:lnTo>
                <a:lnTo>
                  <a:pt x="3040721" y="190500"/>
                </a:lnTo>
                <a:lnTo>
                  <a:pt x="3036871" y="177800"/>
                </a:lnTo>
                <a:close/>
              </a:path>
              <a:path w="3353434" h="1955800">
                <a:moveTo>
                  <a:pt x="220624" y="177800"/>
                </a:moveTo>
                <a:lnTo>
                  <a:pt x="217576" y="177800"/>
                </a:lnTo>
                <a:lnTo>
                  <a:pt x="215175" y="188964"/>
                </a:lnTo>
                <a:lnTo>
                  <a:pt x="220624" y="177800"/>
                </a:lnTo>
                <a:close/>
              </a:path>
              <a:path w="3353434" h="1955800">
                <a:moveTo>
                  <a:pt x="166039" y="177800"/>
                </a:moveTo>
                <a:lnTo>
                  <a:pt x="165225" y="177800"/>
                </a:lnTo>
                <a:lnTo>
                  <a:pt x="163366" y="187962"/>
                </a:lnTo>
                <a:lnTo>
                  <a:pt x="166039" y="177800"/>
                </a:lnTo>
                <a:close/>
              </a:path>
              <a:path w="3353434" h="1955800">
                <a:moveTo>
                  <a:pt x="2804236" y="177800"/>
                </a:moveTo>
                <a:lnTo>
                  <a:pt x="2801251" y="177800"/>
                </a:lnTo>
                <a:lnTo>
                  <a:pt x="2800164" y="187683"/>
                </a:lnTo>
                <a:lnTo>
                  <a:pt x="2804236" y="177800"/>
                </a:lnTo>
                <a:close/>
              </a:path>
              <a:path w="3353434" h="1955800">
                <a:moveTo>
                  <a:pt x="225247" y="177800"/>
                </a:moveTo>
                <a:lnTo>
                  <a:pt x="223647" y="177800"/>
                </a:lnTo>
                <a:lnTo>
                  <a:pt x="225117" y="184609"/>
                </a:lnTo>
                <a:lnTo>
                  <a:pt x="225247" y="177800"/>
                </a:lnTo>
                <a:close/>
              </a:path>
              <a:path w="3353434" h="1955800">
                <a:moveTo>
                  <a:pt x="513308" y="165100"/>
                </a:moveTo>
                <a:lnTo>
                  <a:pt x="512330" y="165100"/>
                </a:lnTo>
                <a:lnTo>
                  <a:pt x="513092" y="177800"/>
                </a:lnTo>
                <a:lnTo>
                  <a:pt x="513613" y="177800"/>
                </a:lnTo>
                <a:lnTo>
                  <a:pt x="513308" y="165100"/>
                </a:lnTo>
                <a:close/>
              </a:path>
              <a:path w="3353434" h="1955800">
                <a:moveTo>
                  <a:pt x="1981860" y="165100"/>
                </a:moveTo>
                <a:lnTo>
                  <a:pt x="1981060" y="165100"/>
                </a:lnTo>
                <a:lnTo>
                  <a:pt x="1975307" y="177800"/>
                </a:lnTo>
                <a:lnTo>
                  <a:pt x="1976513" y="177800"/>
                </a:lnTo>
                <a:lnTo>
                  <a:pt x="1981860" y="165100"/>
                </a:lnTo>
                <a:close/>
              </a:path>
              <a:path w="3353434" h="1955800">
                <a:moveTo>
                  <a:pt x="2008085" y="165100"/>
                </a:moveTo>
                <a:lnTo>
                  <a:pt x="2006574" y="165100"/>
                </a:lnTo>
                <a:lnTo>
                  <a:pt x="2012048" y="177800"/>
                </a:lnTo>
                <a:lnTo>
                  <a:pt x="2012569" y="177800"/>
                </a:lnTo>
                <a:lnTo>
                  <a:pt x="2008085" y="165100"/>
                </a:lnTo>
                <a:close/>
              </a:path>
              <a:path w="3353434" h="1955800">
                <a:moveTo>
                  <a:pt x="2819408" y="166436"/>
                </a:moveTo>
                <a:lnTo>
                  <a:pt x="2810624" y="177800"/>
                </a:lnTo>
                <a:lnTo>
                  <a:pt x="2812351" y="177800"/>
                </a:lnTo>
                <a:lnTo>
                  <a:pt x="2819408" y="166436"/>
                </a:lnTo>
                <a:close/>
              </a:path>
              <a:path w="3353434" h="1955800">
                <a:moveTo>
                  <a:pt x="3033794" y="171760"/>
                </a:moveTo>
                <a:lnTo>
                  <a:pt x="3033902" y="177800"/>
                </a:lnTo>
                <a:lnTo>
                  <a:pt x="3035998" y="177800"/>
                </a:lnTo>
                <a:lnTo>
                  <a:pt x="3033794" y="171760"/>
                </a:lnTo>
                <a:close/>
              </a:path>
              <a:path w="3353434" h="1955800">
                <a:moveTo>
                  <a:pt x="3033674" y="165100"/>
                </a:moveTo>
                <a:lnTo>
                  <a:pt x="3031363" y="165100"/>
                </a:lnTo>
                <a:lnTo>
                  <a:pt x="3033794" y="171760"/>
                </a:lnTo>
                <a:lnTo>
                  <a:pt x="3033674" y="165100"/>
                </a:lnTo>
                <a:close/>
              </a:path>
              <a:path w="3353434" h="1955800">
                <a:moveTo>
                  <a:pt x="2820441" y="165100"/>
                </a:moveTo>
                <a:lnTo>
                  <a:pt x="2820238" y="165100"/>
                </a:lnTo>
                <a:lnTo>
                  <a:pt x="2819408" y="166436"/>
                </a:lnTo>
                <a:lnTo>
                  <a:pt x="2820441" y="165100"/>
                </a:lnTo>
                <a:close/>
              </a:path>
              <a:path w="3353434" h="1955800">
                <a:moveTo>
                  <a:pt x="544536" y="158854"/>
                </a:moveTo>
                <a:lnTo>
                  <a:pt x="541756" y="165100"/>
                </a:lnTo>
                <a:lnTo>
                  <a:pt x="542518" y="165100"/>
                </a:lnTo>
                <a:lnTo>
                  <a:pt x="544536" y="158854"/>
                </a:lnTo>
                <a:close/>
              </a:path>
              <a:path w="3353434" h="1955800">
                <a:moveTo>
                  <a:pt x="2815104" y="160734"/>
                </a:moveTo>
                <a:lnTo>
                  <a:pt x="2815069" y="165100"/>
                </a:lnTo>
                <a:lnTo>
                  <a:pt x="2816047" y="165100"/>
                </a:lnTo>
                <a:lnTo>
                  <a:pt x="2815104" y="160734"/>
                </a:lnTo>
                <a:close/>
              </a:path>
              <a:path w="3353434" h="1955800">
                <a:moveTo>
                  <a:pt x="3034487" y="152400"/>
                </a:moveTo>
                <a:lnTo>
                  <a:pt x="3034258" y="152400"/>
                </a:lnTo>
                <a:lnTo>
                  <a:pt x="3034258" y="165100"/>
                </a:lnTo>
                <a:lnTo>
                  <a:pt x="3035198" y="165100"/>
                </a:lnTo>
                <a:lnTo>
                  <a:pt x="3034487" y="152400"/>
                </a:lnTo>
                <a:close/>
              </a:path>
              <a:path w="3353434" h="1955800">
                <a:moveTo>
                  <a:pt x="2815170" y="152400"/>
                </a:moveTo>
                <a:lnTo>
                  <a:pt x="2813304" y="152400"/>
                </a:lnTo>
                <a:lnTo>
                  <a:pt x="2815104" y="160734"/>
                </a:lnTo>
                <a:lnTo>
                  <a:pt x="2815170" y="152400"/>
                </a:lnTo>
                <a:close/>
              </a:path>
              <a:path w="3353434" h="1955800">
                <a:moveTo>
                  <a:pt x="547408" y="152400"/>
                </a:moveTo>
                <a:lnTo>
                  <a:pt x="546620" y="152400"/>
                </a:lnTo>
                <a:lnTo>
                  <a:pt x="544536" y="158854"/>
                </a:lnTo>
                <a:lnTo>
                  <a:pt x="547408" y="152400"/>
                </a:lnTo>
                <a:close/>
              </a:path>
              <a:path w="3353434" h="1955800">
                <a:moveTo>
                  <a:pt x="544842" y="139700"/>
                </a:moveTo>
                <a:lnTo>
                  <a:pt x="536740" y="139700"/>
                </a:lnTo>
                <a:lnTo>
                  <a:pt x="552119" y="152400"/>
                </a:lnTo>
                <a:lnTo>
                  <a:pt x="553897" y="152400"/>
                </a:lnTo>
                <a:lnTo>
                  <a:pt x="544842" y="139700"/>
                </a:lnTo>
                <a:close/>
              </a:path>
              <a:path w="3353434" h="1955800">
                <a:moveTo>
                  <a:pt x="2816047" y="139700"/>
                </a:moveTo>
                <a:lnTo>
                  <a:pt x="2815348" y="139700"/>
                </a:lnTo>
                <a:lnTo>
                  <a:pt x="2818345" y="152400"/>
                </a:lnTo>
                <a:lnTo>
                  <a:pt x="2819527" y="152400"/>
                </a:lnTo>
                <a:lnTo>
                  <a:pt x="2816047" y="139700"/>
                </a:lnTo>
                <a:close/>
              </a:path>
              <a:path w="3353434" h="1955800">
                <a:moveTo>
                  <a:pt x="3016680" y="144811"/>
                </a:moveTo>
                <a:lnTo>
                  <a:pt x="3018776" y="152400"/>
                </a:lnTo>
                <a:lnTo>
                  <a:pt x="3023844" y="152400"/>
                </a:lnTo>
                <a:lnTo>
                  <a:pt x="3016680" y="144811"/>
                </a:lnTo>
                <a:close/>
              </a:path>
              <a:path w="3353434" h="1955800">
                <a:moveTo>
                  <a:pt x="3015268" y="139700"/>
                </a:moveTo>
                <a:lnTo>
                  <a:pt x="3011855" y="139700"/>
                </a:lnTo>
                <a:lnTo>
                  <a:pt x="3016680" y="144811"/>
                </a:lnTo>
                <a:lnTo>
                  <a:pt x="3015268" y="139700"/>
                </a:lnTo>
                <a:close/>
              </a:path>
              <a:path w="3353434" h="1955800">
                <a:moveTo>
                  <a:pt x="543179" y="127000"/>
                </a:moveTo>
                <a:lnTo>
                  <a:pt x="536917" y="127000"/>
                </a:lnTo>
                <a:lnTo>
                  <a:pt x="536702" y="139700"/>
                </a:lnTo>
                <a:lnTo>
                  <a:pt x="537464" y="139700"/>
                </a:lnTo>
                <a:lnTo>
                  <a:pt x="543179" y="127000"/>
                </a:lnTo>
                <a:close/>
              </a:path>
              <a:path w="3353434" h="1955800">
                <a:moveTo>
                  <a:pt x="1199800" y="116102"/>
                </a:moveTo>
                <a:lnTo>
                  <a:pt x="1206950" y="127000"/>
                </a:lnTo>
                <a:lnTo>
                  <a:pt x="1214958" y="139700"/>
                </a:lnTo>
                <a:lnTo>
                  <a:pt x="1217872" y="139700"/>
                </a:lnTo>
                <a:lnTo>
                  <a:pt x="1208437" y="127000"/>
                </a:lnTo>
                <a:lnTo>
                  <a:pt x="1199800" y="116102"/>
                </a:lnTo>
                <a:close/>
              </a:path>
              <a:path w="3353434" h="1955800">
                <a:moveTo>
                  <a:pt x="2790619" y="135099"/>
                </a:moveTo>
                <a:lnTo>
                  <a:pt x="2789720" y="139700"/>
                </a:lnTo>
                <a:lnTo>
                  <a:pt x="2790748" y="139700"/>
                </a:lnTo>
                <a:lnTo>
                  <a:pt x="2790619" y="135099"/>
                </a:lnTo>
                <a:close/>
              </a:path>
              <a:path w="3353434" h="1955800">
                <a:moveTo>
                  <a:pt x="3019114" y="134981"/>
                </a:moveTo>
                <a:lnTo>
                  <a:pt x="3016910" y="139700"/>
                </a:lnTo>
                <a:lnTo>
                  <a:pt x="3019132" y="139700"/>
                </a:lnTo>
                <a:lnTo>
                  <a:pt x="3019114" y="134981"/>
                </a:lnTo>
                <a:close/>
              </a:path>
              <a:path w="3353434" h="1955800">
                <a:moveTo>
                  <a:pt x="2792204" y="127000"/>
                </a:moveTo>
                <a:lnTo>
                  <a:pt x="2790393" y="127000"/>
                </a:lnTo>
                <a:lnTo>
                  <a:pt x="2790619" y="135099"/>
                </a:lnTo>
                <a:lnTo>
                  <a:pt x="2792204" y="127000"/>
                </a:lnTo>
                <a:close/>
              </a:path>
              <a:path w="3353434" h="1955800">
                <a:moveTo>
                  <a:pt x="3022841" y="127000"/>
                </a:moveTo>
                <a:lnTo>
                  <a:pt x="3019082" y="127000"/>
                </a:lnTo>
                <a:lnTo>
                  <a:pt x="3019114" y="134981"/>
                </a:lnTo>
                <a:lnTo>
                  <a:pt x="3022841" y="127000"/>
                </a:lnTo>
                <a:close/>
              </a:path>
              <a:path w="3353434" h="1955800">
                <a:moveTo>
                  <a:pt x="551472" y="115969"/>
                </a:moveTo>
                <a:lnTo>
                  <a:pt x="549795" y="127000"/>
                </a:lnTo>
                <a:lnTo>
                  <a:pt x="552564" y="127000"/>
                </a:lnTo>
                <a:lnTo>
                  <a:pt x="551472" y="115969"/>
                </a:lnTo>
                <a:close/>
              </a:path>
              <a:path w="3353434" h="1955800">
                <a:moveTo>
                  <a:pt x="568299" y="114300"/>
                </a:moveTo>
                <a:lnTo>
                  <a:pt x="551726" y="114300"/>
                </a:lnTo>
                <a:lnTo>
                  <a:pt x="562825" y="127000"/>
                </a:lnTo>
                <a:lnTo>
                  <a:pt x="568299" y="114300"/>
                </a:lnTo>
                <a:close/>
              </a:path>
              <a:path w="3353434" h="1955800">
                <a:moveTo>
                  <a:pt x="568553" y="114300"/>
                </a:moveTo>
                <a:lnTo>
                  <a:pt x="568299" y="114300"/>
                </a:lnTo>
                <a:lnTo>
                  <a:pt x="570953" y="127000"/>
                </a:lnTo>
                <a:lnTo>
                  <a:pt x="571754" y="127000"/>
                </a:lnTo>
                <a:lnTo>
                  <a:pt x="568553" y="114300"/>
                </a:lnTo>
                <a:close/>
              </a:path>
              <a:path w="3353434" h="1955800">
                <a:moveTo>
                  <a:pt x="580136" y="114300"/>
                </a:moveTo>
                <a:lnTo>
                  <a:pt x="575843" y="127000"/>
                </a:lnTo>
                <a:lnTo>
                  <a:pt x="586003" y="127000"/>
                </a:lnTo>
                <a:lnTo>
                  <a:pt x="580136" y="114300"/>
                </a:lnTo>
                <a:close/>
              </a:path>
              <a:path w="3353434" h="1955800">
                <a:moveTo>
                  <a:pt x="593826" y="114300"/>
                </a:moveTo>
                <a:lnTo>
                  <a:pt x="592912" y="114300"/>
                </a:lnTo>
                <a:lnTo>
                  <a:pt x="591426" y="127000"/>
                </a:lnTo>
                <a:lnTo>
                  <a:pt x="592467" y="127000"/>
                </a:lnTo>
                <a:lnTo>
                  <a:pt x="593826" y="114300"/>
                </a:lnTo>
                <a:close/>
              </a:path>
              <a:path w="3353434" h="1955800">
                <a:moveTo>
                  <a:pt x="2812516" y="114300"/>
                </a:moveTo>
                <a:lnTo>
                  <a:pt x="2804796" y="114300"/>
                </a:lnTo>
                <a:lnTo>
                  <a:pt x="2798038" y="127000"/>
                </a:lnTo>
                <a:lnTo>
                  <a:pt x="2806217" y="127000"/>
                </a:lnTo>
                <a:lnTo>
                  <a:pt x="2812516" y="114300"/>
                </a:lnTo>
                <a:close/>
              </a:path>
              <a:path w="3353434" h="1955800">
                <a:moveTo>
                  <a:pt x="3008414" y="114300"/>
                </a:moveTo>
                <a:lnTo>
                  <a:pt x="3001285" y="114300"/>
                </a:lnTo>
                <a:lnTo>
                  <a:pt x="3005886" y="127000"/>
                </a:lnTo>
                <a:lnTo>
                  <a:pt x="3009798" y="127000"/>
                </a:lnTo>
                <a:lnTo>
                  <a:pt x="3008414" y="114300"/>
                </a:lnTo>
                <a:close/>
              </a:path>
              <a:path w="3353434" h="1955800">
                <a:moveTo>
                  <a:pt x="1197634" y="112976"/>
                </a:moveTo>
                <a:lnTo>
                  <a:pt x="1198372" y="114300"/>
                </a:lnTo>
                <a:lnTo>
                  <a:pt x="1199800" y="116102"/>
                </a:lnTo>
                <a:lnTo>
                  <a:pt x="1198618" y="114300"/>
                </a:lnTo>
                <a:lnTo>
                  <a:pt x="1197634" y="112976"/>
                </a:lnTo>
                <a:close/>
              </a:path>
              <a:path w="3353434" h="1955800">
                <a:moveTo>
                  <a:pt x="551726" y="114300"/>
                </a:moveTo>
                <a:lnTo>
                  <a:pt x="551307" y="114300"/>
                </a:lnTo>
                <a:lnTo>
                  <a:pt x="551472" y="115969"/>
                </a:lnTo>
                <a:lnTo>
                  <a:pt x="551726" y="114300"/>
                </a:lnTo>
                <a:close/>
              </a:path>
              <a:path w="3353434" h="1955800">
                <a:moveTo>
                  <a:pt x="573595" y="101600"/>
                </a:moveTo>
                <a:lnTo>
                  <a:pt x="567354" y="101600"/>
                </a:lnTo>
                <a:lnTo>
                  <a:pt x="577969" y="114300"/>
                </a:lnTo>
                <a:lnTo>
                  <a:pt x="579158" y="114300"/>
                </a:lnTo>
                <a:lnTo>
                  <a:pt x="573595" y="101600"/>
                </a:lnTo>
                <a:close/>
              </a:path>
              <a:path w="3353434" h="1955800">
                <a:moveTo>
                  <a:pt x="2824800" y="101600"/>
                </a:moveTo>
                <a:lnTo>
                  <a:pt x="2824164" y="101600"/>
                </a:lnTo>
                <a:lnTo>
                  <a:pt x="2816797" y="114300"/>
                </a:lnTo>
                <a:lnTo>
                  <a:pt x="2818233" y="114300"/>
                </a:lnTo>
                <a:lnTo>
                  <a:pt x="2824800" y="101600"/>
                </a:lnTo>
                <a:close/>
              </a:path>
              <a:path w="3353434" h="1955800">
                <a:moveTo>
                  <a:pt x="2958289" y="111580"/>
                </a:moveTo>
                <a:lnTo>
                  <a:pt x="2959214" y="114300"/>
                </a:lnTo>
                <a:lnTo>
                  <a:pt x="2959939" y="114300"/>
                </a:lnTo>
                <a:lnTo>
                  <a:pt x="2958289" y="111580"/>
                </a:lnTo>
                <a:close/>
              </a:path>
              <a:path w="3353434" h="1955800">
                <a:moveTo>
                  <a:pt x="1191293" y="101600"/>
                </a:moveTo>
                <a:lnTo>
                  <a:pt x="1189178" y="101600"/>
                </a:lnTo>
                <a:lnTo>
                  <a:pt x="1197634" y="112976"/>
                </a:lnTo>
                <a:lnTo>
                  <a:pt x="1191293" y="101600"/>
                </a:lnTo>
                <a:close/>
              </a:path>
              <a:path w="3353434" h="1955800">
                <a:moveTo>
                  <a:pt x="2954896" y="101600"/>
                </a:moveTo>
                <a:lnTo>
                  <a:pt x="2952233" y="101600"/>
                </a:lnTo>
                <a:lnTo>
                  <a:pt x="2958289" y="111580"/>
                </a:lnTo>
                <a:lnTo>
                  <a:pt x="2954896" y="101600"/>
                </a:lnTo>
                <a:close/>
              </a:path>
              <a:path w="3353434" h="1955800">
                <a:moveTo>
                  <a:pt x="557936" y="88900"/>
                </a:moveTo>
                <a:lnTo>
                  <a:pt x="555548" y="101600"/>
                </a:lnTo>
                <a:lnTo>
                  <a:pt x="557542" y="101600"/>
                </a:lnTo>
                <a:lnTo>
                  <a:pt x="559245" y="93083"/>
                </a:lnTo>
                <a:lnTo>
                  <a:pt x="557936" y="88900"/>
                </a:lnTo>
                <a:close/>
              </a:path>
              <a:path w="3353434" h="1955800">
                <a:moveTo>
                  <a:pt x="560082" y="88900"/>
                </a:moveTo>
                <a:lnTo>
                  <a:pt x="559245" y="93083"/>
                </a:lnTo>
                <a:lnTo>
                  <a:pt x="561911" y="101600"/>
                </a:lnTo>
                <a:lnTo>
                  <a:pt x="563511" y="101600"/>
                </a:lnTo>
                <a:lnTo>
                  <a:pt x="560082" y="88900"/>
                </a:lnTo>
                <a:close/>
              </a:path>
              <a:path w="3353434" h="1955800">
                <a:moveTo>
                  <a:pt x="572350" y="88900"/>
                </a:moveTo>
                <a:lnTo>
                  <a:pt x="571373" y="88900"/>
                </a:lnTo>
                <a:lnTo>
                  <a:pt x="568210" y="101600"/>
                </a:lnTo>
                <a:lnTo>
                  <a:pt x="568693" y="101600"/>
                </a:lnTo>
                <a:lnTo>
                  <a:pt x="572350" y="88900"/>
                </a:lnTo>
                <a:close/>
              </a:path>
              <a:path w="3353434" h="1955800">
                <a:moveTo>
                  <a:pt x="1022007" y="88900"/>
                </a:moveTo>
                <a:lnTo>
                  <a:pt x="1021118" y="88900"/>
                </a:lnTo>
                <a:lnTo>
                  <a:pt x="1021346" y="101600"/>
                </a:lnTo>
                <a:lnTo>
                  <a:pt x="1022591" y="101600"/>
                </a:lnTo>
                <a:lnTo>
                  <a:pt x="1022007" y="88900"/>
                </a:lnTo>
                <a:close/>
              </a:path>
              <a:path w="3353434" h="1955800">
                <a:moveTo>
                  <a:pt x="1031646" y="88900"/>
                </a:moveTo>
                <a:lnTo>
                  <a:pt x="1030490" y="88900"/>
                </a:lnTo>
                <a:lnTo>
                  <a:pt x="1025969" y="101600"/>
                </a:lnTo>
                <a:lnTo>
                  <a:pt x="1026795" y="101600"/>
                </a:lnTo>
                <a:lnTo>
                  <a:pt x="1031646" y="88900"/>
                </a:lnTo>
                <a:close/>
              </a:path>
              <a:path w="3353434" h="1955800">
                <a:moveTo>
                  <a:pt x="1177848" y="88900"/>
                </a:moveTo>
                <a:lnTo>
                  <a:pt x="1174960" y="88900"/>
                </a:lnTo>
                <a:lnTo>
                  <a:pt x="1183368" y="101600"/>
                </a:lnTo>
                <a:lnTo>
                  <a:pt x="1189178" y="101600"/>
                </a:lnTo>
                <a:lnTo>
                  <a:pt x="1177848" y="88900"/>
                </a:lnTo>
                <a:close/>
              </a:path>
              <a:path w="3353434" h="1955800">
                <a:moveTo>
                  <a:pt x="2909573" y="90724"/>
                </a:moveTo>
                <a:lnTo>
                  <a:pt x="2904337" y="101600"/>
                </a:lnTo>
                <a:lnTo>
                  <a:pt x="2907169" y="101600"/>
                </a:lnTo>
                <a:lnTo>
                  <a:pt x="2909573" y="90724"/>
                </a:lnTo>
                <a:close/>
              </a:path>
              <a:path w="3353434" h="1955800">
                <a:moveTo>
                  <a:pt x="2926742" y="92622"/>
                </a:moveTo>
                <a:lnTo>
                  <a:pt x="2929382" y="101600"/>
                </a:lnTo>
                <a:lnTo>
                  <a:pt x="2934741" y="101600"/>
                </a:lnTo>
                <a:lnTo>
                  <a:pt x="2926742" y="92622"/>
                </a:lnTo>
                <a:close/>
              </a:path>
              <a:path w="3353434" h="1955800">
                <a:moveTo>
                  <a:pt x="2925648" y="88900"/>
                </a:moveTo>
                <a:lnTo>
                  <a:pt x="2923425" y="88900"/>
                </a:lnTo>
                <a:lnTo>
                  <a:pt x="2926742" y="92622"/>
                </a:lnTo>
                <a:lnTo>
                  <a:pt x="2925648" y="88900"/>
                </a:lnTo>
                <a:close/>
              </a:path>
              <a:path w="3353434" h="1955800">
                <a:moveTo>
                  <a:pt x="2910451" y="88900"/>
                </a:moveTo>
                <a:lnTo>
                  <a:pt x="2909976" y="88900"/>
                </a:lnTo>
                <a:lnTo>
                  <a:pt x="2909573" y="90724"/>
                </a:lnTo>
                <a:lnTo>
                  <a:pt x="2910451" y="88900"/>
                </a:lnTo>
                <a:close/>
              </a:path>
              <a:path w="3353434" h="1955800">
                <a:moveTo>
                  <a:pt x="555752" y="76200"/>
                </a:moveTo>
                <a:lnTo>
                  <a:pt x="554177" y="76200"/>
                </a:lnTo>
                <a:lnTo>
                  <a:pt x="542734" y="88900"/>
                </a:lnTo>
                <a:lnTo>
                  <a:pt x="553453" y="88900"/>
                </a:lnTo>
                <a:lnTo>
                  <a:pt x="555752" y="76200"/>
                </a:lnTo>
                <a:close/>
              </a:path>
              <a:path w="3353434" h="1955800">
                <a:moveTo>
                  <a:pt x="1017143" y="76200"/>
                </a:moveTo>
                <a:lnTo>
                  <a:pt x="1015060" y="76200"/>
                </a:lnTo>
                <a:lnTo>
                  <a:pt x="1014056" y="88900"/>
                </a:lnTo>
                <a:lnTo>
                  <a:pt x="1016088" y="88900"/>
                </a:lnTo>
                <a:lnTo>
                  <a:pt x="1017143" y="76200"/>
                </a:lnTo>
                <a:close/>
              </a:path>
              <a:path w="3353434" h="1955800">
                <a:moveTo>
                  <a:pt x="1067968" y="76200"/>
                </a:moveTo>
                <a:lnTo>
                  <a:pt x="1064497" y="76200"/>
                </a:lnTo>
                <a:lnTo>
                  <a:pt x="1061237" y="88900"/>
                </a:lnTo>
                <a:lnTo>
                  <a:pt x="1062596" y="88900"/>
                </a:lnTo>
                <a:lnTo>
                  <a:pt x="1067968" y="76200"/>
                </a:lnTo>
                <a:close/>
              </a:path>
              <a:path w="3353434" h="1955800">
                <a:moveTo>
                  <a:pt x="1145879" y="63500"/>
                </a:moveTo>
                <a:lnTo>
                  <a:pt x="1142720" y="63500"/>
                </a:lnTo>
                <a:lnTo>
                  <a:pt x="1148473" y="76200"/>
                </a:lnTo>
                <a:lnTo>
                  <a:pt x="1154237" y="76200"/>
                </a:lnTo>
                <a:lnTo>
                  <a:pt x="1160170" y="88900"/>
                </a:lnTo>
                <a:lnTo>
                  <a:pt x="1161364" y="88900"/>
                </a:lnTo>
                <a:lnTo>
                  <a:pt x="1156271" y="76200"/>
                </a:lnTo>
                <a:lnTo>
                  <a:pt x="1145879" y="63500"/>
                </a:lnTo>
                <a:close/>
              </a:path>
              <a:path w="3353434" h="1955800">
                <a:moveTo>
                  <a:pt x="564794" y="63500"/>
                </a:moveTo>
                <a:lnTo>
                  <a:pt x="561289" y="63500"/>
                </a:lnTo>
                <a:lnTo>
                  <a:pt x="548170" y="76200"/>
                </a:lnTo>
                <a:lnTo>
                  <a:pt x="549186" y="76200"/>
                </a:lnTo>
                <a:lnTo>
                  <a:pt x="564794" y="63500"/>
                </a:lnTo>
                <a:close/>
              </a:path>
              <a:path w="3353434" h="1955800">
                <a:moveTo>
                  <a:pt x="578383" y="63500"/>
                </a:moveTo>
                <a:lnTo>
                  <a:pt x="570877" y="63500"/>
                </a:lnTo>
                <a:lnTo>
                  <a:pt x="572490" y="76200"/>
                </a:lnTo>
                <a:lnTo>
                  <a:pt x="578383" y="63500"/>
                </a:lnTo>
                <a:close/>
              </a:path>
              <a:path w="3353434" h="1955800">
                <a:moveTo>
                  <a:pt x="602042" y="66530"/>
                </a:moveTo>
                <a:lnTo>
                  <a:pt x="604431" y="76200"/>
                </a:lnTo>
                <a:lnTo>
                  <a:pt x="607187" y="76200"/>
                </a:lnTo>
                <a:lnTo>
                  <a:pt x="602042" y="66530"/>
                </a:lnTo>
                <a:close/>
              </a:path>
              <a:path w="3353434" h="1955800">
                <a:moveTo>
                  <a:pt x="609111" y="69850"/>
                </a:moveTo>
                <a:lnTo>
                  <a:pt x="608444" y="76200"/>
                </a:lnTo>
                <a:lnTo>
                  <a:pt x="608711" y="76200"/>
                </a:lnTo>
                <a:lnTo>
                  <a:pt x="609111" y="69850"/>
                </a:lnTo>
                <a:close/>
              </a:path>
              <a:path w="3353434" h="1955800">
                <a:moveTo>
                  <a:pt x="982649" y="63500"/>
                </a:moveTo>
                <a:lnTo>
                  <a:pt x="981722" y="63500"/>
                </a:lnTo>
                <a:lnTo>
                  <a:pt x="981722" y="76200"/>
                </a:lnTo>
                <a:lnTo>
                  <a:pt x="982751" y="76200"/>
                </a:lnTo>
                <a:lnTo>
                  <a:pt x="982649" y="63500"/>
                </a:lnTo>
                <a:close/>
              </a:path>
              <a:path w="3353434" h="1955800">
                <a:moveTo>
                  <a:pt x="987920" y="63500"/>
                </a:moveTo>
                <a:lnTo>
                  <a:pt x="985469" y="63500"/>
                </a:lnTo>
                <a:lnTo>
                  <a:pt x="985062" y="76200"/>
                </a:lnTo>
                <a:lnTo>
                  <a:pt x="986269" y="76200"/>
                </a:lnTo>
                <a:lnTo>
                  <a:pt x="987920" y="63500"/>
                </a:lnTo>
                <a:close/>
              </a:path>
              <a:path w="3353434" h="1955800">
                <a:moveTo>
                  <a:pt x="1031773" y="63500"/>
                </a:moveTo>
                <a:lnTo>
                  <a:pt x="1027925" y="63500"/>
                </a:lnTo>
                <a:lnTo>
                  <a:pt x="1024813" y="76200"/>
                </a:lnTo>
                <a:lnTo>
                  <a:pt x="1027430" y="76200"/>
                </a:lnTo>
                <a:lnTo>
                  <a:pt x="1031773" y="63500"/>
                </a:lnTo>
                <a:close/>
              </a:path>
              <a:path w="3353434" h="1955800">
                <a:moveTo>
                  <a:pt x="1095920" y="63500"/>
                </a:moveTo>
                <a:lnTo>
                  <a:pt x="1093494" y="63500"/>
                </a:lnTo>
                <a:lnTo>
                  <a:pt x="1086535" y="76200"/>
                </a:lnTo>
                <a:lnTo>
                  <a:pt x="1086702" y="76200"/>
                </a:lnTo>
                <a:lnTo>
                  <a:pt x="1095920" y="63500"/>
                </a:lnTo>
                <a:close/>
              </a:path>
              <a:path w="3353434" h="1955800">
                <a:moveTo>
                  <a:pt x="609777" y="63500"/>
                </a:moveTo>
                <a:lnTo>
                  <a:pt x="609511" y="63500"/>
                </a:lnTo>
                <a:lnTo>
                  <a:pt x="609111" y="69850"/>
                </a:lnTo>
                <a:lnTo>
                  <a:pt x="609777" y="63500"/>
                </a:lnTo>
                <a:close/>
              </a:path>
              <a:path w="3353434" h="1955800">
                <a:moveTo>
                  <a:pt x="601294" y="63500"/>
                </a:moveTo>
                <a:lnTo>
                  <a:pt x="600430" y="63500"/>
                </a:lnTo>
                <a:lnTo>
                  <a:pt x="602042" y="66530"/>
                </a:lnTo>
                <a:lnTo>
                  <a:pt x="601294" y="63500"/>
                </a:lnTo>
                <a:close/>
              </a:path>
              <a:path w="3353434" h="1955800">
                <a:moveTo>
                  <a:pt x="651992" y="50800"/>
                </a:moveTo>
                <a:lnTo>
                  <a:pt x="644132" y="50800"/>
                </a:lnTo>
                <a:lnTo>
                  <a:pt x="637768" y="63500"/>
                </a:lnTo>
                <a:lnTo>
                  <a:pt x="651992" y="50800"/>
                </a:lnTo>
                <a:close/>
              </a:path>
              <a:path w="3353434" h="1955800">
                <a:moveTo>
                  <a:pt x="707716" y="60533"/>
                </a:moveTo>
                <a:lnTo>
                  <a:pt x="709688" y="63500"/>
                </a:lnTo>
                <a:lnTo>
                  <a:pt x="709688" y="62993"/>
                </a:lnTo>
                <a:lnTo>
                  <a:pt x="707716" y="60533"/>
                </a:lnTo>
                <a:close/>
              </a:path>
              <a:path w="3353434" h="1955800">
                <a:moveTo>
                  <a:pt x="709904" y="50800"/>
                </a:moveTo>
                <a:lnTo>
                  <a:pt x="709688" y="50800"/>
                </a:lnTo>
                <a:lnTo>
                  <a:pt x="709688" y="62993"/>
                </a:lnTo>
                <a:lnTo>
                  <a:pt x="710095" y="63500"/>
                </a:lnTo>
                <a:lnTo>
                  <a:pt x="709904" y="50800"/>
                </a:lnTo>
                <a:close/>
              </a:path>
              <a:path w="3353434" h="1955800">
                <a:moveTo>
                  <a:pt x="929538" y="50800"/>
                </a:moveTo>
                <a:lnTo>
                  <a:pt x="929144" y="50800"/>
                </a:lnTo>
                <a:lnTo>
                  <a:pt x="929271" y="63500"/>
                </a:lnTo>
                <a:lnTo>
                  <a:pt x="937133" y="63500"/>
                </a:lnTo>
                <a:lnTo>
                  <a:pt x="929538" y="50800"/>
                </a:lnTo>
                <a:close/>
              </a:path>
              <a:path w="3353434" h="1955800">
                <a:moveTo>
                  <a:pt x="965327" y="50800"/>
                </a:moveTo>
                <a:lnTo>
                  <a:pt x="953846" y="63500"/>
                </a:lnTo>
                <a:lnTo>
                  <a:pt x="971537" y="63500"/>
                </a:lnTo>
                <a:lnTo>
                  <a:pt x="965327" y="50800"/>
                </a:lnTo>
                <a:close/>
              </a:path>
              <a:path w="3353434" h="1955800">
                <a:moveTo>
                  <a:pt x="974940" y="50800"/>
                </a:moveTo>
                <a:lnTo>
                  <a:pt x="974305" y="50800"/>
                </a:lnTo>
                <a:lnTo>
                  <a:pt x="974090" y="63500"/>
                </a:lnTo>
                <a:lnTo>
                  <a:pt x="975144" y="63500"/>
                </a:lnTo>
                <a:lnTo>
                  <a:pt x="974940" y="50800"/>
                </a:lnTo>
                <a:close/>
              </a:path>
              <a:path w="3353434" h="1955800">
                <a:moveTo>
                  <a:pt x="984194" y="57696"/>
                </a:moveTo>
                <a:lnTo>
                  <a:pt x="985100" y="63500"/>
                </a:lnTo>
                <a:lnTo>
                  <a:pt x="986167" y="63500"/>
                </a:lnTo>
                <a:lnTo>
                  <a:pt x="984194" y="57696"/>
                </a:lnTo>
                <a:close/>
              </a:path>
              <a:path w="3353434" h="1955800">
                <a:moveTo>
                  <a:pt x="1123045" y="50800"/>
                </a:moveTo>
                <a:lnTo>
                  <a:pt x="1119657" y="50800"/>
                </a:lnTo>
                <a:lnTo>
                  <a:pt x="1114577" y="63500"/>
                </a:lnTo>
                <a:lnTo>
                  <a:pt x="1116791" y="63500"/>
                </a:lnTo>
                <a:lnTo>
                  <a:pt x="1123045" y="50800"/>
                </a:lnTo>
                <a:close/>
              </a:path>
              <a:path w="3353434" h="1955800">
                <a:moveTo>
                  <a:pt x="1150299" y="53803"/>
                </a:moveTo>
                <a:lnTo>
                  <a:pt x="1148384" y="63500"/>
                </a:lnTo>
                <a:lnTo>
                  <a:pt x="1150454" y="63500"/>
                </a:lnTo>
                <a:lnTo>
                  <a:pt x="1150299" y="53803"/>
                </a:lnTo>
                <a:close/>
              </a:path>
              <a:path w="3353434" h="1955800">
                <a:moveTo>
                  <a:pt x="701243" y="50800"/>
                </a:moveTo>
                <a:lnTo>
                  <a:pt x="699909" y="50800"/>
                </a:lnTo>
                <a:lnTo>
                  <a:pt x="707716" y="60533"/>
                </a:lnTo>
                <a:lnTo>
                  <a:pt x="701243" y="50800"/>
                </a:lnTo>
                <a:close/>
              </a:path>
              <a:path w="3353434" h="1955800">
                <a:moveTo>
                  <a:pt x="983117" y="50800"/>
                </a:moveTo>
                <a:lnTo>
                  <a:pt x="981849" y="50800"/>
                </a:lnTo>
                <a:lnTo>
                  <a:pt x="984194" y="57696"/>
                </a:lnTo>
                <a:lnTo>
                  <a:pt x="983117" y="50800"/>
                </a:lnTo>
                <a:close/>
              </a:path>
              <a:path w="3353434" h="1955800">
                <a:moveTo>
                  <a:pt x="1150893" y="50800"/>
                </a:moveTo>
                <a:lnTo>
                  <a:pt x="1150251" y="50800"/>
                </a:lnTo>
                <a:lnTo>
                  <a:pt x="1150299" y="53803"/>
                </a:lnTo>
                <a:lnTo>
                  <a:pt x="1150893" y="50800"/>
                </a:lnTo>
                <a:close/>
              </a:path>
              <a:path w="3353434" h="1955800">
                <a:moveTo>
                  <a:pt x="709089" y="38100"/>
                </a:moveTo>
                <a:lnTo>
                  <a:pt x="707885" y="38100"/>
                </a:lnTo>
                <a:lnTo>
                  <a:pt x="705777" y="50800"/>
                </a:lnTo>
                <a:lnTo>
                  <a:pt x="708393" y="50800"/>
                </a:lnTo>
                <a:lnTo>
                  <a:pt x="709089" y="38100"/>
                </a:lnTo>
                <a:close/>
              </a:path>
              <a:path w="3353434" h="1955800">
                <a:moveTo>
                  <a:pt x="938314" y="38100"/>
                </a:moveTo>
                <a:lnTo>
                  <a:pt x="937641" y="38100"/>
                </a:lnTo>
                <a:lnTo>
                  <a:pt x="937869" y="50800"/>
                </a:lnTo>
                <a:lnTo>
                  <a:pt x="938390" y="50800"/>
                </a:lnTo>
                <a:lnTo>
                  <a:pt x="938314" y="38100"/>
                </a:lnTo>
                <a:close/>
              </a:path>
              <a:path w="3353434" h="1955800">
                <a:moveTo>
                  <a:pt x="971638" y="38100"/>
                </a:moveTo>
                <a:lnTo>
                  <a:pt x="970749" y="50800"/>
                </a:lnTo>
                <a:lnTo>
                  <a:pt x="981849" y="50800"/>
                </a:lnTo>
                <a:lnTo>
                  <a:pt x="971638" y="38100"/>
                </a:lnTo>
                <a:close/>
              </a:path>
              <a:path w="3353434" h="1955800">
                <a:moveTo>
                  <a:pt x="1151229" y="38100"/>
                </a:moveTo>
                <a:lnTo>
                  <a:pt x="1150840" y="38100"/>
                </a:lnTo>
                <a:lnTo>
                  <a:pt x="1145702" y="50800"/>
                </a:lnTo>
                <a:lnTo>
                  <a:pt x="1145921" y="50800"/>
                </a:lnTo>
                <a:lnTo>
                  <a:pt x="1151229" y="38100"/>
                </a:lnTo>
                <a:close/>
              </a:path>
              <a:path w="3353434" h="1955800">
                <a:moveTo>
                  <a:pt x="1155573" y="38100"/>
                </a:moveTo>
                <a:lnTo>
                  <a:pt x="1153401" y="38100"/>
                </a:lnTo>
                <a:lnTo>
                  <a:pt x="1150893" y="50800"/>
                </a:lnTo>
                <a:lnTo>
                  <a:pt x="1153883" y="50800"/>
                </a:lnTo>
                <a:lnTo>
                  <a:pt x="1155573" y="38100"/>
                </a:lnTo>
                <a:close/>
              </a:path>
              <a:path w="3353434" h="1955800">
                <a:moveTo>
                  <a:pt x="769734" y="25400"/>
                </a:moveTo>
                <a:lnTo>
                  <a:pt x="756107" y="25400"/>
                </a:lnTo>
                <a:lnTo>
                  <a:pt x="749668" y="38100"/>
                </a:lnTo>
                <a:lnTo>
                  <a:pt x="760135" y="38100"/>
                </a:lnTo>
                <a:lnTo>
                  <a:pt x="769734" y="25400"/>
                </a:lnTo>
                <a:close/>
              </a:path>
              <a:path w="3353434" h="1955800">
                <a:moveTo>
                  <a:pt x="936421" y="25400"/>
                </a:moveTo>
                <a:lnTo>
                  <a:pt x="936129" y="25400"/>
                </a:lnTo>
                <a:lnTo>
                  <a:pt x="942835" y="38100"/>
                </a:lnTo>
                <a:lnTo>
                  <a:pt x="936421" y="25400"/>
                </a:lnTo>
                <a:close/>
              </a:path>
              <a:path w="3353434" h="1955800">
                <a:moveTo>
                  <a:pt x="816480" y="24172"/>
                </a:moveTo>
                <a:lnTo>
                  <a:pt x="815454" y="25400"/>
                </a:lnTo>
                <a:lnTo>
                  <a:pt x="815936" y="25400"/>
                </a:lnTo>
                <a:lnTo>
                  <a:pt x="816480" y="24172"/>
                </a:lnTo>
                <a:close/>
              </a:path>
              <a:path w="3353434" h="1955800">
                <a:moveTo>
                  <a:pt x="929890" y="15478"/>
                </a:moveTo>
                <a:lnTo>
                  <a:pt x="931735" y="25400"/>
                </a:lnTo>
                <a:lnTo>
                  <a:pt x="932688" y="25400"/>
                </a:lnTo>
                <a:lnTo>
                  <a:pt x="929890" y="15478"/>
                </a:lnTo>
                <a:close/>
              </a:path>
              <a:path w="3353434" h="1955800">
                <a:moveTo>
                  <a:pt x="826071" y="12700"/>
                </a:moveTo>
                <a:lnTo>
                  <a:pt x="821563" y="12700"/>
                </a:lnTo>
                <a:lnTo>
                  <a:pt x="816480" y="24172"/>
                </a:lnTo>
                <a:lnTo>
                  <a:pt x="826071" y="12700"/>
                </a:lnTo>
                <a:close/>
              </a:path>
              <a:path w="3353434" h="1955800">
                <a:moveTo>
                  <a:pt x="929015" y="11754"/>
                </a:moveTo>
                <a:lnTo>
                  <a:pt x="929106" y="12700"/>
                </a:lnTo>
                <a:lnTo>
                  <a:pt x="929890" y="15478"/>
                </a:lnTo>
                <a:lnTo>
                  <a:pt x="929373" y="12700"/>
                </a:lnTo>
                <a:lnTo>
                  <a:pt x="929015" y="11754"/>
                </a:lnTo>
                <a:close/>
              </a:path>
              <a:path w="3353434" h="1955800">
                <a:moveTo>
                  <a:pt x="838111" y="0"/>
                </a:moveTo>
                <a:lnTo>
                  <a:pt x="835977" y="0"/>
                </a:lnTo>
                <a:lnTo>
                  <a:pt x="827671" y="12700"/>
                </a:lnTo>
                <a:lnTo>
                  <a:pt x="833564" y="12700"/>
                </a:lnTo>
                <a:lnTo>
                  <a:pt x="838111" y="0"/>
                </a:lnTo>
                <a:close/>
              </a:path>
              <a:path w="3353434" h="1955800">
                <a:moveTo>
                  <a:pt x="892731" y="4757"/>
                </a:moveTo>
                <a:lnTo>
                  <a:pt x="896797" y="12700"/>
                </a:lnTo>
                <a:lnTo>
                  <a:pt x="899172" y="12700"/>
                </a:lnTo>
                <a:lnTo>
                  <a:pt x="892731" y="4757"/>
                </a:lnTo>
                <a:close/>
              </a:path>
              <a:path w="3353434" h="1955800">
                <a:moveTo>
                  <a:pt x="902747" y="11930"/>
                </a:moveTo>
                <a:lnTo>
                  <a:pt x="902512" y="12700"/>
                </a:lnTo>
                <a:lnTo>
                  <a:pt x="902690" y="12700"/>
                </a:lnTo>
                <a:lnTo>
                  <a:pt x="902747" y="11930"/>
                </a:lnTo>
                <a:close/>
              </a:path>
              <a:path w="3353434" h="1955800">
                <a:moveTo>
                  <a:pt x="906386" y="0"/>
                </a:moveTo>
                <a:lnTo>
                  <a:pt x="903630" y="0"/>
                </a:lnTo>
                <a:lnTo>
                  <a:pt x="902747" y="11930"/>
                </a:lnTo>
                <a:lnTo>
                  <a:pt x="906386" y="0"/>
                </a:lnTo>
                <a:close/>
              </a:path>
              <a:path w="3353434" h="1955800">
                <a:moveTo>
                  <a:pt x="927887" y="0"/>
                </a:moveTo>
                <a:lnTo>
                  <a:pt x="924572" y="0"/>
                </a:lnTo>
                <a:lnTo>
                  <a:pt x="929015" y="11754"/>
                </a:lnTo>
                <a:lnTo>
                  <a:pt x="927887" y="0"/>
                </a:lnTo>
                <a:close/>
              </a:path>
              <a:path w="3353434" h="1955800">
                <a:moveTo>
                  <a:pt x="890295" y="0"/>
                </a:moveTo>
                <a:lnTo>
                  <a:pt x="888873" y="0"/>
                </a:lnTo>
                <a:lnTo>
                  <a:pt x="892731" y="4757"/>
                </a:lnTo>
                <a:lnTo>
                  <a:pt x="890295" y="0"/>
                </a:lnTo>
                <a:close/>
              </a:path>
            </a:pathLst>
          </a:custGeom>
          <a:solidFill>
            <a:srgbClr val="FFFFFF"/>
          </a:solidFill>
        </p:spPr>
        <p:txBody>
          <a:bodyPr wrap="square" lIns="0" tIns="0" rIns="0" bIns="0" rtlCol="0"/>
          <a:lstStyle/>
          <a:p>
            <a:endParaRPr sz="1154"/>
          </a:p>
        </p:txBody>
      </p:sp>
      <p:sp>
        <p:nvSpPr>
          <p:cNvPr id="138" name="object 138"/>
          <p:cNvSpPr/>
          <p:nvPr/>
        </p:nvSpPr>
        <p:spPr>
          <a:xfrm>
            <a:off x="8757806" y="5293228"/>
            <a:ext cx="125891" cy="132620"/>
          </a:xfrm>
          <a:custGeom>
            <a:avLst/>
            <a:gdLst/>
            <a:ahLst/>
            <a:cxnLst/>
            <a:rect l="l" t="t" r="r" b="b"/>
            <a:pathLst>
              <a:path w="176529" h="176529">
                <a:moveTo>
                  <a:pt x="88214" y="0"/>
                </a:moveTo>
                <a:lnTo>
                  <a:pt x="53883" y="6932"/>
                </a:lnTo>
                <a:lnTo>
                  <a:pt x="25842" y="25836"/>
                </a:lnTo>
                <a:lnTo>
                  <a:pt x="6934" y="53872"/>
                </a:lnTo>
                <a:lnTo>
                  <a:pt x="0" y="88201"/>
                </a:lnTo>
                <a:lnTo>
                  <a:pt x="6934" y="122535"/>
                </a:lnTo>
                <a:lnTo>
                  <a:pt x="25842" y="150571"/>
                </a:lnTo>
                <a:lnTo>
                  <a:pt x="53883" y="169472"/>
                </a:lnTo>
                <a:lnTo>
                  <a:pt x="88214" y="176403"/>
                </a:lnTo>
                <a:lnTo>
                  <a:pt x="122537" y="169472"/>
                </a:lnTo>
                <a:lnTo>
                  <a:pt x="150574" y="150571"/>
                </a:lnTo>
                <a:lnTo>
                  <a:pt x="169481" y="122535"/>
                </a:lnTo>
                <a:lnTo>
                  <a:pt x="176415" y="88201"/>
                </a:lnTo>
                <a:lnTo>
                  <a:pt x="169481" y="53872"/>
                </a:lnTo>
                <a:lnTo>
                  <a:pt x="150574" y="25836"/>
                </a:lnTo>
                <a:lnTo>
                  <a:pt x="122537" y="6932"/>
                </a:lnTo>
                <a:lnTo>
                  <a:pt x="88214" y="0"/>
                </a:lnTo>
                <a:close/>
              </a:path>
            </a:pathLst>
          </a:custGeom>
          <a:solidFill>
            <a:srgbClr val="7F2D31"/>
          </a:solidFill>
        </p:spPr>
        <p:txBody>
          <a:bodyPr wrap="square" lIns="0" tIns="0" rIns="0" bIns="0" rtlCol="0"/>
          <a:lstStyle/>
          <a:p>
            <a:endParaRPr sz="1154"/>
          </a:p>
        </p:txBody>
      </p:sp>
      <p:sp>
        <p:nvSpPr>
          <p:cNvPr id="139" name="object 139"/>
          <p:cNvSpPr/>
          <p:nvPr/>
        </p:nvSpPr>
        <p:spPr>
          <a:xfrm>
            <a:off x="8757806" y="5293228"/>
            <a:ext cx="125891" cy="132620"/>
          </a:xfrm>
          <a:custGeom>
            <a:avLst/>
            <a:gdLst/>
            <a:ahLst/>
            <a:cxnLst/>
            <a:rect l="l" t="t" r="r" b="b"/>
            <a:pathLst>
              <a:path w="176529" h="176529">
                <a:moveTo>
                  <a:pt x="176415" y="88201"/>
                </a:moveTo>
                <a:lnTo>
                  <a:pt x="169481" y="122535"/>
                </a:lnTo>
                <a:lnTo>
                  <a:pt x="150574" y="150571"/>
                </a:lnTo>
                <a:lnTo>
                  <a:pt x="122537" y="169472"/>
                </a:lnTo>
                <a:lnTo>
                  <a:pt x="88214" y="176403"/>
                </a:lnTo>
                <a:lnTo>
                  <a:pt x="53883" y="169472"/>
                </a:lnTo>
                <a:lnTo>
                  <a:pt x="25842" y="150571"/>
                </a:lnTo>
                <a:lnTo>
                  <a:pt x="6934" y="122535"/>
                </a:lnTo>
                <a:lnTo>
                  <a:pt x="0" y="88201"/>
                </a:lnTo>
                <a:lnTo>
                  <a:pt x="6934" y="53872"/>
                </a:lnTo>
                <a:lnTo>
                  <a:pt x="25842" y="25836"/>
                </a:lnTo>
                <a:lnTo>
                  <a:pt x="53883" y="6932"/>
                </a:lnTo>
                <a:lnTo>
                  <a:pt x="88214" y="0"/>
                </a:lnTo>
                <a:lnTo>
                  <a:pt x="122537" y="6932"/>
                </a:lnTo>
                <a:lnTo>
                  <a:pt x="150574" y="25836"/>
                </a:lnTo>
                <a:lnTo>
                  <a:pt x="169481" y="53872"/>
                </a:lnTo>
                <a:lnTo>
                  <a:pt x="176415" y="88201"/>
                </a:lnTo>
                <a:close/>
              </a:path>
            </a:pathLst>
          </a:custGeom>
          <a:ln w="7556">
            <a:solidFill>
              <a:srgbClr val="FFFFFF"/>
            </a:solidFill>
          </a:ln>
        </p:spPr>
        <p:txBody>
          <a:bodyPr wrap="square" lIns="0" tIns="0" rIns="0" bIns="0" rtlCol="0"/>
          <a:lstStyle/>
          <a:p>
            <a:endParaRPr sz="1154"/>
          </a:p>
        </p:txBody>
      </p:sp>
      <p:sp>
        <p:nvSpPr>
          <p:cNvPr id="140" name="object 140"/>
          <p:cNvSpPr txBox="1"/>
          <p:nvPr/>
        </p:nvSpPr>
        <p:spPr>
          <a:xfrm>
            <a:off x="8789617" y="5299832"/>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a:t>
            </a:r>
            <a:endParaRPr sz="545">
              <a:latin typeface="Gill Sans MT"/>
              <a:cs typeface="Gill Sans MT"/>
            </a:endParaRPr>
          </a:p>
        </p:txBody>
      </p:sp>
      <p:sp>
        <p:nvSpPr>
          <p:cNvPr id="141" name="object 141"/>
          <p:cNvSpPr/>
          <p:nvPr/>
        </p:nvSpPr>
        <p:spPr>
          <a:xfrm>
            <a:off x="9503102" y="5620892"/>
            <a:ext cx="131179" cy="138191"/>
          </a:xfrm>
          <a:prstGeom prst="rect">
            <a:avLst/>
          </a:prstGeom>
          <a:blipFill>
            <a:blip r:embed="rId23" cstate="print"/>
            <a:stretch>
              <a:fillRect/>
            </a:stretch>
          </a:blipFill>
        </p:spPr>
        <p:txBody>
          <a:bodyPr wrap="square" lIns="0" tIns="0" rIns="0" bIns="0" rtlCol="0"/>
          <a:lstStyle/>
          <a:p>
            <a:endParaRPr sz="1154"/>
          </a:p>
        </p:txBody>
      </p:sp>
      <p:sp>
        <p:nvSpPr>
          <p:cNvPr id="142" name="object 142"/>
          <p:cNvSpPr txBox="1"/>
          <p:nvPr/>
        </p:nvSpPr>
        <p:spPr>
          <a:xfrm>
            <a:off x="9538984" y="5626782"/>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2</a:t>
            </a:r>
            <a:endParaRPr sz="545">
              <a:latin typeface="Gill Sans MT"/>
              <a:cs typeface="Gill Sans MT"/>
            </a:endParaRPr>
          </a:p>
        </p:txBody>
      </p:sp>
      <p:sp>
        <p:nvSpPr>
          <p:cNvPr id="143" name="object 143"/>
          <p:cNvSpPr/>
          <p:nvPr/>
        </p:nvSpPr>
        <p:spPr>
          <a:xfrm>
            <a:off x="8888588" y="5355709"/>
            <a:ext cx="125891" cy="132620"/>
          </a:xfrm>
          <a:custGeom>
            <a:avLst/>
            <a:gdLst/>
            <a:ahLst/>
            <a:cxnLst/>
            <a:rect l="l" t="t" r="r" b="b"/>
            <a:pathLst>
              <a:path w="176529" h="176529">
                <a:moveTo>
                  <a:pt x="88188" y="0"/>
                </a:moveTo>
                <a:lnTo>
                  <a:pt x="53862" y="6930"/>
                </a:lnTo>
                <a:lnTo>
                  <a:pt x="25830" y="25830"/>
                </a:lnTo>
                <a:lnTo>
                  <a:pt x="6930" y="53862"/>
                </a:lnTo>
                <a:lnTo>
                  <a:pt x="0" y="88188"/>
                </a:lnTo>
                <a:lnTo>
                  <a:pt x="6930" y="122522"/>
                </a:lnTo>
                <a:lnTo>
                  <a:pt x="25830" y="150558"/>
                </a:lnTo>
                <a:lnTo>
                  <a:pt x="53862" y="169459"/>
                </a:lnTo>
                <a:lnTo>
                  <a:pt x="88188" y="176390"/>
                </a:lnTo>
                <a:lnTo>
                  <a:pt x="122528" y="169459"/>
                </a:lnTo>
                <a:lnTo>
                  <a:pt x="150563" y="150558"/>
                </a:lnTo>
                <a:lnTo>
                  <a:pt x="169461" y="122522"/>
                </a:lnTo>
                <a:lnTo>
                  <a:pt x="176390" y="88188"/>
                </a:lnTo>
                <a:lnTo>
                  <a:pt x="169461" y="53862"/>
                </a:lnTo>
                <a:lnTo>
                  <a:pt x="150563" y="25830"/>
                </a:lnTo>
                <a:lnTo>
                  <a:pt x="122528" y="6930"/>
                </a:lnTo>
                <a:lnTo>
                  <a:pt x="88188" y="0"/>
                </a:lnTo>
                <a:close/>
              </a:path>
            </a:pathLst>
          </a:custGeom>
          <a:solidFill>
            <a:srgbClr val="7F2D31"/>
          </a:solidFill>
        </p:spPr>
        <p:txBody>
          <a:bodyPr wrap="square" lIns="0" tIns="0" rIns="0" bIns="0" rtlCol="0"/>
          <a:lstStyle/>
          <a:p>
            <a:endParaRPr sz="1154"/>
          </a:p>
        </p:txBody>
      </p:sp>
      <p:sp>
        <p:nvSpPr>
          <p:cNvPr id="144" name="object 144"/>
          <p:cNvSpPr/>
          <p:nvPr/>
        </p:nvSpPr>
        <p:spPr>
          <a:xfrm>
            <a:off x="8888588" y="5355709"/>
            <a:ext cx="125891" cy="132620"/>
          </a:xfrm>
          <a:custGeom>
            <a:avLst/>
            <a:gdLst/>
            <a:ahLst/>
            <a:cxnLst/>
            <a:rect l="l" t="t" r="r" b="b"/>
            <a:pathLst>
              <a:path w="176529" h="176529">
                <a:moveTo>
                  <a:pt x="176390" y="88188"/>
                </a:moveTo>
                <a:lnTo>
                  <a:pt x="169461" y="122522"/>
                </a:lnTo>
                <a:lnTo>
                  <a:pt x="150563" y="150558"/>
                </a:lnTo>
                <a:lnTo>
                  <a:pt x="122528" y="169459"/>
                </a:lnTo>
                <a:lnTo>
                  <a:pt x="88188" y="176390"/>
                </a:lnTo>
                <a:lnTo>
                  <a:pt x="53862" y="169459"/>
                </a:lnTo>
                <a:lnTo>
                  <a:pt x="25830" y="150558"/>
                </a:lnTo>
                <a:lnTo>
                  <a:pt x="6930" y="122522"/>
                </a:lnTo>
                <a:lnTo>
                  <a:pt x="0" y="88188"/>
                </a:lnTo>
                <a:lnTo>
                  <a:pt x="6930" y="53862"/>
                </a:lnTo>
                <a:lnTo>
                  <a:pt x="25830" y="25830"/>
                </a:lnTo>
                <a:lnTo>
                  <a:pt x="53862" y="6930"/>
                </a:lnTo>
                <a:lnTo>
                  <a:pt x="88188" y="0"/>
                </a:lnTo>
                <a:lnTo>
                  <a:pt x="122528" y="6930"/>
                </a:lnTo>
                <a:lnTo>
                  <a:pt x="150563" y="25830"/>
                </a:lnTo>
                <a:lnTo>
                  <a:pt x="169461" y="53862"/>
                </a:lnTo>
                <a:lnTo>
                  <a:pt x="176390" y="88188"/>
                </a:lnTo>
                <a:close/>
              </a:path>
            </a:pathLst>
          </a:custGeom>
          <a:ln w="7556">
            <a:solidFill>
              <a:srgbClr val="FFFFFF"/>
            </a:solidFill>
          </a:ln>
        </p:spPr>
        <p:txBody>
          <a:bodyPr wrap="square" lIns="0" tIns="0" rIns="0" bIns="0" rtlCol="0"/>
          <a:lstStyle/>
          <a:p>
            <a:endParaRPr sz="1154"/>
          </a:p>
        </p:txBody>
      </p:sp>
      <p:sp>
        <p:nvSpPr>
          <p:cNvPr id="145" name="object 145"/>
          <p:cNvSpPr txBox="1"/>
          <p:nvPr/>
        </p:nvSpPr>
        <p:spPr>
          <a:xfrm>
            <a:off x="8921791" y="5360542"/>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3</a:t>
            </a:r>
            <a:endParaRPr sz="545">
              <a:latin typeface="Gill Sans MT"/>
              <a:cs typeface="Gill Sans MT"/>
            </a:endParaRPr>
          </a:p>
        </p:txBody>
      </p:sp>
      <p:sp>
        <p:nvSpPr>
          <p:cNvPr id="146" name="object 146"/>
          <p:cNvSpPr/>
          <p:nvPr/>
        </p:nvSpPr>
        <p:spPr>
          <a:xfrm>
            <a:off x="9014893" y="3201568"/>
            <a:ext cx="131198" cy="138191"/>
          </a:xfrm>
          <a:prstGeom prst="rect">
            <a:avLst/>
          </a:prstGeom>
          <a:blipFill>
            <a:blip r:embed="rId24" cstate="print"/>
            <a:stretch>
              <a:fillRect/>
            </a:stretch>
          </a:blipFill>
        </p:spPr>
        <p:txBody>
          <a:bodyPr wrap="square" lIns="0" tIns="0" rIns="0" bIns="0" rtlCol="0"/>
          <a:lstStyle/>
          <a:p>
            <a:endParaRPr sz="1154"/>
          </a:p>
        </p:txBody>
      </p:sp>
      <p:sp>
        <p:nvSpPr>
          <p:cNvPr id="147" name="object 147"/>
          <p:cNvSpPr txBox="1"/>
          <p:nvPr/>
        </p:nvSpPr>
        <p:spPr>
          <a:xfrm>
            <a:off x="9049398" y="3207823"/>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4</a:t>
            </a:r>
            <a:endParaRPr sz="545">
              <a:latin typeface="Gill Sans MT"/>
              <a:cs typeface="Gill Sans MT"/>
            </a:endParaRPr>
          </a:p>
        </p:txBody>
      </p:sp>
      <p:sp>
        <p:nvSpPr>
          <p:cNvPr id="148" name="object 148"/>
          <p:cNvSpPr/>
          <p:nvPr/>
        </p:nvSpPr>
        <p:spPr>
          <a:xfrm>
            <a:off x="8825685" y="3436252"/>
            <a:ext cx="125891" cy="132620"/>
          </a:xfrm>
          <a:custGeom>
            <a:avLst/>
            <a:gdLst/>
            <a:ahLst/>
            <a:cxnLst/>
            <a:rect l="l" t="t" r="r" b="b"/>
            <a:pathLst>
              <a:path w="176529" h="176529">
                <a:moveTo>
                  <a:pt x="88201" y="0"/>
                </a:moveTo>
                <a:lnTo>
                  <a:pt x="53867" y="6930"/>
                </a:lnTo>
                <a:lnTo>
                  <a:pt x="25831" y="25830"/>
                </a:lnTo>
                <a:lnTo>
                  <a:pt x="6930" y="53862"/>
                </a:lnTo>
                <a:lnTo>
                  <a:pt x="0" y="88188"/>
                </a:lnTo>
                <a:lnTo>
                  <a:pt x="6930" y="122522"/>
                </a:lnTo>
                <a:lnTo>
                  <a:pt x="25831" y="150558"/>
                </a:lnTo>
                <a:lnTo>
                  <a:pt x="53867" y="169459"/>
                </a:lnTo>
                <a:lnTo>
                  <a:pt x="88201" y="176390"/>
                </a:lnTo>
                <a:lnTo>
                  <a:pt x="122533" y="169459"/>
                </a:lnTo>
                <a:lnTo>
                  <a:pt x="150564" y="150558"/>
                </a:lnTo>
                <a:lnTo>
                  <a:pt x="169461" y="122522"/>
                </a:lnTo>
                <a:lnTo>
                  <a:pt x="176390" y="88188"/>
                </a:lnTo>
                <a:lnTo>
                  <a:pt x="169461" y="53862"/>
                </a:lnTo>
                <a:lnTo>
                  <a:pt x="150564" y="25830"/>
                </a:lnTo>
                <a:lnTo>
                  <a:pt x="122533" y="6930"/>
                </a:lnTo>
                <a:lnTo>
                  <a:pt x="88201" y="0"/>
                </a:lnTo>
                <a:close/>
              </a:path>
            </a:pathLst>
          </a:custGeom>
          <a:solidFill>
            <a:srgbClr val="7F2D31"/>
          </a:solidFill>
        </p:spPr>
        <p:txBody>
          <a:bodyPr wrap="square" lIns="0" tIns="0" rIns="0" bIns="0" rtlCol="0"/>
          <a:lstStyle/>
          <a:p>
            <a:endParaRPr sz="1154"/>
          </a:p>
        </p:txBody>
      </p:sp>
      <p:sp>
        <p:nvSpPr>
          <p:cNvPr id="149" name="object 149"/>
          <p:cNvSpPr/>
          <p:nvPr/>
        </p:nvSpPr>
        <p:spPr>
          <a:xfrm>
            <a:off x="8825685" y="3436252"/>
            <a:ext cx="125891" cy="132620"/>
          </a:xfrm>
          <a:custGeom>
            <a:avLst/>
            <a:gdLst/>
            <a:ahLst/>
            <a:cxnLst/>
            <a:rect l="l" t="t" r="r" b="b"/>
            <a:pathLst>
              <a:path w="176529" h="176529">
                <a:moveTo>
                  <a:pt x="176390" y="88188"/>
                </a:moveTo>
                <a:lnTo>
                  <a:pt x="169461" y="122522"/>
                </a:lnTo>
                <a:lnTo>
                  <a:pt x="150564" y="150558"/>
                </a:lnTo>
                <a:lnTo>
                  <a:pt x="122533" y="169459"/>
                </a:lnTo>
                <a:lnTo>
                  <a:pt x="88201" y="176390"/>
                </a:lnTo>
                <a:lnTo>
                  <a:pt x="53867" y="169459"/>
                </a:lnTo>
                <a:lnTo>
                  <a:pt x="25831" y="150558"/>
                </a:lnTo>
                <a:lnTo>
                  <a:pt x="6930" y="122522"/>
                </a:lnTo>
                <a:lnTo>
                  <a:pt x="0" y="88188"/>
                </a:lnTo>
                <a:lnTo>
                  <a:pt x="6930" y="53862"/>
                </a:lnTo>
                <a:lnTo>
                  <a:pt x="25831" y="25830"/>
                </a:lnTo>
                <a:lnTo>
                  <a:pt x="53867" y="6930"/>
                </a:lnTo>
                <a:lnTo>
                  <a:pt x="88201" y="0"/>
                </a:lnTo>
                <a:lnTo>
                  <a:pt x="122533" y="6930"/>
                </a:lnTo>
                <a:lnTo>
                  <a:pt x="150564" y="25830"/>
                </a:lnTo>
                <a:lnTo>
                  <a:pt x="169461" y="53862"/>
                </a:lnTo>
                <a:lnTo>
                  <a:pt x="176390" y="88188"/>
                </a:lnTo>
                <a:close/>
              </a:path>
            </a:pathLst>
          </a:custGeom>
          <a:ln w="7556">
            <a:solidFill>
              <a:srgbClr val="FFFFFF"/>
            </a:solidFill>
          </a:ln>
        </p:spPr>
        <p:txBody>
          <a:bodyPr wrap="square" lIns="0" tIns="0" rIns="0" bIns="0" rtlCol="0"/>
          <a:lstStyle/>
          <a:p>
            <a:endParaRPr sz="1154"/>
          </a:p>
        </p:txBody>
      </p:sp>
      <p:sp>
        <p:nvSpPr>
          <p:cNvPr id="150" name="object 150"/>
          <p:cNvSpPr/>
          <p:nvPr/>
        </p:nvSpPr>
        <p:spPr>
          <a:xfrm>
            <a:off x="8639872" y="3489174"/>
            <a:ext cx="125891" cy="132620"/>
          </a:xfrm>
          <a:custGeom>
            <a:avLst/>
            <a:gdLst/>
            <a:ahLst/>
            <a:cxnLst/>
            <a:rect l="l" t="t" r="r" b="b"/>
            <a:pathLst>
              <a:path w="176529" h="176529">
                <a:moveTo>
                  <a:pt x="88214" y="0"/>
                </a:moveTo>
                <a:lnTo>
                  <a:pt x="53878" y="6928"/>
                </a:lnTo>
                <a:lnTo>
                  <a:pt x="25838" y="25825"/>
                </a:lnTo>
                <a:lnTo>
                  <a:pt x="6932" y="53856"/>
                </a:lnTo>
                <a:lnTo>
                  <a:pt x="0" y="88188"/>
                </a:lnTo>
                <a:lnTo>
                  <a:pt x="6932" y="122522"/>
                </a:lnTo>
                <a:lnTo>
                  <a:pt x="25838" y="150558"/>
                </a:lnTo>
                <a:lnTo>
                  <a:pt x="53878" y="169459"/>
                </a:lnTo>
                <a:lnTo>
                  <a:pt x="88214" y="176390"/>
                </a:lnTo>
                <a:lnTo>
                  <a:pt x="122537" y="169459"/>
                </a:lnTo>
                <a:lnTo>
                  <a:pt x="150574" y="150558"/>
                </a:lnTo>
                <a:lnTo>
                  <a:pt x="169481" y="122522"/>
                </a:lnTo>
                <a:lnTo>
                  <a:pt x="176415" y="88188"/>
                </a:lnTo>
                <a:lnTo>
                  <a:pt x="169481" y="53856"/>
                </a:lnTo>
                <a:lnTo>
                  <a:pt x="150574" y="25825"/>
                </a:lnTo>
                <a:lnTo>
                  <a:pt x="122537" y="6928"/>
                </a:lnTo>
                <a:lnTo>
                  <a:pt x="88214" y="0"/>
                </a:lnTo>
                <a:close/>
              </a:path>
            </a:pathLst>
          </a:custGeom>
          <a:solidFill>
            <a:srgbClr val="7F2D31"/>
          </a:solidFill>
        </p:spPr>
        <p:txBody>
          <a:bodyPr wrap="square" lIns="0" tIns="0" rIns="0" bIns="0" rtlCol="0"/>
          <a:lstStyle/>
          <a:p>
            <a:endParaRPr sz="1154"/>
          </a:p>
        </p:txBody>
      </p:sp>
      <p:sp>
        <p:nvSpPr>
          <p:cNvPr id="151" name="object 151"/>
          <p:cNvSpPr/>
          <p:nvPr/>
        </p:nvSpPr>
        <p:spPr>
          <a:xfrm>
            <a:off x="8639872" y="3489174"/>
            <a:ext cx="125891" cy="132620"/>
          </a:xfrm>
          <a:custGeom>
            <a:avLst/>
            <a:gdLst/>
            <a:ahLst/>
            <a:cxnLst/>
            <a:rect l="l" t="t" r="r" b="b"/>
            <a:pathLst>
              <a:path w="176529" h="176529">
                <a:moveTo>
                  <a:pt x="176415" y="88188"/>
                </a:moveTo>
                <a:lnTo>
                  <a:pt x="169481" y="122522"/>
                </a:lnTo>
                <a:lnTo>
                  <a:pt x="150574" y="150558"/>
                </a:lnTo>
                <a:lnTo>
                  <a:pt x="122537" y="169459"/>
                </a:lnTo>
                <a:lnTo>
                  <a:pt x="88214" y="176390"/>
                </a:lnTo>
                <a:lnTo>
                  <a:pt x="53878" y="169459"/>
                </a:lnTo>
                <a:lnTo>
                  <a:pt x="25838" y="150558"/>
                </a:lnTo>
                <a:lnTo>
                  <a:pt x="6932" y="122522"/>
                </a:lnTo>
                <a:lnTo>
                  <a:pt x="0" y="88188"/>
                </a:lnTo>
                <a:lnTo>
                  <a:pt x="6932" y="53856"/>
                </a:lnTo>
                <a:lnTo>
                  <a:pt x="25838" y="25825"/>
                </a:lnTo>
                <a:lnTo>
                  <a:pt x="53878" y="6928"/>
                </a:lnTo>
                <a:lnTo>
                  <a:pt x="88214" y="0"/>
                </a:lnTo>
                <a:lnTo>
                  <a:pt x="122537" y="6928"/>
                </a:lnTo>
                <a:lnTo>
                  <a:pt x="150574" y="25825"/>
                </a:lnTo>
                <a:lnTo>
                  <a:pt x="169481" y="53856"/>
                </a:lnTo>
                <a:lnTo>
                  <a:pt x="176415" y="88188"/>
                </a:lnTo>
                <a:close/>
              </a:path>
            </a:pathLst>
          </a:custGeom>
          <a:ln w="7556">
            <a:solidFill>
              <a:srgbClr val="FFFFFF"/>
            </a:solidFill>
          </a:ln>
        </p:spPr>
        <p:txBody>
          <a:bodyPr wrap="square" lIns="0" tIns="0" rIns="0" bIns="0" rtlCol="0"/>
          <a:lstStyle/>
          <a:p>
            <a:endParaRPr sz="1154"/>
          </a:p>
        </p:txBody>
      </p:sp>
      <p:sp>
        <p:nvSpPr>
          <p:cNvPr id="152" name="object 152"/>
          <p:cNvSpPr txBox="1"/>
          <p:nvPr/>
        </p:nvSpPr>
        <p:spPr>
          <a:xfrm>
            <a:off x="8673066" y="3494594"/>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6</a:t>
            </a:r>
            <a:endParaRPr sz="545">
              <a:latin typeface="Gill Sans MT"/>
              <a:cs typeface="Gill Sans MT"/>
            </a:endParaRPr>
          </a:p>
        </p:txBody>
      </p:sp>
      <p:sp>
        <p:nvSpPr>
          <p:cNvPr id="153" name="object 153"/>
          <p:cNvSpPr/>
          <p:nvPr/>
        </p:nvSpPr>
        <p:spPr>
          <a:xfrm>
            <a:off x="8923782" y="3585618"/>
            <a:ext cx="125891" cy="132620"/>
          </a:xfrm>
          <a:custGeom>
            <a:avLst/>
            <a:gdLst/>
            <a:ahLst/>
            <a:cxnLst/>
            <a:rect l="l" t="t" r="r" b="b"/>
            <a:pathLst>
              <a:path w="176529" h="176529">
                <a:moveTo>
                  <a:pt x="88214" y="0"/>
                </a:moveTo>
                <a:lnTo>
                  <a:pt x="53878" y="6930"/>
                </a:lnTo>
                <a:lnTo>
                  <a:pt x="25838" y="25831"/>
                </a:lnTo>
                <a:lnTo>
                  <a:pt x="6932" y="53867"/>
                </a:lnTo>
                <a:lnTo>
                  <a:pt x="0" y="88201"/>
                </a:lnTo>
                <a:lnTo>
                  <a:pt x="6932" y="122535"/>
                </a:lnTo>
                <a:lnTo>
                  <a:pt x="25838" y="150571"/>
                </a:lnTo>
                <a:lnTo>
                  <a:pt x="53878" y="169472"/>
                </a:lnTo>
                <a:lnTo>
                  <a:pt x="88214" y="176402"/>
                </a:lnTo>
                <a:lnTo>
                  <a:pt x="122548" y="169472"/>
                </a:lnTo>
                <a:lnTo>
                  <a:pt x="150583" y="150571"/>
                </a:lnTo>
                <a:lnTo>
                  <a:pt x="169485" y="122535"/>
                </a:lnTo>
                <a:lnTo>
                  <a:pt x="176415" y="88201"/>
                </a:lnTo>
                <a:lnTo>
                  <a:pt x="169485" y="53867"/>
                </a:lnTo>
                <a:lnTo>
                  <a:pt x="150583" y="25831"/>
                </a:lnTo>
                <a:lnTo>
                  <a:pt x="122548" y="6930"/>
                </a:lnTo>
                <a:lnTo>
                  <a:pt x="88214" y="0"/>
                </a:lnTo>
                <a:close/>
              </a:path>
            </a:pathLst>
          </a:custGeom>
          <a:solidFill>
            <a:srgbClr val="7F2D31"/>
          </a:solidFill>
        </p:spPr>
        <p:txBody>
          <a:bodyPr wrap="square" lIns="0" tIns="0" rIns="0" bIns="0" rtlCol="0"/>
          <a:lstStyle/>
          <a:p>
            <a:endParaRPr sz="1154"/>
          </a:p>
        </p:txBody>
      </p:sp>
      <p:sp>
        <p:nvSpPr>
          <p:cNvPr id="154" name="object 154"/>
          <p:cNvSpPr/>
          <p:nvPr/>
        </p:nvSpPr>
        <p:spPr>
          <a:xfrm>
            <a:off x="8923782" y="3585618"/>
            <a:ext cx="125891" cy="132620"/>
          </a:xfrm>
          <a:custGeom>
            <a:avLst/>
            <a:gdLst/>
            <a:ahLst/>
            <a:cxnLst/>
            <a:rect l="l" t="t" r="r" b="b"/>
            <a:pathLst>
              <a:path w="176529" h="176529">
                <a:moveTo>
                  <a:pt x="176415" y="88201"/>
                </a:moveTo>
                <a:lnTo>
                  <a:pt x="169485" y="122535"/>
                </a:lnTo>
                <a:lnTo>
                  <a:pt x="150583" y="150571"/>
                </a:lnTo>
                <a:lnTo>
                  <a:pt x="122548" y="169472"/>
                </a:lnTo>
                <a:lnTo>
                  <a:pt x="88214" y="176402"/>
                </a:lnTo>
                <a:lnTo>
                  <a:pt x="53878" y="169472"/>
                </a:lnTo>
                <a:lnTo>
                  <a:pt x="25838" y="150571"/>
                </a:lnTo>
                <a:lnTo>
                  <a:pt x="6932" y="122535"/>
                </a:lnTo>
                <a:lnTo>
                  <a:pt x="0" y="88201"/>
                </a:lnTo>
                <a:lnTo>
                  <a:pt x="6932" y="53867"/>
                </a:lnTo>
                <a:lnTo>
                  <a:pt x="25838" y="25831"/>
                </a:lnTo>
                <a:lnTo>
                  <a:pt x="53878" y="6930"/>
                </a:lnTo>
                <a:lnTo>
                  <a:pt x="88214" y="0"/>
                </a:lnTo>
                <a:lnTo>
                  <a:pt x="122548" y="6930"/>
                </a:lnTo>
                <a:lnTo>
                  <a:pt x="150583" y="25831"/>
                </a:lnTo>
                <a:lnTo>
                  <a:pt x="169485" y="53867"/>
                </a:lnTo>
                <a:lnTo>
                  <a:pt x="176415" y="88201"/>
                </a:lnTo>
                <a:close/>
              </a:path>
            </a:pathLst>
          </a:custGeom>
          <a:ln w="7556">
            <a:solidFill>
              <a:srgbClr val="FFFFFF"/>
            </a:solidFill>
          </a:ln>
        </p:spPr>
        <p:txBody>
          <a:bodyPr wrap="square" lIns="0" tIns="0" rIns="0" bIns="0" rtlCol="0"/>
          <a:lstStyle/>
          <a:p>
            <a:endParaRPr sz="1154"/>
          </a:p>
        </p:txBody>
      </p:sp>
      <p:sp>
        <p:nvSpPr>
          <p:cNvPr id="155" name="object 155"/>
          <p:cNvSpPr txBox="1"/>
          <p:nvPr/>
        </p:nvSpPr>
        <p:spPr>
          <a:xfrm>
            <a:off x="8956977" y="3591048"/>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7</a:t>
            </a:r>
            <a:endParaRPr sz="545">
              <a:latin typeface="Gill Sans MT"/>
              <a:cs typeface="Gill Sans MT"/>
            </a:endParaRPr>
          </a:p>
        </p:txBody>
      </p:sp>
      <p:sp>
        <p:nvSpPr>
          <p:cNvPr id="156" name="object 156"/>
          <p:cNvSpPr/>
          <p:nvPr/>
        </p:nvSpPr>
        <p:spPr>
          <a:xfrm>
            <a:off x="8759999" y="3830315"/>
            <a:ext cx="131179" cy="138191"/>
          </a:xfrm>
          <a:prstGeom prst="rect">
            <a:avLst/>
          </a:prstGeom>
          <a:blipFill>
            <a:blip r:embed="rId25" cstate="print"/>
            <a:stretch>
              <a:fillRect/>
            </a:stretch>
          </a:blipFill>
        </p:spPr>
        <p:txBody>
          <a:bodyPr wrap="square" lIns="0" tIns="0" rIns="0" bIns="0" rtlCol="0"/>
          <a:lstStyle/>
          <a:p>
            <a:endParaRPr sz="1154"/>
          </a:p>
        </p:txBody>
      </p:sp>
      <p:sp>
        <p:nvSpPr>
          <p:cNvPr id="157" name="object 157"/>
          <p:cNvSpPr txBox="1"/>
          <p:nvPr/>
        </p:nvSpPr>
        <p:spPr>
          <a:xfrm>
            <a:off x="8795868" y="3838572"/>
            <a:ext cx="5977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8</a:t>
            </a:r>
            <a:endParaRPr sz="545">
              <a:latin typeface="Gill Sans MT"/>
              <a:cs typeface="Gill Sans MT"/>
            </a:endParaRPr>
          </a:p>
        </p:txBody>
      </p:sp>
      <p:sp>
        <p:nvSpPr>
          <p:cNvPr id="158" name="object 158"/>
          <p:cNvSpPr/>
          <p:nvPr/>
        </p:nvSpPr>
        <p:spPr>
          <a:xfrm>
            <a:off x="8833884" y="3315998"/>
            <a:ext cx="125891" cy="132620"/>
          </a:xfrm>
          <a:custGeom>
            <a:avLst/>
            <a:gdLst/>
            <a:ahLst/>
            <a:cxnLst/>
            <a:rect l="l" t="t" r="r" b="b"/>
            <a:pathLst>
              <a:path w="176529" h="176529">
                <a:moveTo>
                  <a:pt x="88214" y="0"/>
                </a:moveTo>
                <a:lnTo>
                  <a:pt x="53883" y="6930"/>
                </a:lnTo>
                <a:lnTo>
                  <a:pt x="25842" y="25831"/>
                </a:lnTo>
                <a:lnTo>
                  <a:pt x="6934" y="53867"/>
                </a:lnTo>
                <a:lnTo>
                  <a:pt x="0" y="88201"/>
                </a:lnTo>
                <a:lnTo>
                  <a:pt x="6934" y="122535"/>
                </a:lnTo>
                <a:lnTo>
                  <a:pt x="25842" y="150571"/>
                </a:lnTo>
                <a:lnTo>
                  <a:pt x="53883" y="169472"/>
                </a:lnTo>
                <a:lnTo>
                  <a:pt x="88214" y="176402"/>
                </a:lnTo>
                <a:lnTo>
                  <a:pt x="122537" y="169472"/>
                </a:lnTo>
                <a:lnTo>
                  <a:pt x="150574" y="150571"/>
                </a:lnTo>
                <a:lnTo>
                  <a:pt x="169481" y="122535"/>
                </a:lnTo>
                <a:lnTo>
                  <a:pt x="176415" y="88201"/>
                </a:lnTo>
                <a:lnTo>
                  <a:pt x="169481" y="53867"/>
                </a:lnTo>
                <a:lnTo>
                  <a:pt x="150574" y="25831"/>
                </a:lnTo>
                <a:lnTo>
                  <a:pt x="122537" y="6930"/>
                </a:lnTo>
                <a:lnTo>
                  <a:pt x="88214" y="0"/>
                </a:lnTo>
                <a:close/>
              </a:path>
            </a:pathLst>
          </a:custGeom>
          <a:solidFill>
            <a:srgbClr val="7F2D31"/>
          </a:solidFill>
        </p:spPr>
        <p:txBody>
          <a:bodyPr wrap="square" lIns="0" tIns="0" rIns="0" bIns="0" rtlCol="0"/>
          <a:lstStyle/>
          <a:p>
            <a:endParaRPr sz="1154"/>
          </a:p>
        </p:txBody>
      </p:sp>
      <p:sp>
        <p:nvSpPr>
          <p:cNvPr id="159" name="object 159"/>
          <p:cNvSpPr/>
          <p:nvPr/>
        </p:nvSpPr>
        <p:spPr>
          <a:xfrm>
            <a:off x="8833884" y="3315998"/>
            <a:ext cx="125891" cy="132620"/>
          </a:xfrm>
          <a:custGeom>
            <a:avLst/>
            <a:gdLst/>
            <a:ahLst/>
            <a:cxnLst/>
            <a:rect l="l" t="t" r="r" b="b"/>
            <a:pathLst>
              <a:path w="176529" h="176529">
                <a:moveTo>
                  <a:pt x="176415" y="88201"/>
                </a:moveTo>
                <a:lnTo>
                  <a:pt x="169481" y="122535"/>
                </a:lnTo>
                <a:lnTo>
                  <a:pt x="150574" y="150571"/>
                </a:lnTo>
                <a:lnTo>
                  <a:pt x="122537" y="169472"/>
                </a:lnTo>
                <a:lnTo>
                  <a:pt x="88214" y="176402"/>
                </a:lnTo>
                <a:lnTo>
                  <a:pt x="53883" y="169472"/>
                </a:lnTo>
                <a:lnTo>
                  <a:pt x="25842" y="150571"/>
                </a:lnTo>
                <a:lnTo>
                  <a:pt x="6934" y="122535"/>
                </a:lnTo>
                <a:lnTo>
                  <a:pt x="0" y="88201"/>
                </a:lnTo>
                <a:lnTo>
                  <a:pt x="6934" y="53867"/>
                </a:lnTo>
                <a:lnTo>
                  <a:pt x="25842" y="25831"/>
                </a:lnTo>
                <a:lnTo>
                  <a:pt x="53883" y="6930"/>
                </a:lnTo>
                <a:lnTo>
                  <a:pt x="88214" y="0"/>
                </a:lnTo>
                <a:lnTo>
                  <a:pt x="122537" y="6930"/>
                </a:lnTo>
                <a:lnTo>
                  <a:pt x="150574" y="25831"/>
                </a:lnTo>
                <a:lnTo>
                  <a:pt x="169481" y="53867"/>
                </a:lnTo>
                <a:lnTo>
                  <a:pt x="176415" y="88201"/>
                </a:lnTo>
                <a:close/>
              </a:path>
            </a:pathLst>
          </a:custGeom>
          <a:ln w="7556">
            <a:solidFill>
              <a:srgbClr val="FFFFFF"/>
            </a:solidFill>
          </a:ln>
        </p:spPr>
        <p:txBody>
          <a:bodyPr wrap="square" lIns="0" tIns="0" rIns="0" bIns="0" rtlCol="0"/>
          <a:lstStyle/>
          <a:p>
            <a:endParaRPr sz="1154"/>
          </a:p>
        </p:txBody>
      </p:sp>
      <p:sp>
        <p:nvSpPr>
          <p:cNvPr id="160" name="object 160"/>
          <p:cNvSpPr/>
          <p:nvPr/>
        </p:nvSpPr>
        <p:spPr>
          <a:xfrm>
            <a:off x="8523770" y="3405440"/>
            <a:ext cx="125891" cy="132620"/>
          </a:xfrm>
          <a:custGeom>
            <a:avLst/>
            <a:gdLst/>
            <a:ahLst/>
            <a:cxnLst/>
            <a:rect l="l" t="t" r="r" b="b"/>
            <a:pathLst>
              <a:path w="176529" h="176529">
                <a:moveTo>
                  <a:pt x="88201" y="0"/>
                </a:moveTo>
                <a:lnTo>
                  <a:pt x="53867" y="6930"/>
                </a:lnTo>
                <a:lnTo>
                  <a:pt x="25831" y="25831"/>
                </a:lnTo>
                <a:lnTo>
                  <a:pt x="6930" y="53867"/>
                </a:lnTo>
                <a:lnTo>
                  <a:pt x="0" y="88201"/>
                </a:lnTo>
                <a:lnTo>
                  <a:pt x="6930" y="122528"/>
                </a:lnTo>
                <a:lnTo>
                  <a:pt x="25831" y="150560"/>
                </a:lnTo>
                <a:lnTo>
                  <a:pt x="53867" y="169459"/>
                </a:lnTo>
                <a:lnTo>
                  <a:pt x="88201" y="176390"/>
                </a:lnTo>
                <a:lnTo>
                  <a:pt x="122528" y="169459"/>
                </a:lnTo>
                <a:lnTo>
                  <a:pt x="150560" y="150560"/>
                </a:lnTo>
                <a:lnTo>
                  <a:pt x="169459" y="122528"/>
                </a:lnTo>
                <a:lnTo>
                  <a:pt x="176390" y="88201"/>
                </a:lnTo>
                <a:lnTo>
                  <a:pt x="169459" y="53867"/>
                </a:lnTo>
                <a:lnTo>
                  <a:pt x="150560" y="25831"/>
                </a:lnTo>
                <a:lnTo>
                  <a:pt x="122528" y="6930"/>
                </a:lnTo>
                <a:lnTo>
                  <a:pt x="88201" y="0"/>
                </a:lnTo>
                <a:close/>
              </a:path>
            </a:pathLst>
          </a:custGeom>
          <a:solidFill>
            <a:srgbClr val="7F2D31"/>
          </a:solidFill>
        </p:spPr>
        <p:txBody>
          <a:bodyPr wrap="square" lIns="0" tIns="0" rIns="0" bIns="0" rtlCol="0"/>
          <a:lstStyle/>
          <a:p>
            <a:endParaRPr sz="1154"/>
          </a:p>
        </p:txBody>
      </p:sp>
      <p:sp>
        <p:nvSpPr>
          <p:cNvPr id="161" name="object 161"/>
          <p:cNvSpPr/>
          <p:nvPr/>
        </p:nvSpPr>
        <p:spPr>
          <a:xfrm>
            <a:off x="8523770" y="3405440"/>
            <a:ext cx="125891" cy="132620"/>
          </a:xfrm>
          <a:custGeom>
            <a:avLst/>
            <a:gdLst/>
            <a:ahLst/>
            <a:cxnLst/>
            <a:rect l="l" t="t" r="r" b="b"/>
            <a:pathLst>
              <a:path w="176529" h="176529">
                <a:moveTo>
                  <a:pt x="176390" y="88201"/>
                </a:moveTo>
                <a:lnTo>
                  <a:pt x="169459" y="122528"/>
                </a:lnTo>
                <a:lnTo>
                  <a:pt x="150560" y="150560"/>
                </a:lnTo>
                <a:lnTo>
                  <a:pt x="122528" y="169459"/>
                </a:lnTo>
                <a:lnTo>
                  <a:pt x="88201" y="176390"/>
                </a:lnTo>
                <a:lnTo>
                  <a:pt x="53867" y="169459"/>
                </a:lnTo>
                <a:lnTo>
                  <a:pt x="25831" y="150560"/>
                </a:lnTo>
                <a:lnTo>
                  <a:pt x="6930" y="122528"/>
                </a:lnTo>
                <a:lnTo>
                  <a:pt x="0" y="88201"/>
                </a:lnTo>
                <a:lnTo>
                  <a:pt x="6930" y="53867"/>
                </a:lnTo>
                <a:lnTo>
                  <a:pt x="25831" y="25831"/>
                </a:lnTo>
                <a:lnTo>
                  <a:pt x="53867" y="6930"/>
                </a:lnTo>
                <a:lnTo>
                  <a:pt x="88201" y="0"/>
                </a:lnTo>
                <a:lnTo>
                  <a:pt x="122528" y="6930"/>
                </a:lnTo>
                <a:lnTo>
                  <a:pt x="150560" y="25831"/>
                </a:lnTo>
                <a:lnTo>
                  <a:pt x="169459" y="53867"/>
                </a:lnTo>
                <a:lnTo>
                  <a:pt x="176390" y="88201"/>
                </a:lnTo>
                <a:close/>
              </a:path>
            </a:pathLst>
          </a:custGeom>
          <a:ln w="7556">
            <a:solidFill>
              <a:srgbClr val="FFFFFF"/>
            </a:solidFill>
          </a:ln>
        </p:spPr>
        <p:txBody>
          <a:bodyPr wrap="square" lIns="0" tIns="0" rIns="0" bIns="0" rtlCol="0"/>
          <a:lstStyle/>
          <a:p>
            <a:endParaRPr sz="1154"/>
          </a:p>
        </p:txBody>
      </p:sp>
      <p:sp>
        <p:nvSpPr>
          <p:cNvPr id="162" name="object 162"/>
          <p:cNvSpPr txBox="1"/>
          <p:nvPr/>
        </p:nvSpPr>
        <p:spPr>
          <a:xfrm>
            <a:off x="8533995" y="3410856"/>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10</a:t>
            </a:r>
            <a:endParaRPr sz="545">
              <a:latin typeface="Gill Sans MT"/>
              <a:cs typeface="Gill Sans MT"/>
            </a:endParaRPr>
          </a:p>
        </p:txBody>
      </p:sp>
      <p:sp>
        <p:nvSpPr>
          <p:cNvPr id="163" name="object 163"/>
          <p:cNvSpPr/>
          <p:nvPr/>
        </p:nvSpPr>
        <p:spPr>
          <a:xfrm>
            <a:off x="8074934" y="3315280"/>
            <a:ext cx="131188" cy="138182"/>
          </a:xfrm>
          <a:prstGeom prst="rect">
            <a:avLst/>
          </a:prstGeom>
          <a:blipFill>
            <a:blip r:embed="rId26" cstate="print"/>
            <a:stretch>
              <a:fillRect/>
            </a:stretch>
          </a:blipFill>
        </p:spPr>
        <p:txBody>
          <a:bodyPr wrap="square" lIns="0" tIns="0" rIns="0" bIns="0" rtlCol="0"/>
          <a:lstStyle/>
          <a:p>
            <a:endParaRPr sz="1154"/>
          </a:p>
        </p:txBody>
      </p:sp>
      <p:sp>
        <p:nvSpPr>
          <p:cNvPr id="164" name="object 164"/>
          <p:cNvSpPr txBox="1"/>
          <p:nvPr/>
        </p:nvSpPr>
        <p:spPr>
          <a:xfrm>
            <a:off x="8087861" y="3323526"/>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11</a:t>
            </a:r>
            <a:endParaRPr sz="545">
              <a:latin typeface="Gill Sans MT"/>
              <a:cs typeface="Gill Sans MT"/>
            </a:endParaRPr>
          </a:p>
        </p:txBody>
      </p:sp>
      <p:sp>
        <p:nvSpPr>
          <p:cNvPr id="165" name="object 165"/>
          <p:cNvSpPr/>
          <p:nvPr/>
        </p:nvSpPr>
        <p:spPr>
          <a:xfrm>
            <a:off x="8797600" y="3539948"/>
            <a:ext cx="125891" cy="132620"/>
          </a:xfrm>
          <a:custGeom>
            <a:avLst/>
            <a:gdLst/>
            <a:ahLst/>
            <a:cxnLst/>
            <a:rect l="l" t="t" r="r" b="b"/>
            <a:pathLst>
              <a:path w="176529" h="176529">
                <a:moveTo>
                  <a:pt x="88201" y="0"/>
                </a:moveTo>
                <a:lnTo>
                  <a:pt x="53867" y="6930"/>
                </a:lnTo>
                <a:lnTo>
                  <a:pt x="25831" y="25831"/>
                </a:lnTo>
                <a:lnTo>
                  <a:pt x="6930" y="53867"/>
                </a:lnTo>
                <a:lnTo>
                  <a:pt x="0" y="88201"/>
                </a:lnTo>
                <a:lnTo>
                  <a:pt x="6930" y="122535"/>
                </a:lnTo>
                <a:lnTo>
                  <a:pt x="25831" y="150571"/>
                </a:lnTo>
                <a:lnTo>
                  <a:pt x="53867" y="169472"/>
                </a:lnTo>
                <a:lnTo>
                  <a:pt x="88201" y="176402"/>
                </a:lnTo>
                <a:lnTo>
                  <a:pt x="122528" y="169472"/>
                </a:lnTo>
                <a:lnTo>
                  <a:pt x="150560" y="150571"/>
                </a:lnTo>
                <a:lnTo>
                  <a:pt x="169459" y="122535"/>
                </a:lnTo>
                <a:lnTo>
                  <a:pt x="176390" y="88201"/>
                </a:lnTo>
                <a:lnTo>
                  <a:pt x="169459" y="53867"/>
                </a:lnTo>
                <a:lnTo>
                  <a:pt x="150560" y="25831"/>
                </a:lnTo>
                <a:lnTo>
                  <a:pt x="122528" y="6930"/>
                </a:lnTo>
                <a:lnTo>
                  <a:pt x="88201" y="0"/>
                </a:lnTo>
                <a:close/>
              </a:path>
            </a:pathLst>
          </a:custGeom>
          <a:solidFill>
            <a:srgbClr val="7F2D31"/>
          </a:solidFill>
        </p:spPr>
        <p:txBody>
          <a:bodyPr wrap="square" lIns="0" tIns="0" rIns="0" bIns="0" rtlCol="0"/>
          <a:lstStyle/>
          <a:p>
            <a:endParaRPr sz="1154"/>
          </a:p>
        </p:txBody>
      </p:sp>
      <p:sp>
        <p:nvSpPr>
          <p:cNvPr id="166" name="object 166"/>
          <p:cNvSpPr/>
          <p:nvPr/>
        </p:nvSpPr>
        <p:spPr>
          <a:xfrm>
            <a:off x="8797600" y="3539948"/>
            <a:ext cx="125891" cy="132620"/>
          </a:xfrm>
          <a:custGeom>
            <a:avLst/>
            <a:gdLst/>
            <a:ahLst/>
            <a:cxnLst/>
            <a:rect l="l" t="t" r="r" b="b"/>
            <a:pathLst>
              <a:path w="176529" h="176529">
                <a:moveTo>
                  <a:pt x="176390" y="88201"/>
                </a:moveTo>
                <a:lnTo>
                  <a:pt x="169459" y="122535"/>
                </a:lnTo>
                <a:lnTo>
                  <a:pt x="150560" y="150571"/>
                </a:lnTo>
                <a:lnTo>
                  <a:pt x="122528" y="169472"/>
                </a:lnTo>
                <a:lnTo>
                  <a:pt x="88201" y="176402"/>
                </a:lnTo>
                <a:lnTo>
                  <a:pt x="53867" y="169472"/>
                </a:lnTo>
                <a:lnTo>
                  <a:pt x="25831" y="150571"/>
                </a:lnTo>
                <a:lnTo>
                  <a:pt x="6930" y="122535"/>
                </a:lnTo>
                <a:lnTo>
                  <a:pt x="0" y="88201"/>
                </a:lnTo>
                <a:lnTo>
                  <a:pt x="6930" y="53867"/>
                </a:lnTo>
                <a:lnTo>
                  <a:pt x="25831" y="25831"/>
                </a:lnTo>
                <a:lnTo>
                  <a:pt x="53867" y="6930"/>
                </a:lnTo>
                <a:lnTo>
                  <a:pt x="88201" y="0"/>
                </a:lnTo>
                <a:lnTo>
                  <a:pt x="122528" y="6930"/>
                </a:lnTo>
                <a:lnTo>
                  <a:pt x="150560" y="25831"/>
                </a:lnTo>
                <a:lnTo>
                  <a:pt x="169459" y="53867"/>
                </a:lnTo>
                <a:lnTo>
                  <a:pt x="176390" y="88201"/>
                </a:lnTo>
                <a:close/>
              </a:path>
            </a:pathLst>
          </a:custGeom>
          <a:ln w="7556">
            <a:solidFill>
              <a:srgbClr val="FFFFFF"/>
            </a:solidFill>
          </a:ln>
        </p:spPr>
        <p:txBody>
          <a:bodyPr wrap="square" lIns="0" tIns="0" rIns="0" bIns="0" rtlCol="0"/>
          <a:lstStyle/>
          <a:p>
            <a:endParaRPr sz="1154"/>
          </a:p>
        </p:txBody>
      </p:sp>
      <p:sp>
        <p:nvSpPr>
          <p:cNvPr id="167" name="object 167"/>
          <p:cNvSpPr txBox="1"/>
          <p:nvPr/>
        </p:nvSpPr>
        <p:spPr>
          <a:xfrm>
            <a:off x="8807826" y="3297359"/>
            <a:ext cx="119098" cy="357536"/>
          </a:xfrm>
          <a:prstGeom prst="rect">
            <a:avLst/>
          </a:prstGeom>
        </p:spPr>
        <p:txBody>
          <a:bodyPr vert="horz" wrap="square" lIns="0" tIns="27693" rIns="0" bIns="0" rtlCol="0">
            <a:spAutoFit/>
          </a:bodyPr>
          <a:lstStyle/>
          <a:p>
            <a:pPr marL="61084">
              <a:spcBef>
                <a:spcPts val="218"/>
              </a:spcBef>
            </a:pPr>
            <a:r>
              <a:rPr sz="545" b="1" spc="-10" dirty="0">
                <a:solidFill>
                  <a:srgbClr val="FFFFFF"/>
                </a:solidFill>
                <a:latin typeface="Gill Sans MT"/>
                <a:cs typeface="Gill Sans MT"/>
              </a:rPr>
              <a:t>9</a:t>
            </a:r>
            <a:endParaRPr sz="545">
              <a:latin typeface="Gill Sans MT"/>
              <a:cs typeface="Gill Sans MT"/>
            </a:endParaRPr>
          </a:p>
          <a:p>
            <a:pPr marL="53754">
              <a:spcBef>
                <a:spcPts val="154"/>
              </a:spcBef>
            </a:pPr>
            <a:r>
              <a:rPr sz="545" b="1" spc="-10" dirty="0">
                <a:solidFill>
                  <a:srgbClr val="FFFFFF"/>
                </a:solidFill>
                <a:latin typeface="Gill Sans MT"/>
                <a:cs typeface="Gill Sans MT"/>
              </a:rPr>
              <a:t>5</a:t>
            </a:r>
            <a:endParaRPr sz="545">
              <a:latin typeface="Gill Sans MT"/>
              <a:cs typeface="Gill Sans MT"/>
            </a:endParaRPr>
          </a:p>
          <a:p>
            <a:pPr marL="8145">
              <a:spcBef>
                <a:spcPts val="45"/>
              </a:spcBef>
            </a:pPr>
            <a:r>
              <a:rPr sz="545" b="1" spc="-10" dirty="0">
                <a:solidFill>
                  <a:srgbClr val="FFFFFF"/>
                </a:solidFill>
                <a:latin typeface="Gill Sans MT"/>
                <a:cs typeface="Gill Sans MT"/>
              </a:rPr>
              <a:t>12</a:t>
            </a:r>
            <a:endParaRPr sz="545">
              <a:latin typeface="Gill Sans MT"/>
              <a:cs typeface="Gill Sans MT"/>
            </a:endParaRPr>
          </a:p>
        </p:txBody>
      </p:sp>
      <p:sp>
        <p:nvSpPr>
          <p:cNvPr id="168" name="object 168"/>
          <p:cNvSpPr/>
          <p:nvPr/>
        </p:nvSpPr>
        <p:spPr>
          <a:xfrm>
            <a:off x="7627717" y="3900818"/>
            <a:ext cx="131179" cy="138191"/>
          </a:xfrm>
          <a:prstGeom prst="rect">
            <a:avLst/>
          </a:prstGeom>
          <a:blipFill>
            <a:blip r:embed="rId27" cstate="print"/>
            <a:stretch>
              <a:fillRect/>
            </a:stretch>
          </a:blipFill>
        </p:spPr>
        <p:txBody>
          <a:bodyPr wrap="square" lIns="0" tIns="0" rIns="0" bIns="0" rtlCol="0"/>
          <a:lstStyle/>
          <a:p>
            <a:endParaRPr sz="1154"/>
          </a:p>
        </p:txBody>
      </p:sp>
      <p:sp>
        <p:nvSpPr>
          <p:cNvPr id="169" name="object 169"/>
          <p:cNvSpPr txBox="1"/>
          <p:nvPr/>
        </p:nvSpPr>
        <p:spPr>
          <a:xfrm>
            <a:off x="7640625" y="3909073"/>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13</a:t>
            </a:r>
            <a:endParaRPr sz="545">
              <a:latin typeface="Gill Sans MT"/>
              <a:cs typeface="Gill Sans MT"/>
            </a:endParaRPr>
          </a:p>
        </p:txBody>
      </p:sp>
      <p:sp>
        <p:nvSpPr>
          <p:cNvPr id="170" name="object 170"/>
          <p:cNvSpPr/>
          <p:nvPr/>
        </p:nvSpPr>
        <p:spPr>
          <a:xfrm>
            <a:off x="9166223" y="3404415"/>
            <a:ext cx="131198" cy="138191"/>
          </a:xfrm>
          <a:prstGeom prst="rect">
            <a:avLst/>
          </a:prstGeom>
          <a:blipFill>
            <a:blip r:embed="rId28" cstate="print"/>
            <a:stretch>
              <a:fillRect/>
            </a:stretch>
          </a:blipFill>
        </p:spPr>
        <p:txBody>
          <a:bodyPr wrap="square" lIns="0" tIns="0" rIns="0" bIns="0" rtlCol="0"/>
          <a:lstStyle/>
          <a:p>
            <a:endParaRPr sz="1154"/>
          </a:p>
        </p:txBody>
      </p:sp>
      <p:sp>
        <p:nvSpPr>
          <p:cNvPr id="171" name="object 171"/>
          <p:cNvSpPr txBox="1"/>
          <p:nvPr/>
        </p:nvSpPr>
        <p:spPr>
          <a:xfrm>
            <a:off x="9179148" y="3412672"/>
            <a:ext cx="100985" cy="106916"/>
          </a:xfrm>
          <a:prstGeom prst="rect">
            <a:avLst/>
          </a:prstGeom>
        </p:spPr>
        <p:txBody>
          <a:bodyPr vert="horz" wrap="square" lIns="0" tIns="7330" rIns="0" bIns="0" rtlCol="0">
            <a:spAutoFit/>
          </a:bodyPr>
          <a:lstStyle/>
          <a:p>
            <a:pPr marL="8145">
              <a:spcBef>
                <a:spcPts val="58"/>
              </a:spcBef>
            </a:pPr>
            <a:r>
              <a:rPr sz="545" b="1" spc="-10" dirty="0">
                <a:solidFill>
                  <a:srgbClr val="FFFFFF"/>
                </a:solidFill>
                <a:latin typeface="Gill Sans MT"/>
                <a:cs typeface="Gill Sans MT"/>
              </a:rPr>
              <a:t>14</a:t>
            </a:r>
            <a:endParaRPr sz="545">
              <a:latin typeface="Gill Sans MT"/>
              <a:cs typeface="Gill Sans MT"/>
            </a:endParaRPr>
          </a:p>
        </p:txBody>
      </p:sp>
      <p:sp>
        <p:nvSpPr>
          <p:cNvPr id="172" name="object 172"/>
          <p:cNvSpPr/>
          <p:nvPr/>
        </p:nvSpPr>
        <p:spPr>
          <a:xfrm>
            <a:off x="5245213" y="3255530"/>
            <a:ext cx="1869042" cy="2362945"/>
          </a:xfrm>
          <a:prstGeom prst="rect">
            <a:avLst/>
          </a:prstGeom>
          <a:blipFill>
            <a:blip r:embed="rId29" cstate="print"/>
            <a:stretch>
              <a:fillRect/>
            </a:stretch>
          </a:blipFill>
        </p:spPr>
        <p:txBody>
          <a:bodyPr wrap="square" lIns="0" tIns="0" rIns="0" bIns="0" rtlCol="0"/>
          <a:lstStyle/>
          <a:p>
            <a:endParaRPr sz="1154"/>
          </a:p>
        </p:txBody>
      </p:sp>
      <p:sp>
        <p:nvSpPr>
          <p:cNvPr id="173" name="object 173"/>
          <p:cNvSpPr txBox="1"/>
          <p:nvPr/>
        </p:nvSpPr>
        <p:spPr>
          <a:xfrm>
            <a:off x="1082879" y="962112"/>
            <a:ext cx="1918250" cy="533908"/>
          </a:xfrm>
          <a:prstGeom prst="rect">
            <a:avLst/>
          </a:prstGeom>
        </p:spPr>
        <p:txBody>
          <a:bodyPr vert="horz" wrap="square" lIns="0" tIns="8145" rIns="0" bIns="0" rtlCol="0">
            <a:spAutoFit/>
          </a:bodyPr>
          <a:lstStyle/>
          <a:p>
            <a:pPr marL="8145" marR="3258">
              <a:lnSpc>
                <a:spcPct val="116700"/>
              </a:lnSpc>
              <a:spcBef>
                <a:spcPts val="64"/>
              </a:spcBef>
            </a:pPr>
            <a:r>
              <a:rPr sz="1283" spc="-196" dirty="0">
                <a:solidFill>
                  <a:srgbClr val="231F20"/>
                </a:solidFill>
                <a:latin typeface="Arial Black"/>
                <a:cs typeface="Arial Black"/>
              </a:rPr>
              <a:t>Overview </a:t>
            </a:r>
            <a:r>
              <a:rPr sz="1283" spc="-147" dirty="0">
                <a:solidFill>
                  <a:srgbClr val="231F20"/>
                </a:solidFill>
                <a:latin typeface="Arial Black"/>
                <a:cs typeface="Arial Black"/>
              </a:rPr>
              <a:t>of </a:t>
            </a:r>
            <a:r>
              <a:rPr sz="1283" spc="-167" dirty="0">
                <a:solidFill>
                  <a:srgbClr val="231F20"/>
                </a:solidFill>
                <a:latin typeface="Arial Black"/>
                <a:cs typeface="Arial Black"/>
              </a:rPr>
              <a:t>existing </a:t>
            </a:r>
            <a:r>
              <a:rPr sz="1283" spc="-163" dirty="0">
                <a:solidFill>
                  <a:srgbClr val="231F20"/>
                </a:solidFill>
                <a:latin typeface="Arial Black"/>
                <a:cs typeface="Arial Black"/>
              </a:rPr>
              <a:t>and  </a:t>
            </a:r>
            <a:r>
              <a:rPr sz="1283" spc="-147" dirty="0">
                <a:solidFill>
                  <a:srgbClr val="231F20"/>
                </a:solidFill>
                <a:latin typeface="Arial Black"/>
                <a:cs typeface="Arial Black"/>
              </a:rPr>
              <a:t>planned </a:t>
            </a:r>
            <a:r>
              <a:rPr sz="1283" spc="-180" dirty="0">
                <a:solidFill>
                  <a:srgbClr val="231F20"/>
                </a:solidFill>
                <a:latin typeface="Arial Black"/>
                <a:cs typeface="Arial Black"/>
              </a:rPr>
              <a:t>CCS</a:t>
            </a:r>
            <a:r>
              <a:rPr sz="1283" spc="-71" dirty="0">
                <a:solidFill>
                  <a:srgbClr val="231F20"/>
                </a:solidFill>
                <a:latin typeface="Arial Black"/>
                <a:cs typeface="Arial Black"/>
              </a:rPr>
              <a:t> </a:t>
            </a:r>
            <a:r>
              <a:rPr sz="1283" spc="-144" dirty="0">
                <a:solidFill>
                  <a:srgbClr val="231F20"/>
                </a:solidFill>
                <a:latin typeface="Arial Black"/>
                <a:cs typeface="Arial Black"/>
              </a:rPr>
              <a:t>facilities</a:t>
            </a:r>
            <a:endParaRPr sz="1283">
              <a:latin typeface="Arial Black"/>
              <a:cs typeface="Arial Black"/>
            </a:endParaRPr>
          </a:p>
        </p:txBody>
      </p:sp>
      <p:sp>
        <p:nvSpPr>
          <p:cNvPr id="174" name="object 174"/>
          <p:cNvSpPr/>
          <p:nvPr/>
        </p:nvSpPr>
        <p:spPr>
          <a:xfrm>
            <a:off x="9644038" y="2744625"/>
            <a:ext cx="1412422" cy="2541245"/>
          </a:xfrm>
          <a:custGeom>
            <a:avLst/>
            <a:gdLst/>
            <a:ahLst/>
            <a:cxnLst/>
            <a:rect l="l" t="t" r="r" b="b"/>
            <a:pathLst>
              <a:path w="1980565" h="3382645">
                <a:moveTo>
                  <a:pt x="0" y="3382340"/>
                </a:moveTo>
                <a:lnTo>
                  <a:pt x="1980006" y="3382340"/>
                </a:lnTo>
                <a:lnTo>
                  <a:pt x="1980006" y="0"/>
                </a:lnTo>
                <a:lnTo>
                  <a:pt x="0" y="0"/>
                </a:lnTo>
                <a:lnTo>
                  <a:pt x="0" y="3382340"/>
                </a:lnTo>
                <a:close/>
              </a:path>
            </a:pathLst>
          </a:custGeom>
          <a:solidFill>
            <a:srgbClr val="FFFFFF">
              <a:alpha val="59999"/>
            </a:srgbClr>
          </a:solidFill>
        </p:spPr>
        <p:txBody>
          <a:bodyPr wrap="square" lIns="0" tIns="0" rIns="0" bIns="0" rtlCol="0"/>
          <a:lstStyle/>
          <a:p>
            <a:endParaRPr sz="1154"/>
          </a:p>
        </p:txBody>
      </p:sp>
      <p:sp>
        <p:nvSpPr>
          <p:cNvPr id="175" name="object 175"/>
          <p:cNvSpPr txBox="1"/>
          <p:nvPr/>
        </p:nvSpPr>
        <p:spPr>
          <a:xfrm>
            <a:off x="9644038" y="2744625"/>
            <a:ext cx="1412422" cy="2516506"/>
          </a:xfrm>
          <a:prstGeom prst="rect">
            <a:avLst/>
          </a:prstGeom>
          <a:ln w="19050">
            <a:solidFill>
              <a:srgbClr val="790207"/>
            </a:solidFill>
          </a:ln>
        </p:spPr>
        <p:txBody>
          <a:bodyPr vert="horz" wrap="square" lIns="0" tIns="63937" rIns="0" bIns="0" rtlCol="0">
            <a:spAutoFit/>
          </a:bodyPr>
          <a:lstStyle/>
          <a:p>
            <a:pPr marL="75337">
              <a:spcBef>
                <a:spcPts val="503"/>
              </a:spcBef>
            </a:pPr>
            <a:r>
              <a:rPr sz="1154" b="1" spc="-64" dirty="0">
                <a:solidFill>
                  <a:srgbClr val="790207"/>
                </a:solidFill>
                <a:latin typeface="Arial"/>
                <a:cs typeface="Arial"/>
              </a:rPr>
              <a:t>ASIA</a:t>
            </a:r>
            <a:r>
              <a:rPr sz="1154" b="1" spc="-61" dirty="0">
                <a:solidFill>
                  <a:srgbClr val="790207"/>
                </a:solidFill>
                <a:latin typeface="Arial"/>
                <a:cs typeface="Arial"/>
              </a:rPr>
              <a:t> PACIFIC</a:t>
            </a:r>
            <a:endParaRPr sz="1154" dirty="0">
              <a:latin typeface="Arial"/>
              <a:cs typeface="Arial"/>
            </a:endParaRPr>
          </a:p>
          <a:p>
            <a:pPr marL="213793" indent="-138864">
              <a:spcBef>
                <a:spcPts val="507"/>
              </a:spcBef>
              <a:buAutoNum type="arabicPeriod"/>
              <a:tabLst>
                <a:tab pos="213793" algn="l"/>
                <a:tab pos="214201" algn="l"/>
              </a:tabLst>
            </a:pPr>
            <a:r>
              <a:rPr sz="600" dirty="0">
                <a:solidFill>
                  <a:srgbClr val="231F20"/>
                </a:solidFill>
                <a:latin typeface="Arial" panose="020B0604020202020204" pitchFamily="34" charset="0"/>
                <a:cs typeface="Arial Black"/>
              </a:rPr>
              <a:t>Gorgon Carbon Dioxide Injection</a:t>
            </a:r>
            <a:endParaRPr sz="600" dirty="0">
              <a:latin typeface="Arial" panose="020B0604020202020204" pitchFamily="34" charset="0"/>
              <a:cs typeface="Arial Black"/>
            </a:endParaRPr>
          </a:p>
          <a:p>
            <a:pPr marL="213793"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CarbonNet</a:t>
            </a:r>
            <a:endParaRPr sz="600" dirty="0">
              <a:latin typeface="Arial" panose="020B0604020202020204" pitchFamily="34" charset="0"/>
              <a:cs typeface="Arial Black"/>
            </a:endParaRPr>
          </a:p>
          <a:p>
            <a:pPr marL="213793"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South West Hub</a:t>
            </a:r>
            <a:endParaRPr sz="600" dirty="0">
              <a:latin typeface="Arial" panose="020B0604020202020204" pitchFamily="34" charset="0"/>
              <a:cs typeface="Arial Black"/>
            </a:endParaRPr>
          </a:p>
          <a:p>
            <a:pPr marL="213793"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Jilin Oil Field CO2-EOR</a:t>
            </a:r>
            <a:endParaRPr sz="600" dirty="0">
              <a:latin typeface="Arial" panose="020B0604020202020204" pitchFamily="34" charset="0"/>
              <a:cs typeface="Arial Black"/>
            </a:endParaRPr>
          </a:p>
          <a:p>
            <a:pPr marL="213793"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Sinopec Qilu Petrolchemical CCS</a:t>
            </a:r>
            <a:endParaRPr sz="600" dirty="0">
              <a:latin typeface="Arial" panose="020B0604020202020204" pitchFamily="34" charset="0"/>
              <a:cs typeface="Arial Black"/>
            </a:endParaRPr>
          </a:p>
          <a:p>
            <a:pPr marL="213793" marR="316414"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Yanchang Integrated CCS  Demonstration</a:t>
            </a:r>
            <a:endParaRPr sz="600" dirty="0">
              <a:latin typeface="Arial" panose="020B0604020202020204" pitchFamily="34" charset="0"/>
              <a:cs typeface="Arial Black"/>
            </a:endParaRPr>
          </a:p>
          <a:p>
            <a:pPr marL="213793"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Sinopec Eastern China CCS</a:t>
            </a:r>
            <a:endParaRPr sz="600" dirty="0">
              <a:latin typeface="Arial" panose="020B0604020202020204" pitchFamily="34" charset="0"/>
              <a:cs typeface="Arial Black"/>
            </a:endParaRPr>
          </a:p>
          <a:p>
            <a:pPr marL="213793" marR="111173"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China Resource Power (Haifeng)  Integrated CCUS Demonstration</a:t>
            </a:r>
            <a:endParaRPr sz="600" dirty="0">
              <a:latin typeface="Arial" panose="020B0604020202020204" pitchFamily="34" charset="0"/>
              <a:cs typeface="Arial Black"/>
            </a:endParaRPr>
          </a:p>
          <a:p>
            <a:pPr marL="213793" marR="107508"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Huaneng Greengen IGCC Project  (Phase3)</a:t>
            </a:r>
            <a:endParaRPr sz="600" dirty="0">
              <a:latin typeface="Arial" panose="020B0604020202020204" pitchFamily="34" charset="0"/>
              <a:cs typeface="Arial Black"/>
            </a:endParaRPr>
          </a:p>
          <a:p>
            <a:pPr marL="213793" indent="-138864">
              <a:spcBef>
                <a:spcPts val="273"/>
              </a:spcBef>
              <a:buAutoNum type="arabicPeriod"/>
              <a:tabLst>
                <a:tab pos="214201" algn="l"/>
              </a:tabLst>
            </a:pPr>
            <a:r>
              <a:rPr sz="600" dirty="0">
                <a:solidFill>
                  <a:srgbClr val="231F20"/>
                </a:solidFill>
                <a:latin typeface="Arial" panose="020B0604020202020204" pitchFamily="34" charset="0"/>
                <a:cs typeface="Arial Black"/>
              </a:rPr>
              <a:t>Shenhua Ningxia CTL</a:t>
            </a:r>
            <a:endParaRPr sz="600" dirty="0">
              <a:latin typeface="Arial" panose="020B0604020202020204" pitchFamily="34" charset="0"/>
              <a:cs typeface="Arial Black"/>
            </a:endParaRPr>
          </a:p>
          <a:p>
            <a:pPr marL="213793" indent="-138864">
              <a:spcBef>
                <a:spcPts val="273"/>
              </a:spcBef>
              <a:buAutoNum type="arabicPeriod"/>
              <a:tabLst>
                <a:tab pos="214201" algn="l"/>
              </a:tabLst>
            </a:pPr>
            <a:r>
              <a:rPr sz="600" dirty="0">
                <a:solidFill>
                  <a:srgbClr val="231F20"/>
                </a:solidFill>
                <a:latin typeface="Arial" panose="020B0604020202020204" pitchFamily="34" charset="0"/>
                <a:cs typeface="Arial Black"/>
              </a:rPr>
              <a:t>N/A</a:t>
            </a:r>
            <a:endParaRPr sz="600" dirty="0">
              <a:latin typeface="Arial" panose="020B0604020202020204" pitchFamily="34" charset="0"/>
              <a:cs typeface="Arial Black"/>
            </a:endParaRPr>
          </a:p>
          <a:p>
            <a:pPr marL="213793" indent="-138864">
              <a:spcBef>
                <a:spcPts val="273"/>
              </a:spcBef>
              <a:buAutoNum type="arabicPeriod"/>
              <a:tabLst>
                <a:tab pos="214201" algn="l"/>
              </a:tabLst>
            </a:pPr>
            <a:r>
              <a:rPr sz="600" dirty="0">
                <a:solidFill>
                  <a:srgbClr val="231F20"/>
                </a:solidFill>
                <a:latin typeface="Arial" panose="020B0604020202020204" pitchFamily="34" charset="0"/>
                <a:cs typeface="Arial Black"/>
              </a:rPr>
              <a:t>Sinopec Shengli Power Plant CCS</a:t>
            </a:r>
            <a:endParaRPr sz="600" dirty="0">
              <a:latin typeface="Arial" panose="020B0604020202020204" pitchFamily="34" charset="0"/>
              <a:cs typeface="Arial Black"/>
            </a:endParaRPr>
          </a:p>
          <a:p>
            <a:pPr marL="213793" indent="-138864">
              <a:spcBef>
                <a:spcPts val="273"/>
              </a:spcBef>
              <a:buAutoNum type="arabicPeriod"/>
              <a:tabLst>
                <a:tab pos="214201" algn="l"/>
              </a:tabLst>
            </a:pPr>
            <a:r>
              <a:rPr sz="600" dirty="0">
                <a:solidFill>
                  <a:srgbClr val="231F20"/>
                </a:solidFill>
                <a:latin typeface="Arial" panose="020B0604020202020204" pitchFamily="34" charset="0"/>
                <a:cs typeface="Arial Black"/>
              </a:rPr>
              <a:t>N/A</a:t>
            </a:r>
            <a:endParaRPr sz="600" dirty="0">
              <a:latin typeface="Arial" panose="020B0604020202020204" pitchFamily="34" charset="0"/>
              <a:cs typeface="Arial Black"/>
            </a:endParaRPr>
          </a:p>
          <a:p>
            <a:pPr marL="213793" indent="-138864">
              <a:spcBef>
                <a:spcPts val="273"/>
              </a:spcBef>
              <a:buAutoNum type="arabicPeriod"/>
              <a:tabLst>
                <a:tab pos="214201" algn="l"/>
              </a:tabLst>
            </a:pPr>
            <a:r>
              <a:rPr sz="600" dirty="0">
                <a:solidFill>
                  <a:srgbClr val="231F20"/>
                </a:solidFill>
                <a:latin typeface="Arial" panose="020B0604020202020204" pitchFamily="34" charset="0"/>
                <a:cs typeface="Arial Black"/>
              </a:rPr>
              <a:t>Korea-CCS 1 &amp; 2</a:t>
            </a:r>
            <a:endParaRPr sz="600" dirty="0">
              <a:latin typeface="Arial" panose="020B0604020202020204" pitchFamily="34" charset="0"/>
              <a:cs typeface="Arial Black"/>
            </a:endParaRPr>
          </a:p>
        </p:txBody>
      </p:sp>
      <p:sp>
        <p:nvSpPr>
          <p:cNvPr id="176" name="object 176"/>
          <p:cNvSpPr/>
          <p:nvPr/>
        </p:nvSpPr>
        <p:spPr>
          <a:xfrm>
            <a:off x="6511919" y="982899"/>
            <a:ext cx="2637821" cy="1960198"/>
          </a:xfrm>
          <a:custGeom>
            <a:avLst/>
            <a:gdLst/>
            <a:ahLst/>
            <a:cxnLst/>
            <a:rect l="l" t="t" r="r" b="b"/>
            <a:pathLst>
              <a:path w="3698875" h="2609215">
                <a:moveTo>
                  <a:pt x="0" y="2608948"/>
                </a:moveTo>
                <a:lnTo>
                  <a:pt x="3698481" y="2608948"/>
                </a:lnTo>
                <a:lnTo>
                  <a:pt x="3698481" y="0"/>
                </a:lnTo>
                <a:lnTo>
                  <a:pt x="0" y="0"/>
                </a:lnTo>
                <a:lnTo>
                  <a:pt x="0" y="2608948"/>
                </a:lnTo>
                <a:close/>
              </a:path>
            </a:pathLst>
          </a:custGeom>
          <a:solidFill>
            <a:srgbClr val="FFFFFF">
              <a:alpha val="59999"/>
            </a:srgbClr>
          </a:solidFill>
        </p:spPr>
        <p:txBody>
          <a:bodyPr wrap="square" lIns="0" tIns="0" rIns="0" bIns="0" rtlCol="0"/>
          <a:lstStyle/>
          <a:p>
            <a:endParaRPr sz="1154"/>
          </a:p>
        </p:txBody>
      </p:sp>
      <p:sp>
        <p:nvSpPr>
          <p:cNvPr id="177" name="object 177"/>
          <p:cNvSpPr txBox="1"/>
          <p:nvPr/>
        </p:nvSpPr>
        <p:spPr>
          <a:xfrm>
            <a:off x="6595729" y="938967"/>
            <a:ext cx="1065090" cy="1903528"/>
          </a:xfrm>
          <a:prstGeom prst="rect">
            <a:avLst/>
          </a:prstGeom>
        </p:spPr>
        <p:txBody>
          <a:bodyPr vert="horz" wrap="square" lIns="0" tIns="101404" rIns="0" bIns="0" rtlCol="0">
            <a:spAutoFit/>
          </a:bodyPr>
          <a:lstStyle/>
          <a:p>
            <a:pPr>
              <a:spcBef>
                <a:spcPts val="798"/>
              </a:spcBef>
            </a:pPr>
            <a:r>
              <a:rPr sz="1154" b="1" spc="-83" dirty="0">
                <a:solidFill>
                  <a:srgbClr val="E77C22"/>
                </a:solidFill>
                <a:latin typeface="Arial"/>
                <a:cs typeface="Arial"/>
              </a:rPr>
              <a:t>EUROPE</a:t>
            </a:r>
            <a:endParaRPr sz="1154" dirty="0">
              <a:latin typeface="Arial"/>
              <a:cs typeface="Arial"/>
            </a:endParaRPr>
          </a:p>
          <a:p>
            <a:pPr marL="138457" indent="-138864">
              <a:spcBef>
                <a:spcPts val="324"/>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Leilac</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Port of Antwerp</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CO2 EOR Project Croatia</a:t>
            </a:r>
            <a:endParaRPr sz="600" dirty="0">
              <a:latin typeface="Arial" panose="020B0604020202020204" pitchFamily="34" charset="0"/>
              <a:cs typeface="Arial" panose="020B0604020202020204" pitchFamily="34" charset="0"/>
            </a:endParaRPr>
          </a:p>
          <a:p>
            <a:pPr marL="138457" indent="-138864">
              <a:spcBef>
                <a:spcPts val="276"/>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iCORD</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Bio-Refinery plant</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Lacq</a:t>
            </a:r>
            <a:endParaRPr sz="600" dirty="0">
              <a:latin typeface="Arial" panose="020B0604020202020204" pitchFamily="34" charset="0"/>
              <a:cs typeface="Arial" panose="020B0604020202020204" pitchFamily="34" charset="0"/>
            </a:endParaRPr>
          </a:p>
          <a:p>
            <a:pPr marL="138457" marR="158818"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DMX Demonstration in  Dunkirk</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ERVIA</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Porthos (Port of Rotterdam)</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864" algn="l"/>
              </a:tabLst>
            </a:pPr>
            <a:r>
              <a:rPr sz="600" dirty="0">
                <a:solidFill>
                  <a:srgbClr val="231F20"/>
                </a:solidFill>
                <a:latin typeface="Arial" panose="020B0604020202020204" pitchFamily="34" charset="0"/>
                <a:cs typeface="Arial" panose="020B0604020202020204" pitchFamily="34" charset="0"/>
              </a:rPr>
              <a:t>Athos (Ijmond)</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864" algn="l"/>
              </a:tabLst>
            </a:pPr>
            <a:r>
              <a:rPr sz="600" dirty="0">
                <a:solidFill>
                  <a:srgbClr val="231F20"/>
                </a:solidFill>
                <a:latin typeface="Arial" panose="020B0604020202020204" pitchFamily="34" charset="0"/>
                <a:cs typeface="Arial" panose="020B0604020202020204" pitchFamily="34" charset="0"/>
              </a:rPr>
              <a:t>Magnum (Eemshaven)</a:t>
            </a:r>
            <a:endParaRPr sz="600" dirty="0">
              <a:latin typeface="Arial" panose="020B0604020202020204" pitchFamily="34" charset="0"/>
              <a:cs typeface="Arial" panose="020B0604020202020204" pitchFamily="34" charset="0"/>
            </a:endParaRPr>
          </a:p>
        </p:txBody>
      </p:sp>
      <p:sp>
        <p:nvSpPr>
          <p:cNvPr id="178" name="object 178"/>
          <p:cNvSpPr txBox="1"/>
          <p:nvPr/>
        </p:nvSpPr>
        <p:spPr>
          <a:xfrm>
            <a:off x="7946222" y="1262325"/>
            <a:ext cx="1104489" cy="1628228"/>
          </a:xfrm>
          <a:prstGeom prst="rect">
            <a:avLst/>
          </a:prstGeom>
        </p:spPr>
        <p:txBody>
          <a:bodyPr vert="horz" wrap="square" lIns="0" tIns="42761" rIns="0" bIns="0" rtlCol="0">
            <a:spAutoFit/>
          </a:bodyPr>
          <a:lstStyle/>
          <a:p>
            <a:pPr marL="138457" indent="-138864">
              <a:spcBef>
                <a:spcPts val="337"/>
              </a:spcBef>
              <a:buAutoNum type="arabicPeriod" startAt="12"/>
              <a:tabLst>
                <a:tab pos="138864" algn="l"/>
              </a:tabLst>
            </a:pPr>
            <a:r>
              <a:rPr sz="600" dirty="0">
                <a:solidFill>
                  <a:srgbClr val="231F20"/>
                </a:solidFill>
                <a:latin typeface="Arial" panose="020B0604020202020204" pitchFamily="34" charset="0"/>
                <a:cs typeface="Arial Black"/>
              </a:rPr>
              <a:t>Aramis (Den Helder)</a:t>
            </a:r>
            <a:endParaRPr sz="600" dirty="0">
              <a:latin typeface="Arial" panose="020B0604020202020204" pitchFamily="34" charset="0"/>
              <a:cs typeface="Arial Black"/>
            </a:endParaRPr>
          </a:p>
          <a:p>
            <a:pPr marL="138457" indent="-138864">
              <a:spcBef>
                <a:spcPts val="273"/>
              </a:spcBef>
              <a:buAutoNum type="arabicPeriod" startAt="12"/>
              <a:tabLst>
                <a:tab pos="138864" algn="l"/>
              </a:tabLst>
            </a:pPr>
            <a:r>
              <a:rPr sz="600" dirty="0">
                <a:solidFill>
                  <a:srgbClr val="231F20"/>
                </a:solidFill>
                <a:latin typeface="Arial" panose="020B0604020202020204" pitchFamily="34" charset="0"/>
                <a:cs typeface="Arial Black"/>
              </a:rPr>
              <a:t>Sleipner CO2 Storage</a:t>
            </a:r>
            <a:endParaRPr sz="600" dirty="0">
              <a:latin typeface="Arial" panose="020B0604020202020204" pitchFamily="34" charset="0"/>
              <a:cs typeface="Arial Black"/>
            </a:endParaRPr>
          </a:p>
          <a:p>
            <a:pPr marL="138457" indent="-138864">
              <a:spcBef>
                <a:spcPts val="273"/>
              </a:spcBef>
              <a:buAutoNum type="arabicPeriod" startAt="12"/>
              <a:tabLst>
                <a:tab pos="138864" algn="l"/>
              </a:tabLst>
            </a:pPr>
            <a:r>
              <a:rPr sz="600" dirty="0">
                <a:solidFill>
                  <a:srgbClr val="231F20"/>
                </a:solidFill>
                <a:latin typeface="Arial" panose="020B0604020202020204" pitchFamily="34" charset="0"/>
                <a:cs typeface="Arial Black"/>
              </a:rPr>
              <a:t>Snøhvit CO2 Storage</a:t>
            </a:r>
            <a:endParaRPr sz="600" dirty="0">
              <a:latin typeface="Arial" panose="020B0604020202020204" pitchFamily="34" charset="0"/>
              <a:cs typeface="Arial Black"/>
            </a:endParaRPr>
          </a:p>
          <a:p>
            <a:pPr marL="138457" indent="-138864">
              <a:spcBef>
                <a:spcPts val="273"/>
              </a:spcBef>
              <a:buAutoNum type="arabicPeriod" startAt="12"/>
              <a:tabLst>
                <a:tab pos="138864" algn="l"/>
              </a:tabLst>
            </a:pPr>
            <a:r>
              <a:rPr sz="600" dirty="0">
                <a:solidFill>
                  <a:srgbClr val="231F20"/>
                </a:solidFill>
                <a:latin typeface="Arial" panose="020B0604020202020204" pitchFamily="34" charset="0"/>
                <a:cs typeface="Arial Black"/>
              </a:rPr>
              <a:t>Northern Lights</a:t>
            </a:r>
            <a:endParaRPr sz="600" dirty="0">
              <a:latin typeface="Arial" panose="020B0604020202020204" pitchFamily="34" charset="0"/>
              <a:cs typeface="Arial Black"/>
            </a:endParaRPr>
          </a:p>
          <a:p>
            <a:pPr marL="138457" indent="-138864">
              <a:spcBef>
                <a:spcPts val="273"/>
              </a:spcBef>
              <a:buAutoNum type="arabicPeriod" startAt="12"/>
              <a:tabLst>
                <a:tab pos="138864" algn="l"/>
              </a:tabLst>
            </a:pPr>
            <a:r>
              <a:rPr sz="600" dirty="0">
                <a:solidFill>
                  <a:srgbClr val="231F20"/>
                </a:solidFill>
                <a:latin typeface="Arial" panose="020B0604020202020204" pitchFamily="34" charset="0"/>
                <a:cs typeface="Arial Black"/>
              </a:rPr>
              <a:t>Acorn</a:t>
            </a:r>
            <a:endParaRPr sz="600" dirty="0">
              <a:latin typeface="Arial" panose="020B0604020202020204" pitchFamily="34" charset="0"/>
              <a:cs typeface="Arial Black"/>
            </a:endParaRPr>
          </a:p>
          <a:p>
            <a:pPr marL="138457" indent="-138864">
              <a:spcBef>
                <a:spcPts val="273"/>
              </a:spcBef>
              <a:buAutoNum type="arabicPeriod" startAt="12"/>
              <a:tabLst>
                <a:tab pos="138864" algn="l"/>
              </a:tabLst>
            </a:pPr>
            <a:r>
              <a:rPr sz="600" dirty="0">
                <a:solidFill>
                  <a:srgbClr val="231F20"/>
                </a:solidFill>
                <a:latin typeface="Arial" panose="020B0604020202020204" pitchFamily="34" charset="0"/>
                <a:cs typeface="Arial Black"/>
              </a:rPr>
              <a:t>Caledonia Clean Energy</a:t>
            </a:r>
            <a:endParaRPr sz="600" dirty="0">
              <a:latin typeface="Arial" panose="020B0604020202020204" pitchFamily="34" charset="0"/>
              <a:cs typeface="Arial Black"/>
            </a:endParaRPr>
          </a:p>
          <a:p>
            <a:pPr marL="138457" indent="-138864">
              <a:spcBef>
                <a:spcPts val="273"/>
              </a:spcBef>
              <a:buAutoNum type="arabicPeriod" startAt="12"/>
              <a:tabLst>
                <a:tab pos="138864" algn="l"/>
              </a:tabLst>
            </a:pPr>
            <a:r>
              <a:rPr sz="600" dirty="0">
                <a:solidFill>
                  <a:srgbClr val="231F20"/>
                </a:solidFill>
                <a:latin typeface="Arial" panose="020B0604020202020204" pitchFamily="34" charset="0"/>
                <a:cs typeface="Arial Black"/>
              </a:rPr>
              <a:t>Preem CCS</a:t>
            </a:r>
            <a:endParaRPr sz="600" dirty="0">
              <a:latin typeface="Arial" panose="020B0604020202020204" pitchFamily="34" charset="0"/>
              <a:cs typeface="Arial Black"/>
            </a:endParaRPr>
          </a:p>
          <a:p>
            <a:pPr marL="138457" indent="-138864">
              <a:spcBef>
                <a:spcPts val="273"/>
              </a:spcBef>
              <a:buAutoNum type="arabicPeriod" startAt="12"/>
              <a:tabLst>
                <a:tab pos="138864" algn="l"/>
              </a:tabLst>
            </a:pPr>
            <a:r>
              <a:rPr sz="600" dirty="0">
                <a:solidFill>
                  <a:srgbClr val="231F20"/>
                </a:solidFill>
                <a:latin typeface="Arial" panose="020B0604020202020204" pitchFamily="34" charset="0"/>
                <a:cs typeface="Arial Black"/>
              </a:rPr>
              <a:t>H21 North of England</a:t>
            </a:r>
            <a:endParaRPr sz="600" dirty="0">
              <a:latin typeface="Arial" panose="020B0604020202020204" pitchFamily="34" charset="0"/>
              <a:cs typeface="Arial Black"/>
            </a:endParaRPr>
          </a:p>
          <a:p>
            <a:pPr marL="138457" marR="201169" indent="-138864">
              <a:spcBef>
                <a:spcPts val="273"/>
              </a:spcBef>
              <a:buAutoNum type="arabicPeriod" startAt="12"/>
              <a:tabLst>
                <a:tab pos="138864" algn="l"/>
              </a:tabLst>
            </a:pPr>
            <a:r>
              <a:rPr sz="600" dirty="0">
                <a:solidFill>
                  <a:srgbClr val="231F20"/>
                </a:solidFill>
                <a:latin typeface="Arial" panose="020B0604020202020204" pitchFamily="34" charset="0"/>
                <a:cs typeface="Arial Black"/>
              </a:rPr>
              <a:t>Liverpool-Manchester  Hydrogen Cluster</a:t>
            </a:r>
            <a:endParaRPr sz="600" dirty="0">
              <a:latin typeface="Arial" panose="020B0604020202020204" pitchFamily="34" charset="0"/>
              <a:cs typeface="Arial Black"/>
            </a:endParaRPr>
          </a:p>
          <a:p>
            <a:pPr marL="138457" indent="-138864">
              <a:spcBef>
                <a:spcPts val="273"/>
              </a:spcBef>
              <a:buAutoNum type="arabicPeriod" startAt="12"/>
              <a:tabLst>
                <a:tab pos="138864" algn="l"/>
              </a:tabLst>
            </a:pPr>
            <a:r>
              <a:rPr sz="600" dirty="0">
                <a:solidFill>
                  <a:srgbClr val="231F20"/>
                </a:solidFill>
                <a:latin typeface="Arial" panose="020B0604020202020204" pitchFamily="34" charset="0"/>
                <a:cs typeface="Arial Black"/>
              </a:rPr>
              <a:t>Net Zero Teesside</a:t>
            </a:r>
            <a:endParaRPr sz="600" dirty="0">
              <a:latin typeface="Arial" panose="020B0604020202020204" pitchFamily="34" charset="0"/>
              <a:cs typeface="Arial Black"/>
            </a:endParaRPr>
          </a:p>
          <a:p>
            <a:pPr marL="138457" indent="-138864">
              <a:spcBef>
                <a:spcPts val="273"/>
              </a:spcBef>
              <a:buAutoNum type="arabicPeriod" startAt="12"/>
              <a:tabLst>
                <a:tab pos="138864" algn="l"/>
              </a:tabLst>
            </a:pPr>
            <a:r>
              <a:rPr sz="600" dirty="0">
                <a:solidFill>
                  <a:srgbClr val="231F20"/>
                </a:solidFill>
                <a:latin typeface="Arial" panose="020B0604020202020204" pitchFamily="34" charset="0"/>
                <a:cs typeface="Arial Black"/>
              </a:rPr>
              <a:t>Humber Zero Carbon Cluster</a:t>
            </a:r>
            <a:endParaRPr sz="600" dirty="0">
              <a:latin typeface="Arial" panose="020B0604020202020204" pitchFamily="34" charset="0"/>
              <a:cs typeface="Arial Black"/>
            </a:endParaRPr>
          </a:p>
        </p:txBody>
      </p:sp>
      <p:sp>
        <p:nvSpPr>
          <p:cNvPr id="179" name="object 179"/>
          <p:cNvSpPr/>
          <p:nvPr/>
        </p:nvSpPr>
        <p:spPr>
          <a:xfrm>
            <a:off x="6511919" y="982899"/>
            <a:ext cx="2637821" cy="1960198"/>
          </a:xfrm>
          <a:custGeom>
            <a:avLst/>
            <a:gdLst/>
            <a:ahLst/>
            <a:cxnLst/>
            <a:rect l="l" t="t" r="r" b="b"/>
            <a:pathLst>
              <a:path w="3698875" h="2609215">
                <a:moveTo>
                  <a:pt x="0" y="2608948"/>
                </a:moveTo>
                <a:lnTo>
                  <a:pt x="3698481" y="2608948"/>
                </a:lnTo>
                <a:lnTo>
                  <a:pt x="3698481" y="0"/>
                </a:lnTo>
                <a:lnTo>
                  <a:pt x="0" y="0"/>
                </a:lnTo>
                <a:lnTo>
                  <a:pt x="0" y="2608948"/>
                </a:lnTo>
                <a:close/>
              </a:path>
            </a:pathLst>
          </a:custGeom>
          <a:ln w="19050">
            <a:solidFill>
              <a:srgbClr val="E77C22"/>
            </a:solidFill>
          </a:ln>
        </p:spPr>
        <p:txBody>
          <a:bodyPr wrap="square" lIns="0" tIns="0" rIns="0" bIns="0" rtlCol="0"/>
          <a:lstStyle/>
          <a:p>
            <a:endParaRPr sz="1154"/>
          </a:p>
        </p:txBody>
      </p:sp>
      <p:sp>
        <p:nvSpPr>
          <p:cNvPr id="180" name="object 180"/>
          <p:cNvSpPr/>
          <p:nvPr/>
        </p:nvSpPr>
        <p:spPr>
          <a:xfrm>
            <a:off x="1040965" y="3899791"/>
            <a:ext cx="2938963" cy="2621867"/>
          </a:xfrm>
          <a:custGeom>
            <a:avLst/>
            <a:gdLst/>
            <a:ahLst/>
            <a:cxnLst/>
            <a:rect l="l" t="t" r="r" b="b"/>
            <a:pathLst>
              <a:path w="4121150" h="3489959">
                <a:moveTo>
                  <a:pt x="0" y="3489871"/>
                </a:moveTo>
                <a:lnTo>
                  <a:pt x="4120946" y="3489871"/>
                </a:lnTo>
                <a:lnTo>
                  <a:pt x="4120946" y="0"/>
                </a:lnTo>
                <a:lnTo>
                  <a:pt x="0" y="0"/>
                </a:lnTo>
                <a:lnTo>
                  <a:pt x="0" y="3489871"/>
                </a:lnTo>
                <a:close/>
              </a:path>
            </a:pathLst>
          </a:custGeom>
          <a:solidFill>
            <a:srgbClr val="FFFFFF">
              <a:alpha val="59999"/>
            </a:srgbClr>
          </a:solidFill>
        </p:spPr>
        <p:txBody>
          <a:bodyPr wrap="square" lIns="0" tIns="0" rIns="0" bIns="0" rtlCol="0"/>
          <a:lstStyle/>
          <a:p>
            <a:endParaRPr sz="1154"/>
          </a:p>
        </p:txBody>
      </p:sp>
      <p:sp>
        <p:nvSpPr>
          <p:cNvPr id="181" name="object 181"/>
          <p:cNvSpPr txBox="1"/>
          <p:nvPr/>
        </p:nvSpPr>
        <p:spPr>
          <a:xfrm>
            <a:off x="1124776" y="3855867"/>
            <a:ext cx="1271588" cy="2588331"/>
          </a:xfrm>
          <a:prstGeom prst="rect">
            <a:avLst/>
          </a:prstGeom>
        </p:spPr>
        <p:txBody>
          <a:bodyPr vert="horz" wrap="square" lIns="0" tIns="101404" rIns="0" bIns="0" rtlCol="0">
            <a:spAutoFit/>
          </a:bodyPr>
          <a:lstStyle/>
          <a:p>
            <a:pPr>
              <a:spcBef>
                <a:spcPts val="798"/>
              </a:spcBef>
            </a:pPr>
            <a:r>
              <a:rPr sz="1154" b="1" spc="-73" dirty="0">
                <a:solidFill>
                  <a:srgbClr val="482B88"/>
                </a:solidFill>
                <a:latin typeface="Arial"/>
                <a:cs typeface="Arial"/>
              </a:rPr>
              <a:t>NORTH</a:t>
            </a:r>
            <a:r>
              <a:rPr sz="1154" b="1" spc="-93" dirty="0">
                <a:solidFill>
                  <a:srgbClr val="482B88"/>
                </a:solidFill>
                <a:latin typeface="Arial"/>
                <a:cs typeface="Arial"/>
              </a:rPr>
              <a:t> </a:t>
            </a:r>
            <a:r>
              <a:rPr sz="1154" b="1" spc="-67" dirty="0">
                <a:solidFill>
                  <a:srgbClr val="482B88"/>
                </a:solidFill>
                <a:latin typeface="Arial"/>
                <a:cs typeface="Arial"/>
              </a:rPr>
              <a:t>AMERICA</a:t>
            </a:r>
            <a:endParaRPr sz="1154" dirty="0">
              <a:latin typeface="Arial"/>
              <a:cs typeface="Arial"/>
            </a:endParaRPr>
          </a:p>
          <a:p>
            <a:pPr marL="138457" indent="-138864">
              <a:spcBef>
                <a:spcPts val="324"/>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Quest</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Boundary Dam CCS</a:t>
            </a:r>
            <a:endParaRPr sz="600" dirty="0">
              <a:latin typeface="Arial" panose="020B0604020202020204" pitchFamily="34" charset="0"/>
              <a:cs typeface="Arial" panose="020B0604020202020204" pitchFamily="34" charset="0"/>
            </a:endParaRPr>
          </a:p>
          <a:p>
            <a:pPr marL="138457" marR="15475"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Alberta Carbon Trunk Line (ACTL)  with North West Redwater  Partnership's Sturgeon Refinery  CO2 Stream</a:t>
            </a:r>
            <a:endParaRPr sz="600" dirty="0">
              <a:latin typeface="Arial" panose="020B0604020202020204" pitchFamily="34" charset="0"/>
              <a:cs typeface="Arial" panose="020B0604020202020204" pitchFamily="34" charset="0"/>
            </a:endParaRPr>
          </a:p>
          <a:p>
            <a:pPr marL="138457" indent="-138864">
              <a:spcBef>
                <a:spcPts val="276"/>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Lehigh’s Edmonton plant</a:t>
            </a:r>
            <a:endParaRPr sz="600" dirty="0">
              <a:latin typeface="Arial" panose="020B0604020202020204" pitchFamily="34" charset="0"/>
              <a:cs typeface="Arial" panose="020B0604020202020204" pitchFamily="34" charset="0"/>
            </a:endParaRPr>
          </a:p>
          <a:p>
            <a:pPr marL="138457" marR="15475" indent="-138864">
              <a:spcBef>
                <a:spcPts val="269"/>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Alberta Carbon Trunk Line (ACTL)  with Agrium CO2 Stream</a:t>
            </a:r>
            <a:endParaRPr sz="600" dirty="0">
              <a:latin typeface="Arial" panose="020B0604020202020204" pitchFamily="34" charset="0"/>
              <a:cs typeface="Arial" panose="020B0604020202020204" pitchFamily="34" charset="0"/>
            </a:endParaRPr>
          </a:p>
          <a:p>
            <a:pPr marL="138457" marR="25655" indent="-138864">
              <a:spcBef>
                <a:spcPts val="276"/>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Illinois Industrial Carbon Capture  and Storage (ICCS)</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Petra Nova</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Coffeyville Gasification Plant</a:t>
            </a:r>
            <a:endParaRPr sz="600" dirty="0">
              <a:latin typeface="Arial" panose="020B0604020202020204" pitchFamily="34" charset="0"/>
              <a:cs typeface="Arial" panose="020B0604020202020204" pitchFamily="34" charset="0"/>
            </a:endParaRPr>
          </a:p>
          <a:p>
            <a:pPr marL="138457" marR="163297" indent="-138864">
              <a:spcBef>
                <a:spcPts val="273"/>
              </a:spcBef>
              <a:buAutoNum type="arabicPeriod"/>
              <a:tabLst>
                <a:tab pos="138457" algn="l"/>
                <a:tab pos="138864" algn="l"/>
              </a:tabLst>
            </a:pPr>
            <a:r>
              <a:rPr sz="600" dirty="0">
                <a:solidFill>
                  <a:srgbClr val="231F20"/>
                </a:solidFill>
                <a:latin typeface="Arial" panose="020B0604020202020204" pitchFamily="34" charset="0"/>
                <a:cs typeface="Arial" panose="020B0604020202020204" pitchFamily="34" charset="0"/>
              </a:rPr>
              <a:t>Air Products Steam Methane  Reformer</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864" algn="l"/>
              </a:tabLst>
            </a:pPr>
            <a:r>
              <a:rPr sz="600" dirty="0">
                <a:solidFill>
                  <a:srgbClr val="231F20"/>
                </a:solidFill>
                <a:latin typeface="Arial" panose="020B0604020202020204" pitchFamily="34" charset="0"/>
                <a:cs typeface="Arial" panose="020B0604020202020204" pitchFamily="34" charset="0"/>
              </a:rPr>
              <a:t>Lost Cabin Gas Plant</a:t>
            </a:r>
            <a:endParaRPr sz="600" dirty="0">
              <a:latin typeface="Arial" panose="020B0604020202020204" pitchFamily="34" charset="0"/>
              <a:cs typeface="Arial" panose="020B0604020202020204" pitchFamily="34" charset="0"/>
            </a:endParaRPr>
          </a:p>
          <a:p>
            <a:pPr marL="138457" indent="-138864">
              <a:spcBef>
                <a:spcPts val="273"/>
              </a:spcBef>
              <a:buAutoNum type="arabicPeriod"/>
              <a:tabLst>
                <a:tab pos="138864" algn="l"/>
              </a:tabLst>
            </a:pPr>
            <a:r>
              <a:rPr sz="600" dirty="0">
                <a:solidFill>
                  <a:srgbClr val="231F20"/>
                </a:solidFill>
                <a:latin typeface="Arial" panose="020B0604020202020204" pitchFamily="34" charset="0"/>
                <a:cs typeface="Arial" panose="020B0604020202020204" pitchFamily="34" charset="0"/>
              </a:rPr>
              <a:t>Century Plant</a:t>
            </a:r>
            <a:endParaRPr sz="600" dirty="0">
              <a:latin typeface="Arial" panose="020B0604020202020204" pitchFamily="34" charset="0"/>
              <a:cs typeface="Arial" panose="020B0604020202020204" pitchFamily="34" charset="0"/>
            </a:endParaRPr>
          </a:p>
          <a:p>
            <a:pPr marL="138457" marR="99363" indent="-138864">
              <a:spcBef>
                <a:spcPts val="273"/>
              </a:spcBef>
              <a:buAutoNum type="arabicPeriod"/>
              <a:tabLst>
                <a:tab pos="138864" algn="l"/>
              </a:tabLst>
            </a:pPr>
            <a:r>
              <a:rPr sz="600" dirty="0">
                <a:solidFill>
                  <a:srgbClr val="231F20"/>
                </a:solidFill>
                <a:latin typeface="Arial" panose="020B0604020202020204" pitchFamily="34" charset="0"/>
                <a:cs typeface="Arial" panose="020B0604020202020204" pitchFamily="34" charset="0"/>
              </a:rPr>
              <a:t>Great Plains Synfuels Plant and  Weyburn-Midale</a:t>
            </a:r>
            <a:endParaRPr sz="600" dirty="0">
              <a:latin typeface="Arial" panose="020B0604020202020204" pitchFamily="34" charset="0"/>
              <a:cs typeface="Arial" panose="020B0604020202020204" pitchFamily="34" charset="0"/>
            </a:endParaRPr>
          </a:p>
        </p:txBody>
      </p:sp>
      <p:sp>
        <p:nvSpPr>
          <p:cNvPr id="182" name="object 182"/>
          <p:cNvSpPr txBox="1"/>
          <p:nvPr/>
        </p:nvSpPr>
        <p:spPr>
          <a:xfrm>
            <a:off x="2494278" y="4179301"/>
            <a:ext cx="1426308" cy="2128364"/>
          </a:xfrm>
          <a:prstGeom prst="rect">
            <a:avLst/>
          </a:prstGeom>
        </p:spPr>
        <p:txBody>
          <a:bodyPr vert="horz" wrap="square" lIns="0" tIns="42761" rIns="0" bIns="0" rtlCol="0">
            <a:spAutoFit/>
          </a:bodyPr>
          <a:lstStyle/>
          <a:p>
            <a:pPr marL="138457" indent="-138864">
              <a:spcBef>
                <a:spcPts val="337"/>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Shute Creek Gas Processing Plant</a:t>
            </a:r>
            <a:endParaRPr sz="600" dirty="0">
              <a:latin typeface="Arial" panose="020B0604020202020204" pitchFamily="34" charset="0"/>
              <a:cs typeface="Arial" panose="020B0604020202020204" pitchFamily="34" charset="0"/>
            </a:endParaRPr>
          </a:p>
          <a:p>
            <a:pPr marL="138457"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Enid Fertilizer</a:t>
            </a:r>
            <a:endParaRPr sz="600" dirty="0">
              <a:latin typeface="Arial" panose="020B0604020202020204" pitchFamily="34" charset="0"/>
              <a:cs typeface="Arial" panose="020B0604020202020204" pitchFamily="34" charset="0"/>
            </a:endParaRPr>
          </a:p>
          <a:p>
            <a:pPr marL="138457" marR="120539"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Terrell Natural Gas Processing  Plant (formerly Del Verde)</a:t>
            </a:r>
            <a:endParaRPr sz="600" dirty="0">
              <a:latin typeface="Arial" panose="020B0604020202020204" pitchFamily="34" charset="0"/>
              <a:cs typeface="Arial" panose="020B0604020202020204" pitchFamily="34" charset="0"/>
            </a:endParaRPr>
          </a:p>
          <a:p>
            <a:pPr marL="138457"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Wabash CO2 Sequestration</a:t>
            </a:r>
            <a:endParaRPr sz="600" dirty="0">
              <a:latin typeface="Arial" panose="020B0604020202020204" pitchFamily="34" charset="0"/>
              <a:cs typeface="Arial" panose="020B0604020202020204" pitchFamily="34" charset="0"/>
            </a:endParaRPr>
          </a:p>
          <a:p>
            <a:pPr marL="138457"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Lake Charles Methanol</a:t>
            </a:r>
            <a:endParaRPr sz="600" dirty="0">
              <a:latin typeface="Arial" panose="020B0604020202020204" pitchFamily="34" charset="0"/>
              <a:cs typeface="Arial" panose="020B0604020202020204" pitchFamily="34" charset="0"/>
            </a:endParaRPr>
          </a:p>
          <a:p>
            <a:pPr marL="138457" marR="75744"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Dry Fork Integrated Commercial  CCS</a:t>
            </a:r>
            <a:endParaRPr sz="600" dirty="0">
              <a:latin typeface="Arial" panose="020B0604020202020204" pitchFamily="34" charset="0"/>
              <a:cs typeface="Arial" panose="020B0604020202020204" pitchFamily="34" charset="0"/>
            </a:endParaRPr>
          </a:p>
          <a:p>
            <a:pPr marL="138457"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CarbonSAFE Illinois -Macon County</a:t>
            </a:r>
            <a:endParaRPr sz="600" dirty="0">
              <a:latin typeface="Arial" panose="020B0604020202020204" pitchFamily="34" charset="0"/>
              <a:cs typeface="Arial" panose="020B0604020202020204" pitchFamily="34" charset="0"/>
            </a:endParaRPr>
          </a:p>
          <a:p>
            <a:pPr marL="138457"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Project Tundra</a:t>
            </a:r>
            <a:endParaRPr sz="600" dirty="0">
              <a:latin typeface="Arial" panose="020B0604020202020204" pitchFamily="34" charset="0"/>
              <a:cs typeface="Arial" panose="020B0604020202020204" pitchFamily="34" charset="0"/>
            </a:endParaRPr>
          </a:p>
          <a:p>
            <a:pPr marL="138457" marR="36243"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Integrated Mid-Continent Stacked  Carbon Storage Hub</a:t>
            </a:r>
            <a:endParaRPr sz="600" dirty="0">
              <a:latin typeface="Arial" panose="020B0604020202020204" pitchFamily="34" charset="0"/>
              <a:cs typeface="Arial" panose="020B0604020202020204" pitchFamily="34" charset="0"/>
            </a:endParaRPr>
          </a:p>
          <a:p>
            <a:pPr marL="138457" marR="8959"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Oxy and White Energy Ethanol EOR  Facility</a:t>
            </a:r>
            <a:endParaRPr sz="600" dirty="0">
              <a:latin typeface="Arial" panose="020B0604020202020204" pitchFamily="34" charset="0"/>
              <a:cs typeface="Arial" panose="020B0604020202020204" pitchFamily="34" charset="0"/>
            </a:endParaRPr>
          </a:p>
          <a:p>
            <a:pPr marL="138457" marR="3258"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Oxy and Carbon Engineering Direct  Air Capture and Eor Facility</a:t>
            </a:r>
            <a:endParaRPr sz="600" dirty="0">
              <a:latin typeface="Arial" panose="020B0604020202020204" pitchFamily="34" charset="0"/>
              <a:cs typeface="Arial" panose="020B0604020202020204" pitchFamily="34" charset="0"/>
            </a:endParaRPr>
          </a:p>
          <a:p>
            <a:pPr marL="138457" marR="51310" indent="-138864">
              <a:spcBef>
                <a:spcPts val="273"/>
              </a:spcBef>
              <a:buAutoNum type="arabicPeriod" startAt="13"/>
              <a:tabLst>
                <a:tab pos="138864" algn="l"/>
              </a:tabLst>
            </a:pPr>
            <a:r>
              <a:rPr sz="600" dirty="0">
                <a:solidFill>
                  <a:srgbClr val="231F20"/>
                </a:solidFill>
                <a:latin typeface="Arial" panose="020B0604020202020204" pitchFamily="34" charset="0"/>
                <a:cs typeface="Arial" panose="020B0604020202020204" pitchFamily="34" charset="0"/>
              </a:rPr>
              <a:t>Project ECO2S: Early CO2 Storage  Complex in Kemper County</a:t>
            </a:r>
            <a:endParaRPr sz="600" dirty="0">
              <a:latin typeface="Arial" panose="020B0604020202020204" pitchFamily="34" charset="0"/>
              <a:cs typeface="Arial" panose="020B0604020202020204" pitchFamily="34" charset="0"/>
            </a:endParaRPr>
          </a:p>
        </p:txBody>
      </p:sp>
      <p:sp>
        <p:nvSpPr>
          <p:cNvPr id="183" name="object 183"/>
          <p:cNvSpPr/>
          <p:nvPr/>
        </p:nvSpPr>
        <p:spPr>
          <a:xfrm>
            <a:off x="1040965" y="3899791"/>
            <a:ext cx="2938963" cy="2621867"/>
          </a:xfrm>
          <a:custGeom>
            <a:avLst/>
            <a:gdLst/>
            <a:ahLst/>
            <a:cxnLst/>
            <a:rect l="l" t="t" r="r" b="b"/>
            <a:pathLst>
              <a:path w="4121150" h="3489959">
                <a:moveTo>
                  <a:pt x="0" y="3489871"/>
                </a:moveTo>
                <a:lnTo>
                  <a:pt x="4120946" y="3489871"/>
                </a:lnTo>
                <a:lnTo>
                  <a:pt x="4120946" y="0"/>
                </a:lnTo>
                <a:lnTo>
                  <a:pt x="0" y="0"/>
                </a:lnTo>
                <a:lnTo>
                  <a:pt x="0" y="3489871"/>
                </a:lnTo>
                <a:close/>
              </a:path>
            </a:pathLst>
          </a:custGeom>
          <a:ln w="19050">
            <a:solidFill>
              <a:srgbClr val="482B88"/>
            </a:solidFill>
          </a:ln>
        </p:spPr>
        <p:txBody>
          <a:bodyPr wrap="square" lIns="0" tIns="0" rIns="0" bIns="0" rtlCol="0"/>
          <a:lstStyle/>
          <a:p>
            <a:endParaRPr sz="1154"/>
          </a:p>
        </p:txBody>
      </p:sp>
      <p:sp>
        <p:nvSpPr>
          <p:cNvPr id="184" name="object 184"/>
          <p:cNvSpPr txBox="1"/>
          <p:nvPr/>
        </p:nvSpPr>
        <p:spPr>
          <a:xfrm>
            <a:off x="4430707" y="5699005"/>
            <a:ext cx="1522465" cy="646688"/>
          </a:xfrm>
          <a:prstGeom prst="rect">
            <a:avLst/>
          </a:prstGeom>
          <a:solidFill>
            <a:srgbClr val="FFFFFF">
              <a:alpha val="59999"/>
            </a:srgbClr>
          </a:solidFill>
          <a:ln w="19050">
            <a:solidFill>
              <a:srgbClr val="1D63AF"/>
            </a:solidFill>
          </a:ln>
        </p:spPr>
        <p:txBody>
          <a:bodyPr vert="horz" wrap="square" lIns="0" tIns="60679" rIns="0" bIns="0" rtlCol="0">
            <a:spAutoFit/>
          </a:bodyPr>
          <a:lstStyle/>
          <a:p>
            <a:pPr marL="75337" marR="166555">
              <a:lnSpc>
                <a:spcPct val="101800"/>
              </a:lnSpc>
              <a:spcBef>
                <a:spcPts val="478"/>
              </a:spcBef>
            </a:pPr>
            <a:r>
              <a:rPr sz="1154" b="1" spc="-67" dirty="0">
                <a:solidFill>
                  <a:srgbClr val="1D63AF"/>
                </a:solidFill>
                <a:latin typeface="Arial"/>
                <a:cs typeface="Arial"/>
              </a:rPr>
              <a:t>CENTRAL </a:t>
            </a:r>
            <a:r>
              <a:rPr sz="1154" b="1" spc="-64" dirty="0">
                <a:solidFill>
                  <a:srgbClr val="1D63AF"/>
                </a:solidFill>
                <a:latin typeface="Arial"/>
                <a:cs typeface="Arial"/>
              </a:rPr>
              <a:t>AND  </a:t>
            </a:r>
            <a:r>
              <a:rPr sz="1154" b="1" spc="-80" dirty="0">
                <a:solidFill>
                  <a:srgbClr val="1D63AF"/>
                </a:solidFill>
                <a:latin typeface="Arial"/>
                <a:cs typeface="Arial"/>
              </a:rPr>
              <a:t>SOUTH</a:t>
            </a:r>
            <a:r>
              <a:rPr sz="1154" b="1" spc="-109" dirty="0">
                <a:solidFill>
                  <a:srgbClr val="1D63AF"/>
                </a:solidFill>
                <a:latin typeface="Arial"/>
                <a:cs typeface="Arial"/>
              </a:rPr>
              <a:t> </a:t>
            </a:r>
            <a:r>
              <a:rPr sz="1154" b="1" spc="-67" dirty="0">
                <a:solidFill>
                  <a:srgbClr val="1D63AF"/>
                </a:solidFill>
                <a:latin typeface="Arial"/>
                <a:cs typeface="Arial"/>
              </a:rPr>
              <a:t>AMERICA</a:t>
            </a:r>
            <a:endParaRPr sz="1154" dirty="0">
              <a:latin typeface="Arial"/>
              <a:cs typeface="Arial"/>
            </a:endParaRPr>
          </a:p>
          <a:p>
            <a:pPr marL="213793" marR="113209" indent="-138864">
              <a:spcBef>
                <a:spcPts val="326"/>
              </a:spcBef>
              <a:tabLst>
                <a:tab pos="213793" algn="l"/>
              </a:tabLst>
            </a:pPr>
            <a:r>
              <a:rPr sz="513" spc="-51" dirty="0">
                <a:solidFill>
                  <a:srgbClr val="231F20"/>
                </a:solidFill>
                <a:latin typeface="Arial Black"/>
                <a:cs typeface="Arial Black"/>
              </a:rPr>
              <a:t>1.	</a:t>
            </a:r>
            <a:r>
              <a:rPr sz="600" dirty="0">
                <a:solidFill>
                  <a:srgbClr val="231F20"/>
                </a:solidFill>
                <a:latin typeface="Arial" panose="020B0604020202020204" pitchFamily="34" charset="0"/>
                <a:cs typeface="Arial Black"/>
              </a:rPr>
              <a:t>Petrobras Santos Basin Pre-salt Oil  Field CCS</a:t>
            </a:r>
            <a:endParaRPr sz="600" dirty="0">
              <a:latin typeface="Arial" panose="020B0604020202020204" pitchFamily="34" charset="0"/>
              <a:cs typeface="Arial Black"/>
            </a:endParaRPr>
          </a:p>
        </p:txBody>
      </p:sp>
      <p:sp>
        <p:nvSpPr>
          <p:cNvPr id="185" name="object 185"/>
          <p:cNvSpPr txBox="1"/>
          <p:nvPr/>
        </p:nvSpPr>
        <p:spPr>
          <a:xfrm>
            <a:off x="6588187" y="4762880"/>
            <a:ext cx="1546918" cy="1042393"/>
          </a:xfrm>
          <a:prstGeom prst="rect">
            <a:avLst/>
          </a:prstGeom>
          <a:solidFill>
            <a:srgbClr val="FFFFFF">
              <a:alpha val="59999"/>
            </a:srgbClr>
          </a:solidFill>
          <a:ln w="19050">
            <a:solidFill>
              <a:srgbClr val="781D77"/>
            </a:solidFill>
          </a:ln>
        </p:spPr>
        <p:txBody>
          <a:bodyPr vert="horz" wrap="square" lIns="0" tIns="63937" rIns="0" bIns="0" rtlCol="0">
            <a:spAutoFit/>
          </a:bodyPr>
          <a:lstStyle/>
          <a:p>
            <a:pPr marL="75337">
              <a:spcBef>
                <a:spcPts val="503"/>
              </a:spcBef>
            </a:pPr>
            <a:r>
              <a:rPr sz="1154" b="1" spc="-45" dirty="0">
                <a:solidFill>
                  <a:srgbClr val="781D77"/>
                </a:solidFill>
                <a:latin typeface="Arial"/>
                <a:cs typeface="Arial"/>
              </a:rPr>
              <a:t>MIDDLE</a:t>
            </a:r>
            <a:r>
              <a:rPr sz="1154" b="1" spc="-61" dirty="0">
                <a:solidFill>
                  <a:srgbClr val="781D77"/>
                </a:solidFill>
                <a:latin typeface="Arial"/>
                <a:cs typeface="Arial"/>
              </a:rPr>
              <a:t> </a:t>
            </a:r>
            <a:r>
              <a:rPr sz="1154" b="1" spc="-77" dirty="0">
                <a:solidFill>
                  <a:srgbClr val="781D77"/>
                </a:solidFill>
                <a:latin typeface="Arial"/>
                <a:cs typeface="Arial"/>
              </a:rPr>
              <a:t>EAST</a:t>
            </a:r>
            <a:endParaRPr sz="1154" dirty="0">
              <a:latin typeface="Arial"/>
              <a:cs typeface="Arial"/>
            </a:endParaRPr>
          </a:p>
          <a:p>
            <a:pPr marL="213793" indent="-138864">
              <a:spcBef>
                <a:spcPts val="324"/>
              </a:spcBef>
              <a:buAutoNum type="arabicPeriod"/>
              <a:tabLst>
                <a:tab pos="213793" algn="l"/>
                <a:tab pos="214201" algn="l"/>
              </a:tabLst>
            </a:pPr>
            <a:r>
              <a:rPr sz="600" dirty="0">
                <a:solidFill>
                  <a:srgbClr val="231F20"/>
                </a:solidFill>
                <a:latin typeface="Arial" panose="020B0604020202020204" pitchFamily="34" charset="0"/>
                <a:cs typeface="Arial Black"/>
              </a:rPr>
              <a:t>N/A</a:t>
            </a:r>
            <a:endParaRPr sz="600" dirty="0">
              <a:latin typeface="Arial" panose="020B0604020202020204" pitchFamily="34" charset="0"/>
              <a:cs typeface="Arial Black"/>
            </a:endParaRPr>
          </a:p>
          <a:p>
            <a:pPr marL="213793"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Uthmaniyah CO2-EOR Demonstration</a:t>
            </a:r>
            <a:endParaRPr sz="600" dirty="0">
              <a:latin typeface="Arial" panose="020B0604020202020204" pitchFamily="34" charset="0"/>
              <a:cs typeface="Arial Black"/>
            </a:endParaRPr>
          </a:p>
          <a:p>
            <a:pPr marL="213793" marR="295645"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Abu Dhabi CCS (Phase 1 being  Emirates Steel Cindustires)</a:t>
            </a:r>
            <a:endParaRPr sz="600" dirty="0">
              <a:latin typeface="Arial" panose="020B0604020202020204" pitchFamily="34" charset="0"/>
              <a:cs typeface="Arial Black"/>
            </a:endParaRPr>
          </a:p>
          <a:p>
            <a:pPr marL="213793" marR="85517" indent="-138864">
              <a:spcBef>
                <a:spcPts val="273"/>
              </a:spcBef>
              <a:buAutoNum type="arabicPeriod"/>
              <a:tabLst>
                <a:tab pos="213793" algn="l"/>
                <a:tab pos="214201" algn="l"/>
              </a:tabLst>
            </a:pPr>
            <a:r>
              <a:rPr sz="600" dirty="0">
                <a:solidFill>
                  <a:srgbClr val="231F20"/>
                </a:solidFill>
                <a:latin typeface="Arial" panose="020B0604020202020204" pitchFamily="34" charset="0"/>
                <a:cs typeface="Arial Black"/>
              </a:rPr>
              <a:t>Abu Dhabi CCS Phase 2 - Natural Gas  Processing Plant</a:t>
            </a:r>
            <a:endParaRPr sz="600" dirty="0">
              <a:latin typeface="Arial" panose="020B0604020202020204" pitchFamily="34" charset="0"/>
              <a:cs typeface="Arial Black"/>
            </a:endParaRPr>
          </a:p>
        </p:txBody>
      </p:sp>
      <p:sp>
        <p:nvSpPr>
          <p:cNvPr id="186" name="object 186"/>
          <p:cNvSpPr/>
          <p:nvPr/>
        </p:nvSpPr>
        <p:spPr>
          <a:xfrm>
            <a:off x="1889819" y="232241"/>
            <a:ext cx="199957" cy="129504"/>
          </a:xfrm>
          <a:custGeom>
            <a:avLst/>
            <a:gdLst/>
            <a:ahLst/>
            <a:cxnLst/>
            <a:rect l="l" t="t" r="r" b="b"/>
            <a:pathLst>
              <a:path w="311784" h="201929">
                <a:moveTo>
                  <a:pt x="311785" y="171107"/>
                </a:moveTo>
                <a:lnTo>
                  <a:pt x="193243" y="171107"/>
                </a:lnTo>
                <a:lnTo>
                  <a:pt x="226631" y="173113"/>
                </a:lnTo>
                <a:lnTo>
                  <a:pt x="257094" y="179016"/>
                </a:lnTo>
                <a:lnTo>
                  <a:pt x="285263" y="188637"/>
                </a:lnTo>
                <a:lnTo>
                  <a:pt x="311772" y="201802"/>
                </a:lnTo>
                <a:lnTo>
                  <a:pt x="311785" y="171107"/>
                </a:lnTo>
                <a:close/>
              </a:path>
              <a:path w="311784" h="201929">
                <a:moveTo>
                  <a:pt x="192189" y="0"/>
                </a:moveTo>
                <a:lnTo>
                  <a:pt x="139740" y="3263"/>
                </a:lnTo>
                <a:lnTo>
                  <a:pt x="89984" y="12785"/>
                </a:lnTo>
                <a:lnTo>
                  <a:pt x="43282" y="28160"/>
                </a:lnTo>
                <a:lnTo>
                  <a:pt x="0" y="48983"/>
                </a:lnTo>
                <a:lnTo>
                  <a:pt x="39491" y="75433"/>
                </a:lnTo>
                <a:lnTo>
                  <a:pt x="75053" y="106732"/>
                </a:lnTo>
                <a:lnTo>
                  <a:pt x="106220" y="142415"/>
                </a:lnTo>
                <a:lnTo>
                  <a:pt x="132524" y="182016"/>
                </a:lnTo>
                <a:lnTo>
                  <a:pt x="146932" y="177327"/>
                </a:lnTo>
                <a:lnTo>
                  <a:pt x="161888" y="173909"/>
                </a:lnTo>
                <a:lnTo>
                  <a:pt x="177342" y="171816"/>
                </a:lnTo>
                <a:lnTo>
                  <a:pt x="193243" y="171107"/>
                </a:lnTo>
                <a:lnTo>
                  <a:pt x="311785" y="171107"/>
                </a:lnTo>
                <a:lnTo>
                  <a:pt x="311785" y="14033"/>
                </a:lnTo>
                <a:lnTo>
                  <a:pt x="284173" y="7961"/>
                </a:lnTo>
                <a:lnTo>
                  <a:pt x="255106" y="3568"/>
                </a:lnTo>
                <a:lnTo>
                  <a:pt x="224479" y="899"/>
                </a:lnTo>
                <a:lnTo>
                  <a:pt x="192189" y="0"/>
                </a:lnTo>
                <a:close/>
              </a:path>
            </a:pathLst>
          </a:custGeom>
          <a:solidFill>
            <a:srgbClr val="781D77"/>
          </a:solidFill>
        </p:spPr>
        <p:txBody>
          <a:bodyPr wrap="square" lIns="0" tIns="0" rIns="0" bIns="0" rtlCol="0"/>
          <a:lstStyle/>
          <a:p>
            <a:endParaRPr sz="1154"/>
          </a:p>
        </p:txBody>
      </p:sp>
      <p:sp>
        <p:nvSpPr>
          <p:cNvPr id="187" name="object 187"/>
          <p:cNvSpPr/>
          <p:nvPr/>
        </p:nvSpPr>
        <p:spPr>
          <a:xfrm>
            <a:off x="1483556" y="241231"/>
            <a:ext cx="123395" cy="444304"/>
          </a:xfrm>
          <a:custGeom>
            <a:avLst/>
            <a:gdLst/>
            <a:ahLst/>
            <a:cxnLst/>
            <a:rect l="l" t="t" r="r" b="b"/>
            <a:pathLst>
              <a:path w="192404" h="692785">
                <a:moveTo>
                  <a:pt x="191871" y="0"/>
                </a:moveTo>
                <a:lnTo>
                  <a:pt x="0" y="0"/>
                </a:lnTo>
                <a:lnTo>
                  <a:pt x="0" y="692226"/>
                </a:lnTo>
                <a:lnTo>
                  <a:pt x="191871" y="692226"/>
                </a:lnTo>
                <a:lnTo>
                  <a:pt x="191871" y="592670"/>
                </a:lnTo>
                <a:lnTo>
                  <a:pt x="158490" y="551507"/>
                </a:lnTo>
                <a:lnTo>
                  <a:pt x="131388" y="505645"/>
                </a:lnTo>
                <a:lnTo>
                  <a:pt x="111218" y="455743"/>
                </a:lnTo>
                <a:lnTo>
                  <a:pt x="98636" y="402456"/>
                </a:lnTo>
                <a:lnTo>
                  <a:pt x="94297" y="346443"/>
                </a:lnTo>
                <a:lnTo>
                  <a:pt x="98636" y="290418"/>
                </a:lnTo>
                <a:lnTo>
                  <a:pt x="111218" y="237127"/>
                </a:lnTo>
                <a:lnTo>
                  <a:pt x="131388" y="187222"/>
                </a:lnTo>
                <a:lnTo>
                  <a:pt x="158490" y="141358"/>
                </a:lnTo>
                <a:lnTo>
                  <a:pt x="191871" y="100190"/>
                </a:lnTo>
                <a:lnTo>
                  <a:pt x="191871" y="0"/>
                </a:lnTo>
                <a:close/>
              </a:path>
            </a:pathLst>
          </a:custGeom>
          <a:solidFill>
            <a:srgbClr val="5F6369"/>
          </a:solidFill>
        </p:spPr>
        <p:txBody>
          <a:bodyPr wrap="square" lIns="0" tIns="0" rIns="0" bIns="0" rtlCol="0"/>
          <a:lstStyle/>
          <a:p>
            <a:endParaRPr sz="1154"/>
          </a:p>
        </p:txBody>
      </p:sp>
      <p:sp>
        <p:nvSpPr>
          <p:cNvPr id="188" name="object 188"/>
          <p:cNvSpPr/>
          <p:nvPr/>
        </p:nvSpPr>
        <p:spPr>
          <a:xfrm>
            <a:off x="2089777" y="425697"/>
            <a:ext cx="118915" cy="259822"/>
          </a:xfrm>
          <a:custGeom>
            <a:avLst/>
            <a:gdLst/>
            <a:ahLst/>
            <a:cxnLst/>
            <a:rect l="l" t="t" r="r" b="b"/>
            <a:pathLst>
              <a:path w="185419" h="405130">
                <a:moveTo>
                  <a:pt x="185039" y="0"/>
                </a:moveTo>
                <a:lnTo>
                  <a:pt x="0" y="0"/>
                </a:lnTo>
                <a:lnTo>
                  <a:pt x="0" y="404609"/>
                </a:lnTo>
                <a:lnTo>
                  <a:pt x="53133" y="388051"/>
                </a:lnTo>
                <a:lnTo>
                  <a:pt x="101720" y="366245"/>
                </a:lnTo>
                <a:lnTo>
                  <a:pt x="145707" y="340101"/>
                </a:lnTo>
                <a:lnTo>
                  <a:pt x="185039" y="310527"/>
                </a:lnTo>
                <a:lnTo>
                  <a:pt x="185039" y="0"/>
                </a:lnTo>
                <a:close/>
              </a:path>
            </a:pathLst>
          </a:custGeom>
          <a:solidFill>
            <a:srgbClr val="482B88"/>
          </a:solidFill>
        </p:spPr>
        <p:txBody>
          <a:bodyPr wrap="square" lIns="0" tIns="0" rIns="0" bIns="0" rtlCol="0"/>
          <a:lstStyle/>
          <a:p>
            <a:endParaRPr sz="1154"/>
          </a:p>
        </p:txBody>
      </p:sp>
      <p:sp>
        <p:nvSpPr>
          <p:cNvPr id="189" name="object 189"/>
          <p:cNvSpPr/>
          <p:nvPr/>
        </p:nvSpPr>
        <p:spPr>
          <a:xfrm>
            <a:off x="2089772" y="241235"/>
            <a:ext cx="73035" cy="120422"/>
          </a:xfrm>
          <a:prstGeom prst="rect">
            <a:avLst/>
          </a:prstGeom>
          <a:blipFill>
            <a:blip r:embed="rId30" cstate="print"/>
            <a:stretch>
              <a:fillRect/>
            </a:stretch>
          </a:blipFill>
        </p:spPr>
        <p:txBody>
          <a:bodyPr wrap="square" lIns="0" tIns="0" rIns="0" bIns="0" rtlCol="0"/>
          <a:lstStyle/>
          <a:p>
            <a:endParaRPr sz="1154"/>
          </a:p>
        </p:txBody>
      </p:sp>
      <p:sp>
        <p:nvSpPr>
          <p:cNvPr id="190" name="object 190"/>
          <p:cNvSpPr/>
          <p:nvPr/>
        </p:nvSpPr>
        <p:spPr>
          <a:xfrm>
            <a:off x="1900195" y="348974"/>
            <a:ext cx="105069" cy="230908"/>
          </a:xfrm>
          <a:custGeom>
            <a:avLst/>
            <a:gdLst/>
            <a:ahLst/>
            <a:cxnLst/>
            <a:rect l="l" t="t" r="r" b="b"/>
            <a:pathLst>
              <a:path w="163830" h="360044">
                <a:moveTo>
                  <a:pt x="116344" y="0"/>
                </a:moveTo>
                <a:lnTo>
                  <a:pt x="77827" y="20451"/>
                </a:lnTo>
                <a:lnTo>
                  <a:pt x="45671" y="49875"/>
                </a:lnTo>
                <a:lnTo>
                  <a:pt x="21140" y="86871"/>
                </a:lnTo>
                <a:lnTo>
                  <a:pt x="5495" y="130039"/>
                </a:lnTo>
                <a:lnTo>
                  <a:pt x="0" y="177977"/>
                </a:lnTo>
                <a:lnTo>
                  <a:pt x="0" y="179933"/>
                </a:lnTo>
                <a:lnTo>
                  <a:pt x="5242" y="228888"/>
                </a:lnTo>
                <a:lnTo>
                  <a:pt x="20320" y="272325"/>
                </a:lnTo>
                <a:lnTo>
                  <a:pt x="44256" y="309247"/>
                </a:lnTo>
                <a:lnTo>
                  <a:pt x="76073" y="338654"/>
                </a:lnTo>
                <a:lnTo>
                  <a:pt x="114795" y="359549"/>
                </a:lnTo>
                <a:lnTo>
                  <a:pt x="135545" y="318100"/>
                </a:lnTo>
                <a:lnTo>
                  <a:pt x="150896" y="273816"/>
                </a:lnTo>
                <a:lnTo>
                  <a:pt x="160420" y="227120"/>
                </a:lnTo>
                <a:lnTo>
                  <a:pt x="163589" y="179933"/>
                </a:lnTo>
                <a:lnTo>
                  <a:pt x="163660" y="177977"/>
                </a:lnTo>
                <a:lnTo>
                  <a:pt x="160528" y="130553"/>
                </a:lnTo>
                <a:lnTo>
                  <a:pt x="151314" y="84583"/>
                </a:lnTo>
                <a:lnTo>
                  <a:pt x="136451" y="40930"/>
                </a:lnTo>
                <a:lnTo>
                  <a:pt x="116344" y="0"/>
                </a:lnTo>
                <a:close/>
              </a:path>
            </a:pathLst>
          </a:custGeom>
          <a:solidFill>
            <a:srgbClr val="E77C22"/>
          </a:solidFill>
        </p:spPr>
        <p:txBody>
          <a:bodyPr wrap="square" lIns="0" tIns="0" rIns="0" bIns="0" rtlCol="0"/>
          <a:lstStyle/>
          <a:p>
            <a:endParaRPr sz="1154"/>
          </a:p>
        </p:txBody>
      </p:sp>
      <p:sp>
        <p:nvSpPr>
          <p:cNvPr id="191" name="object 191"/>
          <p:cNvSpPr/>
          <p:nvPr/>
        </p:nvSpPr>
        <p:spPr>
          <a:xfrm>
            <a:off x="1606612" y="232844"/>
            <a:ext cx="283442" cy="461408"/>
          </a:xfrm>
          <a:custGeom>
            <a:avLst/>
            <a:gdLst/>
            <a:ahLst/>
            <a:cxnLst/>
            <a:rect l="l" t="t" r="r" b="b"/>
            <a:pathLst>
              <a:path w="441959" h="719455">
                <a:moveTo>
                  <a:pt x="261937" y="0"/>
                </a:moveTo>
                <a:lnTo>
                  <a:pt x="211232" y="3548"/>
                </a:lnTo>
                <a:lnTo>
                  <a:pt x="162703" y="13872"/>
                </a:lnTo>
                <a:lnTo>
                  <a:pt x="116833" y="30489"/>
                </a:lnTo>
                <a:lnTo>
                  <a:pt x="74104" y="52916"/>
                </a:lnTo>
                <a:lnTo>
                  <a:pt x="34999" y="80671"/>
                </a:lnTo>
                <a:lnTo>
                  <a:pt x="0" y="113271"/>
                </a:lnTo>
                <a:lnTo>
                  <a:pt x="0" y="605751"/>
                </a:lnTo>
                <a:lnTo>
                  <a:pt x="34999" y="638351"/>
                </a:lnTo>
                <a:lnTo>
                  <a:pt x="74104" y="666106"/>
                </a:lnTo>
                <a:lnTo>
                  <a:pt x="116833" y="688533"/>
                </a:lnTo>
                <a:lnTo>
                  <a:pt x="162703" y="705150"/>
                </a:lnTo>
                <a:lnTo>
                  <a:pt x="211232" y="715474"/>
                </a:lnTo>
                <a:lnTo>
                  <a:pt x="261937" y="719023"/>
                </a:lnTo>
                <a:lnTo>
                  <a:pt x="310110" y="715824"/>
                </a:lnTo>
                <a:lnTo>
                  <a:pt x="356344" y="706501"/>
                </a:lnTo>
                <a:lnTo>
                  <a:pt x="400227" y="691462"/>
                </a:lnTo>
                <a:lnTo>
                  <a:pt x="441350" y="671118"/>
                </a:lnTo>
                <a:lnTo>
                  <a:pt x="402188" y="646273"/>
                </a:lnTo>
                <a:lnTo>
                  <a:pt x="367100" y="616863"/>
                </a:lnTo>
                <a:lnTo>
                  <a:pt x="336440" y="583182"/>
                </a:lnTo>
                <a:lnTo>
                  <a:pt x="310562" y="545525"/>
                </a:lnTo>
                <a:lnTo>
                  <a:pt x="289819" y="504185"/>
                </a:lnTo>
                <a:lnTo>
                  <a:pt x="274565" y="459456"/>
                </a:lnTo>
                <a:lnTo>
                  <a:pt x="265153" y="411633"/>
                </a:lnTo>
                <a:lnTo>
                  <a:pt x="261937" y="361010"/>
                </a:lnTo>
                <a:lnTo>
                  <a:pt x="261937" y="359054"/>
                </a:lnTo>
                <a:lnTo>
                  <a:pt x="265158" y="309715"/>
                </a:lnTo>
                <a:lnTo>
                  <a:pt x="274583" y="262574"/>
                </a:lnTo>
                <a:lnTo>
                  <a:pt x="289859" y="218027"/>
                </a:lnTo>
                <a:lnTo>
                  <a:pt x="310630" y="176469"/>
                </a:lnTo>
                <a:lnTo>
                  <a:pt x="336544" y="138296"/>
                </a:lnTo>
                <a:lnTo>
                  <a:pt x="367245" y="103904"/>
                </a:lnTo>
                <a:lnTo>
                  <a:pt x="402379" y="73688"/>
                </a:lnTo>
                <a:lnTo>
                  <a:pt x="441591" y="48044"/>
                </a:lnTo>
                <a:lnTo>
                  <a:pt x="400424" y="27646"/>
                </a:lnTo>
                <a:lnTo>
                  <a:pt x="356484" y="12563"/>
                </a:lnTo>
                <a:lnTo>
                  <a:pt x="310184" y="3209"/>
                </a:lnTo>
                <a:lnTo>
                  <a:pt x="261937" y="0"/>
                </a:lnTo>
                <a:close/>
              </a:path>
            </a:pathLst>
          </a:custGeom>
          <a:solidFill>
            <a:srgbClr val="E77C22"/>
          </a:solidFill>
        </p:spPr>
        <p:txBody>
          <a:bodyPr wrap="square" lIns="0" tIns="0" rIns="0" bIns="0" rtlCol="0"/>
          <a:lstStyle/>
          <a:p>
            <a:endParaRPr sz="1154"/>
          </a:p>
        </p:txBody>
      </p:sp>
      <p:sp>
        <p:nvSpPr>
          <p:cNvPr id="192" name="object 192"/>
          <p:cNvSpPr/>
          <p:nvPr/>
        </p:nvSpPr>
        <p:spPr>
          <a:xfrm>
            <a:off x="1774598" y="263648"/>
            <a:ext cx="200364" cy="399914"/>
          </a:xfrm>
          <a:custGeom>
            <a:avLst/>
            <a:gdLst/>
            <a:ahLst/>
            <a:cxnLst/>
            <a:rect l="l" t="t" r="r" b="b"/>
            <a:pathLst>
              <a:path w="312419" h="623569">
                <a:moveTo>
                  <a:pt x="179654" y="0"/>
                </a:moveTo>
                <a:lnTo>
                  <a:pt x="140445" y="25648"/>
                </a:lnTo>
                <a:lnTo>
                  <a:pt x="105313" y="55867"/>
                </a:lnTo>
                <a:lnTo>
                  <a:pt x="74612" y="90262"/>
                </a:lnTo>
                <a:lnTo>
                  <a:pt x="48698" y="128436"/>
                </a:lnTo>
                <a:lnTo>
                  <a:pt x="27924" y="169995"/>
                </a:lnTo>
                <a:lnTo>
                  <a:pt x="12647" y="214542"/>
                </a:lnTo>
                <a:lnTo>
                  <a:pt x="3221" y="261683"/>
                </a:lnTo>
                <a:lnTo>
                  <a:pt x="0" y="311023"/>
                </a:lnTo>
                <a:lnTo>
                  <a:pt x="0" y="312978"/>
                </a:lnTo>
                <a:lnTo>
                  <a:pt x="3215" y="363602"/>
                </a:lnTo>
                <a:lnTo>
                  <a:pt x="12627" y="411425"/>
                </a:lnTo>
                <a:lnTo>
                  <a:pt x="27882" y="456153"/>
                </a:lnTo>
                <a:lnTo>
                  <a:pt x="48625" y="497493"/>
                </a:lnTo>
                <a:lnTo>
                  <a:pt x="74503" y="535151"/>
                </a:lnTo>
                <a:lnTo>
                  <a:pt x="105163" y="568832"/>
                </a:lnTo>
                <a:lnTo>
                  <a:pt x="140250" y="598242"/>
                </a:lnTo>
                <a:lnTo>
                  <a:pt x="179412" y="623087"/>
                </a:lnTo>
                <a:lnTo>
                  <a:pt x="218369" y="597091"/>
                </a:lnTo>
                <a:lnTo>
                  <a:pt x="253522" y="566380"/>
                </a:lnTo>
                <a:lnTo>
                  <a:pt x="284424" y="531399"/>
                </a:lnTo>
                <a:lnTo>
                  <a:pt x="310629" y="492594"/>
                </a:lnTo>
                <a:lnTo>
                  <a:pt x="271907" y="471694"/>
                </a:lnTo>
                <a:lnTo>
                  <a:pt x="240090" y="442286"/>
                </a:lnTo>
                <a:lnTo>
                  <a:pt x="216154" y="405367"/>
                </a:lnTo>
                <a:lnTo>
                  <a:pt x="201076" y="361932"/>
                </a:lnTo>
                <a:lnTo>
                  <a:pt x="195834" y="312978"/>
                </a:lnTo>
                <a:lnTo>
                  <a:pt x="195834" y="311023"/>
                </a:lnTo>
                <a:lnTo>
                  <a:pt x="201329" y="263084"/>
                </a:lnTo>
                <a:lnTo>
                  <a:pt x="216974" y="219916"/>
                </a:lnTo>
                <a:lnTo>
                  <a:pt x="241505" y="182921"/>
                </a:lnTo>
                <a:lnTo>
                  <a:pt x="273661" y="153497"/>
                </a:lnTo>
                <a:lnTo>
                  <a:pt x="312178" y="133045"/>
                </a:lnTo>
                <a:lnTo>
                  <a:pt x="285879" y="93443"/>
                </a:lnTo>
                <a:lnTo>
                  <a:pt x="254712" y="57759"/>
                </a:lnTo>
                <a:lnTo>
                  <a:pt x="219147" y="26456"/>
                </a:lnTo>
                <a:lnTo>
                  <a:pt x="179654" y="0"/>
                </a:lnTo>
                <a:close/>
              </a:path>
            </a:pathLst>
          </a:custGeom>
          <a:solidFill>
            <a:srgbClr val="790207"/>
          </a:solidFill>
        </p:spPr>
        <p:txBody>
          <a:bodyPr wrap="square" lIns="0" tIns="0" rIns="0" bIns="0" rtlCol="0"/>
          <a:lstStyle/>
          <a:p>
            <a:endParaRPr sz="1154"/>
          </a:p>
        </p:txBody>
      </p:sp>
      <p:sp>
        <p:nvSpPr>
          <p:cNvPr id="193" name="object 193"/>
          <p:cNvSpPr/>
          <p:nvPr/>
        </p:nvSpPr>
        <p:spPr>
          <a:xfrm>
            <a:off x="1544031" y="305483"/>
            <a:ext cx="62716" cy="316021"/>
          </a:xfrm>
          <a:custGeom>
            <a:avLst/>
            <a:gdLst/>
            <a:ahLst/>
            <a:cxnLst/>
            <a:rect l="l" t="t" r="r" b="b"/>
            <a:pathLst>
              <a:path w="97790" h="492759">
                <a:moveTo>
                  <a:pt x="97574" y="0"/>
                </a:moveTo>
                <a:lnTo>
                  <a:pt x="64193" y="41168"/>
                </a:lnTo>
                <a:lnTo>
                  <a:pt x="37090" y="87032"/>
                </a:lnTo>
                <a:lnTo>
                  <a:pt x="16921" y="136936"/>
                </a:lnTo>
                <a:lnTo>
                  <a:pt x="4339" y="190228"/>
                </a:lnTo>
                <a:lnTo>
                  <a:pt x="0" y="246252"/>
                </a:lnTo>
                <a:lnTo>
                  <a:pt x="4339" y="302271"/>
                </a:lnTo>
                <a:lnTo>
                  <a:pt x="16921" y="355559"/>
                </a:lnTo>
                <a:lnTo>
                  <a:pt x="37090" y="405461"/>
                </a:lnTo>
                <a:lnTo>
                  <a:pt x="64193" y="451324"/>
                </a:lnTo>
                <a:lnTo>
                  <a:pt x="97574" y="492493"/>
                </a:lnTo>
                <a:lnTo>
                  <a:pt x="97574" y="0"/>
                </a:lnTo>
                <a:close/>
              </a:path>
            </a:pathLst>
          </a:custGeom>
          <a:solidFill>
            <a:srgbClr val="382728"/>
          </a:solidFill>
        </p:spPr>
        <p:txBody>
          <a:bodyPr wrap="square" lIns="0" tIns="0" rIns="0" bIns="0" rtlCol="0"/>
          <a:lstStyle/>
          <a:p>
            <a:endParaRPr sz="1154"/>
          </a:p>
        </p:txBody>
      </p:sp>
      <p:sp>
        <p:nvSpPr>
          <p:cNvPr id="194" name="object 194"/>
          <p:cNvSpPr/>
          <p:nvPr/>
        </p:nvSpPr>
        <p:spPr>
          <a:xfrm>
            <a:off x="2024614" y="425698"/>
            <a:ext cx="65159" cy="90408"/>
          </a:xfrm>
          <a:custGeom>
            <a:avLst/>
            <a:gdLst/>
            <a:ahLst/>
            <a:cxnLst/>
            <a:rect l="l" t="t" r="r" b="b"/>
            <a:pathLst>
              <a:path w="101600" h="140970">
                <a:moveTo>
                  <a:pt x="101599" y="0"/>
                </a:moveTo>
                <a:lnTo>
                  <a:pt x="0" y="0"/>
                </a:lnTo>
                <a:lnTo>
                  <a:pt x="0" y="140449"/>
                </a:lnTo>
                <a:lnTo>
                  <a:pt x="101587" y="140449"/>
                </a:lnTo>
                <a:lnTo>
                  <a:pt x="101587" y="140716"/>
                </a:lnTo>
                <a:lnTo>
                  <a:pt x="101599" y="0"/>
                </a:lnTo>
                <a:close/>
              </a:path>
            </a:pathLst>
          </a:custGeom>
          <a:solidFill>
            <a:srgbClr val="781D77"/>
          </a:solidFill>
        </p:spPr>
        <p:txBody>
          <a:bodyPr wrap="square" lIns="0" tIns="0" rIns="0" bIns="0" rtlCol="0"/>
          <a:lstStyle/>
          <a:p>
            <a:endParaRPr sz="1154"/>
          </a:p>
        </p:txBody>
      </p:sp>
      <p:sp>
        <p:nvSpPr>
          <p:cNvPr id="195" name="object 195"/>
          <p:cNvSpPr/>
          <p:nvPr/>
        </p:nvSpPr>
        <p:spPr>
          <a:xfrm>
            <a:off x="1889662" y="570683"/>
            <a:ext cx="200364" cy="123395"/>
          </a:xfrm>
          <a:custGeom>
            <a:avLst/>
            <a:gdLst/>
            <a:ahLst/>
            <a:cxnLst/>
            <a:rect l="l" t="t" r="r" b="b"/>
            <a:pathLst>
              <a:path w="312419" h="192405">
                <a:moveTo>
                  <a:pt x="131216" y="13855"/>
                </a:moveTo>
                <a:lnTo>
                  <a:pt x="105011" y="52659"/>
                </a:lnTo>
                <a:lnTo>
                  <a:pt x="74109" y="87641"/>
                </a:lnTo>
                <a:lnTo>
                  <a:pt x="38956" y="118352"/>
                </a:lnTo>
                <a:lnTo>
                  <a:pt x="0" y="144348"/>
                </a:lnTo>
                <a:lnTo>
                  <a:pt x="44158" y="164840"/>
                </a:lnTo>
                <a:lnTo>
                  <a:pt x="91870" y="179871"/>
                </a:lnTo>
                <a:lnTo>
                  <a:pt x="142751" y="189123"/>
                </a:lnTo>
                <a:lnTo>
                  <a:pt x="196418" y="192278"/>
                </a:lnTo>
                <a:lnTo>
                  <a:pt x="226878" y="191366"/>
                </a:lnTo>
                <a:lnTo>
                  <a:pt x="256303" y="188702"/>
                </a:lnTo>
                <a:lnTo>
                  <a:pt x="284688" y="184391"/>
                </a:lnTo>
                <a:lnTo>
                  <a:pt x="312026" y="178536"/>
                </a:lnTo>
                <a:lnTo>
                  <a:pt x="312026" y="27114"/>
                </a:lnTo>
                <a:lnTo>
                  <a:pt x="204330" y="27114"/>
                </a:lnTo>
                <a:lnTo>
                  <a:pt x="184865" y="26255"/>
                </a:lnTo>
                <a:lnTo>
                  <a:pt x="166154" y="23718"/>
                </a:lnTo>
                <a:lnTo>
                  <a:pt x="148251" y="19565"/>
                </a:lnTo>
                <a:lnTo>
                  <a:pt x="131216" y="13855"/>
                </a:lnTo>
                <a:close/>
              </a:path>
              <a:path w="312419" h="192405">
                <a:moveTo>
                  <a:pt x="312026" y="0"/>
                </a:moveTo>
                <a:lnTo>
                  <a:pt x="312013" y="419"/>
                </a:lnTo>
                <a:lnTo>
                  <a:pt x="290123" y="11951"/>
                </a:lnTo>
                <a:lnTo>
                  <a:pt x="265106" y="20310"/>
                </a:lnTo>
                <a:lnTo>
                  <a:pt x="236622" y="25397"/>
                </a:lnTo>
                <a:lnTo>
                  <a:pt x="204330" y="27114"/>
                </a:lnTo>
                <a:lnTo>
                  <a:pt x="312026" y="27114"/>
                </a:lnTo>
                <a:lnTo>
                  <a:pt x="312026" y="0"/>
                </a:lnTo>
                <a:close/>
              </a:path>
            </a:pathLst>
          </a:custGeom>
          <a:solidFill>
            <a:srgbClr val="781D77"/>
          </a:solidFill>
        </p:spPr>
        <p:txBody>
          <a:bodyPr wrap="square" lIns="0" tIns="0" rIns="0" bIns="0" rtlCol="0"/>
          <a:lstStyle/>
          <a:p>
            <a:endParaRPr sz="1154"/>
          </a:p>
        </p:txBody>
      </p:sp>
      <p:sp>
        <p:nvSpPr>
          <p:cNvPr id="196" name="object 196"/>
          <p:cNvSpPr/>
          <p:nvPr/>
        </p:nvSpPr>
        <p:spPr>
          <a:xfrm>
            <a:off x="2089773" y="241235"/>
            <a:ext cx="371407" cy="317244"/>
          </a:xfrm>
          <a:custGeom>
            <a:avLst/>
            <a:gdLst/>
            <a:ahLst/>
            <a:cxnLst/>
            <a:rect l="l" t="t" r="r" b="b"/>
            <a:pathLst>
              <a:path w="579119" h="494665">
                <a:moveTo>
                  <a:pt x="292036" y="0"/>
                </a:moveTo>
                <a:lnTo>
                  <a:pt x="0" y="0"/>
                </a:lnTo>
                <a:lnTo>
                  <a:pt x="30879" y="9270"/>
                </a:lnTo>
                <a:lnTo>
                  <a:pt x="60040" y="20743"/>
                </a:lnTo>
                <a:lnTo>
                  <a:pt x="87652" y="34348"/>
                </a:lnTo>
                <a:lnTo>
                  <a:pt x="113880" y="50012"/>
                </a:lnTo>
                <a:lnTo>
                  <a:pt x="0" y="187769"/>
                </a:lnTo>
                <a:lnTo>
                  <a:pt x="0" y="287629"/>
                </a:lnTo>
                <a:lnTo>
                  <a:pt x="185039" y="287629"/>
                </a:lnTo>
                <a:lnTo>
                  <a:pt x="185039" y="494665"/>
                </a:lnTo>
                <a:lnTo>
                  <a:pt x="185064" y="494499"/>
                </a:lnTo>
                <a:lnTo>
                  <a:pt x="282143" y="494499"/>
                </a:lnTo>
                <a:lnTo>
                  <a:pt x="332027" y="491925"/>
                </a:lnTo>
                <a:lnTo>
                  <a:pt x="378703" y="484234"/>
                </a:lnTo>
                <a:lnTo>
                  <a:pt x="421690" y="471474"/>
                </a:lnTo>
                <a:lnTo>
                  <a:pt x="460506" y="453694"/>
                </a:lnTo>
                <a:lnTo>
                  <a:pt x="494671" y="430941"/>
                </a:lnTo>
                <a:lnTo>
                  <a:pt x="523702" y="403263"/>
                </a:lnTo>
                <a:lnTo>
                  <a:pt x="547120" y="370710"/>
                </a:lnTo>
                <a:lnTo>
                  <a:pt x="564443" y="333328"/>
                </a:lnTo>
                <a:lnTo>
                  <a:pt x="575189" y="291166"/>
                </a:lnTo>
                <a:lnTo>
                  <a:pt x="578878" y="244271"/>
                </a:lnTo>
                <a:lnTo>
                  <a:pt x="578878" y="242277"/>
                </a:lnTo>
                <a:lnTo>
                  <a:pt x="574772" y="193857"/>
                </a:lnTo>
                <a:lnTo>
                  <a:pt x="562736" y="150281"/>
                </a:lnTo>
                <a:lnTo>
                  <a:pt x="543193" y="111776"/>
                </a:lnTo>
                <a:lnTo>
                  <a:pt x="516568" y="78571"/>
                </a:lnTo>
                <a:lnTo>
                  <a:pt x="483284" y="50892"/>
                </a:lnTo>
                <a:lnTo>
                  <a:pt x="443765" y="28968"/>
                </a:lnTo>
                <a:lnTo>
                  <a:pt x="398435" y="13026"/>
                </a:lnTo>
                <a:lnTo>
                  <a:pt x="347717" y="3294"/>
                </a:lnTo>
                <a:lnTo>
                  <a:pt x="292036" y="0"/>
                </a:lnTo>
                <a:close/>
              </a:path>
            </a:pathLst>
          </a:custGeom>
          <a:solidFill>
            <a:srgbClr val="1D63AF"/>
          </a:solidFill>
        </p:spPr>
        <p:txBody>
          <a:bodyPr wrap="square" lIns="0" tIns="0" rIns="0" bIns="0" rtlCol="0"/>
          <a:lstStyle/>
          <a:p>
            <a:endParaRPr sz="1154"/>
          </a:p>
        </p:txBody>
      </p:sp>
      <p:sp>
        <p:nvSpPr>
          <p:cNvPr id="197" name="object 197"/>
          <p:cNvSpPr/>
          <p:nvPr/>
        </p:nvSpPr>
        <p:spPr>
          <a:xfrm>
            <a:off x="2089777" y="624575"/>
            <a:ext cx="118679" cy="60606"/>
          </a:xfrm>
          <a:prstGeom prst="rect">
            <a:avLst/>
          </a:prstGeom>
          <a:blipFill>
            <a:blip r:embed="rId31" cstate="print"/>
            <a:stretch>
              <a:fillRect/>
            </a:stretch>
          </a:blipFill>
        </p:spPr>
        <p:txBody>
          <a:bodyPr wrap="square" lIns="0" tIns="0" rIns="0" bIns="0" rtlCol="0"/>
          <a:lstStyle/>
          <a:p>
            <a:endParaRPr sz="1154"/>
          </a:p>
        </p:txBody>
      </p:sp>
      <p:sp>
        <p:nvSpPr>
          <p:cNvPr id="198" name="object 198"/>
          <p:cNvSpPr/>
          <p:nvPr/>
        </p:nvSpPr>
        <p:spPr>
          <a:xfrm>
            <a:off x="2553676" y="241895"/>
            <a:ext cx="0" cy="92852"/>
          </a:xfrm>
          <a:custGeom>
            <a:avLst/>
            <a:gdLst/>
            <a:ahLst/>
            <a:cxnLst/>
            <a:rect l="l" t="t" r="r" b="b"/>
            <a:pathLst>
              <a:path h="144779">
                <a:moveTo>
                  <a:pt x="0" y="0"/>
                </a:moveTo>
                <a:lnTo>
                  <a:pt x="0" y="144703"/>
                </a:lnTo>
              </a:path>
            </a:pathLst>
          </a:custGeom>
          <a:ln w="17132">
            <a:solidFill>
              <a:srgbClr val="5F6369"/>
            </a:solidFill>
          </a:ln>
        </p:spPr>
        <p:txBody>
          <a:bodyPr wrap="square" lIns="0" tIns="0" rIns="0" bIns="0" rtlCol="0"/>
          <a:lstStyle/>
          <a:p>
            <a:endParaRPr sz="1154"/>
          </a:p>
        </p:txBody>
      </p:sp>
      <p:sp>
        <p:nvSpPr>
          <p:cNvPr id="199" name="object 199"/>
          <p:cNvSpPr/>
          <p:nvPr/>
        </p:nvSpPr>
        <p:spPr>
          <a:xfrm>
            <a:off x="2578141" y="241766"/>
            <a:ext cx="165880" cy="93804"/>
          </a:xfrm>
          <a:prstGeom prst="rect">
            <a:avLst/>
          </a:prstGeom>
          <a:blipFill>
            <a:blip r:embed="rId32" cstate="print"/>
            <a:stretch>
              <a:fillRect/>
            </a:stretch>
          </a:blipFill>
        </p:spPr>
        <p:txBody>
          <a:bodyPr wrap="square" lIns="0" tIns="0" rIns="0" bIns="0" rtlCol="0"/>
          <a:lstStyle/>
          <a:p>
            <a:endParaRPr sz="1154"/>
          </a:p>
        </p:txBody>
      </p:sp>
      <p:sp>
        <p:nvSpPr>
          <p:cNvPr id="200" name="object 200"/>
          <p:cNvSpPr/>
          <p:nvPr/>
        </p:nvSpPr>
        <p:spPr>
          <a:xfrm>
            <a:off x="2758354" y="241757"/>
            <a:ext cx="249208" cy="93807"/>
          </a:xfrm>
          <a:prstGeom prst="rect">
            <a:avLst/>
          </a:prstGeom>
          <a:blipFill>
            <a:blip r:embed="rId33" cstate="print"/>
            <a:stretch>
              <a:fillRect/>
            </a:stretch>
          </a:blipFill>
        </p:spPr>
        <p:txBody>
          <a:bodyPr wrap="square" lIns="0" tIns="0" rIns="0" bIns="0" rtlCol="0"/>
          <a:lstStyle/>
          <a:p>
            <a:endParaRPr sz="1154"/>
          </a:p>
        </p:txBody>
      </p:sp>
      <p:sp>
        <p:nvSpPr>
          <p:cNvPr id="201" name="object 201"/>
          <p:cNvSpPr/>
          <p:nvPr/>
        </p:nvSpPr>
        <p:spPr>
          <a:xfrm>
            <a:off x="3021295" y="262722"/>
            <a:ext cx="58089" cy="72847"/>
          </a:xfrm>
          <a:prstGeom prst="rect">
            <a:avLst/>
          </a:prstGeom>
          <a:blipFill>
            <a:blip r:embed="rId34" cstate="print"/>
            <a:stretch>
              <a:fillRect/>
            </a:stretch>
          </a:blipFill>
        </p:spPr>
        <p:txBody>
          <a:bodyPr wrap="square" lIns="0" tIns="0" rIns="0" bIns="0" rtlCol="0"/>
          <a:lstStyle/>
          <a:p>
            <a:endParaRPr sz="1154"/>
          </a:p>
        </p:txBody>
      </p:sp>
      <p:sp>
        <p:nvSpPr>
          <p:cNvPr id="202" name="object 202"/>
          <p:cNvSpPr/>
          <p:nvPr/>
        </p:nvSpPr>
        <p:spPr>
          <a:xfrm>
            <a:off x="3094241" y="262723"/>
            <a:ext cx="124421" cy="72840"/>
          </a:xfrm>
          <a:prstGeom prst="rect">
            <a:avLst/>
          </a:prstGeom>
          <a:blipFill>
            <a:blip r:embed="rId35" cstate="print"/>
            <a:stretch>
              <a:fillRect/>
            </a:stretch>
          </a:blipFill>
        </p:spPr>
        <p:txBody>
          <a:bodyPr wrap="square" lIns="0" tIns="0" rIns="0" bIns="0" rtlCol="0"/>
          <a:lstStyle/>
          <a:p>
            <a:endParaRPr sz="1154"/>
          </a:p>
        </p:txBody>
      </p:sp>
      <p:sp>
        <p:nvSpPr>
          <p:cNvPr id="203" name="object 203"/>
          <p:cNvSpPr/>
          <p:nvPr/>
        </p:nvSpPr>
        <p:spPr>
          <a:xfrm>
            <a:off x="3235702" y="241490"/>
            <a:ext cx="25656" cy="93259"/>
          </a:xfrm>
          <a:custGeom>
            <a:avLst/>
            <a:gdLst/>
            <a:ahLst/>
            <a:cxnLst/>
            <a:rect l="l" t="t" r="r" b="b"/>
            <a:pathLst>
              <a:path w="40005" h="145415">
                <a:moveTo>
                  <a:pt x="16230" y="0"/>
                </a:moveTo>
                <a:lnTo>
                  <a:pt x="0" y="0"/>
                </a:lnTo>
                <a:lnTo>
                  <a:pt x="0" y="115811"/>
                </a:lnTo>
                <a:lnTo>
                  <a:pt x="1676" y="127556"/>
                </a:lnTo>
                <a:lnTo>
                  <a:pt x="6816" y="136913"/>
                </a:lnTo>
                <a:lnTo>
                  <a:pt x="15591" y="143102"/>
                </a:lnTo>
                <a:lnTo>
                  <a:pt x="28168" y="145338"/>
                </a:lnTo>
                <a:lnTo>
                  <a:pt x="39903" y="145338"/>
                </a:lnTo>
                <a:lnTo>
                  <a:pt x="39903" y="131368"/>
                </a:lnTo>
                <a:lnTo>
                  <a:pt x="19837" y="131368"/>
                </a:lnTo>
                <a:lnTo>
                  <a:pt x="16230" y="125958"/>
                </a:lnTo>
                <a:lnTo>
                  <a:pt x="16230" y="0"/>
                </a:lnTo>
                <a:close/>
              </a:path>
            </a:pathLst>
          </a:custGeom>
          <a:solidFill>
            <a:srgbClr val="5F6369"/>
          </a:solidFill>
        </p:spPr>
        <p:txBody>
          <a:bodyPr wrap="square" lIns="0" tIns="0" rIns="0" bIns="0" rtlCol="0"/>
          <a:lstStyle/>
          <a:p>
            <a:endParaRPr sz="1154"/>
          </a:p>
        </p:txBody>
      </p:sp>
      <p:sp>
        <p:nvSpPr>
          <p:cNvPr id="204" name="object 204"/>
          <p:cNvSpPr/>
          <p:nvPr/>
        </p:nvSpPr>
        <p:spPr>
          <a:xfrm>
            <a:off x="2540210" y="358488"/>
            <a:ext cx="645076" cy="94074"/>
          </a:xfrm>
          <a:custGeom>
            <a:avLst/>
            <a:gdLst/>
            <a:ahLst/>
            <a:cxnLst/>
            <a:rect l="l" t="t" r="r" b="b"/>
            <a:pathLst>
              <a:path w="1005839" h="146684">
                <a:moveTo>
                  <a:pt x="67551" y="0"/>
                </a:moveTo>
                <a:lnTo>
                  <a:pt x="53136" y="0"/>
                </a:lnTo>
                <a:lnTo>
                  <a:pt x="0" y="144398"/>
                </a:lnTo>
                <a:lnTo>
                  <a:pt x="18059" y="144398"/>
                </a:lnTo>
                <a:lnTo>
                  <a:pt x="35229" y="96240"/>
                </a:lnTo>
                <a:lnTo>
                  <a:pt x="102831" y="96240"/>
                </a:lnTo>
                <a:lnTo>
                  <a:pt x="97379" y="81368"/>
                </a:lnTo>
                <a:lnTo>
                  <a:pt x="40411" y="81368"/>
                </a:lnTo>
                <a:lnTo>
                  <a:pt x="60566" y="24561"/>
                </a:lnTo>
                <a:lnTo>
                  <a:pt x="76555" y="24561"/>
                </a:lnTo>
                <a:lnTo>
                  <a:pt x="67551" y="0"/>
                </a:lnTo>
                <a:close/>
              </a:path>
              <a:path w="1005839" h="146684">
                <a:moveTo>
                  <a:pt x="102831" y="96240"/>
                </a:moveTo>
                <a:lnTo>
                  <a:pt x="85521" y="96240"/>
                </a:lnTo>
                <a:lnTo>
                  <a:pt x="102450" y="144398"/>
                </a:lnTo>
                <a:lnTo>
                  <a:pt x="120484" y="144398"/>
                </a:lnTo>
                <a:lnTo>
                  <a:pt x="102831" y="96240"/>
                </a:lnTo>
                <a:close/>
              </a:path>
              <a:path w="1005839" h="146684">
                <a:moveTo>
                  <a:pt x="76555" y="24561"/>
                </a:moveTo>
                <a:lnTo>
                  <a:pt x="60566" y="24561"/>
                </a:lnTo>
                <a:lnTo>
                  <a:pt x="80568" y="81368"/>
                </a:lnTo>
                <a:lnTo>
                  <a:pt x="97379" y="81368"/>
                </a:lnTo>
                <a:lnTo>
                  <a:pt x="76555" y="24561"/>
                </a:lnTo>
                <a:close/>
              </a:path>
              <a:path w="1005839" h="146684">
                <a:moveTo>
                  <a:pt x="934339" y="34048"/>
                </a:moveTo>
                <a:lnTo>
                  <a:pt x="918133" y="34048"/>
                </a:lnTo>
                <a:lnTo>
                  <a:pt x="918133" y="144919"/>
                </a:lnTo>
                <a:lnTo>
                  <a:pt x="934339" y="144919"/>
                </a:lnTo>
                <a:lnTo>
                  <a:pt x="934339" y="76644"/>
                </a:lnTo>
                <a:lnTo>
                  <a:pt x="936290" y="63854"/>
                </a:lnTo>
                <a:lnTo>
                  <a:pt x="941835" y="54613"/>
                </a:lnTo>
                <a:lnTo>
                  <a:pt x="950508" y="49005"/>
                </a:lnTo>
                <a:lnTo>
                  <a:pt x="961847" y="47116"/>
                </a:lnTo>
                <a:lnTo>
                  <a:pt x="997167" y="47116"/>
                </a:lnTo>
                <a:lnTo>
                  <a:pt x="996429" y="46215"/>
                </a:lnTo>
                <a:lnTo>
                  <a:pt x="934339" y="46215"/>
                </a:lnTo>
                <a:lnTo>
                  <a:pt x="934339" y="34048"/>
                </a:lnTo>
                <a:close/>
              </a:path>
              <a:path w="1005839" h="146684">
                <a:moveTo>
                  <a:pt x="997167" y="47116"/>
                </a:moveTo>
                <a:lnTo>
                  <a:pt x="961847" y="47116"/>
                </a:lnTo>
                <a:lnTo>
                  <a:pt x="973135" y="48973"/>
                </a:lnTo>
                <a:lnTo>
                  <a:pt x="981722" y="54527"/>
                </a:lnTo>
                <a:lnTo>
                  <a:pt x="987186" y="63758"/>
                </a:lnTo>
                <a:lnTo>
                  <a:pt x="989101" y="76644"/>
                </a:lnTo>
                <a:lnTo>
                  <a:pt x="989101" y="144919"/>
                </a:lnTo>
                <a:lnTo>
                  <a:pt x="1005332" y="144919"/>
                </a:lnTo>
                <a:lnTo>
                  <a:pt x="1005332" y="73939"/>
                </a:lnTo>
                <a:lnTo>
                  <a:pt x="1004645" y="64775"/>
                </a:lnTo>
                <a:lnTo>
                  <a:pt x="1002544" y="56559"/>
                </a:lnTo>
                <a:lnTo>
                  <a:pt x="998966" y="49314"/>
                </a:lnTo>
                <a:lnTo>
                  <a:pt x="997167" y="47116"/>
                </a:lnTo>
                <a:close/>
              </a:path>
              <a:path w="1005839" h="146684">
                <a:moveTo>
                  <a:pt x="965454" y="32702"/>
                </a:moveTo>
                <a:lnTo>
                  <a:pt x="956473" y="33547"/>
                </a:lnTo>
                <a:lnTo>
                  <a:pt x="948210" y="36082"/>
                </a:lnTo>
                <a:lnTo>
                  <a:pt x="940790" y="40305"/>
                </a:lnTo>
                <a:lnTo>
                  <a:pt x="934339" y="46215"/>
                </a:lnTo>
                <a:lnTo>
                  <a:pt x="996429" y="46215"/>
                </a:lnTo>
                <a:lnTo>
                  <a:pt x="965454" y="32702"/>
                </a:lnTo>
                <a:close/>
              </a:path>
              <a:path w="1005839" h="146684">
                <a:moveTo>
                  <a:pt x="849680" y="32702"/>
                </a:moveTo>
                <a:lnTo>
                  <a:pt x="811047" y="54661"/>
                </a:lnTo>
                <a:lnTo>
                  <a:pt x="804392" y="89484"/>
                </a:lnTo>
                <a:lnTo>
                  <a:pt x="804921" y="101997"/>
                </a:lnTo>
                <a:lnTo>
                  <a:pt x="824206" y="138858"/>
                </a:lnTo>
                <a:lnTo>
                  <a:pt x="849680" y="146278"/>
                </a:lnTo>
                <a:lnTo>
                  <a:pt x="859271" y="145383"/>
                </a:lnTo>
                <a:lnTo>
                  <a:pt x="867768" y="142838"/>
                </a:lnTo>
                <a:lnTo>
                  <a:pt x="875166" y="138858"/>
                </a:lnTo>
                <a:lnTo>
                  <a:pt x="881456" y="133654"/>
                </a:lnTo>
                <a:lnTo>
                  <a:pt x="882783" y="131851"/>
                </a:lnTo>
                <a:lnTo>
                  <a:pt x="841806" y="131851"/>
                </a:lnTo>
                <a:lnTo>
                  <a:pt x="834821" y="128917"/>
                </a:lnTo>
                <a:lnTo>
                  <a:pt x="820623" y="89484"/>
                </a:lnTo>
                <a:lnTo>
                  <a:pt x="820889" y="80044"/>
                </a:lnTo>
                <a:lnTo>
                  <a:pt x="841806" y="47116"/>
                </a:lnTo>
                <a:lnTo>
                  <a:pt x="882774" y="47116"/>
                </a:lnTo>
                <a:lnTo>
                  <a:pt x="881456" y="45326"/>
                </a:lnTo>
                <a:lnTo>
                  <a:pt x="875166" y="40117"/>
                </a:lnTo>
                <a:lnTo>
                  <a:pt x="867768" y="36137"/>
                </a:lnTo>
                <a:lnTo>
                  <a:pt x="859271" y="33596"/>
                </a:lnTo>
                <a:lnTo>
                  <a:pt x="849680" y="32702"/>
                </a:lnTo>
                <a:close/>
              </a:path>
              <a:path w="1005839" h="146684">
                <a:moveTo>
                  <a:pt x="882774" y="47116"/>
                </a:moveTo>
                <a:lnTo>
                  <a:pt x="857580" y="47116"/>
                </a:lnTo>
                <a:lnTo>
                  <a:pt x="864793" y="50050"/>
                </a:lnTo>
                <a:lnTo>
                  <a:pt x="869975" y="55232"/>
                </a:lnTo>
                <a:lnTo>
                  <a:pt x="874766" y="62264"/>
                </a:lnTo>
                <a:lnTo>
                  <a:pt x="877408" y="70753"/>
                </a:lnTo>
                <a:lnTo>
                  <a:pt x="878530" y="80044"/>
                </a:lnTo>
                <a:lnTo>
                  <a:pt x="878763" y="89484"/>
                </a:lnTo>
                <a:lnTo>
                  <a:pt x="878530" y="98925"/>
                </a:lnTo>
                <a:lnTo>
                  <a:pt x="857580" y="131851"/>
                </a:lnTo>
                <a:lnTo>
                  <a:pt x="882783" y="131851"/>
                </a:lnTo>
                <a:lnTo>
                  <a:pt x="888329" y="124313"/>
                </a:lnTo>
                <a:lnTo>
                  <a:pt x="892454" y="113684"/>
                </a:lnTo>
                <a:lnTo>
                  <a:pt x="894464" y="101997"/>
                </a:lnTo>
                <a:lnTo>
                  <a:pt x="894994" y="89484"/>
                </a:lnTo>
                <a:lnTo>
                  <a:pt x="894464" y="76976"/>
                </a:lnTo>
                <a:lnTo>
                  <a:pt x="892454" y="65290"/>
                </a:lnTo>
                <a:lnTo>
                  <a:pt x="888329" y="54661"/>
                </a:lnTo>
                <a:lnTo>
                  <a:pt x="882774" y="47116"/>
                </a:lnTo>
                <a:close/>
              </a:path>
              <a:path w="1005839" h="146684">
                <a:moveTo>
                  <a:pt x="781862" y="34048"/>
                </a:moveTo>
                <a:lnTo>
                  <a:pt x="765632" y="34048"/>
                </a:lnTo>
                <a:lnTo>
                  <a:pt x="765632" y="144919"/>
                </a:lnTo>
                <a:lnTo>
                  <a:pt x="781862" y="144919"/>
                </a:lnTo>
                <a:lnTo>
                  <a:pt x="781862" y="34048"/>
                </a:lnTo>
                <a:close/>
              </a:path>
              <a:path w="1005839" h="146684">
                <a:moveTo>
                  <a:pt x="782980" y="0"/>
                </a:moveTo>
                <a:lnTo>
                  <a:pt x="764743" y="0"/>
                </a:lnTo>
                <a:lnTo>
                  <a:pt x="764743" y="18249"/>
                </a:lnTo>
                <a:lnTo>
                  <a:pt x="782980" y="18249"/>
                </a:lnTo>
                <a:lnTo>
                  <a:pt x="782980" y="0"/>
                </a:lnTo>
                <a:close/>
              </a:path>
              <a:path w="1005839" h="146684">
                <a:moveTo>
                  <a:pt x="722579" y="47116"/>
                </a:moveTo>
                <a:lnTo>
                  <a:pt x="706348" y="47116"/>
                </a:lnTo>
                <a:lnTo>
                  <a:pt x="706348" y="115176"/>
                </a:lnTo>
                <a:lnTo>
                  <a:pt x="708124" y="126767"/>
                </a:lnTo>
                <a:lnTo>
                  <a:pt x="713451" y="136220"/>
                </a:lnTo>
                <a:lnTo>
                  <a:pt x="722325" y="142586"/>
                </a:lnTo>
                <a:lnTo>
                  <a:pt x="734745" y="144919"/>
                </a:lnTo>
                <a:lnTo>
                  <a:pt x="746226" y="144919"/>
                </a:lnTo>
                <a:lnTo>
                  <a:pt x="746226" y="130949"/>
                </a:lnTo>
                <a:lnTo>
                  <a:pt x="727303" y="130949"/>
                </a:lnTo>
                <a:lnTo>
                  <a:pt x="722579" y="124866"/>
                </a:lnTo>
                <a:lnTo>
                  <a:pt x="722579" y="47116"/>
                </a:lnTo>
                <a:close/>
              </a:path>
              <a:path w="1005839" h="146684">
                <a:moveTo>
                  <a:pt x="746226" y="34734"/>
                </a:moveTo>
                <a:lnTo>
                  <a:pt x="692378" y="34734"/>
                </a:lnTo>
                <a:lnTo>
                  <a:pt x="692378" y="47116"/>
                </a:lnTo>
                <a:lnTo>
                  <a:pt x="746226" y="47116"/>
                </a:lnTo>
                <a:lnTo>
                  <a:pt x="746226" y="34734"/>
                </a:lnTo>
                <a:close/>
              </a:path>
              <a:path w="1005839" h="146684">
                <a:moveTo>
                  <a:pt x="722579" y="25"/>
                </a:moveTo>
                <a:lnTo>
                  <a:pt x="706348" y="25"/>
                </a:lnTo>
                <a:lnTo>
                  <a:pt x="706348" y="34734"/>
                </a:lnTo>
                <a:lnTo>
                  <a:pt x="722579" y="34734"/>
                </a:lnTo>
                <a:lnTo>
                  <a:pt x="722579" y="25"/>
                </a:lnTo>
                <a:close/>
              </a:path>
              <a:path w="1005839" h="146684">
                <a:moveTo>
                  <a:pt x="668990" y="46672"/>
                </a:moveTo>
                <a:lnTo>
                  <a:pt x="632155" y="46672"/>
                </a:lnTo>
                <a:lnTo>
                  <a:pt x="645156" y="48193"/>
                </a:lnTo>
                <a:lnTo>
                  <a:pt x="653970" y="52757"/>
                </a:lnTo>
                <a:lnTo>
                  <a:pt x="658979" y="60361"/>
                </a:lnTo>
                <a:lnTo>
                  <a:pt x="660565" y="71005"/>
                </a:lnTo>
                <a:lnTo>
                  <a:pt x="660565" y="81597"/>
                </a:lnTo>
                <a:lnTo>
                  <a:pt x="627202" y="81597"/>
                </a:lnTo>
                <a:lnTo>
                  <a:pt x="610764" y="83872"/>
                </a:lnTo>
                <a:lnTo>
                  <a:pt x="598758" y="90331"/>
                </a:lnTo>
                <a:lnTo>
                  <a:pt x="591399" y="100424"/>
                </a:lnTo>
                <a:lnTo>
                  <a:pt x="588942" y="113372"/>
                </a:lnTo>
                <a:lnTo>
                  <a:pt x="588899" y="122389"/>
                </a:lnTo>
                <a:lnTo>
                  <a:pt x="591832" y="130721"/>
                </a:lnTo>
                <a:lnTo>
                  <a:pt x="628561" y="146278"/>
                </a:lnTo>
                <a:lnTo>
                  <a:pt x="638567" y="145679"/>
                </a:lnTo>
                <a:lnTo>
                  <a:pt x="646758" y="143684"/>
                </a:lnTo>
                <a:lnTo>
                  <a:pt x="653851" y="139999"/>
                </a:lnTo>
                <a:lnTo>
                  <a:pt x="660565" y="134327"/>
                </a:lnTo>
                <a:lnTo>
                  <a:pt x="676783" y="134327"/>
                </a:lnTo>
                <a:lnTo>
                  <a:pt x="676783" y="132308"/>
                </a:lnTo>
                <a:lnTo>
                  <a:pt x="630135" y="132308"/>
                </a:lnTo>
                <a:lnTo>
                  <a:pt x="618742" y="131157"/>
                </a:lnTo>
                <a:lnTo>
                  <a:pt x="610812" y="127660"/>
                </a:lnTo>
                <a:lnTo>
                  <a:pt x="606179" y="121753"/>
                </a:lnTo>
                <a:lnTo>
                  <a:pt x="604672" y="113372"/>
                </a:lnTo>
                <a:lnTo>
                  <a:pt x="606200" y="104894"/>
                </a:lnTo>
                <a:lnTo>
                  <a:pt x="610814" y="98759"/>
                </a:lnTo>
                <a:lnTo>
                  <a:pt x="618554" y="95033"/>
                </a:lnTo>
                <a:lnTo>
                  <a:pt x="629462" y="93776"/>
                </a:lnTo>
                <a:lnTo>
                  <a:pt x="676783" y="93776"/>
                </a:lnTo>
                <a:lnTo>
                  <a:pt x="676783" y="69659"/>
                </a:lnTo>
                <a:lnTo>
                  <a:pt x="674030" y="53710"/>
                </a:lnTo>
                <a:lnTo>
                  <a:pt x="668990" y="46672"/>
                </a:lnTo>
                <a:close/>
              </a:path>
              <a:path w="1005839" h="146684">
                <a:moveTo>
                  <a:pt x="676783" y="134327"/>
                </a:moveTo>
                <a:lnTo>
                  <a:pt x="660565" y="134327"/>
                </a:lnTo>
                <a:lnTo>
                  <a:pt x="660565" y="144919"/>
                </a:lnTo>
                <a:lnTo>
                  <a:pt x="676783" y="144919"/>
                </a:lnTo>
                <a:lnTo>
                  <a:pt x="676783" y="134327"/>
                </a:lnTo>
                <a:close/>
              </a:path>
              <a:path w="1005839" h="146684">
                <a:moveTo>
                  <a:pt x="676783" y="93776"/>
                </a:moveTo>
                <a:lnTo>
                  <a:pt x="660565" y="93776"/>
                </a:lnTo>
                <a:lnTo>
                  <a:pt x="660565" y="114947"/>
                </a:lnTo>
                <a:lnTo>
                  <a:pt x="658761" y="121259"/>
                </a:lnTo>
                <a:lnTo>
                  <a:pt x="630135" y="132308"/>
                </a:lnTo>
                <a:lnTo>
                  <a:pt x="676783" y="132308"/>
                </a:lnTo>
                <a:lnTo>
                  <a:pt x="676783" y="93776"/>
                </a:lnTo>
                <a:close/>
              </a:path>
              <a:path w="1005839" h="146684">
                <a:moveTo>
                  <a:pt x="632396" y="32702"/>
                </a:moveTo>
                <a:lnTo>
                  <a:pt x="620055" y="33466"/>
                </a:lnTo>
                <a:lnTo>
                  <a:pt x="609744" y="36110"/>
                </a:lnTo>
                <a:lnTo>
                  <a:pt x="600955" y="41162"/>
                </a:lnTo>
                <a:lnTo>
                  <a:pt x="593178" y="49148"/>
                </a:lnTo>
                <a:lnTo>
                  <a:pt x="604215" y="59296"/>
                </a:lnTo>
                <a:lnTo>
                  <a:pt x="609345" y="53423"/>
                </a:lnTo>
                <a:lnTo>
                  <a:pt x="615318" y="49517"/>
                </a:lnTo>
                <a:lnTo>
                  <a:pt x="622724" y="47344"/>
                </a:lnTo>
                <a:lnTo>
                  <a:pt x="632155" y="46672"/>
                </a:lnTo>
                <a:lnTo>
                  <a:pt x="668990" y="46672"/>
                </a:lnTo>
                <a:lnTo>
                  <a:pt x="665743" y="42137"/>
                </a:lnTo>
                <a:lnTo>
                  <a:pt x="651879" y="35085"/>
                </a:lnTo>
                <a:lnTo>
                  <a:pt x="632396" y="32702"/>
                </a:lnTo>
                <a:close/>
              </a:path>
              <a:path w="1005839" h="146684">
                <a:moveTo>
                  <a:pt x="569468" y="34048"/>
                </a:moveTo>
                <a:lnTo>
                  <a:pt x="553250" y="34048"/>
                </a:lnTo>
                <a:lnTo>
                  <a:pt x="553250" y="144919"/>
                </a:lnTo>
                <a:lnTo>
                  <a:pt x="569468" y="144919"/>
                </a:lnTo>
                <a:lnTo>
                  <a:pt x="569468" y="34048"/>
                </a:lnTo>
                <a:close/>
              </a:path>
              <a:path w="1005839" h="146684">
                <a:moveTo>
                  <a:pt x="570598" y="0"/>
                </a:moveTo>
                <a:lnTo>
                  <a:pt x="552348" y="0"/>
                </a:lnTo>
                <a:lnTo>
                  <a:pt x="552348" y="18249"/>
                </a:lnTo>
                <a:lnTo>
                  <a:pt x="570598" y="18249"/>
                </a:lnTo>
                <a:lnTo>
                  <a:pt x="570598" y="0"/>
                </a:lnTo>
                <a:close/>
              </a:path>
              <a:path w="1005839" h="146684">
                <a:moveTo>
                  <a:pt x="497700" y="32702"/>
                </a:moveTo>
                <a:lnTo>
                  <a:pt x="478237" y="36252"/>
                </a:lnTo>
                <a:lnTo>
                  <a:pt x="462661" y="46901"/>
                </a:lnTo>
                <a:lnTo>
                  <a:pt x="452323" y="64645"/>
                </a:lnTo>
                <a:lnTo>
                  <a:pt x="448576" y="89484"/>
                </a:lnTo>
                <a:lnTo>
                  <a:pt x="452323" y="114329"/>
                </a:lnTo>
                <a:lnTo>
                  <a:pt x="462661" y="132078"/>
                </a:lnTo>
                <a:lnTo>
                  <a:pt x="478237" y="142728"/>
                </a:lnTo>
                <a:lnTo>
                  <a:pt x="497700" y="146278"/>
                </a:lnTo>
                <a:lnTo>
                  <a:pt x="508255" y="145450"/>
                </a:lnTo>
                <a:lnTo>
                  <a:pt x="517394" y="142698"/>
                </a:lnTo>
                <a:lnTo>
                  <a:pt x="525814" y="137625"/>
                </a:lnTo>
                <a:lnTo>
                  <a:pt x="532036" y="131851"/>
                </a:lnTo>
                <a:lnTo>
                  <a:pt x="497700" y="131851"/>
                </a:lnTo>
                <a:lnTo>
                  <a:pt x="489946" y="131052"/>
                </a:lnTo>
                <a:lnTo>
                  <a:pt x="465205" y="99012"/>
                </a:lnTo>
                <a:lnTo>
                  <a:pt x="464807" y="89484"/>
                </a:lnTo>
                <a:lnTo>
                  <a:pt x="465205" y="79957"/>
                </a:lnTo>
                <a:lnTo>
                  <a:pt x="489946" y="47917"/>
                </a:lnTo>
                <a:lnTo>
                  <a:pt x="497700" y="47116"/>
                </a:lnTo>
                <a:lnTo>
                  <a:pt x="532024" y="47116"/>
                </a:lnTo>
                <a:lnTo>
                  <a:pt x="525814" y="41350"/>
                </a:lnTo>
                <a:lnTo>
                  <a:pt x="517394" y="36277"/>
                </a:lnTo>
                <a:lnTo>
                  <a:pt x="508255" y="33529"/>
                </a:lnTo>
                <a:lnTo>
                  <a:pt x="497700" y="32702"/>
                </a:lnTo>
                <a:close/>
              </a:path>
              <a:path w="1005839" h="146684">
                <a:moveTo>
                  <a:pt x="523163" y="119240"/>
                </a:moveTo>
                <a:lnTo>
                  <a:pt x="517159" y="125105"/>
                </a:lnTo>
                <a:lnTo>
                  <a:pt x="511279" y="129008"/>
                </a:lnTo>
                <a:lnTo>
                  <a:pt x="504975" y="131179"/>
                </a:lnTo>
                <a:lnTo>
                  <a:pt x="497700" y="131851"/>
                </a:lnTo>
                <a:lnTo>
                  <a:pt x="532036" y="131851"/>
                </a:lnTo>
                <a:lnTo>
                  <a:pt x="534212" y="129832"/>
                </a:lnTo>
                <a:lnTo>
                  <a:pt x="523163" y="119240"/>
                </a:lnTo>
                <a:close/>
              </a:path>
              <a:path w="1005839" h="146684">
                <a:moveTo>
                  <a:pt x="532024" y="47116"/>
                </a:moveTo>
                <a:lnTo>
                  <a:pt x="497700" y="47116"/>
                </a:lnTo>
                <a:lnTo>
                  <a:pt x="504975" y="47755"/>
                </a:lnTo>
                <a:lnTo>
                  <a:pt x="511279" y="49852"/>
                </a:lnTo>
                <a:lnTo>
                  <a:pt x="517159" y="53680"/>
                </a:lnTo>
                <a:lnTo>
                  <a:pt x="523163" y="59512"/>
                </a:lnTo>
                <a:lnTo>
                  <a:pt x="534212" y="49148"/>
                </a:lnTo>
                <a:lnTo>
                  <a:pt x="532024" y="47116"/>
                </a:lnTo>
                <a:close/>
              </a:path>
              <a:path w="1005839" h="146684">
                <a:moveTo>
                  <a:pt x="385254" y="32702"/>
                </a:moveTo>
                <a:lnTo>
                  <a:pt x="346615" y="54661"/>
                </a:lnTo>
                <a:lnTo>
                  <a:pt x="339966" y="89484"/>
                </a:lnTo>
                <a:lnTo>
                  <a:pt x="340493" y="101997"/>
                </a:lnTo>
                <a:lnTo>
                  <a:pt x="359779" y="138858"/>
                </a:lnTo>
                <a:lnTo>
                  <a:pt x="385254" y="146278"/>
                </a:lnTo>
                <a:lnTo>
                  <a:pt x="394848" y="145383"/>
                </a:lnTo>
                <a:lnTo>
                  <a:pt x="403342" y="142838"/>
                </a:lnTo>
                <a:lnTo>
                  <a:pt x="410736" y="138858"/>
                </a:lnTo>
                <a:lnTo>
                  <a:pt x="417029" y="133654"/>
                </a:lnTo>
                <a:lnTo>
                  <a:pt x="418355" y="131851"/>
                </a:lnTo>
                <a:lnTo>
                  <a:pt x="377367" y="131851"/>
                </a:lnTo>
                <a:lnTo>
                  <a:pt x="370382" y="128917"/>
                </a:lnTo>
                <a:lnTo>
                  <a:pt x="356184" y="89484"/>
                </a:lnTo>
                <a:lnTo>
                  <a:pt x="356451" y="80044"/>
                </a:lnTo>
                <a:lnTo>
                  <a:pt x="377367" y="47116"/>
                </a:lnTo>
                <a:lnTo>
                  <a:pt x="418346" y="47116"/>
                </a:lnTo>
                <a:lnTo>
                  <a:pt x="417029" y="45326"/>
                </a:lnTo>
                <a:lnTo>
                  <a:pt x="410736" y="40117"/>
                </a:lnTo>
                <a:lnTo>
                  <a:pt x="403342" y="36137"/>
                </a:lnTo>
                <a:lnTo>
                  <a:pt x="394848" y="33596"/>
                </a:lnTo>
                <a:lnTo>
                  <a:pt x="385254" y="32702"/>
                </a:lnTo>
                <a:close/>
              </a:path>
              <a:path w="1005839" h="146684">
                <a:moveTo>
                  <a:pt x="418346" y="47116"/>
                </a:moveTo>
                <a:lnTo>
                  <a:pt x="393141" y="47116"/>
                </a:lnTo>
                <a:lnTo>
                  <a:pt x="400354" y="50050"/>
                </a:lnTo>
                <a:lnTo>
                  <a:pt x="405536" y="55232"/>
                </a:lnTo>
                <a:lnTo>
                  <a:pt x="410333" y="62264"/>
                </a:lnTo>
                <a:lnTo>
                  <a:pt x="412973" y="70753"/>
                </a:lnTo>
                <a:lnTo>
                  <a:pt x="414092" y="80044"/>
                </a:lnTo>
                <a:lnTo>
                  <a:pt x="414324" y="89484"/>
                </a:lnTo>
                <a:lnTo>
                  <a:pt x="414092" y="98925"/>
                </a:lnTo>
                <a:lnTo>
                  <a:pt x="393141" y="131851"/>
                </a:lnTo>
                <a:lnTo>
                  <a:pt x="418355" y="131851"/>
                </a:lnTo>
                <a:lnTo>
                  <a:pt x="423893" y="124313"/>
                </a:lnTo>
                <a:lnTo>
                  <a:pt x="428010" y="113684"/>
                </a:lnTo>
                <a:lnTo>
                  <a:pt x="430015" y="101997"/>
                </a:lnTo>
                <a:lnTo>
                  <a:pt x="430542" y="89484"/>
                </a:lnTo>
                <a:lnTo>
                  <a:pt x="430015" y="76976"/>
                </a:lnTo>
                <a:lnTo>
                  <a:pt x="428010" y="65290"/>
                </a:lnTo>
                <a:lnTo>
                  <a:pt x="423893" y="54661"/>
                </a:lnTo>
                <a:lnTo>
                  <a:pt x="418346" y="47116"/>
                </a:lnTo>
                <a:close/>
              </a:path>
              <a:path w="1005839" h="146684">
                <a:moveTo>
                  <a:pt x="243878" y="119456"/>
                </a:moveTo>
                <a:lnTo>
                  <a:pt x="233057" y="130276"/>
                </a:lnTo>
                <a:lnTo>
                  <a:pt x="242673" y="137722"/>
                </a:lnTo>
                <a:lnTo>
                  <a:pt x="253368" y="142673"/>
                </a:lnTo>
                <a:lnTo>
                  <a:pt x="265286" y="145426"/>
                </a:lnTo>
                <a:lnTo>
                  <a:pt x="278574" y="146278"/>
                </a:lnTo>
                <a:lnTo>
                  <a:pt x="296932" y="144007"/>
                </a:lnTo>
                <a:lnTo>
                  <a:pt x="311169" y="137404"/>
                </a:lnTo>
                <a:lnTo>
                  <a:pt x="315587" y="132308"/>
                </a:lnTo>
                <a:lnTo>
                  <a:pt x="278358" y="132308"/>
                </a:lnTo>
                <a:lnTo>
                  <a:pt x="268404" y="131600"/>
                </a:lnTo>
                <a:lnTo>
                  <a:pt x="259256" y="129349"/>
                </a:lnTo>
                <a:lnTo>
                  <a:pt x="251039" y="125364"/>
                </a:lnTo>
                <a:lnTo>
                  <a:pt x="243878" y="119456"/>
                </a:lnTo>
                <a:close/>
              </a:path>
              <a:path w="1005839" h="146684">
                <a:moveTo>
                  <a:pt x="278803" y="32702"/>
                </a:moveTo>
                <a:lnTo>
                  <a:pt x="262447" y="34920"/>
                </a:lnTo>
                <a:lnTo>
                  <a:pt x="249534" y="41321"/>
                </a:lnTo>
                <a:lnTo>
                  <a:pt x="241057" y="51524"/>
                </a:lnTo>
                <a:lnTo>
                  <a:pt x="238010" y="65150"/>
                </a:lnTo>
                <a:lnTo>
                  <a:pt x="240144" y="77243"/>
                </a:lnTo>
                <a:lnTo>
                  <a:pt x="246462" y="86190"/>
                </a:lnTo>
                <a:lnTo>
                  <a:pt x="256838" y="92052"/>
                </a:lnTo>
                <a:lnTo>
                  <a:pt x="271145" y="94894"/>
                </a:lnTo>
                <a:lnTo>
                  <a:pt x="302247" y="97599"/>
                </a:lnTo>
                <a:lnTo>
                  <a:pt x="307873" y="103009"/>
                </a:lnTo>
                <a:lnTo>
                  <a:pt x="307873" y="112699"/>
                </a:lnTo>
                <a:lnTo>
                  <a:pt x="305828" y="121276"/>
                </a:lnTo>
                <a:lnTo>
                  <a:pt x="299959" y="127404"/>
                </a:lnTo>
                <a:lnTo>
                  <a:pt x="290669" y="131082"/>
                </a:lnTo>
                <a:lnTo>
                  <a:pt x="278358" y="132308"/>
                </a:lnTo>
                <a:lnTo>
                  <a:pt x="315587" y="132308"/>
                </a:lnTo>
                <a:lnTo>
                  <a:pt x="320376" y="126786"/>
                </a:lnTo>
                <a:lnTo>
                  <a:pt x="323646" y="112471"/>
                </a:lnTo>
                <a:lnTo>
                  <a:pt x="321266" y="99297"/>
                </a:lnTo>
                <a:lnTo>
                  <a:pt x="314575" y="90389"/>
                </a:lnTo>
                <a:lnTo>
                  <a:pt x="304251" y="85028"/>
                </a:lnTo>
                <a:lnTo>
                  <a:pt x="290969" y="82499"/>
                </a:lnTo>
                <a:lnTo>
                  <a:pt x="259194" y="79794"/>
                </a:lnTo>
                <a:lnTo>
                  <a:pt x="253784" y="74167"/>
                </a:lnTo>
                <a:lnTo>
                  <a:pt x="253784" y="64693"/>
                </a:lnTo>
                <a:lnTo>
                  <a:pt x="255376" y="57089"/>
                </a:lnTo>
                <a:lnTo>
                  <a:pt x="260097" y="51344"/>
                </a:lnTo>
                <a:lnTo>
                  <a:pt x="267859" y="47711"/>
                </a:lnTo>
                <a:lnTo>
                  <a:pt x="278574" y="46443"/>
                </a:lnTo>
                <a:lnTo>
                  <a:pt x="316890" y="46443"/>
                </a:lnTo>
                <a:lnTo>
                  <a:pt x="318693" y="44640"/>
                </a:lnTo>
                <a:lnTo>
                  <a:pt x="310494" y="39356"/>
                </a:lnTo>
                <a:lnTo>
                  <a:pt x="300943" y="35633"/>
                </a:lnTo>
                <a:lnTo>
                  <a:pt x="290295" y="33428"/>
                </a:lnTo>
                <a:lnTo>
                  <a:pt x="278803" y="32702"/>
                </a:lnTo>
                <a:close/>
              </a:path>
              <a:path w="1005839" h="146684">
                <a:moveTo>
                  <a:pt x="316890" y="46443"/>
                </a:moveTo>
                <a:lnTo>
                  <a:pt x="278574" y="46443"/>
                </a:lnTo>
                <a:lnTo>
                  <a:pt x="286927" y="46961"/>
                </a:lnTo>
                <a:lnTo>
                  <a:pt x="294690" y="48556"/>
                </a:lnTo>
                <a:lnTo>
                  <a:pt x="301777" y="51292"/>
                </a:lnTo>
                <a:lnTo>
                  <a:pt x="308102" y="55232"/>
                </a:lnTo>
                <a:lnTo>
                  <a:pt x="316890" y="46443"/>
                </a:lnTo>
                <a:close/>
              </a:path>
              <a:path w="1005839" h="146684">
                <a:moveTo>
                  <a:pt x="140462" y="119456"/>
                </a:moveTo>
                <a:lnTo>
                  <a:pt x="129654" y="130276"/>
                </a:lnTo>
                <a:lnTo>
                  <a:pt x="139268" y="137722"/>
                </a:lnTo>
                <a:lnTo>
                  <a:pt x="149960" y="142673"/>
                </a:lnTo>
                <a:lnTo>
                  <a:pt x="161877" y="145426"/>
                </a:lnTo>
                <a:lnTo>
                  <a:pt x="175171" y="146278"/>
                </a:lnTo>
                <a:lnTo>
                  <a:pt x="193527" y="144007"/>
                </a:lnTo>
                <a:lnTo>
                  <a:pt x="207759" y="137404"/>
                </a:lnTo>
                <a:lnTo>
                  <a:pt x="212176" y="132308"/>
                </a:lnTo>
                <a:lnTo>
                  <a:pt x="174942" y="132308"/>
                </a:lnTo>
                <a:lnTo>
                  <a:pt x="164993" y="131600"/>
                </a:lnTo>
                <a:lnTo>
                  <a:pt x="155844" y="129349"/>
                </a:lnTo>
                <a:lnTo>
                  <a:pt x="147624" y="125364"/>
                </a:lnTo>
                <a:lnTo>
                  <a:pt x="140462" y="119456"/>
                </a:lnTo>
                <a:close/>
              </a:path>
              <a:path w="1005839" h="146684">
                <a:moveTo>
                  <a:pt x="175387" y="32702"/>
                </a:moveTo>
                <a:lnTo>
                  <a:pt x="159038" y="34920"/>
                </a:lnTo>
                <a:lnTo>
                  <a:pt x="146129" y="41321"/>
                </a:lnTo>
                <a:lnTo>
                  <a:pt x="137653" y="51524"/>
                </a:lnTo>
                <a:lnTo>
                  <a:pt x="134607" y="65150"/>
                </a:lnTo>
                <a:lnTo>
                  <a:pt x="136741" y="77243"/>
                </a:lnTo>
                <a:lnTo>
                  <a:pt x="143057" y="86190"/>
                </a:lnTo>
                <a:lnTo>
                  <a:pt x="153429" y="92052"/>
                </a:lnTo>
                <a:lnTo>
                  <a:pt x="167728" y="94894"/>
                </a:lnTo>
                <a:lnTo>
                  <a:pt x="198831" y="97599"/>
                </a:lnTo>
                <a:lnTo>
                  <a:pt x="204470" y="103009"/>
                </a:lnTo>
                <a:lnTo>
                  <a:pt x="204470" y="112699"/>
                </a:lnTo>
                <a:lnTo>
                  <a:pt x="202422" y="121276"/>
                </a:lnTo>
                <a:lnTo>
                  <a:pt x="196549" y="127404"/>
                </a:lnTo>
                <a:lnTo>
                  <a:pt x="187255" y="131082"/>
                </a:lnTo>
                <a:lnTo>
                  <a:pt x="174942" y="132308"/>
                </a:lnTo>
                <a:lnTo>
                  <a:pt x="212176" y="132308"/>
                </a:lnTo>
                <a:lnTo>
                  <a:pt x="216962" y="126786"/>
                </a:lnTo>
                <a:lnTo>
                  <a:pt x="220230" y="112471"/>
                </a:lnTo>
                <a:lnTo>
                  <a:pt x="217852" y="99297"/>
                </a:lnTo>
                <a:lnTo>
                  <a:pt x="211166" y="90389"/>
                </a:lnTo>
                <a:lnTo>
                  <a:pt x="200846" y="85028"/>
                </a:lnTo>
                <a:lnTo>
                  <a:pt x="187566" y="82499"/>
                </a:lnTo>
                <a:lnTo>
                  <a:pt x="155790" y="79794"/>
                </a:lnTo>
                <a:lnTo>
                  <a:pt x="150380" y="74167"/>
                </a:lnTo>
                <a:lnTo>
                  <a:pt x="150380" y="64693"/>
                </a:lnTo>
                <a:lnTo>
                  <a:pt x="151973" y="57089"/>
                </a:lnTo>
                <a:lnTo>
                  <a:pt x="156694" y="51344"/>
                </a:lnTo>
                <a:lnTo>
                  <a:pt x="164455" y="47711"/>
                </a:lnTo>
                <a:lnTo>
                  <a:pt x="175171" y="46443"/>
                </a:lnTo>
                <a:lnTo>
                  <a:pt x="213476" y="46443"/>
                </a:lnTo>
                <a:lnTo>
                  <a:pt x="215277" y="44640"/>
                </a:lnTo>
                <a:lnTo>
                  <a:pt x="207085" y="39356"/>
                </a:lnTo>
                <a:lnTo>
                  <a:pt x="197537" y="35633"/>
                </a:lnTo>
                <a:lnTo>
                  <a:pt x="186886" y="33428"/>
                </a:lnTo>
                <a:lnTo>
                  <a:pt x="175387" y="32702"/>
                </a:lnTo>
                <a:close/>
              </a:path>
              <a:path w="1005839" h="146684">
                <a:moveTo>
                  <a:pt x="213476" y="46443"/>
                </a:moveTo>
                <a:lnTo>
                  <a:pt x="175171" y="46443"/>
                </a:lnTo>
                <a:lnTo>
                  <a:pt x="183522" y="46961"/>
                </a:lnTo>
                <a:lnTo>
                  <a:pt x="191282" y="48556"/>
                </a:lnTo>
                <a:lnTo>
                  <a:pt x="198368" y="51292"/>
                </a:lnTo>
                <a:lnTo>
                  <a:pt x="204698" y="55232"/>
                </a:lnTo>
                <a:lnTo>
                  <a:pt x="213476" y="46443"/>
                </a:lnTo>
                <a:close/>
              </a:path>
            </a:pathLst>
          </a:custGeom>
          <a:solidFill>
            <a:srgbClr val="5F6369"/>
          </a:solidFill>
        </p:spPr>
        <p:txBody>
          <a:bodyPr wrap="square" lIns="0" tIns="0" rIns="0" bIns="0" rtlCol="0"/>
          <a:lstStyle/>
          <a:p>
            <a:endParaRPr sz="1154"/>
          </a:p>
        </p:txBody>
      </p:sp>
      <p:sp>
        <p:nvSpPr>
          <p:cNvPr id="205" name="object 205"/>
          <p:cNvSpPr/>
          <p:nvPr/>
        </p:nvSpPr>
        <p:spPr>
          <a:xfrm>
            <a:off x="2548183" y="592328"/>
            <a:ext cx="590912" cy="93666"/>
          </a:xfrm>
          <a:custGeom>
            <a:avLst/>
            <a:gdLst/>
            <a:ahLst/>
            <a:cxnLst/>
            <a:rect l="l" t="t" r="r" b="b"/>
            <a:pathLst>
              <a:path w="921385" h="146050">
                <a:moveTo>
                  <a:pt x="841514" y="118821"/>
                </a:moveTo>
                <a:lnTo>
                  <a:pt x="830694" y="129628"/>
                </a:lnTo>
                <a:lnTo>
                  <a:pt x="840306" y="137074"/>
                </a:lnTo>
                <a:lnTo>
                  <a:pt x="850995" y="142025"/>
                </a:lnTo>
                <a:lnTo>
                  <a:pt x="862912" y="144779"/>
                </a:lnTo>
                <a:lnTo>
                  <a:pt x="876211" y="145630"/>
                </a:lnTo>
                <a:lnTo>
                  <a:pt x="894567" y="143359"/>
                </a:lnTo>
                <a:lnTo>
                  <a:pt x="908799" y="136758"/>
                </a:lnTo>
                <a:lnTo>
                  <a:pt x="913219" y="131660"/>
                </a:lnTo>
                <a:lnTo>
                  <a:pt x="875982" y="131660"/>
                </a:lnTo>
                <a:lnTo>
                  <a:pt x="866035" y="130953"/>
                </a:lnTo>
                <a:lnTo>
                  <a:pt x="856891" y="128703"/>
                </a:lnTo>
                <a:lnTo>
                  <a:pt x="848675" y="124722"/>
                </a:lnTo>
                <a:lnTo>
                  <a:pt x="841514" y="118821"/>
                </a:lnTo>
                <a:close/>
              </a:path>
              <a:path w="921385" h="146050">
                <a:moveTo>
                  <a:pt x="876439" y="32054"/>
                </a:moveTo>
                <a:lnTo>
                  <a:pt x="860078" y="34272"/>
                </a:lnTo>
                <a:lnTo>
                  <a:pt x="847166" y="40673"/>
                </a:lnTo>
                <a:lnTo>
                  <a:pt x="838692" y="50876"/>
                </a:lnTo>
                <a:lnTo>
                  <a:pt x="835647" y="64503"/>
                </a:lnTo>
                <a:lnTo>
                  <a:pt x="837779" y="76603"/>
                </a:lnTo>
                <a:lnTo>
                  <a:pt x="844092" y="85551"/>
                </a:lnTo>
                <a:lnTo>
                  <a:pt x="854463" y="91412"/>
                </a:lnTo>
                <a:lnTo>
                  <a:pt x="868768" y="94246"/>
                </a:lnTo>
                <a:lnTo>
                  <a:pt x="899858" y="96951"/>
                </a:lnTo>
                <a:lnTo>
                  <a:pt x="905497" y="102361"/>
                </a:lnTo>
                <a:lnTo>
                  <a:pt x="905497" y="112052"/>
                </a:lnTo>
                <a:lnTo>
                  <a:pt x="903453" y="120634"/>
                </a:lnTo>
                <a:lnTo>
                  <a:pt x="897588" y="126761"/>
                </a:lnTo>
                <a:lnTo>
                  <a:pt x="888298" y="130436"/>
                </a:lnTo>
                <a:lnTo>
                  <a:pt x="875982" y="131660"/>
                </a:lnTo>
                <a:lnTo>
                  <a:pt x="913219" y="131660"/>
                </a:lnTo>
                <a:lnTo>
                  <a:pt x="918002" y="126144"/>
                </a:lnTo>
                <a:lnTo>
                  <a:pt x="921270" y="111836"/>
                </a:lnTo>
                <a:lnTo>
                  <a:pt x="918892" y="98655"/>
                </a:lnTo>
                <a:lnTo>
                  <a:pt x="912206" y="89744"/>
                </a:lnTo>
                <a:lnTo>
                  <a:pt x="901886" y="84386"/>
                </a:lnTo>
                <a:lnTo>
                  <a:pt x="888606" y="81864"/>
                </a:lnTo>
                <a:lnTo>
                  <a:pt x="856830" y="79159"/>
                </a:lnTo>
                <a:lnTo>
                  <a:pt x="851420" y="73520"/>
                </a:lnTo>
                <a:lnTo>
                  <a:pt x="851420" y="64058"/>
                </a:lnTo>
                <a:lnTo>
                  <a:pt x="853011" y="56454"/>
                </a:lnTo>
                <a:lnTo>
                  <a:pt x="857729" y="50709"/>
                </a:lnTo>
                <a:lnTo>
                  <a:pt x="865490" y="47076"/>
                </a:lnTo>
                <a:lnTo>
                  <a:pt x="876211" y="45808"/>
                </a:lnTo>
                <a:lnTo>
                  <a:pt x="914514" y="45808"/>
                </a:lnTo>
                <a:lnTo>
                  <a:pt x="916317" y="44005"/>
                </a:lnTo>
                <a:lnTo>
                  <a:pt x="908125" y="38714"/>
                </a:lnTo>
                <a:lnTo>
                  <a:pt x="898578" y="34986"/>
                </a:lnTo>
                <a:lnTo>
                  <a:pt x="887932" y="32780"/>
                </a:lnTo>
                <a:lnTo>
                  <a:pt x="876439" y="32054"/>
                </a:lnTo>
                <a:close/>
              </a:path>
              <a:path w="921385" h="146050">
                <a:moveTo>
                  <a:pt x="914514" y="45808"/>
                </a:moveTo>
                <a:lnTo>
                  <a:pt x="876211" y="45808"/>
                </a:lnTo>
                <a:lnTo>
                  <a:pt x="884558" y="46324"/>
                </a:lnTo>
                <a:lnTo>
                  <a:pt x="892321" y="47917"/>
                </a:lnTo>
                <a:lnTo>
                  <a:pt x="899406" y="50652"/>
                </a:lnTo>
                <a:lnTo>
                  <a:pt x="905725" y="54597"/>
                </a:lnTo>
                <a:lnTo>
                  <a:pt x="914514" y="45808"/>
                </a:lnTo>
                <a:close/>
              </a:path>
              <a:path w="921385" h="146050">
                <a:moveTo>
                  <a:pt x="769251" y="33413"/>
                </a:moveTo>
                <a:lnTo>
                  <a:pt x="753021" y="33413"/>
                </a:lnTo>
                <a:lnTo>
                  <a:pt x="753021" y="144284"/>
                </a:lnTo>
                <a:lnTo>
                  <a:pt x="769251" y="144284"/>
                </a:lnTo>
                <a:lnTo>
                  <a:pt x="769251" y="76225"/>
                </a:lnTo>
                <a:lnTo>
                  <a:pt x="771124" y="64446"/>
                </a:lnTo>
                <a:lnTo>
                  <a:pt x="776462" y="55014"/>
                </a:lnTo>
                <a:lnTo>
                  <a:pt x="784842" y="48752"/>
                </a:lnTo>
                <a:lnTo>
                  <a:pt x="793691" y="46926"/>
                </a:lnTo>
                <a:lnTo>
                  <a:pt x="769251" y="46926"/>
                </a:lnTo>
                <a:lnTo>
                  <a:pt x="769251" y="33413"/>
                </a:lnTo>
                <a:close/>
              </a:path>
              <a:path w="921385" h="146050">
                <a:moveTo>
                  <a:pt x="822959" y="46481"/>
                </a:moveTo>
                <a:lnTo>
                  <a:pt x="804405" y="46481"/>
                </a:lnTo>
                <a:lnTo>
                  <a:pt x="808926" y="48501"/>
                </a:lnTo>
                <a:lnTo>
                  <a:pt x="814997" y="54597"/>
                </a:lnTo>
                <a:lnTo>
                  <a:pt x="822959" y="46481"/>
                </a:lnTo>
                <a:close/>
              </a:path>
              <a:path w="921385" h="146050">
                <a:moveTo>
                  <a:pt x="800366" y="32054"/>
                </a:moveTo>
                <a:lnTo>
                  <a:pt x="790940" y="33078"/>
                </a:lnTo>
                <a:lnTo>
                  <a:pt x="782275" y="36023"/>
                </a:lnTo>
                <a:lnTo>
                  <a:pt x="774877" y="40702"/>
                </a:lnTo>
                <a:lnTo>
                  <a:pt x="769251" y="46926"/>
                </a:lnTo>
                <a:lnTo>
                  <a:pt x="793691" y="46926"/>
                </a:lnTo>
                <a:lnTo>
                  <a:pt x="795845" y="46481"/>
                </a:lnTo>
                <a:lnTo>
                  <a:pt x="822959" y="46481"/>
                </a:lnTo>
                <a:lnTo>
                  <a:pt x="826935" y="42430"/>
                </a:lnTo>
                <a:lnTo>
                  <a:pt x="820951" y="37476"/>
                </a:lnTo>
                <a:lnTo>
                  <a:pt x="814670" y="34280"/>
                </a:lnTo>
                <a:lnTo>
                  <a:pt x="807879" y="32565"/>
                </a:lnTo>
                <a:lnTo>
                  <a:pt x="800366" y="32054"/>
                </a:lnTo>
                <a:close/>
              </a:path>
              <a:path w="921385" h="146050">
                <a:moveTo>
                  <a:pt x="685152" y="32054"/>
                </a:moveTo>
                <a:lnTo>
                  <a:pt x="666162" y="35889"/>
                </a:lnTo>
                <a:lnTo>
                  <a:pt x="651835" y="47012"/>
                </a:lnTo>
                <a:lnTo>
                  <a:pt x="642788" y="64855"/>
                </a:lnTo>
                <a:lnTo>
                  <a:pt x="639635" y="88849"/>
                </a:lnTo>
                <a:lnTo>
                  <a:pt x="643085" y="114260"/>
                </a:lnTo>
                <a:lnTo>
                  <a:pt x="652873" y="131941"/>
                </a:lnTo>
                <a:lnTo>
                  <a:pt x="668155" y="142271"/>
                </a:lnTo>
                <a:lnTo>
                  <a:pt x="688085" y="145630"/>
                </a:lnTo>
                <a:lnTo>
                  <a:pt x="700828" y="144540"/>
                </a:lnTo>
                <a:lnTo>
                  <a:pt x="711246" y="141295"/>
                </a:lnTo>
                <a:lnTo>
                  <a:pt x="720227" y="135938"/>
                </a:lnTo>
                <a:lnTo>
                  <a:pt x="725345" y="131432"/>
                </a:lnTo>
                <a:lnTo>
                  <a:pt x="688543" y="131432"/>
                </a:lnTo>
                <a:lnTo>
                  <a:pt x="674500" y="128869"/>
                </a:lnTo>
                <a:lnTo>
                  <a:pt x="664260" y="121405"/>
                </a:lnTo>
                <a:lnTo>
                  <a:pt x="657992" y="109379"/>
                </a:lnTo>
                <a:lnTo>
                  <a:pt x="655866" y="93129"/>
                </a:lnTo>
                <a:lnTo>
                  <a:pt x="730694" y="93129"/>
                </a:lnTo>
                <a:lnTo>
                  <a:pt x="730694" y="85686"/>
                </a:lnTo>
                <a:lnTo>
                  <a:pt x="730036" y="80949"/>
                </a:lnTo>
                <a:lnTo>
                  <a:pt x="655866" y="80949"/>
                </a:lnTo>
                <a:lnTo>
                  <a:pt x="656310" y="71945"/>
                </a:lnTo>
                <a:lnTo>
                  <a:pt x="685152" y="45808"/>
                </a:lnTo>
                <a:lnTo>
                  <a:pt x="717687" y="45808"/>
                </a:lnTo>
                <a:lnTo>
                  <a:pt x="704344" y="35809"/>
                </a:lnTo>
                <a:lnTo>
                  <a:pt x="685152" y="32054"/>
                </a:lnTo>
                <a:close/>
              </a:path>
              <a:path w="921385" h="146050">
                <a:moveTo>
                  <a:pt x="717613" y="118821"/>
                </a:moveTo>
                <a:lnTo>
                  <a:pt x="711169" y="124499"/>
                </a:lnTo>
                <a:lnTo>
                  <a:pt x="704597" y="128422"/>
                </a:lnTo>
                <a:lnTo>
                  <a:pt x="697266" y="130697"/>
                </a:lnTo>
                <a:lnTo>
                  <a:pt x="688543" y="131432"/>
                </a:lnTo>
                <a:lnTo>
                  <a:pt x="725345" y="131432"/>
                </a:lnTo>
                <a:lnTo>
                  <a:pt x="728662" y="128511"/>
                </a:lnTo>
                <a:lnTo>
                  <a:pt x="717613" y="118821"/>
                </a:lnTo>
                <a:close/>
              </a:path>
              <a:path w="921385" h="146050">
                <a:moveTo>
                  <a:pt x="717687" y="45808"/>
                </a:moveTo>
                <a:lnTo>
                  <a:pt x="685152" y="45808"/>
                </a:lnTo>
                <a:lnTo>
                  <a:pt x="693551" y="46987"/>
                </a:lnTo>
                <a:lnTo>
                  <a:pt x="700909" y="50339"/>
                </a:lnTo>
                <a:lnTo>
                  <a:pt x="714463" y="80949"/>
                </a:lnTo>
                <a:lnTo>
                  <a:pt x="730036" y="80949"/>
                </a:lnTo>
                <a:lnTo>
                  <a:pt x="727604" y="63430"/>
                </a:lnTo>
                <a:lnTo>
                  <a:pt x="718658" y="46535"/>
                </a:lnTo>
                <a:lnTo>
                  <a:pt x="717687" y="45808"/>
                </a:lnTo>
                <a:close/>
              </a:path>
              <a:path w="921385" h="146050">
                <a:moveTo>
                  <a:pt x="591413" y="32054"/>
                </a:moveTo>
                <a:lnTo>
                  <a:pt x="571950" y="35605"/>
                </a:lnTo>
                <a:lnTo>
                  <a:pt x="556374" y="46254"/>
                </a:lnTo>
                <a:lnTo>
                  <a:pt x="546036" y="64003"/>
                </a:lnTo>
                <a:lnTo>
                  <a:pt x="542290" y="88849"/>
                </a:lnTo>
                <a:lnTo>
                  <a:pt x="546036" y="113687"/>
                </a:lnTo>
                <a:lnTo>
                  <a:pt x="556374" y="131432"/>
                </a:lnTo>
                <a:lnTo>
                  <a:pt x="571950" y="142080"/>
                </a:lnTo>
                <a:lnTo>
                  <a:pt x="591413" y="145630"/>
                </a:lnTo>
                <a:lnTo>
                  <a:pt x="601969" y="144804"/>
                </a:lnTo>
                <a:lnTo>
                  <a:pt x="611108" y="142055"/>
                </a:lnTo>
                <a:lnTo>
                  <a:pt x="619527" y="136983"/>
                </a:lnTo>
                <a:lnTo>
                  <a:pt x="625751" y="131203"/>
                </a:lnTo>
                <a:lnTo>
                  <a:pt x="591413" y="131203"/>
                </a:lnTo>
                <a:lnTo>
                  <a:pt x="583659" y="130404"/>
                </a:lnTo>
                <a:lnTo>
                  <a:pt x="558908" y="98375"/>
                </a:lnTo>
                <a:lnTo>
                  <a:pt x="558507" y="88849"/>
                </a:lnTo>
                <a:lnTo>
                  <a:pt x="558908" y="79320"/>
                </a:lnTo>
                <a:lnTo>
                  <a:pt x="583659" y="47280"/>
                </a:lnTo>
                <a:lnTo>
                  <a:pt x="591413" y="46481"/>
                </a:lnTo>
                <a:lnTo>
                  <a:pt x="625751" y="46481"/>
                </a:lnTo>
                <a:lnTo>
                  <a:pt x="619527" y="40702"/>
                </a:lnTo>
                <a:lnTo>
                  <a:pt x="611108" y="35629"/>
                </a:lnTo>
                <a:lnTo>
                  <a:pt x="601969" y="32881"/>
                </a:lnTo>
                <a:lnTo>
                  <a:pt x="591413" y="32054"/>
                </a:lnTo>
                <a:close/>
              </a:path>
              <a:path w="921385" h="146050">
                <a:moveTo>
                  <a:pt x="616877" y="118592"/>
                </a:moveTo>
                <a:lnTo>
                  <a:pt x="610873" y="124463"/>
                </a:lnTo>
                <a:lnTo>
                  <a:pt x="604993" y="128365"/>
                </a:lnTo>
                <a:lnTo>
                  <a:pt x="598689" y="130533"/>
                </a:lnTo>
                <a:lnTo>
                  <a:pt x="591413" y="131203"/>
                </a:lnTo>
                <a:lnTo>
                  <a:pt x="625751" y="131203"/>
                </a:lnTo>
                <a:lnTo>
                  <a:pt x="627926" y="129184"/>
                </a:lnTo>
                <a:lnTo>
                  <a:pt x="616877" y="118592"/>
                </a:lnTo>
                <a:close/>
              </a:path>
              <a:path w="921385" h="146050">
                <a:moveTo>
                  <a:pt x="625751" y="46481"/>
                </a:moveTo>
                <a:lnTo>
                  <a:pt x="591413" y="46481"/>
                </a:lnTo>
                <a:lnTo>
                  <a:pt x="598689" y="47118"/>
                </a:lnTo>
                <a:lnTo>
                  <a:pt x="604993" y="49210"/>
                </a:lnTo>
                <a:lnTo>
                  <a:pt x="610873" y="53034"/>
                </a:lnTo>
                <a:lnTo>
                  <a:pt x="616877" y="58864"/>
                </a:lnTo>
                <a:lnTo>
                  <a:pt x="627926" y="48501"/>
                </a:lnTo>
                <a:lnTo>
                  <a:pt x="625751" y="46481"/>
                </a:lnTo>
                <a:close/>
              </a:path>
              <a:path w="921385" h="146050">
                <a:moveTo>
                  <a:pt x="448944" y="33413"/>
                </a:moveTo>
                <a:lnTo>
                  <a:pt x="432727" y="33413"/>
                </a:lnTo>
                <a:lnTo>
                  <a:pt x="432727" y="104165"/>
                </a:lnTo>
                <a:lnTo>
                  <a:pt x="449639" y="139737"/>
                </a:lnTo>
                <a:lnTo>
                  <a:pt x="472617" y="145630"/>
                </a:lnTo>
                <a:lnTo>
                  <a:pt x="481626" y="144751"/>
                </a:lnTo>
                <a:lnTo>
                  <a:pt x="489962" y="142141"/>
                </a:lnTo>
                <a:lnTo>
                  <a:pt x="497456" y="137840"/>
                </a:lnTo>
                <a:lnTo>
                  <a:pt x="503935" y="131889"/>
                </a:lnTo>
                <a:lnTo>
                  <a:pt x="519938" y="131889"/>
                </a:lnTo>
                <a:lnTo>
                  <a:pt x="519938" y="131203"/>
                </a:lnTo>
                <a:lnTo>
                  <a:pt x="475995" y="131203"/>
                </a:lnTo>
                <a:lnTo>
                  <a:pt x="464734" y="129349"/>
                </a:lnTo>
                <a:lnTo>
                  <a:pt x="456217" y="123799"/>
                </a:lnTo>
                <a:lnTo>
                  <a:pt x="450826" y="114573"/>
                </a:lnTo>
                <a:lnTo>
                  <a:pt x="448944" y="101688"/>
                </a:lnTo>
                <a:lnTo>
                  <a:pt x="448944" y="33413"/>
                </a:lnTo>
                <a:close/>
              </a:path>
              <a:path w="921385" h="146050">
                <a:moveTo>
                  <a:pt x="519938" y="131889"/>
                </a:moveTo>
                <a:lnTo>
                  <a:pt x="503935" y="131889"/>
                </a:lnTo>
                <a:lnTo>
                  <a:pt x="503935" y="144284"/>
                </a:lnTo>
                <a:lnTo>
                  <a:pt x="519938" y="144284"/>
                </a:lnTo>
                <a:lnTo>
                  <a:pt x="519938" y="131889"/>
                </a:lnTo>
                <a:close/>
              </a:path>
              <a:path w="921385" h="146050">
                <a:moveTo>
                  <a:pt x="519938" y="33413"/>
                </a:moveTo>
                <a:lnTo>
                  <a:pt x="503720" y="33413"/>
                </a:lnTo>
                <a:lnTo>
                  <a:pt x="503720" y="101688"/>
                </a:lnTo>
                <a:lnTo>
                  <a:pt x="501733" y="114476"/>
                </a:lnTo>
                <a:lnTo>
                  <a:pt x="496111" y="123713"/>
                </a:lnTo>
                <a:lnTo>
                  <a:pt x="487362" y="129317"/>
                </a:lnTo>
                <a:lnTo>
                  <a:pt x="475995" y="131203"/>
                </a:lnTo>
                <a:lnTo>
                  <a:pt x="519938" y="131203"/>
                </a:lnTo>
                <a:lnTo>
                  <a:pt x="519938" y="33413"/>
                </a:lnTo>
                <a:close/>
              </a:path>
              <a:path w="921385" h="146050">
                <a:moveTo>
                  <a:pt x="358114" y="32054"/>
                </a:moveTo>
                <a:lnTo>
                  <a:pt x="324210" y="51417"/>
                </a:lnTo>
                <a:lnTo>
                  <a:pt x="317550" y="88849"/>
                </a:lnTo>
                <a:lnTo>
                  <a:pt x="318080" y="101941"/>
                </a:lnTo>
                <a:lnTo>
                  <a:pt x="336186" y="139930"/>
                </a:lnTo>
                <a:lnTo>
                  <a:pt x="358114" y="145630"/>
                </a:lnTo>
                <a:lnTo>
                  <a:pt x="366908" y="144991"/>
                </a:lnTo>
                <a:lnTo>
                  <a:pt x="375069" y="142705"/>
                </a:lnTo>
                <a:lnTo>
                  <a:pt x="382639" y="138221"/>
                </a:lnTo>
                <a:lnTo>
                  <a:pt x="389451" y="131203"/>
                </a:lnTo>
                <a:lnTo>
                  <a:pt x="361721" y="131203"/>
                </a:lnTo>
                <a:lnTo>
                  <a:pt x="347181" y="127627"/>
                </a:lnTo>
                <a:lnTo>
                  <a:pt x="338707" y="118136"/>
                </a:lnTo>
                <a:lnTo>
                  <a:pt x="334755" y="104591"/>
                </a:lnTo>
                <a:lnTo>
                  <a:pt x="333781" y="88849"/>
                </a:lnTo>
                <a:lnTo>
                  <a:pt x="334755" y="73099"/>
                </a:lnTo>
                <a:lnTo>
                  <a:pt x="338707" y="59550"/>
                </a:lnTo>
                <a:lnTo>
                  <a:pt x="347181" y="50058"/>
                </a:lnTo>
                <a:lnTo>
                  <a:pt x="361721" y="46481"/>
                </a:lnTo>
                <a:lnTo>
                  <a:pt x="405663" y="46481"/>
                </a:lnTo>
                <a:lnTo>
                  <a:pt x="405663" y="46253"/>
                </a:lnTo>
                <a:lnTo>
                  <a:pt x="389432" y="46253"/>
                </a:lnTo>
                <a:lnTo>
                  <a:pt x="382446" y="39186"/>
                </a:lnTo>
                <a:lnTo>
                  <a:pt x="374954" y="34844"/>
                </a:lnTo>
                <a:lnTo>
                  <a:pt x="366872" y="32657"/>
                </a:lnTo>
                <a:lnTo>
                  <a:pt x="358114" y="32054"/>
                </a:lnTo>
                <a:close/>
              </a:path>
              <a:path w="921385" h="146050">
                <a:moveTo>
                  <a:pt x="405663" y="130987"/>
                </a:moveTo>
                <a:lnTo>
                  <a:pt x="389661" y="130987"/>
                </a:lnTo>
                <a:lnTo>
                  <a:pt x="389661" y="144284"/>
                </a:lnTo>
                <a:lnTo>
                  <a:pt x="405663" y="144284"/>
                </a:lnTo>
                <a:lnTo>
                  <a:pt x="405663" y="130987"/>
                </a:lnTo>
                <a:close/>
              </a:path>
              <a:path w="921385" h="146050">
                <a:moveTo>
                  <a:pt x="405663" y="46481"/>
                </a:moveTo>
                <a:lnTo>
                  <a:pt x="361721" y="46481"/>
                </a:lnTo>
                <a:lnTo>
                  <a:pt x="376225" y="50058"/>
                </a:lnTo>
                <a:lnTo>
                  <a:pt x="384621" y="59550"/>
                </a:lnTo>
                <a:lnTo>
                  <a:pt x="388494" y="73099"/>
                </a:lnTo>
                <a:lnTo>
                  <a:pt x="389432" y="88849"/>
                </a:lnTo>
                <a:lnTo>
                  <a:pt x="388494" y="104591"/>
                </a:lnTo>
                <a:lnTo>
                  <a:pt x="384621" y="118136"/>
                </a:lnTo>
                <a:lnTo>
                  <a:pt x="376225" y="127627"/>
                </a:lnTo>
                <a:lnTo>
                  <a:pt x="361721" y="131203"/>
                </a:lnTo>
                <a:lnTo>
                  <a:pt x="389451" y="131203"/>
                </a:lnTo>
                <a:lnTo>
                  <a:pt x="389661" y="130987"/>
                </a:lnTo>
                <a:lnTo>
                  <a:pt x="405663" y="130987"/>
                </a:lnTo>
                <a:lnTo>
                  <a:pt x="405663" y="46481"/>
                </a:lnTo>
                <a:close/>
              </a:path>
              <a:path w="921385" h="146050">
                <a:moveTo>
                  <a:pt x="405663" y="431"/>
                </a:moveTo>
                <a:lnTo>
                  <a:pt x="389432" y="431"/>
                </a:lnTo>
                <a:lnTo>
                  <a:pt x="389432" y="46253"/>
                </a:lnTo>
                <a:lnTo>
                  <a:pt x="405663" y="46253"/>
                </a:lnTo>
                <a:lnTo>
                  <a:pt x="405663" y="431"/>
                </a:lnTo>
                <a:close/>
              </a:path>
              <a:path w="921385" h="146050">
                <a:moveTo>
                  <a:pt x="253695" y="32054"/>
                </a:moveTo>
                <a:lnTo>
                  <a:pt x="215048" y="54019"/>
                </a:lnTo>
                <a:lnTo>
                  <a:pt x="208394" y="88849"/>
                </a:lnTo>
                <a:lnTo>
                  <a:pt x="208921" y="101356"/>
                </a:lnTo>
                <a:lnTo>
                  <a:pt x="228213" y="138221"/>
                </a:lnTo>
                <a:lnTo>
                  <a:pt x="253695" y="145630"/>
                </a:lnTo>
                <a:lnTo>
                  <a:pt x="263281" y="144737"/>
                </a:lnTo>
                <a:lnTo>
                  <a:pt x="271772" y="142197"/>
                </a:lnTo>
                <a:lnTo>
                  <a:pt x="279164" y="138221"/>
                </a:lnTo>
                <a:lnTo>
                  <a:pt x="285457" y="133019"/>
                </a:lnTo>
                <a:lnTo>
                  <a:pt x="286792" y="131203"/>
                </a:lnTo>
                <a:lnTo>
                  <a:pt x="245795" y="131203"/>
                </a:lnTo>
                <a:lnTo>
                  <a:pt x="238810" y="128282"/>
                </a:lnTo>
                <a:lnTo>
                  <a:pt x="224624" y="88849"/>
                </a:lnTo>
                <a:lnTo>
                  <a:pt x="224892" y="79407"/>
                </a:lnTo>
                <a:lnTo>
                  <a:pt x="245795" y="46481"/>
                </a:lnTo>
                <a:lnTo>
                  <a:pt x="286783" y="46481"/>
                </a:lnTo>
                <a:lnTo>
                  <a:pt x="285457" y="44678"/>
                </a:lnTo>
                <a:lnTo>
                  <a:pt x="279164" y="39475"/>
                </a:lnTo>
                <a:lnTo>
                  <a:pt x="271772" y="35494"/>
                </a:lnTo>
                <a:lnTo>
                  <a:pt x="263281" y="32950"/>
                </a:lnTo>
                <a:lnTo>
                  <a:pt x="253695" y="32054"/>
                </a:lnTo>
                <a:close/>
              </a:path>
              <a:path w="921385" h="146050">
                <a:moveTo>
                  <a:pt x="286783" y="46481"/>
                </a:moveTo>
                <a:lnTo>
                  <a:pt x="261581" y="46481"/>
                </a:lnTo>
                <a:lnTo>
                  <a:pt x="268782" y="49415"/>
                </a:lnTo>
                <a:lnTo>
                  <a:pt x="273977" y="54597"/>
                </a:lnTo>
                <a:lnTo>
                  <a:pt x="278766" y="61624"/>
                </a:lnTo>
                <a:lnTo>
                  <a:pt x="281403" y="70113"/>
                </a:lnTo>
                <a:lnTo>
                  <a:pt x="282521" y="79407"/>
                </a:lnTo>
                <a:lnTo>
                  <a:pt x="282752" y="88849"/>
                </a:lnTo>
                <a:lnTo>
                  <a:pt x="282521" y="98283"/>
                </a:lnTo>
                <a:lnTo>
                  <a:pt x="261581" y="131203"/>
                </a:lnTo>
                <a:lnTo>
                  <a:pt x="286792" y="131203"/>
                </a:lnTo>
                <a:lnTo>
                  <a:pt x="292323" y="123676"/>
                </a:lnTo>
                <a:lnTo>
                  <a:pt x="296444" y="113044"/>
                </a:lnTo>
                <a:lnTo>
                  <a:pt x="298454" y="101356"/>
                </a:lnTo>
                <a:lnTo>
                  <a:pt x="298983" y="88849"/>
                </a:lnTo>
                <a:lnTo>
                  <a:pt x="298454" y="76336"/>
                </a:lnTo>
                <a:lnTo>
                  <a:pt x="296444" y="64649"/>
                </a:lnTo>
                <a:lnTo>
                  <a:pt x="292323" y="54019"/>
                </a:lnTo>
                <a:lnTo>
                  <a:pt x="286783" y="46481"/>
                </a:lnTo>
                <a:close/>
              </a:path>
              <a:path w="921385" h="146050">
                <a:moveTo>
                  <a:pt x="145351" y="33413"/>
                </a:moveTo>
                <a:lnTo>
                  <a:pt x="129108" y="33413"/>
                </a:lnTo>
                <a:lnTo>
                  <a:pt x="129108" y="144284"/>
                </a:lnTo>
                <a:lnTo>
                  <a:pt x="145351" y="144284"/>
                </a:lnTo>
                <a:lnTo>
                  <a:pt x="145351" y="76225"/>
                </a:lnTo>
                <a:lnTo>
                  <a:pt x="147224" y="64446"/>
                </a:lnTo>
                <a:lnTo>
                  <a:pt x="152560" y="55014"/>
                </a:lnTo>
                <a:lnTo>
                  <a:pt x="160937" y="48752"/>
                </a:lnTo>
                <a:lnTo>
                  <a:pt x="169779" y="46926"/>
                </a:lnTo>
                <a:lnTo>
                  <a:pt x="145351" y="46926"/>
                </a:lnTo>
                <a:lnTo>
                  <a:pt x="145351" y="33413"/>
                </a:lnTo>
                <a:close/>
              </a:path>
              <a:path w="921385" h="146050">
                <a:moveTo>
                  <a:pt x="199059" y="46481"/>
                </a:moveTo>
                <a:lnTo>
                  <a:pt x="180505" y="46481"/>
                </a:lnTo>
                <a:lnTo>
                  <a:pt x="185013" y="48501"/>
                </a:lnTo>
                <a:lnTo>
                  <a:pt x="191096" y="54597"/>
                </a:lnTo>
                <a:lnTo>
                  <a:pt x="199059" y="46481"/>
                </a:lnTo>
                <a:close/>
              </a:path>
              <a:path w="921385" h="146050">
                <a:moveTo>
                  <a:pt x="176441" y="32054"/>
                </a:moveTo>
                <a:lnTo>
                  <a:pt x="167020" y="33078"/>
                </a:lnTo>
                <a:lnTo>
                  <a:pt x="158357" y="36023"/>
                </a:lnTo>
                <a:lnTo>
                  <a:pt x="150964" y="40702"/>
                </a:lnTo>
                <a:lnTo>
                  <a:pt x="145351" y="46926"/>
                </a:lnTo>
                <a:lnTo>
                  <a:pt x="169779" y="46926"/>
                </a:lnTo>
                <a:lnTo>
                  <a:pt x="171932" y="46481"/>
                </a:lnTo>
                <a:lnTo>
                  <a:pt x="199059" y="46481"/>
                </a:lnTo>
                <a:lnTo>
                  <a:pt x="203034" y="42430"/>
                </a:lnTo>
                <a:lnTo>
                  <a:pt x="197041" y="37476"/>
                </a:lnTo>
                <a:lnTo>
                  <a:pt x="190752" y="34280"/>
                </a:lnTo>
                <a:lnTo>
                  <a:pt x="183955" y="32565"/>
                </a:lnTo>
                <a:lnTo>
                  <a:pt x="176441" y="32054"/>
                </a:lnTo>
                <a:close/>
              </a:path>
              <a:path w="921385" h="146050">
                <a:moveTo>
                  <a:pt x="59715" y="0"/>
                </a:moveTo>
                <a:lnTo>
                  <a:pt x="0" y="0"/>
                </a:lnTo>
                <a:lnTo>
                  <a:pt x="0" y="144284"/>
                </a:lnTo>
                <a:lnTo>
                  <a:pt x="17119" y="144284"/>
                </a:lnTo>
                <a:lnTo>
                  <a:pt x="17119" y="94424"/>
                </a:lnTo>
                <a:lnTo>
                  <a:pt x="59715" y="94424"/>
                </a:lnTo>
                <a:lnTo>
                  <a:pt x="79822" y="91086"/>
                </a:lnTo>
                <a:lnTo>
                  <a:pt x="95492" y="81580"/>
                </a:lnTo>
                <a:lnTo>
                  <a:pt x="97188" y="79095"/>
                </a:lnTo>
                <a:lnTo>
                  <a:pt x="17119" y="79095"/>
                </a:lnTo>
                <a:lnTo>
                  <a:pt x="17119" y="15328"/>
                </a:lnTo>
                <a:lnTo>
                  <a:pt x="97270" y="15328"/>
                </a:lnTo>
                <a:lnTo>
                  <a:pt x="95492" y="12736"/>
                </a:lnTo>
                <a:lnTo>
                  <a:pt x="79822" y="3304"/>
                </a:lnTo>
                <a:lnTo>
                  <a:pt x="59715" y="0"/>
                </a:lnTo>
                <a:close/>
              </a:path>
              <a:path w="921385" h="146050">
                <a:moveTo>
                  <a:pt x="97270" y="15328"/>
                </a:moveTo>
                <a:lnTo>
                  <a:pt x="58140" y="15328"/>
                </a:lnTo>
                <a:lnTo>
                  <a:pt x="71916" y="17314"/>
                </a:lnTo>
                <a:lnTo>
                  <a:pt x="82672" y="23272"/>
                </a:lnTo>
                <a:lnTo>
                  <a:pt x="89667" y="33202"/>
                </a:lnTo>
                <a:lnTo>
                  <a:pt x="92163" y="47104"/>
                </a:lnTo>
                <a:lnTo>
                  <a:pt x="89667" y="61039"/>
                </a:lnTo>
                <a:lnTo>
                  <a:pt x="82672" y="71043"/>
                </a:lnTo>
                <a:lnTo>
                  <a:pt x="71916" y="77075"/>
                </a:lnTo>
                <a:lnTo>
                  <a:pt x="58140" y="79095"/>
                </a:lnTo>
                <a:lnTo>
                  <a:pt x="97188" y="79095"/>
                </a:lnTo>
                <a:lnTo>
                  <a:pt x="105669" y="66665"/>
                </a:lnTo>
                <a:lnTo>
                  <a:pt x="109296" y="47104"/>
                </a:lnTo>
                <a:lnTo>
                  <a:pt x="105669" y="27576"/>
                </a:lnTo>
                <a:lnTo>
                  <a:pt x="97270" y="15328"/>
                </a:lnTo>
                <a:close/>
              </a:path>
            </a:pathLst>
          </a:custGeom>
          <a:solidFill>
            <a:srgbClr val="5F6369"/>
          </a:solidFill>
        </p:spPr>
        <p:txBody>
          <a:bodyPr wrap="square" lIns="0" tIns="0" rIns="0" bIns="0" rtlCol="0"/>
          <a:lstStyle/>
          <a:p>
            <a:endParaRPr sz="1154"/>
          </a:p>
        </p:txBody>
      </p:sp>
      <p:sp>
        <p:nvSpPr>
          <p:cNvPr id="206" name="object 206"/>
          <p:cNvSpPr/>
          <p:nvPr/>
        </p:nvSpPr>
        <p:spPr>
          <a:xfrm>
            <a:off x="2538580" y="475222"/>
            <a:ext cx="600279" cy="94481"/>
          </a:xfrm>
          <a:custGeom>
            <a:avLst/>
            <a:gdLst/>
            <a:ahLst/>
            <a:cxnLst/>
            <a:rect l="l" t="t" r="r" b="b"/>
            <a:pathLst>
              <a:path w="935989" h="147319">
                <a:moveTo>
                  <a:pt x="855700" y="120053"/>
                </a:moveTo>
                <a:lnTo>
                  <a:pt x="844880" y="130873"/>
                </a:lnTo>
                <a:lnTo>
                  <a:pt x="854496" y="138311"/>
                </a:lnTo>
                <a:lnTo>
                  <a:pt x="865190" y="143259"/>
                </a:lnTo>
                <a:lnTo>
                  <a:pt x="877109" y="146011"/>
                </a:lnTo>
                <a:lnTo>
                  <a:pt x="890397" y="146862"/>
                </a:lnTo>
                <a:lnTo>
                  <a:pt x="908757" y="144591"/>
                </a:lnTo>
                <a:lnTo>
                  <a:pt x="922997" y="137990"/>
                </a:lnTo>
                <a:lnTo>
                  <a:pt x="927421" y="132892"/>
                </a:lnTo>
                <a:lnTo>
                  <a:pt x="890168" y="132892"/>
                </a:lnTo>
                <a:lnTo>
                  <a:pt x="880221" y="132184"/>
                </a:lnTo>
                <a:lnTo>
                  <a:pt x="871077" y="129935"/>
                </a:lnTo>
                <a:lnTo>
                  <a:pt x="862861" y="125954"/>
                </a:lnTo>
                <a:lnTo>
                  <a:pt x="855700" y="120053"/>
                </a:lnTo>
                <a:close/>
              </a:path>
              <a:path w="935989" h="147319">
                <a:moveTo>
                  <a:pt x="890625" y="33286"/>
                </a:moveTo>
                <a:lnTo>
                  <a:pt x="874264" y="35504"/>
                </a:lnTo>
                <a:lnTo>
                  <a:pt x="861352" y="41906"/>
                </a:lnTo>
                <a:lnTo>
                  <a:pt x="852878" y="52114"/>
                </a:lnTo>
                <a:lnTo>
                  <a:pt x="849833" y="65747"/>
                </a:lnTo>
                <a:lnTo>
                  <a:pt x="851968" y="77840"/>
                </a:lnTo>
                <a:lnTo>
                  <a:pt x="858288" y="86787"/>
                </a:lnTo>
                <a:lnTo>
                  <a:pt x="868660" y="92649"/>
                </a:lnTo>
                <a:lnTo>
                  <a:pt x="882954" y="95491"/>
                </a:lnTo>
                <a:lnTo>
                  <a:pt x="914069" y="98196"/>
                </a:lnTo>
                <a:lnTo>
                  <a:pt x="919708" y="103593"/>
                </a:lnTo>
                <a:lnTo>
                  <a:pt x="919708" y="113283"/>
                </a:lnTo>
                <a:lnTo>
                  <a:pt x="917661" y="121866"/>
                </a:lnTo>
                <a:lnTo>
                  <a:pt x="911786" y="127993"/>
                </a:lnTo>
                <a:lnTo>
                  <a:pt x="902488" y="131668"/>
                </a:lnTo>
                <a:lnTo>
                  <a:pt x="890168" y="132892"/>
                </a:lnTo>
                <a:lnTo>
                  <a:pt x="927421" y="132892"/>
                </a:lnTo>
                <a:lnTo>
                  <a:pt x="932209" y="127376"/>
                </a:lnTo>
                <a:lnTo>
                  <a:pt x="935482" y="113068"/>
                </a:lnTo>
                <a:lnTo>
                  <a:pt x="933099" y="99887"/>
                </a:lnTo>
                <a:lnTo>
                  <a:pt x="926404" y="90976"/>
                </a:lnTo>
                <a:lnTo>
                  <a:pt x="916076" y="85618"/>
                </a:lnTo>
                <a:lnTo>
                  <a:pt x="902792" y="83096"/>
                </a:lnTo>
                <a:lnTo>
                  <a:pt x="871016" y="80390"/>
                </a:lnTo>
                <a:lnTo>
                  <a:pt x="865606" y="74752"/>
                </a:lnTo>
                <a:lnTo>
                  <a:pt x="865606" y="65290"/>
                </a:lnTo>
                <a:lnTo>
                  <a:pt x="867197" y="57684"/>
                </a:lnTo>
                <a:lnTo>
                  <a:pt x="871915" y="51935"/>
                </a:lnTo>
                <a:lnTo>
                  <a:pt x="879676" y="48297"/>
                </a:lnTo>
                <a:lnTo>
                  <a:pt x="890397" y="47028"/>
                </a:lnTo>
                <a:lnTo>
                  <a:pt x="928712" y="47028"/>
                </a:lnTo>
                <a:lnTo>
                  <a:pt x="930503" y="45237"/>
                </a:lnTo>
                <a:lnTo>
                  <a:pt x="922311" y="39946"/>
                </a:lnTo>
                <a:lnTo>
                  <a:pt x="912764" y="36218"/>
                </a:lnTo>
                <a:lnTo>
                  <a:pt x="902117" y="34012"/>
                </a:lnTo>
                <a:lnTo>
                  <a:pt x="890625" y="33286"/>
                </a:lnTo>
                <a:close/>
              </a:path>
              <a:path w="935989" h="147319">
                <a:moveTo>
                  <a:pt x="928712" y="47028"/>
                </a:moveTo>
                <a:lnTo>
                  <a:pt x="890397" y="47028"/>
                </a:lnTo>
                <a:lnTo>
                  <a:pt x="898744" y="47547"/>
                </a:lnTo>
                <a:lnTo>
                  <a:pt x="906506" y="49147"/>
                </a:lnTo>
                <a:lnTo>
                  <a:pt x="913592" y="51887"/>
                </a:lnTo>
                <a:lnTo>
                  <a:pt x="919911" y="55829"/>
                </a:lnTo>
                <a:lnTo>
                  <a:pt x="928712" y="47028"/>
                </a:lnTo>
                <a:close/>
              </a:path>
              <a:path w="935989" h="147319">
                <a:moveTo>
                  <a:pt x="818969" y="47256"/>
                </a:moveTo>
                <a:lnTo>
                  <a:pt x="782142" y="47256"/>
                </a:lnTo>
                <a:lnTo>
                  <a:pt x="795141" y="48778"/>
                </a:lnTo>
                <a:lnTo>
                  <a:pt x="803951" y="53343"/>
                </a:lnTo>
                <a:lnTo>
                  <a:pt x="808956" y="60951"/>
                </a:lnTo>
                <a:lnTo>
                  <a:pt x="810539" y="71602"/>
                </a:lnTo>
                <a:lnTo>
                  <a:pt x="810539" y="82181"/>
                </a:lnTo>
                <a:lnTo>
                  <a:pt x="777189" y="82181"/>
                </a:lnTo>
                <a:lnTo>
                  <a:pt x="760745" y="84458"/>
                </a:lnTo>
                <a:lnTo>
                  <a:pt x="748741" y="90920"/>
                </a:lnTo>
                <a:lnTo>
                  <a:pt x="741384" y="101014"/>
                </a:lnTo>
                <a:lnTo>
                  <a:pt x="738926" y="113969"/>
                </a:lnTo>
                <a:lnTo>
                  <a:pt x="738886" y="122974"/>
                </a:lnTo>
                <a:lnTo>
                  <a:pt x="741807" y="131317"/>
                </a:lnTo>
                <a:lnTo>
                  <a:pt x="778535" y="146862"/>
                </a:lnTo>
                <a:lnTo>
                  <a:pt x="788547" y="146265"/>
                </a:lnTo>
                <a:lnTo>
                  <a:pt x="796737" y="144275"/>
                </a:lnTo>
                <a:lnTo>
                  <a:pt x="803827" y="140594"/>
                </a:lnTo>
                <a:lnTo>
                  <a:pt x="810539" y="134924"/>
                </a:lnTo>
                <a:lnTo>
                  <a:pt x="826770" y="134924"/>
                </a:lnTo>
                <a:lnTo>
                  <a:pt x="826770" y="132892"/>
                </a:lnTo>
                <a:lnTo>
                  <a:pt x="780110" y="132892"/>
                </a:lnTo>
                <a:lnTo>
                  <a:pt x="768718" y="131741"/>
                </a:lnTo>
                <a:lnTo>
                  <a:pt x="760793" y="128246"/>
                </a:lnTo>
                <a:lnTo>
                  <a:pt x="756164" y="122343"/>
                </a:lnTo>
                <a:lnTo>
                  <a:pt x="754659" y="113969"/>
                </a:lnTo>
                <a:lnTo>
                  <a:pt x="756186" y="105483"/>
                </a:lnTo>
                <a:lnTo>
                  <a:pt x="760796" y="99345"/>
                </a:lnTo>
                <a:lnTo>
                  <a:pt x="768536" y="95617"/>
                </a:lnTo>
                <a:lnTo>
                  <a:pt x="779449" y="94360"/>
                </a:lnTo>
                <a:lnTo>
                  <a:pt x="826770" y="94360"/>
                </a:lnTo>
                <a:lnTo>
                  <a:pt x="826770" y="70243"/>
                </a:lnTo>
                <a:lnTo>
                  <a:pt x="824015" y="54300"/>
                </a:lnTo>
                <a:lnTo>
                  <a:pt x="818969" y="47256"/>
                </a:lnTo>
                <a:close/>
              </a:path>
              <a:path w="935989" h="147319">
                <a:moveTo>
                  <a:pt x="826770" y="134924"/>
                </a:moveTo>
                <a:lnTo>
                  <a:pt x="810539" y="134924"/>
                </a:lnTo>
                <a:lnTo>
                  <a:pt x="810539" y="145516"/>
                </a:lnTo>
                <a:lnTo>
                  <a:pt x="826770" y="145516"/>
                </a:lnTo>
                <a:lnTo>
                  <a:pt x="826770" y="134924"/>
                </a:lnTo>
                <a:close/>
              </a:path>
              <a:path w="935989" h="147319">
                <a:moveTo>
                  <a:pt x="826770" y="94360"/>
                </a:moveTo>
                <a:lnTo>
                  <a:pt x="810539" y="94360"/>
                </a:lnTo>
                <a:lnTo>
                  <a:pt x="810539" y="115544"/>
                </a:lnTo>
                <a:lnTo>
                  <a:pt x="808736" y="121856"/>
                </a:lnTo>
                <a:lnTo>
                  <a:pt x="780110" y="132892"/>
                </a:lnTo>
                <a:lnTo>
                  <a:pt x="826770" y="132892"/>
                </a:lnTo>
                <a:lnTo>
                  <a:pt x="826770" y="94360"/>
                </a:lnTo>
                <a:close/>
              </a:path>
              <a:path w="935989" h="147319">
                <a:moveTo>
                  <a:pt x="782370" y="33286"/>
                </a:moveTo>
                <a:lnTo>
                  <a:pt x="770031" y="34051"/>
                </a:lnTo>
                <a:lnTo>
                  <a:pt x="759723" y="36696"/>
                </a:lnTo>
                <a:lnTo>
                  <a:pt x="750934" y="41752"/>
                </a:lnTo>
                <a:lnTo>
                  <a:pt x="743153" y="49745"/>
                </a:lnTo>
                <a:lnTo>
                  <a:pt x="754202" y="59880"/>
                </a:lnTo>
                <a:lnTo>
                  <a:pt x="759325" y="54007"/>
                </a:lnTo>
                <a:lnTo>
                  <a:pt x="765295" y="50101"/>
                </a:lnTo>
                <a:lnTo>
                  <a:pt x="772704" y="47929"/>
                </a:lnTo>
                <a:lnTo>
                  <a:pt x="782142" y="47256"/>
                </a:lnTo>
                <a:lnTo>
                  <a:pt x="818969" y="47256"/>
                </a:lnTo>
                <a:lnTo>
                  <a:pt x="815724" y="42725"/>
                </a:lnTo>
                <a:lnTo>
                  <a:pt x="801856" y="35671"/>
                </a:lnTo>
                <a:lnTo>
                  <a:pt x="782370" y="33286"/>
                </a:lnTo>
                <a:close/>
              </a:path>
              <a:path w="935989" h="147319">
                <a:moveTo>
                  <a:pt x="664197" y="736"/>
                </a:moveTo>
                <a:lnTo>
                  <a:pt x="623189" y="17411"/>
                </a:lnTo>
                <a:lnTo>
                  <a:pt x="608152" y="63233"/>
                </a:lnTo>
                <a:lnTo>
                  <a:pt x="608133" y="78117"/>
                </a:lnTo>
                <a:lnTo>
                  <a:pt x="608715" y="94820"/>
                </a:lnTo>
                <a:lnTo>
                  <a:pt x="623189" y="130187"/>
                </a:lnTo>
                <a:lnTo>
                  <a:pt x="664197" y="146862"/>
                </a:lnTo>
                <a:lnTo>
                  <a:pt x="676246" y="145688"/>
                </a:lnTo>
                <a:lnTo>
                  <a:pt x="687551" y="142190"/>
                </a:lnTo>
                <a:lnTo>
                  <a:pt x="697881" y="136409"/>
                </a:lnTo>
                <a:lnTo>
                  <a:pt x="703412" y="131546"/>
                </a:lnTo>
                <a:lnTo>
                  <a:pt x="664197" y="131546"/>
                </a:lnTo>
                <a:lnTo>
                  <a:pt x="656381" y="130798"/>
                </a:lnTo>
                <a:lnTo>
                  <a:pt x="627772" y="104784"/>
                </a:lnTo>
                <a:lnTo>
                  <a:pt x="625297" y="78117"/>
                </a:lnTo>
                <a:lnTo>
                  <a:pt x="625356" y="63233"/>
                </a:lnTo>
                <a:lnTo>
                  <a:pt x="642273" y="22719"/>
                </a:lnTo>
                <a:lnTo>
                  <a:pt x="664197" y="16065"/>
                </a:lnTo>
                <a:lnTo>
                  <a:pt x="703457" y="16065"/>
                </a:lnTo>
                <a:lnTo>
                  <a:pt x="701978" y="14176"/>
                </a:lnTo>
                <a:lnTo>
                  <a:pt x="685230" y="4276"/>
                </a:lnTo>
                <a:lnTo>
                  <a:pt x="664197" y="736"/>
                </a:lnTo>
                <a:close/>
              </a:path>
              <a:path w="935989" h="147319">
                <a:moveTo>
                  <a:pt x="720750" y="72948"/>
                </a:moveTo>
                <a:lnTo>
                  <a:pt x="664197" y="72948"/>
                </a:lnTo>
                <a:lnTo>
                  <a:pt x="664197" y="88049"/>
                </a:lnTo>
                <a:lnTo>
                  <a:pt x="703630" y="88049"/>
                </a:lnTo>
                <a:lnTo>
                  <a:pt x="703630" y="88722"/>
                </a:lnTo>
                <a:lnTo>
                  <a:pt x="688380" y="123745"/>
                </a:lnTo>
                <a:lnTo>
                  <a:pt x="664197" y="131546"/>
                </a:lnTo>
                <a:lnTo>
                  <a:pt x="703412" y="131546"/>
                </a:lnTo>
                <a:lnTo>
                  <a:pt x="720644" y="88722"/>
                </a:lnTo>
                <a:lnTo>
                  <a:pt x="720750" y="72948"/>
                </a:lnTo>
                <a:close/>
              </a:path>
              <a:path w="935989" h="147319">
                <a:moveTo>
                  <a:pt x="703457" y="16065"/>
                </a:moveTo>
                <a:lnTo>
                  <a:pt x="664197" y="16065"/>
                </a:lnTo>
                <a:lnTo>
                  <a:pt x="678115" y="18319"/>
                </a:lnTo>
                <a:lnTo>
                  <a:pt x="689521" y="24798"/>
                </a:lnTo>
                <a:lnTo>
                  <a:pt x="698012" y="35080"/>
                </a:lnTo>
                <a:lnTo>
                  <a:pt x="703186" y="48742"/>
                </a:lnTo>
                <a:lnTo>
                  <a:pt x="720318" y="48742"/>
                </a:lnTo>
                <a:lnTo>
                  <a:pt x="713866" y="29358"/>
                </a:lnTo>
                <a:lnTo>
                  <a:pt x="703457" y="16065"/>
                </a:lnTo>
                <a:close/>
              </a:path>
              <a:path w="935989" h="147319">
                <a:moveTo>
                  <a:pt x="496836" y="0"/>
                </a:moveTo>
                <a:lnTo>
                  <a:pt x="465127" y="29921"/>
                </a:lnTo>
                <a:lnTo>
                  <a:pt x="465118" y="30327"/>
                </a:lnTo>
                <a:lnTo>
                  <a:pt x="466524" y="39286"/>
                </a:lnTo>
                <a:lnTo>
                  <a:pt x="470219" y="47463"/>
                </a:lnTo>
                <a:lnTo>
                  <a:pt x="475239" y="54806"/>
                </a:lnTo>
                <a:lnTo>
                  <a:pt x="480656" y="61467"/>
                </a:lnTo>
                <a:lnTo>
                  <a:pt x="469142" y="69592"/>
                </a:lnTo>
                <a:lnTo>
                  <a:pt x="459176" y="78835"/>
                </a:lnTo>
                <a:lnTo>
                  <a:pt x="452165" y="90164"/>
                </a:lnTo>
                <a:lnTo>
                  <a:pt x="449516" y="104546"/>
                </a:lnTo>
                <a:lnTo>
                  <a:pt x="452702" y="121663"/>
                </a:lnTo>
                <a:lnTo>
                  <a:pt x="461805" y="134877"/>
                </a:lnTo>
                <a:lnTo>
                  <a:pt x="476139" y="143390"/>
                </a:lnTo>
                <a:lnTo>
                  <a:pt x="495020" y="146405"/>
                </a:lnTo>
                <a:lnTo>
                  <a:pt x="510555" y="144518"/>
                </a:lnTo>
                <a:lnTo>
                  <a:pt x="522698" y="139958"/>
                </a:lnTo>
                <a:lnTo>
                  <a:pt x="531619" y="134377"/>
                </a:lnTo>
                <a:lnTo>
                  <a:pt x="533424" y="132854"/>
                </a:lnTo>
                <a:lnTo>
                  <a:pt x="494817" y="132854"/>
                </a:lnTo>
                <a:lnTo>
                  <a:pt x="482572" y="130784"/>
                </a:lnTo>
                <a:lnTo>
                  <a:pt x="472981" y="124941"/>
                </a:lnTo>
                <a:lnTo>
                  <a:pt x="466726" y="115875"/>
                </a:lnTo>
                <a:lnTo>
                  <a:pt x="464489" y="104139"/>
                </a:lnTo>
                <a:lnTo>
                  <a:pt x="466609" y="93271"/>
                </a:lnTo>
                <a:lnTo>
                  <a:pt x="472198" y="84699"/>
                </a:lnTo>
                <a:lnTo>
                  <a:pt x="480102" y="77608"/>
                </a:lnTo>
                <a:lnTo>
                  <a:pt x="489165" y="71183"/>
                </a:lnTo>
                <a:lnTo>
                  <a:pt x="508052" y="71183"/>
                </a:lnTo>
                <a:lnTo>
                  <a:pt x="501497" y="63296"/>
                </a:lnTo>
                <a:lnTo>
                  <a:pt x="504926" y="60871"/>
                </a:lnTo>
                <a:lnTo>
                  <a:pt x="512203" y="56006"/>
                </a:lnTo>
                <a:lnTo>
                  <a:pt x="515259" y="53581"/>
                </a:lnTo>
                <a:lnTo>
                  <a:pt x="493204" y="53581"/>
                </a:lnTo>
                <a:lnTo>
                  <a:pt x="487169" y="45958"/>
                </a:lnTo>
                <a:lnTo>
                  <a:pt x="483166" y="39931"/>
                </a:lnTo>
                <a:lnTo>
                  <a:pt x="480947" y="34814"/>
                </a:lnTo>
                <a:lnTo>
                  <a:pt x="480320" y="30327"/>
                </a:lnTo>
                <a:lnTo>
                  <a:pt x="480263" y="20218"/>
                </a:lnTo>
                <a:lnTo>
                  <a:pt x="486930" y="13131"/>
                </a:lnTo>
                <a:lnTo>
                  <a:pt x="522275" y="13131"/>
                </a:lnTo>
                <a:lnTo>
                  <a:pt x="519263" y="8715"/>
                </a:lnTo>
                <a:lnTo>
                  <a:pt x="509328" y="2320"/>
                </a:lnTo>
                <a:lnTo>
                  <a:pt x="496836" y="0"/>
                </a:lnTo>
                <a:close/>
              </a:path>
              <a:path w="935989" h="147319">
                <a:moveTo>
                  <a:pt x="556525" y="129425"/>
                </a:moveTo>
                <a:lnTo>
                  <a:pt x="537489" y="129425"/>
                </a:lnTo>
                <a:lnTo>
                  <a:pt x="550430" y="145199"/>
                </a:lnTo>
                <a:lnTo>
                  <a:pt x="569645" y="145199"/>
                </a:lnTo>
                <a:lnTo>
                  <a:pt x="556525" y="129425"/>
                </a:lnTo>
                <a:close/>
              </a:path>
              <a:path w="935989" h="147319">
                <a:moveTo>
                  <a:pt x="508052" y="71183"/>
                </a:moveTo>
                <a:lnTo>
                  <a:pt x="489165" y="71183"/>
                </a:lnTo>
                <a:lnTo>
                  <a:pt x="528802" y="118897"/>
                </a:lnTo>
                <a:lnTo>
                  <a:pt x="519791" y="125771"/>
                </a:lnTo>
                <a:lnTo>
                  <a:pt x="511200" y="130047"/>
                </a:lnTo>
                <a:lnTo>
                  <a:pt x="502913" y="132238"/>
                </a:lnTo>
                <a:lnTo>
                  <a:pt x="494817" y="132854"/>
                </a:lnTo>
                <a:lnTo>
                  <a:pt x="533424" y="132854"/>
                </a:lnTo>
                <a:lnTo>
                  <a:pt x="537489" y="129425"/>
                </a:lnTo>
                <a:lnTo>
                  <a:pt x="556525" y="129425"/>
                </a:lnTo>
                <a:lnTo>
                  <a:pt x="547598" y="118694"/>
                </a:lnTo>
                <a:lnTo>
                  <a:pt x="553582" y="109679"/>
                </a:lnTo>
                <a:lnTo>
                  <a:pt x="554413" y="107581"/>
                </a:lnTo>
                <a:lnTo>
                  <a:pt x="538302" y="107581"/>
                </a:lnTo>
                <a:lnTo>
                  <a:pt x="508052" y="71183"/>
                </a:lnTo>
                <a:close/>
              </a:path>
              <a:path w="935989" h="147319">
                <a:moveTo>
                  <a:pt x="560946" y="74612"/>
                </a:moveTo>
                <a:lnTo>
                  <a:pt x="546392" y="74612"/>
                </a:lnTo>
                <a:lnTo>
                  <a:pt x="545865" y="85337"/>
                </a:lnTo>
                <a:lnTo>
                  <a:pt x="544466" y="93826"/>
                </a:lnTo>
                <a:lnTo>
                  <a:pt x="542007" y="100949"/>
                </a:lnTo>
                <a:lnTo>
                  <a:pt x="538302" y="107581"/>
                </a:lnTo>
                <a:lnTo>
                  <a:pt x="554413" y="107581"/>
                </a:lnTo>
                <a:lnTo>
                  <a:pt x="557687" y="99315"/>
                </a:lnTo>
                <a:lnTo>
                  <a:pt x="560084" y="87620"/>
                </a:lnTo>
                <a:lnTo>
                  <a:pt x="560946" y="74612"/>
                </a:lnTo>
                <a:close/>
              </a:path>
              <a:path w="935989" h="147319">
                <a:moveTo>
                  <a:pt x="522275" y="13131"/>
                </a:moveTo>
                <a:lnTo>
                  <a:pt x="506552" y="13131"/>
                </a:lnTo>
                <a:lnTo>
                  <a:pt x="513829" y="20624"/>
                </a:lnTo>
                <a:lnTo>
                  <a:pt x="513829" y="38620"/>
                </a:lnTo>
                <a:lnTo>
                  <a:pt x="507555" y="43675"/>
                </a:lnTo>
                <a:lnTo>
                  <a:pt x="495630" y="51968"/>
                </a:lnTo>
                <a:lnTo>
                  <a:pt x="493204" y="53581"/>
                </a:lnTo>
                <a:lnTo>
                  <a:pt x="515259" y="53581"/>
                </a:lnTo>
                <a:lnTo>
                  <a:pt x="518543" y="50974"/>
                </a:lnTo>
                <a:lnTo>
                  <a:pt x="523613" y="45143"/>
                </a:lnTo>
                <a:lnTo>
                  <a:pt x="526975" y="38324"/>
                </a:lnTo>
                <a:lnTo>
                  <a:pt x="528193" y="30327"/>
                </a:lnTo>
                <a:lnTo>
                  <a:pt x="525824" y="18334"/>
                </a:lnTo>
                <a:lnTo>
                  <a:pt x="522275" y="13131"/>
                </a:lnTo>
                <a:close/>
              </a:path>
              <a:path w="935989" h="147319">
                <a:moveTo>
                  <a:pt x="395516" y="965"/>
                </a:moveTo>
                <a:lnTo>
                  <a:pt x="379285" y="965"/>
                </a:lnTo>
                <a:lnTo>
                  <a:pt x="379285" y="116001"/>
                </a:lnTo>
                <a:lnTo>
                  <a:pt x="380961" y="127739"/>
                </a:lnTo>
                <a:lnTo>
                  <a:pt x="386102" y="137093"/>
                </a:lnTo>
                <a:lnTo>
                  <a:pt x="394876" y="143280"/>
                </a:lnTo>
                <a:lnTo>
                  <a:pt x="407454" y="145516"/>
                </a:lnTo>
                <a:lnTo>
                  <a:pt x="419176" y="145516"/>
                </a:lnTo>
                <a:lnTo>
                  <a:pt x="419176" y="131546"/>
                </a:lnTo>
                <a:lnTo>
                  <a:pt x="399122" y="131546"/>
                </a:lnTo>
                <a:lnTo>
                  <a:pt x="395516" y="126136"/>
                </a:lnTo>
                <a:lnTo>
                  <a:pt x="395516" y="965"/>
                </a:lnTo>
                <a:close/>
              </a:path>
              <a:path w="935989" h="147319">
                <a:moveTo>
                  <a:pt x="254114" y="1168"/>
                </a:moveTo>
                <a:lnTo>
                  <a:pt x="213093" y="17843"/>
                </a:lnTo>
                <a:lnTo>
                  <a:pt x="198628" y="53133"/>
                </a:lnTo>
                <a:lnTo>
                  <a:pt x="198043" y="78485"/>
                </a:lnTo>
                <a:lnTo>
                  <a:pt x="198670" y="95372"/>
                </a:lnTo>
                <a:lnTo>
                  <a:pt x="221817" y="137358"/>
                </a:lnTo>
                <a:lnTo>
                  <a:pt x="254114" y="146862"/>
                </a:lnTo>
                <a:lnTo>
                  <a:pt x="265745" y="145778"/>
                </a:lnTo>
                <a:lnTo>
                  <a:pt x="276556" y="142582"/>
                </a:lnTo>
                <a:lnTo>
                  <a:pt x="286398" y="137358"/>
                </a:lnTo>
                <a:lnTo>
                  <a:pt x="293469" y="131546"/>
                </a:lnTo>
                <a:lnTo>
                  <a:pt x="254114" y="131546"/>
                </a:lnTo>
                <a:lnTo>
                  <a:pt x="246296" y="130763"/>
                </a:lnTo>
                <a:lnTo>
                  <a:pt x="217706" y="104751"/>
                </a:lnTo>
                <a:lnTo>
                  <a:pt x="215214" y="78485"/>
                </a:lnTo>
                <a:lnTo>
                  <a:pt x="215223" y="69405"/>
                </a:lnTo>
                <a:lnTo>
                  <a:pt x="226401" y="27968"/>
                </a:lnTo>
                <a:lnTo>
                  <a:pt x="254114" y="16484"/>
                </a:lnTo>
                <a:lnTo>
                  <a:pt x="293469" y="16484"/>
                </a:lnTo>
                <a:lnTo>
                  <a:pt x="286398" y="10673"/>
                </a:lnTo>
                <a:lnTo>
                  <a:pt x="276556" y="5448"/>
                </a:lnTo>
                <a:lnTo>
                  <a:pt x="265745" y="2252"/>
                </a:lnTo>
                <a:lnTo>
                  <a:pt x="254114" y="1168"/>
                </a:lnTo>
                <a:close/>
              </a:path>
              <a:path w="935989" h="147319">
                <a:moveTo>
                  <a:pt x="310221" y="73698"/>
                </a:moveTo>
                <a:lnTo>
                  <a:pt x="293077" y="73698"/>
                </a:lnTo>
                <a:lnTo>
                  <a:pt x="292967" y="78485"/>
                </a:lnTo>
                <a:lnTo>
                  <a:pt x="292350" y="93030"/>
                </a:lnTo>
                <a:lnTo>
                  <a:pt x="269322" y="128500"/>
                </a:lnTo>
                <a:lnTo>
                  <a:pt x="254114" y="131546"/>
                </a:lnTo>
                <a:lnTo>
                  <a:pt x="293469" y="131546"/>
                </a:lnTo>
                <a:lnTo>
                  <a:pt x="309513" y="95372"/>
                </a:lnTo>
                <a:lnTo>
                  <a:pt x="310158" y="78485"/>
                </a:lnTo>
                <a:lnTo>
                  <a:pt x="310221" y="73698"/>
                </a:lnTo>
                <a:close/>
              </a:path>
              <a:path w="935989" h="147319">
                <a:moveTo>
                  <a:pt x="293469" y="16484"/>
                </a:moveTo>
                <a:lnTo>
                  <a:pt x="254114" y="16484"/>
                </a:lnTo>
                <a:lnTo>
                  <a:pt x="261930" y="17267"/>
                </a:lnTo>
                <a:lnTo>
                  <a:pt x="269322" y="19531"/>
                </a:lnTo>
                <a:lnTo>
                  <a:pt x="292330" y="54717"/>
                </a:lnTo>
                <a:lnTo>
                  <a:pt x="293075" y="73828"/>
                </a:lnTo>
                <a:lnTo>
                  <a:pt x="293077" y="73698"/>
                </a:lnTo>
                <a:lnTo>
                  <a:pt x="310221" y="73698"/>
                </a:lnTo>
                <a:lnTo>
                  <a:pt x="310184" y="69405"/>
                </a:lnTo>
                <a:lnTo>
                  <a:pt x="309544" y="52574"/>
                </a:lnTo>
                <a:lnTo>
                  <a:pt x="307420" y="39066"/>
                </a:lnTo>
                <a:lnTo>
                  <a:pt x="302914" y="27837"/>
                </a:lnTo>
                <a:lnTo>
                  <a:pt x="295122" y="17843"/>
                </a:lnTo>
                <a:lnTo>
                  <a:pt x="293469" y="16484"/>
                </a:lnTo>
                <a:close/>
              </a:path>
              <a:path w="935989" h="147319">
                <a:moveTo>
                  <a:pt x="132054" y="60058"/>
                </a:moveTo>
                <a:lnTo>
                  <a:pt x="115824" y="60058"/>
                </a:lnTo>
                <a:lnTo>
                  <a:pt x="115824" y="145516"/>
                </a:lnTo>
                <a:lnTo>
                  <a:pt x="132054" y="145516"/>
                </a:lnTo>
                <a:lnTo>
                  <a:pt x="132054" y="60058"/>
                </a:lnTo>
                <a:close/>
              </a:path>
              <a:path w="935989" h="147319">
                <a:moveTo>
                  <a:pt x="155714" y="47663"/>
                </a:moveTo>
                <a:lnTo>
                  <a:pt x="101625" y="47663"/>
                </a:lnTo>
                <a:lnTo>
                  <a:pt x="101625" y="60058"/>
                </a:lnTo>
                <a:lnTo>
                  <a:pt x="155714" y="60058"/>
                </a:lnTo>
                <a:lnTo>
                  <a:pt x="155714" y="47663"/>
                </a:lnTo>
                <a:close/>
              </a:path>
              <a:path w="935989" h="147319">
                <a:moveTo>
                  <a:pt x="155714" y="1219"/>
                </a:moveTo>
                <a:lnTo>
                  <a:pt x="143992" y="1219"/>
                </a:lnTo>
                <a:lnTo>
                  <a:pt x="131608" y="3553"/>
                </a:lnTo>
                <a:lnTo>
                  <a:pt x="122812" y="9923"/>
                </a:lnTo>
                <a:lnTo>
                  <a:pt x="117564" y="19376"/>
                </a:lnTo>
                <a:lnTo>
                  <a:pt x="115824" y="30962"/>
                </a:lnTo>
                <a:lnTo>
                  <a:pt x="115824" y="47663"/>
                </a:lnTo>
                <a:lnTo>
                  <a:pt x="132054" y="47663"/>
                </a:lnTo>
                <a:lnTo>
                  <a:pt x="132054" y="21272"/>
                </a:lnTo>
                <a:lnTo>
                  <a:pt x="136550" y="15189"/>
                </a:lnTo>
                <a:lnTo>
                  <a:pt x="155714" y="15189"/>
                </a:lnTo>
                <a:lnTo>
                  <a:pt x="155714" y="1219"/>
                </a:lnTo>
                <a:close/>
              </a:path>
              <a:path w="935989" h="147319">
                <a:moveTo>
                  <a:pt x="45288" y="33286"/>
                </a:moveTo>
                <a:lnTo>
                  <a:pt x="6649" y="55251"/>
                </a:lnTo>
                <a:lnTo>
                  <a:pt x="0" y="90081"/>
                </a:lnTo>
                <a:lnTo>
                  <a:pt x="527" y="102588"/>
                </a:lnTo>
                <a:lnTo>
                  <a:pt x="19811" y="139452"/>
                </a:lnTo>
                <a:lnTo>
                  <a:pt x="45288" y="146862"/>
                </a:lnTo>
                <a:lnTo>
                  <a:pt x="54882" y="145969"/>
                </a:lnTo>
                <a:lnTo>
                  <a:pt x="63376" y="143429"/>
                </a:lnTo>
                <a:lnTo>
                  <a:pt x="70769" y="139452"/>
                </a:lnTo>
                <a:lnTo>
                  <a:pt x="77063" y="134251"/>
                </a:lnTo>
                <a:lnTo>
                  <a:pt x="78398" y="132435"/>
                </a:lnTo>
                <a:lnTo>
                  <a:pt x="37401" y="132435"/>
                </a:lnTo>
                <a:lnTo>
                  <a:pt x="30416" y="129514"/>
                </a:lnTo>
                <a:lnTo>
                  <a:pt x="16217" y="90081"/>
                </a:lnTo>
                <a:lnTo>
                  <a:pt x="16485" y="80639"/>
                </a:lnTo>
                <a:lnTo>
                  <a:pt x="37401" y="47713"/>
                </a:lnTo>
                <a:lnTo>
                  <a:pt x="78389" y="47713"/>
                </a:lnTo>
                <a:lnTo>
                  <a:pt x="77063" y="45910"/>
                </a:lnTo>
                <a:lnTo>
                  <a:pt x="70769" y="40707"/>
                </a:lnTo>
                <a:lnTo>
                  <a:pt x="63376" y="36726"/>
                </a:lnTo>
                <a:lnTo>
                  <a:pt x="54882" y="34182"/>
                </a:lnTo>
                <a:lnTo>
                  <a:pt x="45288" y="33286"/>
                </a:lnTo>
                <a:close/>
              </a:path>
              <a:path w="935989" h="147319">
                <a:moveTo>
                  <a:pt x="78389" y="47713"/>
                </a:moveTo>
                <a:lnTo>
                  <a:pt x="53174" y="47713"/>
                </a:lnTo>
                <a:lnTo>
                  <a:pt x="60388" y="50634"/>
                </a:lnTo>
                <a:lnTo>
                  <a:pt x="65570" y="55829"/>
                </a:lnTo>
                <a:lnTo>
                  <a:pt x="70368" y="62856"/>
                </a:lnTo>
                <a:lnTo>
                  <a:pt x="73013" y="71345"/>
                </a:lnTo>
                <a:lnTo>
                  <a:pt x="74137" y="80639"/>
                </a:lnTo>
                <a:lnTo>
                  <a:pt x="74371" y="90081"/>
                </a:lnTo>
                <a:lnTo>
                  <a:pt x="74137" y="99520"/>
                </a:lnTo>
                <a:lnTo>
                  <a:pt x="53174" y="132435"/>
                </a:lnTo>
                <a:lnTo>
                  <a:pt x="78398" y="132435"/>
                </a:lnTo>
                <a:lnTo>
                  <a:pt x="83929" y="124908"/>
                </a:lnTo>
                <a:lnTo>
                  <a:pt x="88050" y="114276"/>
                </a:lnTo>
                <a:lnTo>
                  <a:pt x="90059" y="102588"/>
                </a:lnTo>
                <a:lnTo>
                  <a:pt x="90589" y="90081"/>
                </a:lnTo>
                <a:lnTo>
                  <a:pt x="90059" y="77568"/>
                </a:lnTo>
                <a:lnTo>
                  <a:pt x="88050" y="65881"/>
                </a:lnTo>
                <a:lnTo>
                  <a:pt x="83929" y="55251"/>
                </a:lnTo>
                <a:lnTo>
                  <a:pt x="78389" y="47713"/>
                </a:lnTo>
                <a:close/>
              </a:path>
            </a:pathLst>
          </a:custGeom>
          <a:solidFill>
            <a:srgbClr val="5F6369"/>
          </a:solidFill>
        </p:spPr>
        <p:txBody>
          <a:bodyPr wrap="square" lIns="0" tIns="0" rIns="0" bIns="0" rtlCol="0"/>
          <a:lstStyle/>
          <a:p>
            <a:endParaRPr sz="1154"/>
          </a:p>
        </p:txBody>
      </p:sp>
      <p:sp>
        <p:nvSpPr>
          <p:cNvPr id="207" name="object 207"/>
          <p:cNvSpPr/>
          <p:nvPr/>
        </p:nvSpPr>
        <p:spPr>
          <a:xfrm>
            <a:off x="2753418" y="475605"/>
            <a:ext cx="11810" cy="11810"/>
          </a:xfrm>
          <a:custGeom>
            <a:avLst/>
            <a:gdLst/>
            <a:ahLst/>
            <a:cxnLst/>
            <a:rect l="l" t="t" r="r" b="b"/>
            <a:pathLst>
              <a:path w="18414" h="18415">
                <a:moveTo>
                  <a:pt x="0" y="0"/>
                </a:moveTo>
                <a:lnTo>
                  <a:pt x="18262" y="0"/>
                </a:lnTo>
                <a:lnTo>
                  <a:pt x="18262" y="18249"/>
                </a:lnTo>
                <a:lnTo>
                  <a:pt x="0" y="18249"/>
                </a:lnTo>
                <a:lnTo>
                  <a:pt x="0" y="0"/>
                </a:lnTo>
                <a:close/>
              </a:path>
            </a:pathLst>
          </a:custGeom>
          <a:solidFill>
            <a:srgbClr val="5F6369"/>
          </a:solidFill>
        </p:spPr>
        <p:txBody>
          <a:bodyPr wrap="square" lIns="0" tIns="0" rIns="0" bIns="0" rtlCol="0"/>
          <a:lstStyle/>
          <a:p>
            <a:endParaRPr sz="1154"/>
          </a:p>
        </p:txBody>
      </p:sp>
      <p:sp>
        <p:nvSpPr>
          <p:cNvPr id="208" name="object 208"/>
          <p:cNvSpPr/>
          <p:nvPr/>
        </p:nvSpPr>
        <p:spPr>
          <a:xfrm>
            <a:off x="2759196" y="497441"/>
            <a:ext cx="0" cy="71268"/>
          </a:xfrm>
          <a:custGeom>
            <a:avLst/>
            <a:gdLst/>
            <a:ahLst/>
            <a:cxnLst/>
            <a:rect l="l" t="t" r="r" b="b"/>
            <a:pathLst>
              <a:path h="111125">
                <a:moveTo>
                  <a:pt x="0" y="0"/>
                </a:moveTo>
                <a:lnTo>
                  <a:pt x="0" y="110883"/>
                </a:lnTo>
              </a:path>
            </a:pathLst>
          </a:custGeom>
          <a:ln w="16217">
            <a:solidFill>
              <a:srgbClr val="5F6369"/>
            </a:solidFill>
          </a:ln>
        </p:spPr>
        <p:txBody>
          <a:bodyPr wrap="square" lIns="0" tIns="0" rIns="0" bIns="0" rtlCol="0"/>
          <a:lstStyle/>
          <a:p>
            <a:endParaRPr sz="1154"/>
          </a:p>
        </p:txBody>
      </p:sp>
      <p:sp>
        <p:nvSpPr>
          <p:cNvPr id="212" name="Slide Number Placeholder 6">
            <a:extLst>
              <a:ext uri="{FF2B5EF4-FFF2-40B4-BE49-F238E27FC236}">
                <a16:creationId xmlns:a16="http://schemas.microsoft.com/office/drawing/2014/main" id="{AC89A887-79D7-4A23-A585-2E2EAE59589B}"/>
              </a:ext>
            </a:extLst>
          </p:cNvPr>
          <p:cNvSpPr>
            <a:spLocks noGrp="1"/>
          </p:cNvSpPr>
          <p:nvPr>
            <p:ph type="sldNum" sz="quarter" idx="12"/>
          </p:nvPr>
        </p:nvSpPr>
        <p:spPr>
          <a:xfrm>
            <a:off x="11211338" y="6356350"/>
            <a:ext cx="821635" cy="365125"/>
          </a:xfrm>
        </p:spPr>
        <p:txBody>
          <a:bodyPr/>
          <a:lstStyle/>
          <a:p>
            <a:r>
              <a:rPr lang="en-US" sz="1400" dirty="0">
                <a:latin typeface="Arial" panose="020B0604020202020204" pitchFamily="34" charset="0"/>
                <a:cs typeface="Arial" panose="020B0604020202020204" pitchFamily="34" charset="0"/>
              </a:rPr>
              <a:t>3</a:t>
            </a:r>
            <a:endParaRPr lang="en-US" dirty="0"/>
          </a:p>
        </p:txBody>
      </p:sp>
    </p:spTree>
    <p:extLst>
      <p:ext uri="{BB962C8B-B14F-4D97-AF65-F5344CB8AC3E}">
        <p14:creationId xmlns:p14="http://schemas.microsoft.com/office/powerpoint/2010/main" val="268427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4BEFDD2-159F-46AD-ACB6-CD7B716847D3}"/>
              </a:ext>
            </a:extLst>
          </p:cNvPr>
          <p:cNvSpPr>
            <a:spLocks noGrp="1" noChangeArrowheads="1"/>
          </p:cNvSpPr>
          <p:nvPr>
            <p:ph type="title"/>
          </p:nvPr>
        </p:nvSpPr>
        <p:spPr>
          <a:xfrm>
            <a:off x="3345175" y="140528"/>
            <a:ext cx="8272397" cy="868362"/>
          </a:xfrm>
        </p:spPr>
        <p:txBody>
          <a:bodyPr>
            <a:normAutofit/>
          </a:bodyPr>
          <a:lstStyle/>
          <a:p>
            <a:pPr eaLnBrk="1" hangingPunct="1"/>
            <a:r>
              <a:rPr lang="en-US" altLang="en-US" sz="3100" b="1" dirty="0">
                <a:latin typeface="Arial" panose="020B0604020202020204" pitchFamily="34" charset="0"/>
                <a:cs typeface="Arial" panose="020B0604020202020204" pitchFamily="34" charset="0"/>
              </a:rPr>
              <a:t>Well Integrity - Definition</a:t>
            </a:r>
          </a:p>
        </p:txBody>
      </p:sp>
      <p:sp>
        <p:nvSpPr>
          <p:cNvPr id="3" name="Content Placeholder 2">
            <a:extLst>
              <a:ext uri="{FF2B5EF4-FFF2-40B4-BE49-F238E27FC236}">
                <a16:creationId xmlns:a16="http://schemas.microsoft.com/office/drawing/2014/main" id="{09BED601-0272-4CE6-B1BF-441D73B94EF1}"/>
              </a:ext>
            </a:extLst>
          </p:cNvPr>
          <p:cNvSpPr>
            <a:spLocks noGrp="1"/>
          </p:cNvSpPr>
          <p:nvPr>
            <p:ph idx="1"/>
          </p:nvPr>
        </p:nvSpPr>
        <p:spPr>
          <a:xfrm>
            <a:off x="838200" y="1265583"/>
            <a:ext cx="8915400" cy="5791200"/>
          </a:xfrm>
        </p:spPr>
        <p:txBody>
          <a:bodyPr rtlCol="0">
            <a:noAutofit/>
          </a:bodyPr>
          <a:lstStyle/>
          <a:p>
            <a:pPr marL="285750" indent="-285750">
              <a:defRPr/>
            </a:pPr>
            <a:r>
              <a:rPr lang="en-US" sz="2400" dirty="0">
                <a:latin typeface="Arial" panose="020B0604020202020204" pitchFamily="34" charset="0"/>
                <a:cs typeface="Arial" panose="020B0604020202020204" pitchFamily="34" charset="0"/>
              </a:rPr>
              <a:t>“Application of technical, operational, and organizational solutions to reduce the risk of an uncontrolled release and/or unintended movement of well fluids throughout the life-cycle of a well” (NORSOK Standard D-010 and API RP 90)</a:t>
            </a:r>
          </a:p>
          <a:p>
            <a:pPr marL="285750" indent="-285750">
              <a:defRPr/>
            </a:pPr>
            <a:endParaRPr lang="en-US" sz="2400" dirty="0">
              <a:latin typeface="Arial" panose="020B0604020202020204" pitchFamily="34" charset="0"/>
              <a:cs typeface="Arial" panose="020B0604020202020204" pitchFamily="34" charset="0"/>
            </a:endParaRPr>
          </a:p>
          <a:p>
            <a:pPr marL="285750" indent="-285750">
              <a:defRPr/>
            </a:pPr>
            <a:r>
              <a:rPr lang="en-US" sz="2400" dirty="0">
                <a:latin typeface="Arial" panose="020B0604020202020204" pitchFamily="34" charset="0"/>
                <a:cs typeface="Arial" panose="020B0604020202020204" pitchFamily="34" charset="0"/>
              </a:rPr>
              <a:t>“Containment and the prevention of the escape of fluids to subterranean formations or surface” (ISO 16530-1)</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0" indent="0">
              <a:buNone/>
              <a:defRPr/>
            </a:pPr>
            <a:r>
              <a:rPr lang="en-US" sz="2400" dirty="0">
                <a:latin typeface="Arial" panose="020B0604020202020204" pitchFamily="34" charset="0"/>
                <a:cs typeface="Arial" panose="020B0604020202020204" pitchFamily="34" charset="0"/>
              </a:rPr>
              <a:t>Note: </a:t>
            </a:r>
            <a:r>
              <a:rPr lang="en-US" sz="2400" i="1" dirty="0">
                <a:latin typeface="Arial" panose="020B0604020202020204" pitchFamily="34" charset="0"/>
                <a:cs typeface="Arial" panose="020B0604020202020204" pitchFamily="34" charset="0"/>
              </a:rPr>
              <a:t>Well integrity differs from wellbore integrity (borehole instability) – </a:t>
            </a:r>
            <a:r>
              <a:rPr lang="en-US" sz="2400" dirty="0">
                <a:latin typeface="Arial" panose="020B0604020202020204" pitchFamily="34" charset="0"/>
                <a:cs typeface="Arial" panose="020B0604020202020204" pitchFamily="34" charset="0"/>
              </a:rPr>
              <a:t>open hole interval that does not retain its gauge and/or structural integrity</a:t>
            </a:r>
          </a:p>
        </p:txBody>
      </p:sp>
      <p:sp>
        <p:nvSpPr>
          <p:cNvPr id="5" name="Slide Number Placeholder 4">
            <a:extLst>
              <a:ext uri="{FF2B5EF4-FFF2-40B4-BE49-F238E27FC236}">
                <a16:creationId xmlns:a16="http://schemas.microsoft.com/office/drawing/2014/main" id="{23D91D69-FC1F-448F-80DA-572137F89FC1}"/>
              </a:ext>
            </a:extLst>
          </p:cNvPr>
          <p:cNvSpPr>
            <a:spLocks noGrp="1"/>
          </p:cNvSpPr>
          <p:nvPr>
            <p:ph type="sldNum" sz="quarter" idx="12"/>
          </p:nvPr>
        </p:nvSpPr>
        <p:spPr/>
        <p:txBody>
          <a:bodyPr/>
          <a:lstStyle/>
          <a:p>
            <a:r>
              <a:rPr lang="en-US" sz="1400" dirty="0">
                <a:solidFill>
                  <a:schemeClr val="tx1"/>
                </a:solidFill>
                <a:latin typeface="Arial" panose="020B0604020202020204" pitchFamily="34" charset="0"/>
                <a:cs typeface="Arial" panose="020B0604020202020204" pitchFamily="34" charset="0"/>
              </a:rPr>
              <a:t>4</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62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1398A02-FB12-4C9D-9B3C-B58FC65EB1DB}"/>
              </a:ext>
            </a:extLst>
          </p:cNvPr>
          <p:cNvSpPr>
            <a:spLocks noGrp="1" noChangeArrowheads="1"/>
          </p:cNvSpPr>
          <p:nvPr>
            <p:ph type="title"/>
          </p:nvPr>
        </p:nvSpPr>
        <p:spPr>
          <a:xfrm>
            <a:off x="2541104" y="246820"/>
            <a:ext cx="8991599" cy="730250"/>
          </a:xfrm>
        </p:spPr>
        <p:txBody>
          <a:bodyPr>
            <a:normAutofit/>
          </a:bodyPr>
          <a:lstStyle/>
          <a:p>
            <a:pPr eaLnBrk="1" hangingPunct="1"/>
            <a:r>
              <a:rPr lang="en-US" altLang="en-US" sz="3200" b="1" dirty="0">
                <a:latin typeface="Arial" panose="020B0604020202020204" pitchFamily="34" charset="0"/>
                <a:cs typeface="Arial" panose="020B0604020202020204" pitchFamily="34" charset="0"/>
              </a:rPr>
              <a:t>Well Integrity vs. Wellbore Integrity</a:t>
            </a:r>
          </a:p>
        </p:txBody>
      </p:sp>
      <p:sp>
        <p:nvSpPr>
          <p:cNvPr id="3" name="Content Placeholder 2">
            <a:extLst>
              <a:ext uri="{FF2B5EF4-FFF2-40B4-BE49-F238E27FC236}">
                <a16:creationId xmlns:a16="http://schemas.microsoft.com/office/drawing/2014/main" id="{77172901-2B97-4466-B694-CBAC30B9E405}"/>
              </a:ext>
            </a:extLst>
          </p:cNvPr>
          <p:cNvSpPr>
            <a:spLocks noGrp="1"/>
          </p:cNvSpPr>
          <p:nvPr>
            <p:ph idx="1"/>
          </p:nvPr>
        </p:nvSpPr>
        <p:spPr>
          <a:xfrm>
            <a:off x="838200" y="1087365"/>
            <a:ext cx="9844765" cy="5634110"/>
          </a:xfrm>
        </p:spPr>
        <p:txBody>
          <a:bodyPr rtlCol="0">
            <a:noAutofit/>
          </a:bodyPr>
          <a:lstStyle/>
          <a:p>
            <a:pPr>
              <a:defRPr/>
            </a:pPr>
            <a:r>
              <a:rPr lang="en-US" sz="2200" dirty="0">
                <a:latin typeface="Arial" panose="020B0604020202020204" pitchFamily="34" charset="0"/>
                <a:cs typeface="Arial" panose="020B0604020202020204" pitchFamily="34" charset="0"/>
              </a:rPr>
              <a:t>Well integrity differs from Wellbore integrity (Borehole instability) </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open hole interval that does not retain its gauge and/or structural integrity</a:t>
            </a:r>
          </a:p>
          <a:p>
            <a:pPr marL="285750" indent="-285750">
              <a:tabLst>
                <a:tab pos="292100" algn="l"/>
              </a:tabLst>
              <a:defRPr/>
            </a:pPr>
            <a:r>
              <a:rPr lang="en-US" sz="2200" dirty="0">
                <a:latin typeface="Arial" panose="020B0604020202020204" pitchFamily="34" charset="0"/>
                <a:cs typeface="Arial" panose="020B0604020202020204" pitchFamily="34" charset="0"/>
              </a:rPr>
              <a:t>Types of borehole instabilities: </a:t>
            </a:r>
          </a:p>
          <a:p>
            <a:pPr lvl="1">
              <a:buFont typeface="Wingdings" panose="05000000000000000000" pitchFamily="2" charset="2"/>
              <a:buChar char="§"/>
              <a:defRPr/>
            </a:pPr>
            <a:r>
              <a:rPr lang="en-US" sz="2200" dirty="0">
                <a:latin typeface="Arial" panose="020B0604020202020204" pitchFamily="34" charset="0"/>
                <a:cs typeface="Arial" panose="020B0604020202020204" pitchFamily="34" charset="0"/>
              </a:rPr>
              <a:t>Hole closure/narrowing;</a:t>
            </a:r>
          </a:p>
          <a:p>
            <a:pPr lvl="1">
              <a:buFont typeface="Wingdings" panose="05000000000000000000" pitchFamily="2" charset="2"/>
              <a:buChar char="§"/>
              <a:defRPr/>
            </a:pPr>
            <a:r>
              <a:rPr lang="en-US" sz="2200" dirty="0">
                <a:latin typeface="Arial" panose="020B0604020202020204" pitchFamily="34" charset="0"/>
                <a:cs typeface="Arial" panose="020B0604020202020204" pitchFamily="34" charset="0"/>
              </a:rPr>
              <a:t>Hole enlargement/washouts</a:t>
            </a:r>
          </a:p>
          <a:p>
            <a:pPr lvl="1">
              <a:buFont typeface="Wingdings" panose="05000000000000000000" pitchFamily="2" charset="2"/>
              <a:buChar char="§"/>
              <a:defRPr/>
            </a:pPr>
            <a:r>
              <a:rPr lang="en-US" sz="2200" dirty="0">
                <a:latin typeface="Arial" panose="020B0604020202020204" pitchFamily="34" charset="0"/>
                <a:cs typeface="Arial" panose="020B0604020202020204" pitchFamily="34" charset="0"/>
              </a:rPr>
              <a:t>Fracturing</a:t>
            </a:r>
          </a:p>
          <a:p>
            <a:pPr lvl="1">
              <a:buFont typeface="Wingdings" panose="05000000000000000000" pitchFamily="2" charset="2"/>
              <a:buChar char="§"/>
              <a:defRPr/>
            </a:pPr>
            <a:r>
              <a:rPr lang="en-US" sz="2200" dirty="0">
                <a:latin typeface="Arial" panose="020B0604020202020204" pitchFamily="34" charset="0"/>
                <a:cs typeface="Arial" panose="020B0604020202020204" pitchFamily="34" charset="0"/>
              </a:rPr>
              <a:t>Collapse </a:t>
            </a:r>
          </a:p>
          <a:p>
            <a:pPr>
              <a:defRPr/>
            </a:pPr>
            <a:r>
              <a:rPr lang="en-US" sz="2200" dirty="0">
                <a:latin typeface="Arial" panose="020B0604020202020204" pitchFamily="34" charset="0"/>
                <a:cs typeface="Arial" panose="020B0604020202020204" pitchFamily="34" charset="0"/>
              </a:rPr>
              <a:t>Borehole instability prevention:</a:t>
            </a:r>
          </a:p>
          <a:p>
            <a:pPr lvl="1">
              <a:buFont typeface="Wingdings" panose="05000000000000000000" pitchFamily="2" charset="2"/>
              <a:buChar char="§"/>
              <a:defRPr/>
            </a:pPr>
            <a:r>
              <a:rPr lang="en-US" sz="2200" dirty="0">
                <a:latin typeface="Arial" panose="020B0604020202020204" pitchFamily="34" charset="0"/>
                <a:cs typeface="Arial" panose="020B0604020202020204" pitchFamily="34" charset="0"/>
              </a:rPr>
              <a:t>Maintain proper mud-weight; borehole fluid compatible with drilled formation</a:t>
            </a:r>
          </a:p>
          <a:p>
            <a:pPr lvl="1">
              <a:buFont typeface="Wingdings" panose="05000000000000000000" pitchFamily="2" charset="2"/>
              <a:buChar char="§"/>
              <a:defRPr/>
            </a:pPr>
            <a:r>
              <a:rPr lang="en-US" sz="2200" dirty="0">
                <a:latin typeface="Arial" panose="020B0604020202020204" pitchFamily="34" charset="0"/>
                <a:cs typeface="Arial" panose="020B0604020202020204" pitchFamily="34" charset="0"/>
              </a:rPr>
              <a:t>Use proper hydraulics to control equivalent circulating density (ECD)</a:t>
            </a:r>
          </a:p>
          <a:p>
            <a:pPr lvl="1">
              <a:buFont typeface="Wingdings" panose="05000000000000000000" pitchFamily="2" charset="2"/>
              <a:buChar char="§"/>
              <a:defRPr/>
            </a:pPr>
            <a:r>
              <a:rPr lang="en-US" sz="2200" dirty="0">
                <a:latin typeface="Arial" panose="020B0604020202020204" pitchFamily="34" charset="0"/>
                <a:cs typeface="Arial" panose="020B0604020202020204" pitchFamily="34" charset="0"/>
              </a:rPr>
              <a:t>Select proper hole trajectory </a:t>
            </a:r>
          </a:p>
          <a:p>
            <a:pPr marL="0" indent="0">
              <a:buNone/>
              <a:defRPr/>
            </a:pPr>
            <a:endParaRPr lang="en-US" sz="2400"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sz="22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5C0FF965-A191-4052-89EF-61FF5945844F}"/>
              </a:ext>
            </a:extLst>
          </p:cNvPr>
          <p:cNvSpPr>
            <a:spLocks noGrp="1"/>
          </p:cNvSpPr>
          <p:nvPr>
            <p:ph type="sldNum" sz="quarter" idx="12"/>
          </p:nvPr>
        </p:nvSpPr>
        <p:spPr/>
        <p:txBody>
          <a:bodyPr/>
          <a:lstStyle/>
          <a:p>
            <a:pPr>
              <a:defRPr/>
            </a:pPr>
            <a:r>
              <a:rPr lang="en-US" sz="1400" dirty="0">
                <a:solidFill>
                  <a:schemeClr val="tx1"/>
                </a:solidFill>
                <a:latin typeface="Arial" panose="020B0604020202020204" pitchFamily="34" charset="0"/>
                <a:cs typeface="Arial" panose="020B0604020202020204" pitchFamily="34" charset="0"/>
              </a:rPr>
              <a:t>5</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37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table, old, cat&#10;&#10;Description automatically generated">
            <a:extLst>
              <a:ext uri="{FF2B5EF4-FFF2-40B4-BE49-F238E27FC236}">
                <a16:creationId xmlns:a16="http://schemas.microsoft.com/office/drawing/2014/main" id="{B976ABB3-529A-4AC3-967F-557752950AD6}"/>
              </a:ext>
            </a:extLst>
          </p:cNvPr>
          <p:cNvPicPr>
            <a:picLocks noChangeAspect="1"/>
          </p:cNvPicPr>
          <p:nvPr/>
        </p:nvPicPr>
        <p:blipFill rotWithShape="1">
          <a:blip r:embed="rId3">
            <a:extLst>
              <a:ext uri="{28A0092B-C50C-407E-A947-70E740481C1C}">
                <a14:useLocalDpi xmlns:a14="http://schemas.microsoft.com/office/drawing/2010/main" val="0"/>
              </a:ext>
            </a:extLst>
          </a:blip>
          <a:srcRect l="3102" t="4271" r="54437" b="23287"/>
          <a:stretch/>
        </p:blipFill>
        <p:spPr>
          <a:xfrm>
            <a:off x="456281" y="1459522"/>
            <a:ext cx="5176911" cy="3938955"/>
          </a:xfrm>
          <a:prstGeom prst="rect">
            <a:avLst/>
          </a:prstGeom>
        </p:spPr>
      </p:pic>
      <p:pic>
        <p:nvPicPr>
          <p:cNvPr id="4" name="Picture 3" descr="A screenshot of a social media post&#10;&#10;Description automatically generated">
            <a:extLst>
              <a:ext uri="{FF2B5EF4-FFF2-40B4-BE49-F238E27FC236}">
                <a16:creationId xmlns:a16="http://schemas.microsoft.com/office/drawing/2014/main" id="{7F4ABC31-F489-401E-B12D-C28DB2DF1BE7}"/>
              </a:ext>
            </a:extLst>
          </p:cNvPr>
          <p:cNvPicPr>
            <a:picLocks noChangeAspect="1"/>
          </p:cNvPicPr>
          <p:nvPr/>
        </p:nvPicPr>
        <p:blipFill rotWithShape="1">
          <a:blip r:embed="rId4">
            <a:extLst>
              <a:ext uri="{28A0092B-C50C-407E-A947-70E740481C1C}">
                <a14:useLocalDpi xmlns:a14="http://schemas.microsoft.com/office/drawing/2010/main" val="0"/>
              </a:ext>
            </a:extLst>
          </a:blip>
          <a:srcRect l="2750" t="4837" r="54096" b="25409"/>
          <a:stretch/>
        </p:blipFill>
        <p:spPr>
          <a:xfrm>
            <a:off x="5981155" y="1459522"/>
            <a:ext cx="5754564" cy="3938954"/>
          </a:xfrm>
          <a:prstGeom prst="rect">
            <a:avLst/>
          </a:prstGeom>
        </p:spPr>
      </p:pic>
      <p:sp>
        <p:nvSpPr>
          <p:cNvPr id="2" name="TextBox 1">
            <a:extLst>
              <a:ext uri="{FF2B5EF4-FFF2-40B4-BE49-F238E27FC236}">
                <a16:creationId xmlns:a16="http://schemas.microsoft.com/office/drawing/2014/main" id="{AE69F792-832F-41CC-A132-449C712E70D8}"/>
              </a:ext>
            </a:extLst>
          </p:cNvPr>
          <p:cNvSpPr txBox="1"/>
          <p:nvPr/>
        </p:nvSpPr>
        <p:spPr>
          <a:xfrm>
            <a:off x="576192" y="5519807"/>
            <a:ext cx="5176911" cy="76944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Blowout during workover to clean out fill in miscible CO2 injector</a:t>
            </a:r>
          </a:p>
        </p:txBody>
      </p:sp>
      <p:sp>
        <p:nvSpPr>
          <p:cNvPr id="6" name="TextBox 5">
            <a:extLst>
              <a:ext uri="{FF2B5EF4-FFF2-40B4-BE49-F238E27FC236}">
                <a16:creationId xmlns:a16="http://schemas.microsoft.com/office/drawing/2014/main" id="{F58ABD14-6C1B-4B7A-91A4-2B07A321B55C}"/>
              </a:ext>
            </a:extLst>
          </p:cNvPr>
          <p:cNvSpPr txBox="1"/>
          <p:nvPr/>
        </p:nvSpPr>
        <p:spPr>
          <a:xfrm>
            <a:off x="6095998" y="5492692"/>
            <a:ext cx="5857460" cy="76944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Blowout showing effects of expansion cooling when pressure containment is lost –dry ice </a:t>
            </a:r>
          </a:p>
        </p:txBody>
      </p:sp>
      <p:sp>
        <p:nvSpPr>
          <p:cNvPr id="7" name="TextBox 6">
            <a:extLst>
              <a:ext uri="{FF2B5EF4-FFF2-40B4-BE49-F238E27FC236}">
                <a16:creationId xmlns:a16="http://schemas.microsoft.com/office/drawing/2014/main" id="{5331951F-A7D0-4981-9EEB-DCA91E9AAFF1}"/>
              </a:ext>
            </a:extLst>
          </p:cNvPr>
          <p:cNvSpPr txBox="1"/>
          <p:nvPr/>
        </p:nvSpPr>
        <p:spPr>
          <a:xfrm>
            <a:off x="2955235" y="266807"/>
            <a:ext cx="6438557" cy="923330"/>
          </a:xfrm>
          <a:prstGeom prst="rect">
            <a:avLst/>
          </a:prstGeom>
          <a:noFill/>
        </p:spPr>
        <p:txBody>
          <a:bodyPr wrap="none" rtlCol="0">
            <a:spAutoFit/>
          </a:bodyPr>
          <a:lstStyle/>
          <a:p>
            <a:r>
              <a:rPr lang="en-US" sz="3100" b="1" dirty="0">
                <a:latin typeface="Arial" panose="020B0604020202020204" pitchFamily="34" charset="0"/>
                <a:cs typeface="Arial" panose="020B0604020202020204" pitchFamily="34" charset="0"/>
              </a:rPr>
              <a:t>Why is Well Integrity Important?</a:t>
            </a:r>
          </a:p>
          <a:p>
            <a:r>
              <a:rPr lang="en-US" sz="2200" dirty="0">
                <a:latin typeface="Arial" panose="020B0604020202020204" pitchFamily="34" charset="0"/>
                <a:cs typeface="Arial" panose="020B0604020202020204" pitchFamily="34" charset="0"/>
              </a:rPr>
              <a:t>(Skinner – </a:t>
            </a:r>
            <a:r>
              <a:rPr lang="en-US" sz="2200" dirty="0">
                <a:latin typeface="Arial" panose="020B0604020202020204" pitchFamily="34" charset="0"/>
                <a:cs typeface="Arial" panose="020B0604020202020204" pitchFamily="34" charset="0"/>
                <a:hlinkClick r:id="rId5"/>
              </a:rPr>
              <a:t>http://www.worldoil.com/January</a:t>
            </a:r>
            <a:r>
              <a:rPr lang="en-US" sz="2200" dirty="0">
                <a:latin typeface="Arial" panose="020B0604020202020204" pitchFamily="34" charset="0"/>
                <a:cs typeface="Arial" panose="020B0604020202020204" pitchFamily="34" charset="0"/>
              </a:rPr>
              <a:t> 2003)</a:t>
            </a:r>
          </a:p>
        </p:txBody>
      </p:sp>
      <p:sp>
        <p:nvSpPr>
          <p:cNvPr id="10" name="Slide Number Placeholder 9">
            <a:extLst>
              <a:ext uri="{FF2B5EF4-FFF2-40B4-BE49-F238E27FC236}">
                <a16:creationId xmlns:a16="http://schemas.microsoft.com/office/drawing/2014/main" id="{246973D5-13B6-4899-BDB0-E9BC528D9C28}"/>
              </a:ext>
            </a:extLst>
          </p:cNvPr>
          <p:cNvSpPr>
            <a:spLocks noGrp="1"/>
          </p:cNvSpPr>
          <p:nvPr>
            <p:ph type="sldNum" sz="quarter" idx="12"/>
          </p:nvPr>
        </p:nvSpPr>
        <p:spPr/>
        <p:txBody>
          <a:bodyPr/>
          <a:lstStyle/>
          <a:p>
            <a:r>
              <a:rPr lang="en-US" sz="1400" dirty="0">
                <a:solidFill>
                  <a:schemeClr val="tx1"/>
                </a:solidFill>
                <a:latin typeface="Arial" panose="020B0604020202020204" pitchFamily="34" charset="0"/>
                <a:cs typeface="Arial" panose="020B0604020202020204" pitchFamily="34" charset="0"/>
              </a:rPr>
              <a:t>6</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27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1C3E68-7592-40FD-94CE-70BECB43110F}"/>
              </a:ext>
            </a:extLst>
          </p:cNvPr>
          <p:cNvPicPr>
            <a:picLocks noChangeAspect="1"/>
          </p:cNvPicPr>
          <p:nvPr/>
        </p:nvPicPr>
        <p:blipFill rotWithShape="1">
          <a:blip r:embed="rId3">
            <a:extLst>
              <a:ext uri="{28A0092B-C50C-407E-A947-70E740481C1C}">
                <a14:useLocalDpi xmlns:a14="http://schemas.microsoft.com/office/drawing/2010/main" val="0"/>
              </a:ext>
            </a:extLst>
          </a:blip>
          <a:srcRect r="3460"/>
          <a:stretch/>
        </p:blipFill>
        <p:spPr>
          <a:xfrm>
            <a:off x="3949148" y="1378226"/>
            <a:ext cx="8110329" cy="4589458"/>
          </a:xfrm>
          <a:prstGeom prst="rect">
            <a:avLst/>
          </a:prstGeom>
        </p:spPr>
      </p:pic>
      <p:sp>
        <p:nvSpPr>
          <p:cNvPr id="6" name="Rectangle 5">
            <a:extLst>
              <a:ext uri="{FF2B5EF4-FFF2-40B4-BE49-F238E27FC236}">
                <a16:creationId xmlns:a16="http://schemas.microsoft.com/office/drawing/2014/main" id="{51C029BD-326F-4ACB-964C-7C4FC31A1A5B}"/>
              </a:ext>
            </a:extLst>
          </p:cNvPr>
          <p:cNvSpPr/>
          <p:nvPr/>
        </p:nvSpPr>
        <p:spPr>
          <a:xfrm>
            <a:off x="5155096" y="920472"/>
            <a:ext cx="6196614" cy="456535"/>
          </a:xfrm>
          <a:prstGeom prst="rect">
            <a:avLst/>
          </a:prstGeom>
        </p:spPr>
        <p:txBody>
          <a:bodyPr wrap="square">
            <a:spAutoFit/>
          </a:bodyPr>
          <a:lstStyle/>
          <a:p>
            <a:pPr algn="ctr">
              <a:lnSpc>
                <a:spcPct val="150000"/>
              </a:lnSpc>
              <a:spcBef>
                <a:spcPts val="1200"/>
              </a:spcBef>
              <a:spcAft>
                <a:spcPts val="600"/>
              </a:spcAft>
            </a:pPr>
            <a:r>
              <a:rPr lang="en-US" b="1" i="1" dirty="0">
                <a:latin typeface="Arial" panose="020B0604020202020204" pitchFamily="34" charset="0"/>
                <a:ea typeface="Times New Roman" panose="02020603050405020304" pitchFamily="18" charset="0"/>
                <a:cs typeface="Arial" panose="020B0604020202020204" pitchFamily="34" charset="0"/>
              </a:rPr>
              <a:t>CO</a:t>
            </a:r>
            <a:r>
              <a:rPr lang="en-US" b="1" i="1" baseline="-25000" dirty="0">
                <a:latin typeface="Arial" panose="020B0604020202020204" pitchFamily="34" charset="0"/>
                <a:ea typeface="Times New Roman" panose="02020603050405020304" pitchFamily="18" charset="0"/>
                <a:cs typeface="Arial" panose="020B0604020202020204" pitchFamily="34" charset="0"/>
              </a:rPr>
              <a:t>2 </a:t>
            </a:r>
            <a:r>
              <a:rPr lang="en-US" b="1" i="1" dirty="0">
                <a:latin typeface="Arial" panose="020B0604020202020204" pitchFamily="34" charset="0"/>
                <a:ea typeface="Times New Roman" panose="02020603050405020304" pitchFamily="18" charset="0"/>
                <a:cs typeface="Arial" panose="020B0604020202020204" pitchFamily="34" charset="0"/>
              </a:rPr>
              <a:t>Phase Behavior (Oilfield Review September 2015)</a:t>
            </a:r>
            <a:endParaRPr lang="en-US" sz="1200" b="1" dirty="0">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082D14CA-BAC2-44D3-A06E-63FF576C1C6A}"/>
              </a:ext>
            </a:extLst>
          </p:cNvPr>
          <p:cNvSpPr txBox="1"/>
          <p:nvPr/>
        </p:nvSpPr>
        <p:spPr>
          <a:xfrm>
            <a:off x="0" y="587495"/>
            <a:ext cx="4081670" cy="6170920"/>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Include unique CO</a:t>
            </a:r>
            <a:r>
              <a:rPr lang="en-US" sz="2200" baseline="-25000" dirty="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phase behavior in well and piping design, operations and in well intervention</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Low corrosion risk when injected stream is dry (CO</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purity &gt; 95%) and in supercritical stage</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Long-term stability of wellbore materials is complex. Incorporate material and reservoir properties into well design/completion programs</a:t>
            </a:r>
          </a:p>
          <a:p>
            <a:pPr marL="285750" indent="-285750">
              <a:buFont typeface="Arial" panose="020B0604020202020204" pitchFamily="34" charset="0"/>
              <a:buChar char="•"/>
            </a:pPr>
            <a:endParaRPr lang="en-US" sz="2200" dirty="0"/>
          </a:p>
          <a:p>
            <a:endParaRPr lang="en-US" sz="2100" dirty="0"/>
          </a:p>
        </p:txBody>
      </p:sp>
      <p:sp>
        <p:nvSpPr>
          <p:cNvPr id="4" name="TextBox 3">
            <a:extLst>
              <a:ext uri="{FF2B5EF4-FFF2-40B4-BE49-F238E27FC236}">
                <a16:creationId xmlns:a16="http://schemas.microsoft.com/office/drawing/2014/main" id="{C0042741-B101-408C-B4C5-FFD8FA69C8DC}"/>
              </a:ext>
            </a:extLst>
          </p:cNvPr>
          <p:cNvSpPr txBox="1"/>
          <p:nvPr/>
        </p:nvSpPr>
        <p:spPr>
          <a:xfrm>
            <a:off x="11087535" y="6380817"/>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7</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97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0E4951-0694-4ECC-A006-F75086CF24AF}"/>
              </a:ext>
            </a:extLst>
          </p:cNvPr>
          <p:cNvSpPr txBox="1"/>
          <p:nvPr/>
        </p:nvSpPr>
        <p:spPr>
          <a:xfrm flipH="1">
            <a:off x="1098953" y="263702"/>
            <a:ext cx="10418523" cy="584775"/>
          </a:xfrm>
          <a:prstGeom prst="rect">
            <a:avLst/>
          </a:prstGeom>
          <a:noFill/>
        </p:spPr>
        <p:txBody>
          <a:bodyPr wrap="square">
            <a:spAutoFit/>
          </a:bodyPr>
          <a:lstStyle/>
          <a:p>
            <a:pPr>
              <a:defRPr/>
            </a:pPr>
            <a:r>
              <a:rPr lang="en-US" sz="3100" b="1" dirty="0">
                <a:latin typeface="Arial" panose="020B0604020202020204" pitchFamily="34" charset="0"/>
                <a:cs typeface="Arial" panose="020B0604020202020204" pitchFamily="34" charset="0"/>
              </a:rPr>
              <a:t>   Well integrity – Life cycle governance (ISO 16530-1)</a:t>
            </a:r>
          </a:p>
        </p:txBody>
      </p:sp>
      <p:pic>
        <p:nvPicPr>
          <p:cNvPr id="36866" name="Picture 3">
            <a:extLst>
              <a:ext uri="{FF2B5EF4-FFF2-40B4-BE49-F238E27FC236}">
                <a16:creationId xmlns:a16="http://schemas.microsoft.com/office/drawing/2014/main" id="{633646A5-AD77-487E-AC0A-F6DCB0B0D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413" y="995592"/>
            <a:ext cx="91440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6">
            <a:extLst>
              <a:ext uri="{FF2B5EF4-FFF2-40B4-BE49-F238E27FC236}">
                <a16:creationId xmlns:a16="http://schemas.microsoft.com/office/drawing/2014/main" id="{37FC0436-A0E0-4B78-86AB-132F57299C67}"/>
              </a:ext>
            </a:extLst>
          </p:cNvPr>
          <p:cNvSpPr txBox="1">
            <a:spLocks noChangeArrowheads="1"/>
          </p:cNvSpPr>
          <p:nvPr/>
        </p:nvSpPr>
        <p:spPr bwMode="auto">
          <a:xfrm>
            <a:off x="1652073" y="5066939"/>
            <a:ext cx="914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Arial" panose="020B0604020202020204" pitchFamily="34" charset="0"/>
                <a:cs typeface="Arial" panose="020B0604020202020204" pitchFamily="34" charset="0"/>
              </a:rPr>
              <a:t>References: (1) ISO 16530-1-2017 – Well Integrity Part 1: Life cycle governance – </a:t>
            </a:r>
            <a:r>
              <a:rPr lang="en-US" altLang="en-US" sz="1400" dirty="0">
                <a:latin typeface="Arial" panose="020B0604020202020204" pitchFamily="34" charset="0"/>
                <a:cs typeface="Arial" panose="020B0604020202020204" pitchFamily="34" charset="0"/>
                <a:hlinkClick r:id="rId3"/>
              </a:rPr>
              <a:t>www.iso.org</a:t>
            </a:r>
            <a:r>
              <a:rPr lang="en-US" altLang="en-US" sz="1400" dirty="0">
                <a:latin typeface="Arial" panose="020B0604020202020204" pitchFamily="34" charset="0"/>
                <a:cs typeface="Arial" panose="020B0604020202020204" pitchFamily="34" charset="0"/>
              </a:rPr>
              <a:t>;</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(2) </a:t>
            </a:r>
            <a:r>
              <a:rPr lang="en-US" altLang="en-US" sz="1400" dirty="0">
                <a:latin typeface="Arial" panose="020B0604020202020204" pitchFamily="34" charset="0"/>
                <a:cs typeface="Arial" panose="020B0604020202020204" pitchFamily="34" charset="0"/>
                <a:hlinkClick r:id="rId4"/>
              </a:rPr>
              <a:t>https://oilandgasuk.co.uk/product/well-life-cycle-integrity-guidelines</a:t>
            </a:r>
            <a:r>
              <a:rPr lang="en-US" altLang="en-US" sz="1400" dirty="0">
                <a:latin typeface="Arial" panose="020B0604020202020204" pitchFamily="34" charset="0"/>
                <a:cs typeface="Arial" panose="020B0604020202020204" pitchFamily="34" charset="0"/>
              </a:rPr>
              <a:t>; (3) </a:t>
            </a:r>
            <a:r>
              <a:rPr lang="en-US" altLang="en-US" sz="1400" dirty="0">
                <a:latin typeface="Arial" panose="020B0604020202020204" pitchFamily="34" charset="0"/>
                <a:cs typeface="Arial" panose="020B0604020202020204" pitchFamily="34" charset="0"/>
                <a:hlinkClick r:id="rId5"/>
              </a:rPr>
              <a:t>www.hse.gov.uk/offshore/ed-well-integrity.pdf</a:t>
            </a:r>
            <a:r>
              <a:rPr lang="en-US" altLang="en-US" sz="1400" dirty="0">
                <a:latin typeface="Arial" panose="020B0604020202020204" pitchFamily="34" charset="0"/>
                <a:cs typeface="Arial" panose="020B0604020202020204" pitchFamily="34" charset="0"/>
              </a:rPr>
              <a:t>; (4) http://www.hse.gov.uk/offshore/wells.htm</a:t>
            </a:r>
          </a:p>
        </p:txBody>
      </p:sp>
      <p:sp>
        <p:nvSpPr>
          <p:cNvPr id="5" name="Slide Number Placeholder 4">
            <a:extLst>
              <a:ext uri="{FF2B5EF4-FFF2-40B4-BE49-F238E27FC236}">
                <a16:creationId xmlns:a16="http://schemas.microsoft.com/office/drawing/2014/main" id="{D361C5C0-E04E-4626-8730-CEA339319C19}"/>
              </a:ext>
            </a:extLst>
          </p:cNvPr>
          <p:cNvSpPr>
            <a:spLocks noGrp="1"/>
          </p:cNvSpPr>
          <p:nvPr>
            <p:ph type="sldNum" sz="quarter" idx="12"/>
          </p:nvPr>
        </p:nvSpPr>
        <p:spPr/>
        <p:txBody>
          <a:bodyPr/>
          <a:lstStyle/>
          <a:p>
            <a:r>
              <a:rPr lang="en-US" sz="1400" dirty="0">
                <a:solidFill>
                  <a:schemeClr val="tx1"/>
                </a:solidFill>
                <a:latin typeface="Arial" panose="020B0604020202020204" pitchFamily="34" charset="0"/>
                <a:cs typeface="Arial" panose="020B0604020202020204" pitchFamily="34" charset="0"/>
              </a:rPr>
              <a:t>8</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47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59AF-D25B-4593-9A16-553718442D8A}"/>
              </a:ext>
            </a:extLst>
          </p:cNvPr>
          <p:cNvSpPr>
            <a:spLocks noGrp="1"/>
          </p:cNvSpPr>
          <p:nvPr>
            <p:ph type="title"/>
          </p:nvPr>
        </p:nvSpPr>
        <p:spPr>
          <a:xfrm>
            <a:off x="3164441" y="222119"/>
            <a:ext cx="7962472" cy="695049"/>
          </a:xfrm>
        </p:spPr>
        <p:txBody>
          <a:bodyPr>
            <a:normAutofit/>
          </a:bodyPr>
          <a:lstStyle/>
          <a:p>
            <a:r>
              <a:rPr lang="en-US" sz="3100" b="1" dirty="0">
                <a:latin typeface="Arial" panose="020B0604020202020204" pitchFamily="34" charset="0"/>
                <a:cs typeface="Arial" panose="020B0604020202020204" pitchFamily="34" charset="0"/>
              </a:rPr>
              <a:t>Well Integrity</a:t>
            </a:r>
          </a:p>
        </p:txBody>
      </p:sp>
      <p:sp>
        <p:nvSpPr>
          <p:cNvPr id="3" name="TextBox 2">
            <a:extLst>
              <a:ext uri="{FF2B5EF4-FFF2-40B4-BE49-F238E27FC236}">
                <a16:creationId xmlns:a16="http://schemas.microsoft.com/office/drawing/2014/main" id="{3411F05D-E8DE-40A5-AB5F-9551010A3502}"/>
              </a:ext>
            </a:extLst>
          </p:cNvPr>
          <p:cNvSpPr txBox="1"/>
          <p:nvPr/>
        </p:nvSpPr>
        <p:spPr>
          <a:xfrm>
            <a:off x="362466" y="1005326"/>
            <a:ext cx="11685431" cy="5355312"/>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Complex loads/stresses on casing/tubing and cements from CO</a:t>
            </a:r>
            <a:r>
              <a:rPr lang="en-US" sz="2200" baseline="-25000" dirty="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injection handled with appropriate software</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Impacts of CO</a:t>
            </a:r>
            <a:r>
              <a:rPr lang="en-US" sz="2200" baseline="-25000" dirty="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corrosion on well tubular and cements handled with appropriate selection of materials of construction (MOC)</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Minimize thermal cycling (on-off injection and CO</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supply disruption) to avoid potential cement debonding and injectivity effects</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Annular pressure monitoring – primary concern is loss of well control (SCP etc.) (API RP-90, NORSOK D-010, ISO 16530-1)</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Proper maintenance of CO</a:t>
            </a:r>
            <a:r>
              <a:rPr lang="en-US" sz="2200" baseline="-25000" dirty="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injection wells necessary – well integrity surveys, improved BOPE maintenance, crew training and awareness, contingency/emergency response</a:t>
            </a:r>
          </a:p>
          <a:p>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i="1" dirty="0">
                <a:latin typeface="Arial" panose="020B0604020202020204" pitchFamily="34" charset="0"/>
                <a:cs typeface="Arial" panose="020B0604020202020204" pitchFamily="34" charset="0"/>
              </a:rPr>
              <a:t>User-friendly, complete and up-to-date </a:t>
            </a:r>
            <a:r>
              <a:rPr lang="en-US" sz="2200" dirty="0">
                <a:latin typeface="Arial" panose="020B0604020202020204" pitchFamily="34" charset="0"/>
                <a:cs typeface="Arial" panose="020B0604020202020204" pitchFamily="34" charset="0"/>
              </a:rPr>
              <a:t>well data (including handovers)</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Analyze data, audit losses due to well integrity</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Monitoring – flowing and annular pressures; gas and fluid rates/composition</a:t>
            </a:r>
          </a:p>
        </p:txBody>
      </p:sp>
      <p:sp>
        <p:nvSpPr>
          <p:cNvPr id="7" name="Slide Number Placeholder 6">
            <a:extLst>
              <a:ext uri="{FF2B5EF4-FFF2-40B4-BE49-F238E27FC236}">
                <a16:creationId xmlns:a16="http://schemas.microsoft.com/office/drawing/2014/main" id="{4EC475DD-23F5-424E-BEE9-CC9B87959F62}"/>
              </a:ext>
            </a:extLst>
          </p:cNvPr>
          <p:cNvSpPr>
            <a:spLocks noGrp="1"/>
          </p:cNvSpPr>
          <p:nvPr>
            <p:ph type="sldNum" sz="quarter" idx="12"/>
          </p:nvPr>
        </p:nvSpPr>
        <p:spPr>
          <a:xfrm>
            <a:off x="8672512" y="6360638"/>
            <a:ext cx="2743200" cy="365125"/>
          </a:xfrm>
        </p:spPr>
        <p:txBody>
          <a:bodyPr/>
          <a:lstStyle/>
          <a:p>
            <a:r>
              <a:rPr lang="en-US" sz="1400" dirty="0">
                <a:solidFill>
                  <a:schemeClr val="tx1"/>
                </a:solidFill>
                <a:latin typeface="Arial" panose="020B0604020202020204" pitchFamily="34" charset="0"/>
                <a:cs typeface="Arial" panose="020B0604020202020204" pitchFamily="34" charset="0"/>
              </a:rPr>
              <a:t>9</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655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4385</Words>
  <Application>Microsoft Office PowerPoint</Application>
  <PresentationFormat>Widescreen</PresentationFormat>
  <Paragraphs>489</Paragraphs>
  <Slides>25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Black</vt:lpstr>
      <vt:lpstr>Arial Narrow</vt:lpstr>
      <vt:lpstr>Calibri</vt:lpstr>
      <vt:lpstr>Calibri Light</vt:lpstr>
      <vt:lpstr>Gill Sans MT</vt:lpstr>
      <vt:lpstr>Times New Roman</vt:lpstr>
      <vt:lpstr>Wingdings</vt:lpstr>
      <vt:lpstr>Office Theme</vt:lpstr>
      <vt:lpstr>Life Cycle Well Integrity of CO2 Storage Wells: Engineering Imperatives for Success  AADE - IETG Conference – March 25, 2021</vt:lpstr>
      <vt:lpstr> Outline of Presentation – Life Cycle Well Integrity of CO2 Storage Injectors</vt:lpstr>
      <vt:lpstr>PowerPoint Presentation</vt:lpstr>
      <vt:lpstr>Well Integrity - Definition</vt:lpstr>
      <vt:lpstr>Well Integrity vs. Wellbore Integrity</vt:lpstr>
      <vt:lpstr>PowerPoint Presentation</vt:lpstr>
      <vt:lpstr>PowerPoint Presentation</vt:lpstr>
      <vt:lpstr>PowerPoint Presentation</vt:lpstr>
      <vt:lpstr>Well Integrity</vt:lpstr>
      <vt:lpstr>Well Integrity (Continued)</vt:lpstr>
      <vt:lpstr>PowerPoint Presentation</vt:lpstr>
      <vt:lpstr>    Common Well Integrity Challenges </vt:lpstr>
      <vt:lpstr>Overview of State-of-Art Casing Design Software</vt:lpstr>
      <vt:lpstr>Good Cementing Practices</vt:lpstr>
      <vt:lpstr>PowerPoint Presentation</vt:lpstr>
      <vt:lpstr>Cement job evaluation – Indirect Methods</vt:lpstr>
      <vt:lpstr>Cement job evaluation techniques – Hydraulic Testing</vt:lpstr>
      <vt:lpstr>Cement Job Evaluation with Acoustic Logs – Current Techniques</vt:lpstr>
      <vt:lpstr>Cements for CO2 - Rich Environments</vt:lpstr>
      <vt:lpstr>PowerPoint Presentation</vt:lpstr>
      <vt:lpstr>Well Design &amp; Construction (Drilling/Workovers)</vt:lpstr>
      <vt:lpstr>Material Selection &amp; Specifications</vt:lpstr>
      <vt:lpstr>Injectivity and Regularity</vt:lpstr>
      <vt:lpstr>PowerPoint Presentation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Cycle Well Integrity of CO2 Storage Wells: Engineering Imperatives for Success  GWPC UIC Conference, San Antonio, TX, February 16 – 19, 2020</dc:title>
  <dc:creator>Owner</dc:creator>
  <cp:lastModifiedBy>Talib Syed</cp:lastModifiedBy>
  <cp:revision>94</cp:revision>
  <cp:lastPrinted>2020-09-16T18:29:11Z</cp:lastPrinted>
  <dcterms:created xsi:type="dcterms:W3CDTF">2020-01-13T21:57:21Z</dcterms:created>
  <dcterms:modified xsi:type="dcterms:W3CDTF">2021-03-25T17:36:11Z</dcterms:modified>
</cp:coreProperties>
</file>