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03E"/>
    <a:srgbClr val="44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D1117-EA49-4CC5-9D1D-73B2B5204D0B}" v="15" dt="2022-03-22T08:41:07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935" autoAdjust="0"/>
  </p:normalViewPr>
  <p:slideViewPr>
    <p:cSldViewPr snapToGrid="0">
      <p:cViewPr varScale="1">
        <p:scale>
          <a:sx n="51" d="100"/>
          <a:sy n="51" d="100"/>
        </p:scale>
        <p:origin x="6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on Deen" userId="394adb5c-20bb-40c6-ae43-6501764922a7" providerId="ADAL" clId="{01FD1117-EA49-4CC5-9D1D-73B2B5204D0B}"/>
    <pc:docChg chg="undo custSel addSld delSld modSld">
      <pc:chgData name="Aron Deen" userId="394adb5c-20bb-40c6-ae43-6501764922a7" providerId="ADAL" clId="{01FD1117-EA49-4CC5-9D1D-73B2B5204D0B}" dt="2022-03-22T08:41:07.191" v="80" actId="20577"/>
      <pc:docMkLst>
        <pc:docMk/>
      </pc:docMkLst>
      <pc:sldChg chg="modNotesTx">
        <pc:chgData name="Aron Deen" userId="394adb5c-20bb-40c6-ae43-6501764922a7" providerId="ADAL" clId="{01FD1117-EA49-4CC5-9D1D-73B2B5204D0B}" dt="2022-03-22T08:08:14.319" v="1" actId="6549"/>
        <pc:sldMkLst>
          <pc:docMk/>
          <pc:sldMk cId="2412999619" sldId="256"/>
        </pc:sldMkLst>
      </pc:sldChg>
      <pc:sldChg chg="del">
        <pc:chgData name="Aron Deen" userId="394adb5c-20bb-40c6-ae43-6501764922a7" providerId="ADAL" clId="{01FD1117-EA49-4CC5-9D1D-73B2B5204D0B}" dt="2022-03-22T08:08:10.387" v="0" actId="47"/>
        <pc:sldMkLst>
          <pc:docMk/>
          <pc:sldMk cId="251687196" sldId="257"/>
        </pc:sldMkLst>
      </pc:sldChg>
      <pc:sldChg chg="modAnim modNotesTx">
        <pc:chgData name="Aron Deen" userId="394adb5c-20bb-40c6-ae43-6501764922a7" providerId="ADAL" clId="{01FD1117-EA49-4CC5-9D1D-73B2B5204D0B}" dt="2022-03-22T08:13:55.746" v="61"/>
        <pc:sldMkLst>
          <pc:docMk/>
          <pc:sldMk cId="2098426703" sldId="259"/>
        </pc:sldMkLst>
      </pc:sldChg>
      <pc:sldChg chg="addSp delSp modSp mod modAnim">
        <pc:chgData name="Aron Deen" userId="394adb5c-20bb-40c6-ae43-6501764922a7" providerId="ADAL" clId="{01FD1117-EA49-4CC5-9D1D-73B2B5204D0B}" dt="2022-03-22T08:36:56.183" v="74"/>
        <pc:sldMkLst>
          <pc:docMk/>
          <pc:sldMk cId="3177501344" sldId="264"/>
        </pc:sldMkLst>
        <pc:picChg chg="add mod">
          <ac:chgData name="Aron Deen" userId="394adb5c-20bb-40c6-ae43-6501764922a7" providerId="ADAL" clId="{01FD1117-EA49-4CC5-9D1D-73B2B5204D0B}" dt="2022-03-22T08:35:19.291" v="64" actId="1076"/>
          <ac:picMkLst>
            <pc:docMk/>
            <pc:sldMk cId="3177501344" sldId="264"/>
            <ac:picMk id="10" creationId="{2143B125-10E3-49C3-8718-018C9159214F}"/>
          </ac:picMkLst>
        </pc:picChg>
        <pc:inkChg chg="add">
          <ac:chgData name="Aron Deen" userId="394adb5c-20bb-40c6-ae43-6501764922a7" providerId="ADAL" clId="{01FD1117-EA49-4CC5-9D1D-73B2B5204D0B}" dt="2022-03-22T08:35:30.846" v="65" actId="9405"/>
          <ac:inkMkLst>
            <pc:docMk/>
            <pc:sldMk cId="3177501344" sldId="264"/>
            <ac:inkMk id="11" creationId="{79216A12-8B30-4094-A22B-7AD683C2D019}"/>
          </ac:inkMkLst>
        </pc:inkChg>
        <pc:inkChg chg="add">
          <ac:chgData name="Aron Deen" userId="394adb5c-20bb-40c6-ae43-6501764922a7" providerId="ADAL" clId="{01FD1117-EA49-4CC5-9D1D-73B2B5204D0B}" dt="2022-03-22T08:35:37.160" v="66" actId="9405"/>
          <ac:inkMkLst>
            <pc:docMk/>
            <pc:sldMk cId="3177501344" sldId="264"/>
            <ac:inkMk id="12" creationId="{A8E844B6-D48C-4A7D-8EE5-F327C81AAEF4}"/>
          </ac:inkMkLst>
        </pc:inkChg>
        <pc:inkChg chg="add del">
          <ac:chgData name="Aron Deen" userId="394adb5c-20bb-40c6-ae43-6501764922a7" providerId="ADAL" clId="{01FD1117-EA49-4CC5-9D1D-73B2B5204D0B}" dt="2022-03-22T08:35:51.898" v="68" actId="9405"/>
          <ac:inkMkLst>
            <pc:docMk/>
            <pc:sldMk cId="3177501344" sldId="264"/>
            <ac:inkMk id="13" creationId="{9E5C2501-EA07-481A-BF5E-01AFA97CBF49}"/>
          </ac:inkMkLst>
        </pc:inkChg>
      </pc:sldChg>
      <pc:sldChg chg="modSp">
        <pc:chgData name="Aron Deen" userId="394adb5c-20bb-40c6-ae43-6501764922a7" providerId="ADAL" clId="{01FD1117-EA49-4CC5-9D1D-73B2B5204D0B}" dt="2022-03-22T08:41:07.191" v="80" actId="20577"/>
        <pc:sldMkLst>
          <pc:docMk/>
          <pc:sldMk cId="3566319719" sldId="266"/>
        </pc:sldMkLst>
        <pc:spChg chg="mod">
          <ac:chgData name="Aron Deen" userId="394adb5c-20bb-40c6-ae43-6501764922a7" providerId="ADAL" clId="{01FD1117-EA49-4CC5-9D1D-73B2B5204D0B}" dt="2022-03-22T08:41:07.191" v="80" actId="20577"/>
          <ac:spMkLst>
            <pc:docMk/>
            <pc:sldMk cId="3566319719" sldId="266"/>
            <ac:spMk id="2" creationId="{DF82F6D8-114A-4B05-A1D3-6BACAB75DAD5}"/>
          </ac:spMkLst>
        </pc:spChg>
      </pc:sldChg>
      <pc:sldChg chg="addSp delSp modSp new mod modClrScheme chgLayout">
        <pc:chgData name="Aron Deen" userId="394adb5c-20bb-40c6-ae43-6501764922a7" providerId="ADAL" clId="{01FD1117-EA49-4CC5-9D1D-73B2B5204D0B}" dt="2022-03-22T08:11:30.712" v="58" actId="20577"/>
        <pc:sldMkLst>
          <pc:docMk/>
          <pc:sldMk cId="2850986327" sldId="267"/>
        </pc:sldMkLst>
        <pc:spChg chg="del mod ord">
          <ac:chgData name="Aron Deen" userId="394adb5c-20bb-40c6-ae43-6501764922a7" providerId="ADAL" clId="{01FD1117-EA49-4CC5-9D1D-73B2B5204D0B}" dt="2022-03-22T08:09:46.378" v="4" actId="700"/>
          <ac:spMkLst>
            <pc:docMk/>
            <pc:sldMk cId="2850986327" sldId="267"/>
            <ac:spMk id="2" creationId="{87AB342F-5701-4BE5-95FF-2D0373AF6770}"/>
          </ac:spMkLst>
        </pc:spChg>
        <pc:spChg chg="del mod ord">
          <ac:chgData name="Aron Deen" userId="394adb5c-20bb-40c6-ae43-6501764922a7" providerId="ADAL" clId="{01FD1117-EA49-4CC5-9D1D-73B2B5204D0B}" dt="2022-03-22T08:09:46.378" v="4" actId="700"/>
          <ac:spMkLst>
            <pc:docMk/>
            <pc:sldMk cId="2850986327" sldId="267"/>
            <ac:spMk id="3" creationId="{67A9C270-CAF3-4A65-9213-26321A91F8C3}"/>
          </ac:spMkLst>
        </pc:spChg>
        <pc:spChg chg="add del mod ord">
          <ac:chgData name="Aron Deen" userId="394adb5c-20bb-40c6-ae43-6501764922a7" providerId="ADAL" clId="{01FD1117-EA49-4CC5-9D1D-73B2B5204D0B}" dt="2022-03-22T08:09:54.024" v="5" actId="700"/>
          <ac:spMkLst>
            <pc:docMk/>
            <pc:sldMk cId="2850986327" sldId="267"/>
            <ac:spMk id="4" creationId="{AC99EFA4-3255-40F0-9EE2-4F073B39B6A3}"/>
          </ac:spMkLst>
        </pc:spChg>
        <pc:spChg chg="add del mod ord">
          <ac:chgData name="Aron Deen" userId="394adb5c-20bb-40c6-ae43-6501764922a7" providerId="ADAL" clId="{01FD1117-EA49-4CC5-9D1D-73B2B5204D0B}" dt="2022-03-22T08:09:54.024" v="5" actId="700"/>
          <ac:spMkLst>
            <pc:docMk/>
            <pc:sldMk cId="2850986327" sldId="267"/>
            <ac:spMk id="5" creationId="{DA369D6B-EB82-4FF7-91DA-83248EB715EF}"/>
          </ac:spMkLst>
        </pc:spChg>
        <pc:spChg chg="add mod ord">
          <ac:chgData name="Aron Deen" userId="394adb5c-20bb-40c6-ae43-6501764922a7" providerId="ADAL" clId="{01FD1117-EA49-4CC5-9D1D-73B2B5204D0B}" dt="2022-03-22T08:10:52.774" v="39" actId="20577"/>
          <ac:spMkLst>
            <pc:docMk/>
            <pc:sldMk cId="2850986327" sldId="267"/>
            <ac:spMk id="6" creationId="{6B24B01A-32D6-4EEA-8452-1BE017CB8EA7}"/>
          </ac:spMkLst>
        </pc:spChg>
        <pc:spChg chg="add del mod ord">
          <ac:chgData name="Aron Deen" userId="394adb5c-20bb-40c6-ae43-6501764922a7" providerId="ADAL" clId="{01FD1117-EA49-4CC5-9D1D-73B2B5204D0B}" dt="2022-03-22T08:10:32.675" v="23" actId="700"/>
          <ac:spMkLst>
            <pc:docMk/>
            <pc:sldMk cId="2850986327" sldId="267"/>
            <ac:spMk id="7" creationId="{9B73739D-F9AC-4941-8767-E72A7FCFD7EB}"/>
          </ac:spMkLst>
        </pc:spChg>
        <pc:spChg chg="add mod ord">
          <ac:chgData name="Aron Deen" userId="394adb5c-20bb-40c6-ae43-6501764922a7" providerId="ADAL" clId="{01FD1117-EA49-4CC5-9D1D-73B2B5204D0B}" dt="2022-03-22T08:11:30.712" v="58" actId="20577"/>
          <ac:spMkLst>
            <pc:docMk/>
            <pc:sldMk cId="2850986327" sldId="267"/>
            <ac:spMk id="8" creationId="{B94B3691-B657-4B92-95F2-033068A69B0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6:18:37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0,'525'0,"-504"1,0 2,0 0,28 8,-24-5,46 5,256-8,-168-5,-71 0,102 5,-85 11,5 1,328-10,-250-7,745 2,-903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7:35:16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1 351,'5'0,"1"-1,0-1,-1 1,1-1,-1 0,0 0,8-5,12-4,63-15,0 3,152-20,187 21,-173 7,-60 0,363-15,-121-8,21-1,192 35,133-6,657-11,-1437 21,470-18,-30 0,1339 19,-1685 2,1 4,100 21,5 25,-133-32,82 11,2 1,93 32,-177-51,114 9,87 12,-176-19,137 5,436-21,-285-2,206 2,-555-1,0-3,0 0,-1-3,1 0,30-12,-26 9,0 2,0 2,63-3,117 10,-92 2,676-3,-522 19,-6-1,-218-15,58 10,16 2,409-9,-302-9,2049 3,-2257-1,0-2,-1-1,0-2,38-12,-30 8,-1 2,41-6,699-28,1052 44,-1812-2,0 0,0 1,18 4,-8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7:35:21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1 176,'2836'0,"-2719"7,218 39,-270-35,-45-8,72 13,165 8,419-24,-275-2,3145 2,-3495 2,85 16,-28-2,-69-12,-1 2,0 1,44 16,-35-8,1-2,95 13,102-6,37 4,47 33,-317-55,345 43,109-43,-225-4,3 4,271-5,-277-13,41-1,-218 17,-33 1,0-1,0-1,0-2,36-8,-29 4,-1 2,1 1,44 1,5 0,209-29,-142 12,169 1,-281 20,-1 0,59-7,533-52,-299 31,25 13,-314 13,0-3,66-14,-3 0,270-24,13-2,-172 31,-6 1,-75-9,-45 5,137-5,-191 18,-1-1,67-17,6-1,-12 11,133 3,-165 6,76-13,16 0,311 12,-241 5,755-2,-954 1,0 2,54 13,2 0,-9-4,54 6,35 1,61 1,-169-20,31 1,-82-1,-1 1,1-1,-1 1,1 0,-1 0,0 0,1 0,-1 1,0-1,0 1,0 0,5 4,6 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7:35:26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1 107,'240'2,"262"-5,-283-13,-38 1,25-3,81-2,-216 21,-34 1,0-2,65-8,-11-6,105-1,92 13,-192 2,1586 2,-1649 0,1 1,-2 2,1 1,32 11,-27-6,0-2,57 5,338 46,-349-50,0-4,127-7,-79-1,1953 2,-1845 17,-2 21,-195-30,34 7,-32-6,-1-2,62 3,524-10,-261-2,1610 2,-1944-1,67-13,3-1,316 10,-239 7,307-2,-459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7:35:31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7:35:33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6:18:41.9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1 175,'2054'0,"-2021"-2,0-1,39-9,26-3,71 12,-17 1,-47-12,-2-1,295 10,-231 7,-108-1,-3 0,-1-2,89-14,-81 6,99-1,-60 5,9-11,-72 9,41-2,-9 7,-31 2,-1-2,47-9,-8 0,0 4,149 4,-124 5,-92-3,0 1,0 1,0 0,-1 1,1 0,0 0,-1 1,0 1,1 0,-1 0,-1 1,1 0,-1 1,9 6,2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6:18:49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36,'45'-2,"74"-13,-69 7,51-1,448 8,-262 3,2321-2,-2579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6:19:50.5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0,'1107'0,"-1084"1,-1 1,0 1,-1 1,1 1,-1 1,32 13,-29-11,1-1,0-1,0-2,47 4,105-9,-74-2,0 3,-73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6:19:59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0 142,'532'0,"-516"-1,0 0,1-1,-1 0,0-2,0 0,23-9,88-49,-118 58,8-5,1 2,0 0,0 1,1 1,0 0,0 2,26-3,137 6,-93 3,687-3,-748 1,1 2,45 10,-40-6,42 4,122-11,21 1,-96 19,-72-9,13 2,-30-5,55 6,178-10,-237 0,0 1,0 1,-1 1,1 2,43 19,-39-13,2-1,0-2,0-1,1-2,1-2,-1-1,43 0,1242-9,-1311 3,32 1,1-2,67-12,-49 4,0 2,92 1,-128 5,0-1,41-10,26-3,319 9,-234 8,-73 0,122-5,-107-13,16-1,-81 15,-12 0,67-9,-47 1,0 4,89 1,-122 3,1 0,37-10,36-3,361 10,-264 7,572-2,-742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6:20:05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1 109,'30'-2,"0"0,41-11,-36 7,41-4,-35 7,0-2,0-2,-1-1,44-16,-56 16,1 2,-1 0,60-2,90 9,-76 1,1393-1,-1466 0,0 2,45 10,-39-6,41 3,-28-5,52 13,-39-6,-27-5,58 22,-30-8,-34-15,1-1,-1-1,1-2,0 0,47-5,-45 1,0 1,0 2,0 1,48 10,83 16,-65-13,-23-7,-1-2,118-6,-75-2,3502 2,-3589 1,1 2,44 10,-39-6,41 3,-16-8,-38-2,0 1,1 0,-1 2,24 6,-7-1,0-2,0-1,0-2,52-3,-57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8:35:30.8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0 281,'114'-8,"-47"2,148-6,297-31,-325 13,329-42,241 3,-614 53,154-8,2822 26,-3065 0,63 12,8 0,-2-10,-56-3,79 12,149 23,-104-11,143 28,-217-20,10 2,-43-17,2-4,-1-4,96-1,517-12,-493 20,-29-1,-50-14,166 11,-7 5,-160-13,13 9,-27-2,52 8,-85-9,91 1,-123-10,68 13,-49-5,8 0,249 23,-134-17,28 2,1499-18,-730-1,-697-13,-83 2,206-8,311-5,1042 27,-1432 15,-65 0,-96-17,59 2,-112 13,22 2,366-15,-266-3,2568 1,-2798 0,1-1,-1 0,20-3,-8-4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8:35:37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0 141,'77'2,"89"-5,-140 0,34-9,-37 6,47-4,-30 5,0-1,59-18,-58 13,0 1,54-4,139 10,-137 5,113-13,140-12,5 25,-127 1,2135-2,-2293 4,0 3,77 17,87 9,257-29,-260-7,1820 3,-1835 19,-19-1,537-17,-350-3,3163 2,-3152 17,-37 0,601-16,-449-3,-485 1,0-2,0-1,46-13,-2 1,13 2,138-3,87 18,-121 1,1380-2,-1528 2,72 13,-2 0,-95-14,0 0,1-1,-1 2,1 0,-1 1,0 0,0 1,0 0,17 9,-14-6,1 0,-1 0,1-2,1 0,-1-1,1-1,23 2,128-5,-95-2,638 1,-659-1,60-11,-9 0,20 3,251-16,1225-16,1034 44,-1505-3,-1080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22T07:35:11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0,'8468'0,"-8434"1,0 1,-1 1,1 2,61 18,-26-3,1-3,1-4,1-2,103 2,162 9,-261-15,73 8,99 7,-47-2,-63-4,-13-2,64 5,264-18,-224-2,-168 3,74 14,21 1,249-15,-212-4,-192 2,367 14,-256-4,87 13,-65 1,264 12,318-36,-298-2,96 2,-455-4,-1-1,86-21,66-7,146 30,-188 5,-128-4,72-13,-2 0,15 10,-92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391F6-0BC4-47A4-99E2-A6ACC136F4F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474C-F734-40BB-AF07-96A88C550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B474C-F734-40BB-AF07-96A88C550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B474C-F734-40BB-AF07-96A88C5501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850EF9-7800-4239-80F9-565DDE617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CB3C-14F7-4965-985B-DFDA0275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7394" y="1122363"/>
            <a:ext cx="5667155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16CD-6D65-4BB2-8DA7-2EE79661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7394" y="3602038"/>
            <a:ext cx="5667156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A49E04-86DF-46AB-9953-B6DB363D00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094" y="4811876"/>
            <a:ext cx="6609906" cy="20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F0F3-3730-487F-93B5-0DB1A5F3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33D2-C170-4043-9E26-E2C930AC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F9E77-93E0-468E-A736-D3F837ADE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315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BD040-2050-45AA-80FB-412366A5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B293E-69A7-4554-B7FF-F15AE4F1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F18B-BAAF-4F1C-943D-FDBD7D87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943"/>
            <a:ext cx="8241437" cy="921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4325E-EFD9-4253-BBAE-23AE1DB6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BDEB2-E181-46C0-9490-A5DA23733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4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99374-257A-4EC7-9A6C-DD5C5ECBE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7DE79-D422-41D2-B2CC-C348826D8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4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64FA3-CA05-4B5B-A85F-65699B01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56BA7-341F-47E9-A09E-5B6F3228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3402-A865-4F87-BF6B-B5D05A60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B46ED-E751-4A6E-BF84-B703B5A1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E7467-A8A6-40F2-A96B-DFF9D843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8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CA3F2-34BE-4D62-9B63-59AE0900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2C1B4-999C-4BE1-BFDC-380C2F75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4620-C41B-4EC1-B2F4-F4B353C4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ECC6-4C78-437A-BF01-AB9F8352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0DCC2-97AB-4F36-88C7-DA5F561E7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777D-3656-47B0-9BA0-6EFB9A57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853CC-672E-48C4-A14E-9472D946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6355-88F7-4B1A-AE95-95A3BAE6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586A8-7D3A-43F8-84C6-DF24B1490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6399212" cy="47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F9D4A-AAB7-4AFF-A253-D346FC930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3AF37-7EF2-4419-8662-E7B64B40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0B76D-C7B0-4906-A90B-6EE1B254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4F00-7D8A-4F3A-BBDE-E0EA6823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6959F-3EE8-4644-A6B9-F5CD84D7C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DE41-2797-4E0A-A8BA-828B022D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7C62-6F10-4925-926E-79F02D8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D6437-DD6A-422F-ACD3-63F494DD9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25758" y="1142999"/>
            <a:ext cx="2628900" cy="5033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1ECF9-0F08-4FEA-B800-5E223D0A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7341" y="1142998"/>
            <a:ext cx="8098285" cy="5033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E44B-A04D-424F-9F1C-A84203E8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AD7E-57F5-4A30-926E-1E4CC128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850EF9-7800-4239-80F9-565DDE617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CB3C-14F7-4965-985B-DFDA0275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7394" y="1122363"/>
            <a:ext cx="5667155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16CD-6D65-4BB2-8DA7-2EE79661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7394" y="3602038"/>
            <a:ext cx="5667156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47EB4-CDB2-45E3-9339-19CC113E3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097" y="4811876"/>
            <a:ext cx="6609903" cy="20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850EF9-7800-4239-80F9-565DDE617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CB3C-14F7-4965-985B-DFDA0275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35" y="1122363"/>
            <a:ext cx="5964864" cy="2387600"/>
          </a:xfrm>
        </p:spPr>
        <p:txBody>
          <a:bodyPr anchor="b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16CD-6D65-4BB2-8DA7-2EE79661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335" y="3602038"/>
            <a:ext cx="596486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F4363C-A9DA-493B-B869-4A8F9AD19F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42" y="5170632"/>
            <a:ext cx="5450958" cy="16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850EF9-7800-4239-80F9-565DDE617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CB3C-14F7-4965-985B-DFDA0275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2335" y="1122363"/>
            <a:ext cx="5964864" cy="238760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16CD-6D65-4BB2-8DA7-2EE79661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335" y="3602038"/>
            <a:ext cx="596486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C94B3-7AB0-4764-849E-BA40780D3D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042" y="5170632"/>
            <a:ext cx="5450958" cy="16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850EF9-7800-4239-80F9-565DDE617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CB3C-14F7-4965-985B-DFDA0275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2809" y="3530009"/>
            <a:ext cx="8813863" cy="1307805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16CD-6D65-4BB2-8DA7-2EE79661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691" y="4742120"/>
            <a:ext cx="8816981" cy="70706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9E0EB4-C418-4ACB-BF48-7535EABC9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42" y="5170632"/>
            <a:ext cx="5450958" cy="16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850EF9-7800-4239-80F9-565DDE617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CB3C-14F7-4965-985B-DFDA0275E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693" y="3442841"/>
            <a:ext cx="9494874" cy="1307805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116CD-6D65-4BB2-8DA7-2EE79661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693" y="4654952"/>
            <a:ext cx="9494874" cy="70706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78A50-DCB1-448C-98FF-2715E048D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042" y="5170632"/>
            <a:ext cx="5450958" cy="16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693E-C9BF-4126-BBB7-B203760E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213065"/>
            <a:ext cx="8236103" cy="9299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2163-3005-4B3B-B5FC-7BD99D74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5017"/>
            <a:ext cx="10984637" cy="487194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9DD48-647A-4559-9FA6-6339A913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CBF5E-4136-4125-9858-F8996256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6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693E-C9BF-4126-BBB7-B203760E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213065"/>
            <a:ext cx="8236103" cy="9299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2163-3005-4B3B-B5FC-7BD99D74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5017"/>
            <a:ext cx="10984637" cy="4871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9DD48-647A-4559-9FA6-6339A913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CBF5E-4136-4125-9858-F8996256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BA42-A519-4881-8728-A25DA9D2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709738"/>
            <a:ext cx="109757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F9F69-F54C-4350-B69A-01DF53910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4589463"/>
            <a:ext cx="109757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DA12-0F26-4020-BB58-EC776F53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2DD-5BC7-468E-AC2B-463E2C8599A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720D9-11D8-4B2A-9548-409B7E40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F7C-921D-4B83-B538-7A58BC51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2F1C42-98D7-405D-B93E-1FABF5AAA16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340"/>
            <a:ext cx="12192000" cy="50901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BC03DA2-F51C-46C5-8B7E-6A9A71F0E7B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36883" cy="6858000"/>
          </a:xfrm>
          <a:prstGeom prst="rect">
            <a:avLst/>
          </a:prstGeom>
        </p:spPr>
      </p:pic>
      <p:pic>
        <p:nvPicPr>
          <p:cNvPr id="10" name="Picture 9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id="{BC212642-49CD-47B0-9062-559177B96F2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233" y="0"/>
            <a:ext cx="2673767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97DA0-4E35-4BAA-AA80-31AF8E53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8575"/>
            <a:ext cx="8214804" cy="89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84AD8-F579-40E5-9DE2-41A09E422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322773"/>
            <a:ext cx="10975759" cy="485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38306-E087-4763-A241-E4C49C49F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485740"/>
            <a:ext cx="3411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8ADC2DD-5BC7-468E-AC2B-463E2C8599A1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E82B4-1045-4027-A9EE-53FD784BF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28" y="6485740"/>
            <a:ext cx="3411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5D78F7C-921D-4B83-B538-7A58BC51CE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997515C-F3D7-4658-8186-4EA8461FC97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0"/>
            <a:ext cx="320084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5" r:id="rId4"/>
    <p:sldLayoutId id="2147483662" r:id="rId5"/>
    <p:sldLayoutId id="2147483661" r:id="rId6"/>
    <p:sldLayoutId id="2147483650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customXml" Target="../ink/ink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researchgate.net/publication/327282747_Minimizing_bottomhole_pressure_losses_using_TSE_-_Total_Specific_Energy_-_a_new_indicator_of_drilling_efficiency/download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slb.com/-/media/files/oilfield-review/p36-57-3-english" TargetMode="External"/><Relationship Id="rId9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customXml" Target="../ink/ink12.xml"/><Relationship Id="rId2" Type="http://schemas.openxmlformats.org/officeDocument/2006/relationships/hyperlink" Target="https://www.osti.gov/servlets/purl/6301907" TargetMode="Externa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customXml" Target="../ink/ink11.xml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dc-guru.com/uploads/2/8/7/9/2879895/daw_d-scott_history-and-impact-of-synthetic-diamond-cutters-in-og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0560-923E-4708-BB2E-0F13D1819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772" y="1122363"/>
            <a:ext cx="5809777" cy="2387600"/>
          </a:xfrm>
        </p:spPr>
        <p:txBody>
          <a:bodyPr/>
          <a:lstStyle/>
          <a:p>
            <a:r>
              <a:rPr lang="en-US" dirty="0"/>
              <a:t>Greater Power, Greater Responsibility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F7D5-2E2D-497E-BC0F-06BC62FC4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Houston AADE</a:t>
            </a:r>
          </a:p>
          <a:p>
            <a:r>
              <a:rPr lang="en-US" dirty="0"/>
              <a:t>Aron Deen</a:t>
            </a:r>
          </a:p>
          <a:p>
            <a:r>
              <a:rPr lang="en-US" dirty="0"/>
              <a:t>21-Mar-2022</a:t>
            </a:r>
          </a:p>
        </p:txBody>
      </p:sp>
    </p:spTree>
    <p:extLst>
      <p:ext uri="{BB962C8B-B14F-4D97-AF65-F5344CB8AC3E}">
        <p14:creationId xmlns:p14="http://schemas.microsoft.com/office/powerpoint/2010/main" val="241299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16ED-A0F2-466E-A7CA-326A8135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9CFE-B7A4-4A9B-B2EA-6785D767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1143000"/>
            <a:ext cx="10984637" cy="48719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Innovation = anything new and useful</a:t>
            </a:r>
            <a:r>
              <a:rPr lang="en-US" baseline="30000" dirty="0"/>
              <a:t>1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Technology = anything that helps us produce things better, faster, or cheaper</a:t>
            </a:r>
            <a:r>
              <a:rPr lang="en-US" baseline="30000" dirty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Engineering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05F207-D8F8-43DD-BAA2-80864885F2A3}"/>
              </a:ext>
            </a:extLst>
          </p:cNvPr>
          <p:cNvGrpSpPr/>
          <p:nvPr/>
        </p:nvGrpSpPr>
        <p:grpSpPr>
          <a:xfrm>
            <a:off x="1923395" y="3198254"/>
            <a:ext cx="8303172" cy="3265599"/>
            <a:chOff x="1944414" y="3198254"/>
            <a:chExt cx="8303172" cy="32655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826512-5946-4A3F-8B1B-D6F5C8E2D6D6}"/>
                </a:ext>
              </a:extLst>
            </p:cNvPr>
            <p:cNvSpPr/>
            <p:nvPr/>
          </p:nvSpPr>
          <p:spPr>
            <a:xfrm>
              <a:off x="2532993" y="4855770"/>
              <a:ext cx="7062952" cy="1786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DE7A840-B965-4E47-A957-25520950A3E0}"/>
                </a:ext>
              </a:extLst>
            </p:cNvPr>
            <p:cNvSpPr/>
            <p:nvPr/>
          </p:nvSpPr>
          <p:spPr>
            <a:xfrm>
              <a:off x="4456387" y="5034446"/>
              <a:ext cx="1870841" cy="142940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Design</a:t>
              </a:r>
            </a:p>
          </p:txBody>
        </p:sp>
        <p:pic>
          <p:nvPicPr>
            <p:cNvPr id="1026" name="Picture 2" descr="Molecular Lattice Physics Molecules Science Png Icon - Algorithm Icon  Clipart - Large Size Png Image - PikPng">
              <a:extLst>
                <a:ext uri="{FF2B5EF4-FFF2-40B4-BE49-F238E27FC236}">
                  <a16:creationId xmlns:a16="http://schemas.microsoft.com/office/drawing/2014/main" id="{9B7E68BD-BEA2-4F37-8E91-CF7845A91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500" y="3239073"/>
              <a:ext cx="1211317" cy="1211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0A1094-D8DB-4831-9B18-23F80A242E0B}"/>
                </a:ext>
              </a:extLst>
            </p:cNvPr>
            <p:cNvSpPr txBox="1"/>
            <p:nvPr/>
          </p:nvSpPr>
          <p:spPr>
            <a:xfrm>
              <a:off x="7210585" y="4450390"/>
              <a:ext cx="3037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Materials Technology</a:t>
              </a:r>
            </a:p>
          </p:txBody>
        </p:sp>
        <p:pic>
          <p:nvPicPr>
            <p:cNvPr id="1028" name="Picture 4" descr="Manufacturing engineering machine icon Royalty Free Vector">
              <a:extLst>
                <a:ext uri="{FF2B5EF4-FFF2-40B4-BE49-F238E27FC236}">
                  <a16:creationId xmlns:a16="http://schemas.microsoft.com/office/drawing/2014/main" id="{FE8E79CC-8650-4B03-8871-6FB4CD92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39"/>
            <a:stretch/>
          </p:blipFill>
          <p:spPr bwMode="auto">
            <a:xfrm>
              <a:off x="2900172" y="3198254"/>
              <a:ext cx="1125483" cy="112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3F123E-16C0-407F-9052-7B528E684922}"/>
                </a:ext>
              </a:extLst>
            </p:cNvPr>
            <p:cNvSpPr txBox="1"/>
            <p:nvPr/>
          </p:nvSpPr>
          <p:spPr>
            <a:xfrm>
              <a:off x="1944414" y="4229795"/>
              <a:ext cx="303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Manufacturing Technology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7D99B1-65B0-47D9-92B8-D8D988120DBD}"/>
              </a:ext>
            </a:extLst>
          </p:cNvPr>
          <p:cNvSpPr txBox="1"/>
          <p:nvPr/>
        </p:nvSpPr>
        <p:spPr>
          <a:xfrm>
            <a:off x="119108" y="5907667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/>
              <a:t>1 </a:t>
            </a:r>
            <a:r>
              <a:rPr lang="en-US" sz="1400" i="1" dirty="0"/>
              <a:t>Collective Genius, Hill</a:t>
            </a:r>
            <a:endParaRPr lang="en-US" sz="1400" i="1" baseline="30000" dirty="0"/>
          </a:p>
          <a:p>
            <a:r>
              <a:rPr lang="en-US" sz="1400" i="1" baseline="30000" dirty="0"/>
              <a:t>2</a:t>
            </a:r>
            <a:r>
              <a:rPr lang="en-US" sz="1400" i="1" dirty="0"/>
              <a:t> ECNMY.org</a:t>
            </a:r>
            <a:endParaRPr lang="en-US" sz="1400" i="1" baseline="30000" dirty="0"/>
          </a:p>
        </p:txBody>
      </p:sp>
    </p:spTree>
    <p:extLst>
      <p:ext uri="{BB962C8B-B14F-4D97-AF65-F5344CB8AC3E}">
        <p14:creationId xmlns:p14="http://schemas.microsoft.com/office/powerpoint/2010/main" val="20984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2EB6-71C8-4238-9F56-02E11B90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 – 4 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326A-6B6B-49E0-9966-40F1D99F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15527"/>
            <a:ext cx="5486401" cy="48719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has been improved?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new capabilities does that bring?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problems do I have?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87E273-6865-453B-A1BF-590D2297ED84}"/>
              </a:ext>
            </a:extLst>
          </p:cNvPr>
          <p:cNvSpPr txBox="1">
            <a:spLocks/>
          </p:cNvSpPr>
          <p:nvPr/>
        </p:nvSpPr>
        <p:spPr>
          <a:xfrm>
            <a:off x="6185337" y="1315527"/>
            <a:ext cx="5849008" cy="487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Pumps, Rigs, Motors, Pipe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HHP, WOB, Torque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ROP, durability, reliability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Cleaning, cooling, evacuation, energy transfer, dysfunction avoidance, etc.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F7A24-C869-40E5-97D9-131F2EC2E0A1}"/>
              </a:ext>
            </a:extLst>
          </p:cNvPr>
          <p:cNvSpPr txBox="1"/>
          <p:nvPr/>
        </p:nvSpPr>
        <p:spPr>
          <a:xfrm>
            <a:off x="606056" y="5788600"/>
            <a:ext cx="11155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How have others used these tools to solve these problems?</a:t>
            </a:r>
          </a:p>
        </p:txBody>
      </p:sp>
    </p:spTree>
    <p:extLst>
      <p:ext uri="{BB962C8B-B14F-4D97-AF65-F5344CB8AC3E}">
        <p14:creationId xmlns:p14="http://schemas.microsoft.com/office/powerpoint/2010/main" val="32165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AFAA-6B18-489F-A1B4-5F95EA81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Pumps </a:t>
            </a:r>
            <a:r>
              <a:rPr lang="en-US" dirty="0">
                <a:sym typeface="Wingdings" panose="05000000000000000000" pitchFamily="2" charset="2"/>
              </a:rPr>
              <a:t> More Hydraulics…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EE63-E4C3-4906-B83A-381D272E7474}"/>
              </a:ext>
            </a:extLst>
          </p:cNvPr>
          <p:cNvSpPr txBox="1"/>
          <p:nvPr/>
        </p:nvSpPr>
        <p:spPr>
          <a:xfrm>
            <a:off x="119108" y="5907667"/>
            <a:ext cx="1665841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/>
              <a:t>1 </a:t>
            </a:r>
            <a:r>
              <a:rPr lang="en-US" sz="1400" i="1" dirty="0"/>
              <a:t>Robinson, AADE</a:t>
            </a:r>
          </a:p>
          <a:p>
            <a:r>
              <a:rPr lang="en-US" sz="1400" i="1" baseline="30000" dirty="0"/>
              <a:t>2 </a:t>
            </a:r>
            <a:r>
              <a:rPr lang="en-US" sz="1400" i="1" dirty="0" err="1"/>
              <a:t>Dupriest</a:t>
            </a:r>
            <a:r>
              <a:rPr lang="en-US" sz="1400" i="1" dirty="0"/>
              <a:t>, SPE</a:t>
            </a:r>
            <a:endParaRPr lang="en-US" sz="1400" i="1" baseline="30000" dirty="0"/>
          </a:p>
          <a:p>
            <a:endParaRPr lang="en-US" sz="1400" i="1" baseline="30000" dirty="0"/>
          </a:p>
        </p:txBody>
      </p:sp>
      <p:pic>
        <p:nvPicPr>
          <p:cNvPr id="2050" name="Picture 2" descr="Parasitic Pressure Loss - an overview | ScienceDirect Topics">
            <a:extLst>
              <a:ext uri="{FF2B5EF4-FFF2-40B4-BE49-F238E27FC236}">
                <a16:creationId xmlns:a16="http://schemas.microsoft.com/office/drawing/2014/main" id="{040E4F2E-28A6-45B4-B02B-B54A83DA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3" y="1601497"/>
            <a:ext cx="6330822" cy="42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F8B12-22A9-46DF-BD1C-4B72058B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65" y="1142532"/>
            <a:ext cx="4824795" cy="50571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0157C1A-137D-40EA-A84C-F06C48FEAC2F}"/>
                  </a:ext>
                </a:extLst>
              </p14:cNvPr>
              <p14:cNvContentPartPr/>
              <p14:nvPr/>
            </p14:nvContentPartPr>
            <p14:xfrm>
              <a:off x="1402959" y="2204152"/>
              <a:ext cx="1188720" cy="25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0157C1A-137D-40EA-A84C-F06C48FEAC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959" y="2096152"/>
                <a:ext cx="12963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F2837DD-E8DB-4335-9504-07AA41D5E515}"/>
                  </a:ext>
                </a:extLst>
              </p14:cNvPr>
              <p14:cNvContentPartPr/>
              <p14:nvPr/>
            </p14:nvContentPartPr>
            <p14:xfrm>
              <a:off x="1389999" y="2454352"/>
              <a:ext cx="1857960" cy="63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F2837DD-E8DB-4335-9504-07AA41D5E5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359" y="2346352"/>
                <a:ext cx="1965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601ADA4-E405-4B3F-A7AB-B66C4E307C1C}"/>
                  </a:ext>
                </a:extLst>
              </p14:cNvPr>
              <p14:cNvContentPartPr/>
              <p14:nvPr/>
            </p14:nvContentPartPr>
            <p14:xfrm>
              <a:off x="2216559" y="4683832"/>
              <a:ext cx="1364400" cy="12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601ADA4-E405-4B3F-A7AB-B66C4E307C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919" y="4576192"/>
                <a:ext cx="1472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9BBD212-8F9D-4E6A-BD3C-B0F063256051}"/>
                  </a:ext>
                </a:extLst>
              </p14:cNvPr>
              <p14:cNvContentPartPr/>
              <p14:nvPr/>
            </p14:nvContentPartPr>
            <p14:xfrm>
              <a:off x="9018399" y="1352752"/>
              <a:ext cx="675360" cy="26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9BBD212-8F9D-4E6A-BD3C-B0F0632560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4759" y="1244752"/>
                <a:ext cx="783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4F3F9AC-2262-442F-8192-12FBC714913C}"/>
                  </a:ext>
                </a:extLst>
              </p14:cNvPr>
              <p14:cNvContentPartPr/>
              <p14:nvPr/>
            </p14:nvContentPartPr>
            <p14:xfrm>
              <a:off x="8279319" y="1514032"/>
              <a:ext cx="3331800" cy="89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4F3F9AC-2262-442F-8192-12FBC71491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25319" y="1406392"/>
                <a:ext cx="34394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32030E9-927D-4A16-843E-F8791D74361A}"/>
                  </a:ext>
                </a:extLst>
              </p14:cNvPr>
              <p14:cNvContentPartPr/>
              <p14:nvPr/>
            </p14:nvContentPartPr>
            <p14:xfrm>
              <a:off x="7089519" y="1701232"/>
              <a:ext cx="3078360" cy="102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32030E9-927D-4A16-843E-F8791D7436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35879" y="1593592"/>
                <a:ext cx="3186000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6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108D-CF7C-44EA-88F7-88A92949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done?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3917E-DC6F-4493-97C2-9326D36B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46" y="1268261"/>
            <a:ext cx="9280507" cy="5077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5F6B4-07DF-4420-AEE8-81D951520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17"/>
          <a:stretch/>
        </p:blipFill>
        <p:spPr>
          <a:xfrm>
            <a:off x="903857" y="1242335"/>
            <a:ext cx="10835222" cy="4540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AA355-B581-4BE5-AA7E-A8E938B74A84}"/>
              </a:ext>
            </a:extLst>
          </p:cNvPr>
          <p:cNvSpPr txBox="1"/>
          <p:nvPr/>
        </p:nvSpPr>
        <p:spPr>
          <a:xfrm>
            <a:off x="119108" y="5907667"/>
            <a:ext cx="1928733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/>
              <a:t>1 </a:t>
            </a:r>
            <a:r>
              <a:rPr lang="en-US" sz="1400" i="1" dirty="0">
                <a:hlinkClick r:id="rId4"/>
              </a:rPr>
              <a:t>SLB, Oilfield Review</a:t>
            </a:r>
            <a:endParaRPr lang="en-US" sz="1400" i="1" dirty="0"/>
          </a:p>
          <a:p>
            <a:r>
              <a:rPr lang="en-US" sz="1400" i="1" baseline="30000" dirty="0"/>
              <a:t>2 </a:t>
            </a:r>
            <a:r>
              <a:rPr lang="en-US" sz="1400" i="1" dirty="0" err="1">
                <a:hlinkClick r:id="rId5"/>
              </a:rPr>
              <a:t>Toczek</a:t>
            </a:r>
            <a:r>
              <a:rPr lang="en-US" sz="1400" i="1" dirty="0">
                <a:hlinkClick r:id="rId5"/>
              </a:rPr>
              <a:t>, TSE</a:t>
            </a:r>
            <a:endParaRPr lang="en-US" sz="1400" i="1" baseline="30000" dirty="0"/>
          </a:p>
          <a:p>
            <a:endParaRPr lang="en-US" sz="1400" i="1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3B125-10E3-49C3-8718-018C91592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537" y="4134624"/>
            <a:ext cx="9287382" cy="1564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216A12-8B30-4094-A22B-7AD683C2D019}"/>
                  </a:ext>
                </a:extLst>
              </p14:cNvPr>
              <p14:cNvContentPartPr/>
              <p14:nvPr/>
            </p14:nvContentPartPr>
            <p14:xfrm>
              <a:off x="2417079" y="4157512"/>
              <a:ext cx="8148600" cy="189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216A12-8B30-4094-A22B-7AD683C2D0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3079" y="4049872"/>
                <a:ext cx="82562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E844B6-D48C-4A7D-8EE5-F327C81AAEF4}"/>
                  </a:ext>
                </a:extLst>
              </p14:cNvPr>
              <p14:cNvContentPartPr/>
              <p14:nvPr/>
            </p14:nvContentPartPr>
            <p14:xfrm>
              <a:off x="1652799" y="4532992"/>
              <a:ext cx="9174960" cy="6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E844B6-D48C-4A7D-8EE5-F327C81AAE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799" y="4424992"/>
                <a:ext cx="9282600" cy="2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5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65A-1203-42EA-AF22-B6651BB8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advances?</a:t>
            </a:r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380DEB5C-3DB0-45FF-9FFC-5167276667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16" y="1373405"/>
            <a:ext cx="5588540" cy="4474333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CC3094A9-A42D-47E8-BA16-65142646F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698" y="1373405"/>
            <a:ext cx="4282501" cy="4822523"/>
          </a:xfrm>
          <a:prstGeom prst="rect">
            <a:avLst/>
          </a:prstGeom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420EA89F-3863-4D21-B4A2-CC98770138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8726" y="548062"/>
            <a:ext cx="5456688" cy="61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AFAA-6B18-489F-A1B4-5F95EA81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EBBDDA-4F5F-4729-BFA3-54904EEF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Pumps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Hydaulic</a:t>
            </a:r>
            <a:r>
              <a:rPr lang="en-US" dirty="0">
                <a:sym typeface="Wingdings" panose="05000000000000000000" pitchFamily="2" charset="2"/>
              </a:rPr>
              <a:t> Energy  ???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EE63-E4C3-4906-B83A-381D272E7474}"/>
              </a:ext>
            </a:extLst>
          </p:cNvPr>
          <p:cNvSpPr txBox="1"/>
          <p:nvPr/>
        </p:nvSpPr>
        <p:spPr>
          <a:xfrm>
            <a:off x="5592246" y="6132736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>
                <a:hlinkClick r:id="rId2"/>
              </a:rPr>
              <a:t>1 </a:t>
            </a:r>
            <a:r>
              <a:rPr lang="en-US" sz="1400" i="1" dirty="0" err="1">
                <a:hlinkClick r:id="rId2"/>
              </a:rPr>
              <a:t>Glowka</a:t>
            </a:r>
            <a:r>
              <a:rPr lang="en-US" sz="1400" i="1" dirty="0">
                <a:hlinkClick r:id="rId2"/>
              </a:rPr>
              <a:t>, SPE</a:t>
            </a:r>
            <a:endParaRPr lang="en-US" sz="1400" i="1" dirty="0"/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17A8D9B2-58E9-48DD-B37A-F0B98ECEE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3" y="3713356"/>
            <a:ext cx="2887579" cy="2727157"/>
          </a:xfrm>
          <a:prstGeom prst="rect">
            <a:avLst/>
          </a:prstGeom>
        </p:spPr>
      </p:pic>
      <p:pic>
        <p:nvPicPr>
          <p:cNvPr id="15" name="Image 11">
            <a:extLst>
              <a:ext uri="{FF2B5EF4-FFF2-40B4-BE49-F238E27FC236}">
                <a16:creationId xmlns:a16="http://schemas.microsoft.com/office/drawing/2014/main" id="{7A71F8D2-75F6-4334-9ABE-348CF7F2A2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619" y="3576564"/>
            <a:ext cx="2773260" cy="280737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DE22C1-FBC2-4535-B7D3-9A057BF7CC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3176" y="1885619"/>
            <a:ext cx="7793607" cy="26336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98278B-AFD8-40D9-81D7-A1A238EFB37B}"/>
                  </a:ext>
                </a:extLst>
              </p14:cNvPr>
              <p14:cNvContentPartPr/>
              <p14:nvPr/>
            </p14:nvContentPartPr>
            <p14:xfrm>
              <a:off x="3657639" y="2104072"/>
              <a:ext cx="5949000" cy="13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98278B-AFD8-40D9-81D7-A1A238EFB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3639" y="1996072"/>
                <a:ext cx="60566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E978E3-AF20-4A45-B158-3C84A1F7A795}"/>
                  </a:ext>
                </a:extLst>
              </p14:cNvPr>
              <p14:cNvContentPartPr/>
              <p14:nvPr/>
            </p14:nvContentPartPr>
            <p14:xfrm>
              <a:off x="2291799" y="2303512"/>
              <a:ext cx="7410960" cy="12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E978E3-AF20-4A45-B158-3C84A1F7A7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159" y="2195872"/>
                <a:ext cx="75186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D29586-B33B-473C-9DD8-FCEBF7463F17}"/>
                  </a:ext>
                </a:extLst>
              </p14:cNvPr>
              <p14:cNvContentPartPr/>
              <p14:nvPr/>
            </p14:nvContentPartPr>
            <p14:xfrm>
              <a:off x="2291799" y="2654152"/>
              <a:ext cx="7427160" cy="201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D29586-B33B-473C-9DD8-FCEBF7463F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8159" y="2546512"/>
                <a:ext cx="75348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D04AFD-53E7-4289-93B6-BB8B0A913687}"/>
                  </a:ext>
                </a:extLst>
              </p14:cNvPr>
              <p14:cNvContentPartPr/>
              <p14:nvPr/>
            </p14:nvContentPartPr>
            <p14:xfrm>
              <a:off x="2266959" y="2967352"/>
              <a:ext cx="4596480" cy="88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D04AFD-53E7-4289-93B6-BB8B0A9136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13319" y="2859712"/>
                <a:ext cx="47041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E87F17-EA5E-4B3B-B002-E5CE8F8A3A9A}"/>
                  </a:ext>
                </a:extLst>
              </p14:cNvPr>
              <p14:cNvContentPartPr/>
              <p14:nvPr/>
            </p14:nvContentPartPr>
            <p14:xfrm>
              <a:off x="6237399" y="2079232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E87F17-EA5E-4B3B-B002-E5CE8F8A3A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3759" y="1971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D0C5A2-DC95-4862-9A75-C443ACD0F3EC}"/>
                  </a:ext>
                </a:extLst>
              </p14:cNvPr>
              <p14:cNvContentPartPr/>
              <p14:nvPr/>
            </p14:nvContentPartPr>
            <p14:xfrm>
              <a:off x="5110599" y="2191192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D0C5A2-DC95-4862-9A75-C443ACD0F3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56599" y="208355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3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F6D8-114A-4B05-A1D3-6BACAB75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WOB</a:t>
            </a:r>
            <a:r>
              <a:rPr lang="en-US"/>
              <a:t>, Torque?</a:t>
            </a:r>
            <a:endParaRPr lang="en-US" dirty="0"/>
          </a:p>
        </p:txBody>
      </p:sp>
      <p:pic>
        <p:nvPicPr>
          <p:cNvPr id="4" name="Image 15">
            <a:extLst>
              <a:ext uri="{FF2B5EF4-FFF2-40B4-BE49-F238E27FC236}">
                <a16:creationId xmlns:a16="http://schemas.microsoft.com/office/drawing/2014/main" id="{2CEE3A8E-6272-443C-8F33-5A423D867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20794" r="8572" b="18095"/>
          <a:stretch/>
        </p:blipFill>
        <p:spPr>
          <a:xfrm>
            <a:off x="192522" y="1305017"/>
            <a:ext cx="6374292" cy="4003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8B120-29D4-4A96-AD89-199C46884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65" y="129336"/>
            <a:ext cx="5027422" cy="6587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301E8-4425-48E2-B0DB-FCBFC17CB498}"/>
              </a:ext>
            </a:extLst>
          </p:cNvPr>
          <p:cNvSpPr txBox="1"/>
          <p:nvPr/>
        </p:nvSpPr>
        <p:spPr>
          <a:xfrm>
            <a:off x="276029" y="603120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>
                <a:hlinkClick r:id="rId4"/>
              </a:rPr>
              <a:t>1 </a:t>
            </a:r>
            <a:r>
              <a:rPr lang="en-US" sz="1400" i="1" dirty="0">
                <a:hlinkClick r:id="rId4"/>
              </a:rPr>
              <a:t>Scott, IADC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663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24B01A-32D6-4EEA-8452-1BE017CB8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 and Closing Remarks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94B3691-B657-4B92-95F2-033068A69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Don’t go easy!</a:t>
            </a:r>
          </a:p>
        </p:txBody>
      </p:sp>
    </p:spTree>
    <p:extLst>
      <p:ext uri="{BB962C8B-B14F-4D97-AF65-F5344CB8AC3E}">
        <p14:creationId xmlns:p14="http://schemas.microsoft.com/office/powerpoint/2010/main" val="2850986327"/>
      </p:ext>
    </p:extLst>
  </p:cSld>
  <p:clrMapOvr>
    <a:masterClrMapping/>
  </p:clrMapOvr>
</p:sld>
</file>

<file path=ppt/theme/theme1.xml><?xml version="1.0" encoding="utf-8"?>
<a:theme xmlns:a="http://schemas.openxmlformats.org/drawingml/2006/main" name="VES 2020">
  <a:themeElements>
    <a:clrScheme name="DHP">
      <a:dk1>
        <a:srgbClr val="000000"/>
      </a:dk1>
      <a:lt1>
        <a:sysClr val="window" lastClr="FFFFFF"/>
      </a:lt1>
      <a:dk2>
        <a:srgbClr val="373545"/>
      </a:dk2>
      <a:lt2>
        <a:srgbClr val="DCD8DC"/>
      </a:lt2>
      <a:accent1>
        <a:srgbClr val="440099"/>
      </a:accent1>
      <a:accent2>
        <a:srgbClr val="A472ED"/>
      </a:accent2>
      <a:accent3>
        <a:srgbClr val="8049E2"/>
      </a:accent3>
      <a:accent4>
        <a:srgbClr val="5D1FD5"/>
      </a:accent4>
      <a:accent5>
        <a:srgbClr val="350D7A"/>
      </a:accent5>
      <a:accent6>
        <a:srgbClr val="A5A5A5"/>
      </a:accent6>
      <a:hlink>
        <a:srgbClr val="00B0F0"/>
      </a:hlink>
      <a:folHlink>
        <a:srgbClr val="8C8C8C"/>
      </a:folHlink>
    </a:clrScheme>
    <a:fontScheme name="Varel 2020">
      <a:majorFont>
        <a:latin typeface="Arial Narrow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S PowerPoint Template - 2020.potx" id="{FC4FAEF9-DE4F-408E-A754-11AE65112629}" vid="{0BCF2C0D-22B1-4F0F-B748-48684FE900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6105D1DD894790EFCEC3F4915221" ma:contentTypeVersion="13" ma:contentTypeDescription="Create a new document." ma:contentTypeScope="" ma:versionID="7ec5c72488874fd87e419b3b5213b89e">
  <xsd:schema xmlns:xsd="http://www.w3.org/2001/XMLSchema" xmlns:xs="http://www.w3.org/2001/XMLSchema" xmlns:p="http://schemas.microsoft.com/office/2006/metadata/properties" xmlns:ns3="91be8932-5b3b-4860-9dd8-966f0e8f0589" xmlns:ns4="df8cb860-30f6-4a12-9572-d46c997fab7d" targetNamespace="http://schemas.microsoft.com/office/2006/metadata/properties" ma:root="true" ma:fieldsID="71cb46e85a4bc5d37b9d8d973ea78901" ns3:_="" ns4:_="">
    <xsd:import namespace="91be8932-5b3b-4860-9dd8-966f0e8f0589"/>
    <xsd:import namespace="df8cb860-30f6-4a12-9572-d46c997fa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e8932-5b3b-4860-9dd8-966f0e8f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cb860-30f6-4a12-9572-d46c997fa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C4757-C030-4FBF-880F-D63666944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e8932-5b3b-4860-9dd8-966f0e8f0589"/>
    <ds:schemaRef ds:uri="df8cb860-30f6-4a12-9572-d46c997fa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1F3CD5-B22F-4BAE-B828-61ED98693D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4DB241-2064-4A29-9982-94A61F79B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 PowerPoint Template - 2020</Template>
  <TotalTime>805</TotalTime>
  <Words>179</Words>
  <Application>Microsoft Office PowerPoint</Application>
  <PresentationFormat>Widescreen</PresentationFormat>
  <Paragraphs>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Century Gothic</vt:lpstr>
      <vt:lpstr>VES 2020</vt:lpstr>
      <vt:lpstr>Greater Power, Greater Responsibility</vt:lpstr>
      <vt:lpstr>Important Definitions</vt:lpstr>
      <vt:lpstr>The Method – 4 Important Questions</vt:lpstr>
      <vt:lpstr>Better Pumps  More Hydraulics…</vt:lpstr>
      <vt:lpstr>What has been done?</vt:lpstr>
      <vt:lpstr>What other advances?</vt:lpstr>
      <vt:lpstr>Hydraulics</vt:lpstr>
      <vt:lpstr>More WOB, Torque?</vt:lpstr>
      <vt:lpstr>Q&amp;A and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 Deen</dc:creator>
  <cp:lastModifiedBy>Aron Deen</cp:lastModifiedBy>
  <cp:revision>2</cp:revision>
  <dcterms:created xsi:type="dcterms:W3CDTF">2022-03-21T19:15:48Z</dcterms:created>
  <dcterms:modified xsi:type="dcterms:W3CDTF">2022-03-22T08:41:14Z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0x010100272A6105D1DD894790EFCEC3F4915221</vt:lpwstr>
  </property>
</Properties>
</file>