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5.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heme/themeOverride2.xml" ContentType="application/vnd.openxmlformats-officedocument.themeOverride+xml"/>
  <Override PartName="/ppt/slideLayouts/slideLayout2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heme/themeOverride3.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705" r:id="rId3"/>
    <p:sldMasterId id="2147483710" r:id="rId4"/>
    <p:sldMasterId id="2147483732" r:id="rId5"/>
  </p:sldMasterIdLst>
  <p:notesMasterIdLst>
    <p:notesMasterId r:id="rId25"/>
  </p:notesMasterIdLst>
  <p:handoutMasterIdLst>
    <p:handoutMasterId r:id="rId26"/>
  </p:handoutMasterIdLst>
  <p:sldIdLst>
    <p:sldId id="2134804308" r:id="rId6"/>
    <p:sldId id="280" r:id="rId7"/>
    <p:sldId id="1689" r:id="rId8"/>
    <p:sldId id="2134804286" r:id="rId9"/>
    <p:sldId id="2134804290" r:id="rId10"/>
    <p:sldId id="2134804283" r:id="rId11"/>
    <p:sldId id="2134804292" r:id="rId12"/>
    <p:sldId id="2134804301" r:id="rId13"/>
    <p:sldId id="2134804304" r:id="rId14"/>
    <p:sldId id="2134804291" r:id="rId15"/>
    <p:sldId id="2134804305" r:id="rId16"/>
    <p:sldId id="2134804306" r:id="rId17"/>
    <p:sldId id="2134804307" r:id="rId18"/>
    <p:sldId id="1726" r:id="rId19"/>
    <p:sldId id="1732" r:id="rId20"/>
    <p:sldId id="1728" r:id="rId21"/>
    <p:sldId id="1727" r:id="rId22"/>
    <p:sldId id="1733" r:id="rId23"/>
    <p:sldId id="2134804294" r:id="rId24"/>
  </p:sldIdLst>
  <p:sldSz cx="12192000" cy="6858000"/>
  <p:notesSz cx="11242675" cy="27781250"/>
  <p:custDataLst>
    <p:tags r:id="rId27"/>
  </p:custDataLst>
  <p:defaultTextStyle>
    <a:defPPr>
      <a:defRPr lang="en-US"/>
    </a:defPPr>
    <a:lvl1pPr algn="l" rtl="0" eaLnBrk="0" fontAlgn="base" hangingPunct="0">
      <a:spcBef>
        <a:spcPct val="0"/>
      </a:spcBef>
      <a:spcAft>
        <a:spcPct val="0"/>
      </a:spcAft>
      <a:defRPr kumimoji="1" sz="24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kumimoji="1" sz="24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kumimoji="1" sz="24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kumimoji="1" sz="2400" kern="1200">
        <a:solidFill>
          <a:schemeClr val="tx1"/>
        </a:solidFill>
        <a:latin typeface="Arial Narrow" pitchFamily="34" charset="0"/>
        <a:ea typeface="+mn-ea"/>
        <a:cs typeface="+mn-cs"/>
      </a:defRPr>
    </a:lvl5pPr>
    <a:lvl6pPr marL="2286000" algn="l" defTabSz="914400" rtl="0" eaLnBrk="1" latinLnBrk="0" hangingPunct="1">
      <a:defRPr kumimoji="1" sz="2400" kern="1200">
        <a:solidFill>
          <a:schemeClr val="tx1"/>
        </a:solidFill>
        <a:latin typeface="Arial Narrow" pitchFamily="34" charset="0"/>
        <a:ea typeface="+mn-ea"/>
        <a:cs typeface="+mn-cs"/>
      </a:defRPr>
    </a:lvl6pPr>
    <a:lvl7pPr marL="2743200" algn="l" defTabSz="914400" rtl="0" eaLnBrk="1" latinLnBrk="0" hangingPunct="1">
      <a:defRPr kumimoji="1" sz="2400" kern="1200">
        <a:solidFill>
          <a:schemeClr val="tx1"/>
        </a:solidFill>
        <a:latin typeface="Arial Narrow" pitchFamily="34" charset="0"/>
        <a:ea typeface="+mn-ea"/>
        <a:cs typeface="+mn-cs"/>
      </a:defRPr>
    </a:lvl7pPr>
    <a:lvl8pPr marL="3200400" algn="l" defTabSz="914400" rtl="0" eaLnBrk="1" latinLnBrk="0" hangingPunct="1">
      <a:defRPr kumimoji="1" sz="2400" kern="1200">
        <a:solidFill>
          <a:schemeClr val="tx1"/>
        </a:solidFill>
        <a:latin typeface="Arial Narrow" pitchFamily="34" charset="0"/>
        <a:ea typeface="+mn-ea"/>
        <a:cs typeface="+mn-cs"/>
      </a:defRPr>
    </a:lvl8pPr>
    <a:lvl9pPr marL="3657600" algn="l" defTabSz="914400" rtl="0" eaLnBrk="1" latinLnBrk="0" hangingPunct="1">
      <a:defRPr kumimoji="1"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orient="horz" pos="3686" userDrawn="1">
          <p15:clr>
            <a:srgbClr val="A4A3A4"/>
          </p15:clr>
        </p15:guide>
        <p15:guide id="3" pos="364" userDrawn="1">
          <p15:clr>
            <a:srgbClr val="A4A3A4"/>
          </p15:clr>
        </p15:guide>
        <p15:guide id="4" pos="7312" userDrawn="1">
          <p15:clr>
            <a:srgbClr val="A4A3A4"/>
          </p15:clr>
        </p15:guide>
        <p15:guide id="5" pos="294" userDrawn="1">
          <p15:clr>
            <a:srgbClr val="A4A3A4"/>
          </p15:clr>
        </p15:guide>
        <p15:guide id="6" pos="3839" userDrawn="1">
          <p15:clr>
            <a:srgbClr val="A4A3A4"/>
          </p15:clr>
        </p15:guide>
        <p15:guide id="7" pos="7387" userDrawn="1">
          <p15:clr>
            <a:srgbClr val="A4A3A4"/>
          </p15:clr>
        </p15:guide>
      </p15:sldGuideLst>
    </p:ext>
    <p:ext uri="{2D200454-40CA-4A62-9FC3-DE9A4176ACB9}">
      <p15:notesGuideLst xmlns:p15="http://schemas.microsoft.com/office/powerpoint/2012/main">
        <p15:guide id="1" orient="horz" pos="8750">
          <p15:clr>
            <a:srgbClr val="A4A3A4"/>
          </p15:clr>
        </p15:guide>
        <p15:guide id="2" pos="35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k Valstar" initials="DV" lastIdx="1" clrIdx="0">
    <p:extLst>
      <p:ext uri="{19B8F6BF-5375-455C-9EA6-DF929625EA0E}">
        <p15:presenceInfo xmlns:p15="http://schemas.microsoft.com/office/powerpoint/2012/main" userId="S-1-5-21-4286958989-1320403947-2984280511-441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000"/>
    <a:srgbClr val="280BFF"/>
    <a:srgbClr val="FF0000"/>
    <a:srgbClr val="FFCC00"/>
    <a:srgbClr val="008000"/>
    <a:srgbClr val="000000"/>
    <a:srgbClr val="FFFF66"/>
    <a:srgbClr val="D96C0B"/>
    <a:srgbClr val="949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3CF51-74CA-49BC-AB06-3E03E5706CB2}" v="23" dt="2022-10-13T17:10:50.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50" y="330"/>
      </p:cViewPr>
      <p:guideLst>
        <p:guide orient="horz" pos="1104"/>
        <p:guide orient="horz" pos="3686"/>
        <p:guide pos="364"/>
        <p:guide pos="7312"/>
        <p:guide pos="294"/>
        <p:guide pos="3839"/>
        <p:guide pos="738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8750"/>
        <p:guide pos="35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k Valstar" userId="0f57c152-0c28-48c0-9474-79b903f7a45a" providerId="ADAL" clId="{B383CF51-74CA-49BC-AB06-3E03E5706CB2}"/>
    <pc:docChg chg="undo custSel delSld modSld">
      <pc:chgData name="Dirk Valstar" userId="0f57c152-0c28-48c0-9474-79b903f7a45a" providerId="ADAL" clId="{B383CF51-74CA-49BC-AB06-3E03E5706CB2}" dt="2022-10-13T17:18:48.084" v="204" actId="6549"/>
      <pc:docMkLst>
        <pc:docMk/>
      </pc:docMkLst>
      <pc:sldChg chg="modTransition">
        <pc:chgData name="Dirk Valstar" userId="0f57c152-0c28-48c0-9474-79b903f7a45a" providerId="ADAL" clId="{B383CF51-74CA-49BC-AB06-3E03E5706CB2}" dt="2022-10-13T16:34:00.343" v="0"/>
        <pc:sldMkLst>
          <pc:docMk/>
          <pc:sldMk cId="0" sldId="280"/>
        </pc:sldMkLst>
      </pc:sldChg>
      <pc:sldChg chg="modTransition">
        <pc:chgData name="Dirk Valstar" userId="0f57c152-0c28-48c0-9474-79b903f7a45a" providerId="ADAL" clId="{B383CF51-74CA-49BC-AB06-3E03E5706CB2}" dt="2022-10-13T16:34:00.343" v="0"/>
        <pc:sldMkLst>
          <pc:docMk/>
          <pc:sldMk cId="1764797898" sldId="1689"/>
        </pc:sldMkLst>
      </pc:sldChg>
      <pc:sldChg chg="modSp mod modTransition">
        <pc:chgData name="Dirk Valstar" userId="0f57c152-0c28-48c0-9474-79b903f7a45a" providerId="ADAL" clId="{B383CF51-74CA-49BC-AB06-3E03E5706CB2}" dt="2022-10-13T17:01:13.322" v="33" actId="14100"/>
        <pc:sldMkLst>
          <pc:docMk/>
          <pc:sldMk cId="637466021" sldId="1726"/>
        </pc:sldMkLst>
        <pc:spChg chg="mod">
          <ac:chgData name="Dirk Valstar" userId="0f57c152-0c28-48c0-9474-79b903f7a45a" providerId="ADAL" clId="{B383CF51-74CA-49BC-AB06-3E03E5706CB2}" dt="2022-10-13T16:56:11.498" v="3" actId="1076"/>
          <ac:spMkLst>
            <pc:docMk/>
            <pc:sldMk cId="637466021" sldId="1726"/>
            <ac:spMk id="7" creationId="{9AD9969B-70E7-49EB-A3B9-5BE0F0A3E9E6}"/>
          </ac:spMkLst>
        </pc:spChg>
        <pc:spChg chg="mod">
          <ac:chgData name="Dirk Valstar" userId="0f57c152-0c28-48c0-9474-79b903f7a45a" providerId="ADAL" clId="{B383CF51-74CA-49BC-AB06-3E03E5706CB2}" dt="2022-10-13T16:56:11.498" v="3" actId="1076"/>
          <ac:spMkLst>
            <pc:docMk/>
            <pc:sldMk cId="637466021" sldId="1726"/>
            <ac:spMk id="23" creationId="{65833E6D-D5B5-4724-92D7-2091EDA17E74}"/>
          </ac:spMkLst>
        </pc:spChg>
        <pc:spChg chg="mod">
          <ac:chgData name="Dirk Valstar" userId="0f57c152-0c28-48c0-9474-79b903f7a45a" providerId="ADAL" clId="{B383CF51-74CA-49BC-AB06-3E03E5706CB2}" dt="2022-10-13T16:56:14.641" v="5" actId="20577"/>
          <ac:spMkLst>
            <pc:docMk/>
            <pc:sldMk cId="637466021" sldId="1726"/>
            <ac:spMk id="236546" creationId="{BEA5851D-079B-494D-AB70-73A52857E276}"/>
          </ac:spMkLst>
        </pc:spChg>
        <pc:grpChg chg="mod">
          <ac:chgData name="Dirk Valstar" userId="0f57c152-0c28-48c0-9474-79b903f7a45a" providerId="ADAL" clId="{B383CF51-74CA-49BC-AB06-3E03E5706CB2}" dt="2022-10-13T16:56:11.498" v="3" actId="1076"/>
          <ac:grpSpMkLst>
            <pc:docMk/>
            <pc:sldMk cId="637466021" sldId="1726"/>
            <ac:grpSpMk id="21" creationId="{FB7C8EAC-2B79-4F73-89AF-98BE237C79D3}"/>
          </ac:grpSpMkLst>
        </pc:grpChg>
        <pc:picChg chg="mod">
          <ac:chgData name="Dirk Valstar" userId="0f57c152-0c28-48c0-9474-79b903f7a45a" providerId="ADAL" clId="{B383CF51-74CA-49BC-AB06-3E03E5706CB2}" dt="2022-10-13T16:56:11.498" v="3" actId="1076"/>
          <ac:picMkLst>
            <pc:docMk/>
            <pc:sldMk cId="637466021" sldId="1726"/>
            <ac:picMk id="3" creationId="{94D6523D-E65F-4461-8055-02A947472A10}"/>
          </ac:picMkLst>
        </pc:picChg>
        <pc:picChg chg="mod">
          <ac:chgData name="Dirk Valstar" userId="0f57c152-0c28-48c0-9474-79b903f7a45a" providerId="ADAL" clId="{B383CF51-74CA-49BC-AB06-3E03E5706CB2}" dt="2022-10-13T16:56:11.498" v="3" actId="1076"/>
          <ac:picMkLst>
            <pc:docMk/>
            <pc:sldMk cId="637466021" sldId="1726"/>
            <ac:picMk id="5" creationId="{71C82AB4-D8C9-4433-8C76-3B88FAF1AE98}"/>
          </ac:picMkLst>
        </pc:picChg>
        <pc:picChg chg="mod">
          <ac:chgData name="Dirk Valstar" userId="0f57c152-0c28-48c0-9474-79b903f7a45a" providerId="ADAL" clId="{B383CF51-74CA-49BC-AB06-3E03E5706CB2}" dt="2022-10-13T16:56:11.498" v="3" actId="1076"/>
          <ac:picMkLst>
            <pc:docMk/>
            <pc:sldMk cId="637466021" sldId="1726"/>
            <ac:picMk id="19" creationId="{1881BC6C-B3CE-4A00-BB22-5F99CDA46F1F}"/>
          </ac:picMkLst>
        </pc:picChg>
        <pc:picChg chg="mod">
          <ac:chgData name="Dirk Valstar" userId="0f57c152-0c28-48c0-9474-79b903f7a45a" providerId="ADAL" clId="{B383CF51-74CA-49BC-AB06-3E03E5706CB2}" dt="2022-10-13T16:56:11.498" v="3" actId="1076"/>
          <ac:picMkLst>
            <pc:docMk/>
            <pc:sldMk cId="637466021" sldId="1726"/>
            <ac:picMk id="20" creationId="{E45D5483-CFC4-4156-94BE-A0B56CA557B4}"/>
          </ac:picMkLst>
        </pc:picChg>
        <pc:cxnChg chg="mod">
          <ac:chgData name="Dirk Valstar" userId="0f57c152-0c28-48c0-9474-79b903f7a45a" providerId="ADAL" clId="{B383CF51-74CA-49BC-AB06-3E03E5706CB2}" dt="2022-10-13T17:01:08.634" v="32" actId="14100"/>
          <ac:cxnSpMkLst>
            <pc:docMk/>
            <pc:sldMk cId="637466021" sldId="1726"/>
            <ac:cxnSpMk id="4" creationId="{0A2F3BDA-496B-4FD7-BF23-8BD228D2A9F9}"/>
          </ac:cxnSpMkLst>
        </pc:cxnChg>
        <pc:cxnChg chg="mod">
          <ac:chgData name="Dirk Valstar" userId="0f57c152-0c28-48c0-9474-79b903f7a45a" providerId="ADAL" clId="{B383CF51-74CA-49BC-AB06-3E03E5706CB2}" dt="2022-10-13T17:01:13.322" v="33" actId="14100"/>
          <ac:cxnSpMkLst>
            <pc:docMk/>
            <pc:sldMk cId="637466021" sldId="1726"/>
            <ac:cxnSpMk id="29" creationId="{EC07FAF3-EB28-4E03-87AA-D514065CD12C}"/>
          </ac:cxnSpMkLst>
        </pc:cxnChg>
        <pc:cxnChg chg="mod">
          <ac:chgData name="Dirk Valstar" userId="0f57c152-0c28-48c0-9474-79b903f7a45a" providerId="ADAL" clId="{B383CF51-74CA-49BC-AB06-3E03E5706CB2}" dt="2022-10-13T17:00:57.637" v="31" actId="1038"/>
          <ac:cxnSpMkLst>
            <pc:docMk/>
            <pc:sldMk cId="637466021" sldId="1726"/>
            <ac:cxnSpMk id="31" creationId="{E06AD875-F4EB-42D6-875B-4CE6CFDA93B3}"/>
          </ac:cxnSpMkLst>
        </pc:cxnChg>
        <pc:cxnChg chg="mod">
          <ac:chgData name="Dirk Valstar" userId="0f57c152-0c28-48c0-9474-79b903f7a45a" providerId="ADAL" clId="{B383CF51-74CA-49BC-AB06-3E03E5706CB2}" dt="2022-10-13T16:56:11.498" v="3" actId="1076"/>
          <ac:cxnSpMkLst>
            <pc:docMk/>
            <pc:sldMk cId="637466021" sldId="1726"/>
            <ac:cxnSpMk id="34" creationId="{3605EC89-7F60-4146-B070-2235A7D17BE4}"/>
          </ac:cxnSpMkLst>
        </pc:cxnChg>
      </pc:sldChg>
      <pc:sldChg chg="modTransition">
        <pc:chgData name="Dirk Valstar" userId="0f57c152-0c28-48c0-9474-79b903f7a45a" providerId="ADAL" clId="{B383CF51-74CA-49BC-AB06-3E03E5706CB2}" dt="2022-10-13T16:34:00.343" v="0"/>
        <pc:sldMkLst>
          <pc:docMk/>
          <pc:sldMk cId="4098667050" sldId="1727"/>
        </pc:sldMkLst>
      </pc:sldChg>
      <pc:sldChg chg="modTransition">
        <pc:chgData name="Dirk Valstar" userId="0f57c152-0c28-48c0-9474-79b903f7a45a" providerId="ADAL" clId="{B383CF51-74CA-49BC-AB06-3E03E5706CB2}" dt="2022-10-13T16:34:00.343" v="0"/>
        <pc:sldMkLst>
          <pc:docMk/>
          <pc:sldMk cId="3713354396" sldId="1728"/>
        </pc:sldMkLst>
      </pc:sldChg>
      <pc:sldChg chg="modSp mod modTransition">
        <pc:chgData name="Dirk Valstar" userId="0f57c152-0c28-48c0-9474-79b903f7a45a" providerId="ADAL" clId="{B383CF51-74CA-49BC-AB06-3E03E5706CB2}" dt="2022-10-13T16:58:33.971" v="17" actId="14100"/>
        <pc:sldMkLst>
          <pc:docMk/>
          <pc:sldMk cId="982205846" sldId="1732"/>
        </pc:sldMkLst>
        <pc:spChg chg="mod">
          <ac:chgData name="Dirk Valstar" userId="0f57c152-0c28-48c0-9474-79b903f7a45a" providerId="ADAL" clId="{B383CF51-74CA-49BC-AB06-3E03E5706CB2}" dt="2022-10-13T16:58:12.435" v="14" actId="1038"/>
          <ac:spMkLst>
            <pc:docMk/>
            <pc:sldMk cId="982205846" sldId="1732"/>
            <ac:spMk id="7" creationId="{9AD9969B-70E7-49EB-A3B9-5BE0F0A3E9E6}"/>
          </ac:spMkLst>
        </pc:spChg>
        <pc:grpChg chg="mod">
          <ac:chgData name="Dirk Valstar" userId="0f57c152-0c28-48c0-9474-79b903f7a45a" providerId="ADAL" clId="{B383CF51-74CA-49BC-AB06-3E03E5706CB2}" dt="2022-10-13T16:58:12.435" v="14" actId="1038"/>
          <ac:grpSpMkLst>
            <pc:docMk/>
            <pc:sldMk cId="982205846" sldId="1732"/>
            <ac:grpSpMk id="11" creationId="{DB792B4F-C8E9-45C5-8386-B99A4E3A6574}"/>
          </ac:grpSpMkLst>
        </pc:grpChg>
        <pc:grpChg chg="mod">
          <ac:chgData name="Dirk Valstar" userId="0f57c152-0c28-48c0-9474-79b903f7a45a" providerId="ADAL" clId="{B383CF51-74CA-49BC-AB06-3E03E5706CB2}" dt="2022-10-13T16:58:12.435" v="14" actId="1038"/>
          <ac:grpSpMkLst>
            <pc:docMk/>
            <pc:sldMk cId="982205846" sldId="1732"/>
            <ac:grpSpMk id="13" creationId="{F18FBA67-8936-4756-8708-C71EC1867937}"/>
          </ac:grpSpMkLst>
        </pc:grpChg>
        <pc:grpChg chg="mod">
          <ac:chgData name="Dirk Valstar" userId="0f57c152-0c28-48c0-9474-79b903f7a45a" providerId="ADAL" clId="{B383CF51-74CA-49BC-AB06-3E03E5706CB2}" dt="2022-10-13T16:58:12.435" v="14" actId="1038"/>
          <ac:grpSpMkLst>
            <pc:docMk/>
            <pc:sldMk cId="982205846" sldId="1732"/>
            <ac:grpSpMk id="21" creationId="{FB7C8EAC-2B79-4F73-89AF-98BE237C79D3}"/>
          </ac:grpSpMkLst>
        </pc:grpChg>
        <pc:picChg chg="mod">
          <ac:chgData name="Dirk Valstar" userId="0f57c152-0c28-48c0-9474-79b903f7a45a" providerId="ADAL" clId="{B383CF51-74CA-49BC-AB06-3E03E5706CB2}" dt="2022-10-13T16:58:12.435" v="14" actId="1038"/>
          <ac:picMkLst>
            <pc:docMk/>
            <pc:sldMk cId="982205846" sldId="1732"/>
            <ac:picMk id="3" creationId="{94D6523D-E65F-4461-8055-02A947472A10}"/>
          </ac:picMkLst>
        </pc:picChg>
        <pc:picChg chg="mod">
          <ac:chgData name="Dirk Valstar" userId="0f57c152-0c28-48c0-9474-79b903f7a45a" providerId="ADAL" clId="{B383CF51-74CA-49BC-AB06-3E03E5706CB2}" dt="2022-10-13T16:58:12.435" v="14" actId="1038"/>
          <ac:picMkLst>
            <pc:docMk/>
            <pc:sldMk cId="982205846" sldId="1732"/>
            <ac:picMk id="5" creationId="{71C82AB4-D8C9-4433-8C76-3B88FAF1AE98}"/>
          </ac:picMkLst>
        </pc:picChg>
        <pc:picChg chg="mod">
          <ac:chgData name="Dirk Valstar" userId="0f57c152-0c28-48c0-9474-79b903f7a45a" providerId="ADAL" clId="{B383CF51-74CA-49BC-AB06-3E03E5706CB2}" dt="2022-10-13T16:58:12.435" v="14" actId="1038"/>
          <ac:picMkLst>
            <pc:docMk/>
            <pc:sldMk cId="982205846" sldId="1732"/>
            <ac:picMk id="19" creationId="{1881BC6C-B3CE-4A00-BB22-5F99CDA46F1F}"/>
          </ac:picMkLst>
        </pc:picChg>
        <pc:picChg chg="mod">
          <ac:chgData name="Dirk Valstar" userId="0f57c152-0c28-48c0-9474-79b903f7a45a" providerId="ADAL" clId="{B383CF51-74CA-49BC-AB06-3E03E5706CB2}" dt="2022-10-13T16:58:12.435" v="14" actId="1038"/>
          <ac:picMkLst>
            <pc:docMk/>
            <pc:sldMk cId="982205846" sldId="1732"/>
            <ac:picMk id="20" creationId="{E45D5483-CFC4-4156-94BE-A0B56CA557B4}"/>
          </ac:picMkLst>
        </pc:picChg>
        <pc:cxnChg chg="mod">
          <ac:chgData name="Dirk Valstar" userId="0f57c152-0c28-48c0-9474-79b903f7a45a" providerId="ADAL" clId="{B383CF51-74CA-49BC-AB06-3E03E5706CB2}" dt="2022-10-13T16:58:12.435" v="14" actId="1038"/>
          <ac:cxnSpMkLst>
            <pc:docMk/>
            <pc:sldMk cId="982205846" sldId="1732"/>
            <ac:cxnSpMk id="4" creationId="{0A2F3BDA-496B-4FD7-BF23-8BD228D2A9F9}"/>
          </ac:cxnSpMkLst>
        </pc:cxnChg>
        <pc:cxnChg chg="mod">
          <ac:chgData name="Dirk Valstar" userId="0f57c152-0c28-48c0-9474-79b903f7a45a" providerId="ADAL" clId="{B383CF51-74CA-49BC-AB06-3E03E5706CB2}" dt="2022-10-13T16:58:27.787" v="16" actId="14100"/>
          <ac:cxnSpMkLst>
            <pc:docMk/>
            <pc:sldMk cId="982205846" sldId="1732"/>
            <ac:cxnSpMk id="29" creationId="{EC07FAF3-EB28-4E03-87AA-D514065CD12C}"/>
          </ac:cxnSpMkLst>
        </pc:cxnChg>
        <pc:cxnChg chg="mod">
          <ac:chgData name="Dirk Valstar" userId="0f57c152-0c28-48c0-9474-79b903f7a45a" providerId="ADAL" clId="{B383CF51-74CA-49BC-AB06-3E03E5706CB2}" dt="2022-10-13T16:58:33.971" v="17" actId="14100"/>
          <ac:cxnSpMkLst>
            <pc:docMk/>
            <pc:sldMk cId="982205846" sldId="1732"/>
            <ac:cxnSpMk id="31" creationId="{E06AD875-F4EB-42D6-875B-4CE6CFDA93B3}"/>
          </ac:cxnSpMkLst>
        </pc:cxnChg>
        <pc:cxnChg chg="mod">
          <ac:chgData name="Dirk Valstar" userId="0f57c152-0c28-48c0-9474-79b903f7a45a" providerId="ADAL" clId="{B383CF51-74CA-49BC-AB06-3E03E5706CB2}" dt="2022-10-13T16:58:12.435" v="14" actId="1038"/>
          <ac:cxnSpMkLst>
            <pc:docMk/>
            <pc:sldMk cId="982205846" sldId="1732"/>
            <ac:cxnSpMk id="34" creationId="{3605EC89-7F60-4146-B070-2235A7D17BE4}"/>
          </ac:cxnSpMkLst>
        </pc:cxnChg>
      </pc:sldChg>
      <pc:sldChg chg="modTransition">
        <pc:chgData name="Dirk Valstar" userId="0f57c152-0c28-48c0-9474-79b903f7a45a" providerId="ADAL" clId="{B383CF51-74CA-49BC-AB06-3E03E5706CB2}" dt="2022-10-13T16:34:00.343" v="0"/>
        <pc:sldMkLst>
          <pc:docMk/>
          <pc:sldMk cId="539347725" sldId="1733"/>
        </pc:sldMkLst>
      </pc:sldChg>
      <pc:sldChg chg="del mod modTransition modShow">
        <pc:chgData name="Dirk Valstar" userId="0f57c152-0c28-48c0-9474-79b903f7a45a" providerId="ADAL" clId="{B383CF51-74CA-49BC-AB06-3E03E5706CB2}" dt="2022-10-13T16:55:37.581" v="2" actId="47"/>
        <pc:sldMkLst>
          <pc:docMk/>
          <pc:sldMk cId="479014337" sldId="1734"/>
        </pc:sldMkLst>
      </pc:sldChg>
      <pc:sldChg chg="addSp delSp modSp mod modTransition addAnim delAnim modAnim">
        <pc:chgData name="Dirk Valstar" userId="0f57c152-0c28-48c0-9474-79b903f7a45a" providerId="ADAL" clId="{B383CF51-74CA-49BC-AB06-3E03E5706CB2}" dt="2022-10-13T17:11:18.522" v="136" actId="478"/>
        <pc:sldMkLst>
          <pc:docMk/>
          <pc:sldMk cId="1617641999" sldId="2134804283"/>
        </pc:sldMkLst>
        <pc:spChg chg="del">
          <ac:chgData name="Dirk Valstar" userId="0f57c152-0c28-48c0-9474-79b903f7a45a" providerId="ADAL" clId="{B383CF51-74CA-49BC-AB06-3E03E5706CB2}" dt="2022-10-13T17:06:07.967" v="117" actId="478"/>
          <ac:spMkLst>
            <pc:docMk/>
            <pc:sldMk cId="1617641999" sldId="2134804283"/>
            <ac:spMk id="68" creationId="{96EBB38A-5FB8-4FEA-B176-E61A26BC9DFC}"/>
          </ac:spMkLst>
        </pc:spChg>
        <pc:spChg chg="del">
          <ac:chgData name="Dirk Valstar" userId="0f57c152-0c28-48c0-9474-79b903f7a45a" providerId="ADAL" clId="{B383CF51-74CA-49BC-AB06-3E03E5706CB2}" dt="2022-10-13T17:06:18.207" v="118" actId="478"/>
          <ac:spMkLst>
            <pc:docMk/>
            <pc:sldMk cId="1617641999" sldId="2134804283"/>
            <ac:spMk id="70" creationId="{2DCF9A34-7265-4E96-9848-76584D4C9535}"/>
          </ac:spMkLst>
        </pc:spChg>
        <pc:spChg chg="del">
          <ac:chgData name="Dirk Valstar" userId="0f57c152-0c28-48c0-9474-79b903f7a45a" providerId="ADAL" clId="{B383CF51-74CA-49BC-AB06-3E03E5706CB2}" dt="2022-10-13T17:11:18.522" v="136" actId="478"/>
          <ac:spMkLst>
            <pc:docMk/>
            <pc:sldMk cId="1617641999" sldId="2134804283"/>
            <ac:spMk id="78" creationId="{5331B846-4F88-42D1-ACD5-DCC8D9F429C1}"/>
          </ac:spMkLst>
        </pc:spChg>
        <pc:spChg chg="del">
          <ac:chgData name="Dirk Valstar" userId="0f57c152-0c28-48c0-9474-79b903f7a45a" providerId="ADAL" clId="{B383CF51-74CA-49BC-AB06-3E03E5706CB2}" dt="2022-10-13T17:11:17.736" v="135" actId="478"/>
          <ac:spMkLst>
            <pc:docMk/>
            <pc:sldMk cId="1617641999" sldId="2134804283"/>
            <ac:spMk id="79" creationId="{097B7554-FF0B-4B32-9C29-E9BE2D9FF1FF}"/>
          </ac:spMkLst>
        </pc:spChg>
        <pc:spChg chg="mod">
          <ac:chgData name="Dirk Valstar" userId="0f57c152-0c28-48c0-9474-79b903f7a45a" providerId="ADAL" clId="{B383CF51-74CA-49BC-AB06-3E03E5706CB2}" dt="2022-10-13T17:02:41.480" v="91" actId="20577"/>
          <ac:spMkLst>
            <pc:docMk/>
            <pc:sldMk cId="1617641999" sldId="2134804283"/>
            <ac:spMk id="8196" creationId="{00000000-0000-0000-0000-000000000000}"/>
          </ac:spMkLst>
        </pc:spChg>
        <pc:grpChg chg="del">
          <ac:chgData name="Dirk Valstar" userId="0f57c152-0c28-48c0-9474-79b903f7a45a" providerId="ADAL" clId="{B383CF51-74CA-49BC-AB06-3E03E5706CB2}" dt="2022-10-13T17:11:17.014" v="134" actId="478"/>
          <ac:grpSpMkLst>
            <pc:docMk/>
            <pc:sldMk cId="1617641999" sldId="2134804283"/>
            <ac:grpSpMk id="75" creationId="{D1188489-6123-4463-9CE0-D36EBEF2E13B}"/>
          </ac:grpSpMkLst>
        </pc:grpChg>
        <pc:picChg chg="add del">
          <ac:chgData name="Dirk Valstar" userId="0f57c152-0c28-48c0-9474-79b903f7a45a" providerId="ADAL" clId="{B383CF51-74CA-49BC-AB06-3E03E5706CB2}" dt="2022-10-13T17:09:38.313" v="130" actId="478"/>
          <ac:picMkLst>
            <pc:docMk/>
            <pc:sldMk cId="1617641999" sldId="2134804283"/>
            <ac:picMk id="3" creationId="{2B501637-38D7-4852-B551-17F6CFF34280}"/>
          </ac:picMkLst>
        </pc:picChg>
        <pc:picChg chg="add del mod">
          <ac:chgData name="Dirk Valstar" userId="0f57c152-0c28-48c0-9474-79b903f7a45a" providerId="ADAL" clId="{B383CF51-74CA-49BC-AB06-3E03E5706CB2}" dt="2022-10-13T17:09:37.554" v="129" actId="478"/>
          <ac:picMkLst>
            <pc:docMk/>
            <pc:sldMk cId="1617641999" sldId="2134804283"/>
            <ac:picMk id="37" creationId="{665919BF-39FE-425B-BDA3-EEC0158C0028}"/>
          </ac:picMkLst>
        </pc:picChg>
        <pc:picChg chg="add del mod">
          <ac:chgData name="Dirk Valstar" userId="0f57c152-0c28-48c0-9474-79b903f7a45a" providerId="ADAL" clId="{B383CF51-74CA-49BC-AB06-3E03E5706CB2}" dt="2022-10-13T17:09:37.033" v="128" actId="478"/>
          <ac:picMkLst>
            <pc:docMk/>
            <pc:sldMk cId="1617641999" sldId="2134804283"/>
            <ac:picMk id="38" creationId="{381D6334-485D-43E6-9C04-0D754043DF12}"/>
          </ac:picMkLst>
        </pc:picChg>
        <pc:picChg chg="add del mod modCrop">
          <ac:chgData name="Dirk Valstar" userId="0f57c152-0c28-48c0-9474-79b903f7a45a" providerId="ADAL" clId="{B383CF51-74CA-49BC-AB06-3E03E5706CB2}" dt="2022-10-13T17:09:36.513" v="127" actId="478"/>
          <ac:picMkLst>
            <pc:docMk/>
            <pc:sldMk cId="1617641999" sldId="2134804283"/>
            <ac:picMk id="39" creationId="{2208F7FF-55B0-465F-AAC2-643B3C7A33C9}"/>
          </ac:picMkLst>
        </pc:picChg>
        <pc:picChg chg="del">
          <ac:chgData name="Dirk Valstar" userId="0f57c152-0c28-48c0-9474-79b903f7a45a" providerId="ADAL" clId="{B383CF51-74CA-49BC-AB06-3E03E5706CB2}" dt="2022-10-13T17:03:04.907" v="93" actId="478"/>
          <ac:picMkLst>
            <pc:docMk/>
            <pc:sldMk cId="1617641999" sldId="2134804283"/>
            <ac:picMk id="48" creationId="{EE2DD18C-6669-48A6-9130-CF1A336285C6}"/>
          </ac:picMkLst>
        </pc:picChg>
        <pc:picChg chg="del">
          <ac:chgData name="Dirk Valstar" userId="0f57c152-0c28-48c0-9474-79b903f7a45a" providerId="ADAL" clId="{B383CF51-74CA-49BC-AB06-3E03E5706CB2}" dt="2022-10-13T17:06:04.393" v="116" actId="478"/>
          <ac:picMkLst>
            <pc:docMk/>
            <pc:sldMk cId="1617641999" sldId="2134804283"/>
            <ac:picMk id="61" creationId="{18F49153-0747-46C7-80AD-19C41D1F7C8F}"/>
          </ac:picMkLst>
        </pc:picChg>
        <pc:picChg chg="del">
          <ac:chgData name="Dirk Valstar" userId="0f57c152-0c28-48c0-9474-79b903f7a45a" providerId="ADAL" clId="{B383CF51-74CA-49BC-AB06-3E03E5706CB2}" dt="2022-10-13T17:06:02.390" v="115" actId="478"/>
          <ac:picMkLst>
            <pc:docMk/>
            <pc:sldMk cId="1617641999" sldId="2134804283"/>
            <ac:picMk id="63" creationId="{164D071D-476B-48E8-BF9F-D73B015B430B}"/>
          </ac:picMkLst>
        </pc:picChg>
        <pc:picChg chg="del">
          <ac:chgData name="Dirk Valstar" userId="0f57c152-0c28-48c0-9474-79b903f7a45a" providerId="ADAL" clId="{B383CF51-74CA-49BC-AB06-3E03E5706CB2}" dt="2022-10-13T17:05:59.551" v="114" actId="478"/>
          <ac:picMkLst>
            <pc:docMk/>
            <pc:sldMk cId="1617641999" sldId="2134804283"/>
            <ac:picMk id="64" creationId="{EDC6EA02-BD66-49D8-BE67-CDC09072EF8E}"/>
          </ac:picMkLst>
        </pc:picChg>
        <pc:picChg chg="add del mod ord">
          <ac:chgData name="Dirk Valstar" userId="0f57c152-0c28-48c0-9474-79b903f7a45a" providerId="ADAL" clId="{B383CF51-74CA-49BC-AB06-3E03E5706CB2}" dt="2022-10-13T17:04:51.165" v="107" actId="1076"/>
          <ac:picMkLst>
            <pc:docMk/>
            <pc:sldMk cId="1617641999" sldId="2134804283"/>
            <ac:picMk id="73" creationId="{45506CF6-7CAA-4532-AC50-D0B732497D5C}"/>
          </ac:picMkLst>
        </pc:picChg>
      </pc:sldChg>
      <pc:sldChg chg="modTransition">
        <pc:chgData name="Dirk Valstar" userId="0f57c152-0c28-48c0-9474-79b903f7a45a" providerId="ADAL" clId="{B383CF51-74CA-49BC-AB06-3E03E5706CB2}" dt="2022-10-13T16:34:00.343" v="0"/>
        <pc:sldMkLst>
          <pc:docMk/>
          <pc:sldMk cId="427076629" sldId="2134804286"/>
        </pc:sldMkLst>
      </pc:sldChg>
      <pc:sldChg chg="modTransition">
        <pc:chgData name="Dirk Valstar" userId="0f57c152-0c28-48c0-9474-79b903f7a45a" providerId="ADAL" clId="{B383CF51-74CA-49BC-AB06-3E03E5706CB2}" dt="2022-10-13T16:34:00.343" v="0"/>
        <pc:sldMkLst>
          <pc:docMk/>
          <pc:sldMk cId="1486485660" sldId="2134804290"/>
        </pc:sldMkLst>
      </pc:sldChg>
      <pc:sldChg chg="modTransition">
        <pc:chgData name="Dirk Valstar" userId="0f57c152-0c28-48c0-9474-79b903f7a45a" providerId="ADAL" clId="{B383CF51-74CA-49BC-AB06-3E03E5706CB2}" dt="2022-10-13T16:34:00.343" v="0"/>
        <pc:sldMkLst>
          <pc:docMk/>
          <pc:sldMk cId="3576162096" sldId="2134804291"/>
        </pc:sldMkLst>
      </pc:sldChg>
      <pc:sldChg chg="modTransition">
        <pc:chgData name="Dirk Valstar" userId="0f57c152-0c28-48c0-9474-79b903f7a45a" providerId="ADAL" clId="{B383CF51-74CA-49BC-AB06-3E03E5706CB2}" dt="2022-10-13T16:34:00.343" v="0"/>
        <pc:sldMkLst>
          <pc:docMk/>
          <pc:sldMk cId="2431158134" sldId="2134804292"/>
        </pc:sldMkLst>
      </pc:sldChg>
      <pc:sldChg chg="modTransition">
        <pc:chgData name="Dirk Valstar" userId="0f57c152-0c28-48c0-9474-79b903f7a45a" providerId="ADAL" clId="{B383CF51-74CA-49BC-AB06-3E03E5706CB2}" dt="2022-10-13T16:34:00.343" v="0"/>
        <pc:sldMkLst>
          <pc:docMk/>
          <pc:sldMk cId="3800647188" sldId="2134804294"/>
        </pc:sldMkLst>
      </pc:sldChg>
      <pc:sldChg chg="modTransition">
        <pc:chgData name="Dirk Valstar" userId="0f57c152-0c28-48c0-9474-79b903f7a45a" providerId="ADAL" clId="{B383CF51-74CA-49BC-AB06-3E03E5706CB2}" dt="2022-10-13T16:34:00.343" v="0"/>
        <pc:sldMkLst>
          <pc:docMk/>
          <pc:sldMk cId="1588365113" sldId="2134804301"/>
        </pc:sldMkLst>
      </pc:sldChg>
      <pc:sldChg chg="modTransition">
        <pc:chgData name="Dirk Valstar" userId="0f57c152-0c28-48c0-9474-79b903f7a45a" providerId="ADAL" clId="{B383CF51-74CA-49BC-AB06-3E03E5706CB2}" dt="2022-10-13T16:34:00.343" v="0"/>
        <pc:sldMkLst>
          <pc:docMk/>
          <pc:sldMk cId="724180245" sldId="2134804304"/>
        </pc:sldMkLst>
      </pc:sldChg>
      <pc:sldChg chg="modSp mod modTransition">
        <pc:chgData name="Dirk Valstar" userId="0f57c152-0c28-48c0-9474-79b903f7a45a" providerId="ADAL" clId="{B383CF51-74CA-49BC-AB06-3E03E5706CB2}" dt="2022-10-13T17:17:11.555" v="160" actId="20577"/>
        <pc:sldMkLst>
          <pc:docMk/>
          <pc:sldMk cId="2521943915" sldId="2134804305"/>
        </pc:sldMkLst>
        <pc:spChg chg="mod">
          <ac:chgData name="Dirk Valstar" userId="0f57c152-0c28-48c0-9474-79b903f7a45a" providerId="ADAL" clId="{B383CF51-74CA-49BC-AB06-3E03E5706CB2}" dt="2022-10-13T17:17:11.555" v="160" actId="20577"/>
          <ac:spMkLst>
            <pc:docMk/>
            <pc:sldMk cId="2521943915" sldId="2134804305"/>
            <ac:spMk id="9" creationId="{B8BD6A91-7B04-444A-9E10-40532C83E6B6}"/>
          </ac:spMkLst>
        </pc:spChg>
      </pc:sldChg>
      <pc:sldChg chg="modSp mod modTransition">
        <pc:chgData name="Dirk Valstar" userId="0f57c152-0c28-48c0-9474-79b903f7a45a" providerId="ADAL" clId="{B383CF51-74CA-49BC-AB06-3E03E5706CB2}" dt="2022-10-13T17:18:06.178" v="173" actId="20577"/>
        <pc:sldMkLst>
          <pc:docMk/>
          <pc:sldMk cId="2433690996" sldId="2134804306"/>
        </pc:sldMkLst>
        <pc:spChg chg="mod">
          <ac:chgData name="Dirk Valstar" userId="0f57c152-0c28-48c0-9474-79b903f7a45a" providerId="ADAL" clId="{B383CF51-74CA-49BC-AB06-3E03E5706CB2}" dt="2022-10-13T17:18:06.178" v="173" actId="20577"/>
          <ac:spMkLst>
            <pc:docMk/>
            <pc:sldMk cId="2433690996" sldId="2134804306"/>
            <ac:spMk id="9" creationId="{B8BD6A91-7B04-444A-9E10-40532C83E6B6}"/>
          </ac:spMkLst>
        </pc:spChg>
      </pc:sldChg>
      <pc:sldChg chg="modSp mod modTransition">
        <pc:chgData name="Dirk Valstar" userId="0f57c152-0c28-48c0-9474-79b903f7a45a" providerId="ADAL" clId="{B383CF51-74CA-49BC-AB06-3E03E5706CB2}" dt="2022-10-13T17:18:48.084" v="204" actId="6549"/>
        <pc:sldMkLst>
          <pc:docMk/>
          <pc:sldMk cId="1882120698" sldId="2134804307"/>
        </pc:sldMkLst>
        <pc:spChg chg="mod">
          <ac:chgData name="Dirk Valstar" userId="0f57c152-0c28-48c0-9474-79b903f7a45a" providerId="ADAL" clId="{B383CF51-74CA-49BC-AB06-3E03E5706CB2}" dt="2022-10-13T17:18:48.084" v="204" actId="6549"/>
          <ac:spMkLst>
            <pc:docMk/>
            <pc:sldMk cId="1882120698" sldId="2134804307"/>
            <ac:spMk id="8196" creationId="{00000000-0000-0000-0000-000000000000}"/>
          </ac:spMkLst>
        </pc:spChg>
      </pc:sldChg>
      <pc:sldChg chg="modTransition">
        <pc:chgData name="Dirk Valstar" userId="0f57c152-0c28-48c0-9474-79b903f7a45a" providerId="ADAL" clId="{B383CF51-74CA-49BC-AB06-3E03E5706CB2}" dt="2022-10-13T16:34:00.343" v="0"/>
        <pc:sldMkLst>
          <pc:docMk/>
          <pc:sldMk cId="1026360525" sldId="213480430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3"/>
            <a:ext cx="4872702" cy="1389063"/>
          </a:xfrm>
          <a:prstGeom prst="rect">
            <a:avLst/>
          </a:prstGeom>
          <a:noFill/>
          <a:ln w="9525">
            <a:noFill/>
            <a:miter lim="800000"/>
            <a:headEnd/>
            <a:tailEnd/>
          </a:ln>
        </p:spPr>
        <p:txBody>
          <a:bodyPr vert="horz" wrap="square" lIns="220036" tIns="110018" rIns="220036" bIns="110018" numCol="1" anchor="t" anchorCtr="0" compatLnSpc="1">
            <a:prstTxWarp prst="textNoShape">
              <a:avLst/>
            </a:prstTxWarp>
          </a:bodyPr>
          <a:lstStyle>
            <a:lvl1pPr defTabSz="2200270">
              <a:defRPr kumimoji="0" sz="3000"/>
            </a:lvl1pPr>
          </a:lstStyle>
          <a:p>
            <a:endParaRPr lang="en-US" altLang="en-US"/>
          </a:p>
        </p:txBody>
      </p:sp>
      <p:sp>
        <p:nvSpPr>
          <p:cNvPr id="14339" name="Rectangle 3"/>
          <p:cNvSpPr>
            <a:spLocks noGrp="1" noChangeArrowheads="1"/>
          </p:cNvSpPr>
          <p:nvPr>
            <p:ph type="dt" sz="quarter" idx="1"/>
          </p:nvPr>
        </p:nvSpPr>
        <p:spPr bwMode="auto">
          <a:xfrm>
            <a:off x="6369979" y="3"/>
            <a:ext cx="4872700" cy="1389063"/>
          </a:xfrm>
          <a:prstGeom prst="rect">
            <a:avLst/>
          </a:prstGeom>
          <a:noFill/>
          <a:ln w="9525">
            <a:noFill/>
            <a:miter lim="800000"/>
            <a:headEnd/>
            <a:tailEnd/>
          </a:ln>
        </p:spPr>
        <p:txBody>
          <a:bodyPr vert="horz" wrap="square" lIns="220036" tIns="110018" rIns="220036" bIns="110018" numCol="1" anchor="t" anchorCtr="0" compatLnSpc="1">
            <a:prstTxWarp prst="textNoShape">
              <a:avLst/>
            </a:prstTxWarp>
          </a:bodyPr>
          <a:lstStyle>
            <a:lvl1pPr algn="r" defTabSz="2200270">
              <a:defRPr kumimoji="0" sz="3000"/>
            </a:lvl1pPr>
          </a:lstStyle>
          <a:p>
            <a:fld id="{1276FD1B-356C-4FEE-B7A9-058812CBF945}" type="datetime1">
              <a:rPr lang="en-US" altLang="en-US"/>
              <a:pPr/>
              <a:t>10/13/2022</a:t>
            </a:fld>
            <a:endParaRPr lang="en-US" altLang="en-US"/>
          </a:p>
        </p:txBody>
      </p:sp>
      <p:sp>
        <p:nvSpPr>
          <p:cNvPr id="14340" name="Rectangle 4"/>
          <p:cNvSpPr>
            <a:spLocks noGrp="1" noChangeArrowheads="1"/>
          </p:cNvSpPr>
          <p:nvPr>
            <p:ph type="ftr" sz="quarter" idx="2"/>
          </p:nvPr>
        </p:nvSpPr>
        <p:spPr bwMode="auto">
          <a:xfrm>
            <a:off x="3" y="26392190"/>
            <a:ext cx="4872702" cy="1389063"/>
          </a:xfrm>
          <a:prstGeom prst="rect">
            <a:avLst/>
          </a:prstGeom>
          <a:noFill/>
          <a:ln w="9525">
            <a:noFill/>
            <a:miter lim="800000"/>
            <a:headEnd/>
            <a:tailEnd/>
          </a:ln>
        </p:spPr>
        <p:txBody>
          <a:bodyPr vert="horz" wrap="square" lIns="220036" tIns="110018" rIns="220036" bIns="110018" numCol="1" anchor="b" anchorCtr="0" compatLnSpc="1">
            <a:prstTxWarp prst="textNoShape">
              <a:avLst/>
            </a:prstTxWarp>
          </a:bodyPr>
          <a:lstStyle>
            <a:lvl1pPr defTabSz="2200270">
              <a:defRPr kumimoji="0" sz="3000"/>
            </a:lvl1pPr>
          </a:lstStyle>
          <a:p>
            <a:endParaRPr lang="en-US" altLang="en-US"/>
          </a:p>
        </p:txBody>
      </p:sp>
      <p:sp>
        <p:nvSpPr>
          <p:cNvPr id="14341" name="Rectangle 5"/>
          <p:cNvSpPr>
            <a:spLocks noGrp="1" noChangeArrowheads="1"/>
          </p:cNvSpPr>
          <p:nvPr>
            <p:ph type="sldNum" sz="quarter" idx="3"/>
          </p:nvPr>
        </p:nvSpPr>
        <p:spPr bwMode="auto">
          <a:xfrm>
            <a:off x="6369979" y="26392190"/>
            <a:ext cx="4872700" cy="1389063"/>
          </a:xfrm>
          <a:prstGeom prst="rect">
            <a:avLst/>
          </a:prstGeom>
          <a:noFill/>
          <a:ln w="9525">
            <a:noFill/>
            <a:miter lim="800000"/>
            <a:headEnd/>
            <a:tailEnd/>
          </a:ln>
        </p:spPr>
        <p:txBody>
          <a:bodyPr vert="horz" wrap="square" lIns="220036" tIns="110018" rIns="220036" bIns="110018" numCol="1" anchor="b" anchorCtr="0" compatLnSpc="1">
            <a:prstTxWarp prst="textNoShape">
              <a:avLst/>
            </a:prstTxWarp>
          </a:bodyPr>
          <a:lstStyle>
            <a:lvl1pPr algn="r" defTabSz="2200270">
              <a:defRPr kumimoji="0" sz="3000"/>
            </a:lvl1pPr>
          </a:lstStyle>
          <a:p>
            <a:fld id="{0200F612-2F85-4B41-A630-1F873E183911}" type="slidenum">
              <a:rPr lang="en-US" altLang="en-US"/>
              <a:pPr/>
              <a:t>‹#›</a:t>
            </a:fld>
            <a:endParaRPr lang="en-US" altLang="en-US"/>
          </a:p>
        </p:txBody>
      </p:sp>
      <p:sp>
        <p:nvSpPr>
          <p:cNvPr id="14344" name="HandoutMasterClassification"/>
          <p:cNvSpPr txBox="1">
            <a:spLocks noChangeArrowheads="1"/>
          </p:cNvSpPr>
          <p:nvPr/>
        </p:nvSpPr>
        <p:spPr bwMode="auto">
          <a:xfrm>
            <a:off x="10191958" y="1709620"/>
            <a:ext cx="756517" cy="19589343"/>
          </a:xfrm>
          <a:prstGeom prst="rect">
            <a:avLst/>
          </a:prstGeom>
          <a:noFill/>
          <a:ln w="9525">
            <a:noFill/>
            <a:miter lim="800000"/>
            <a:headEnd/>
            <a:tailEnd/>
          </a:ln>
          <a:effectLst/>
        </p:spPr>
        <p:txBody>
          <a:bodyPr vert="eaVert" lIns="210872" tIns="105439" rIns="210872" bIns="105439"/>
          <a:lstStyle/>
          <a:p>
            <a:pPr algn="ctr"/>
            <a:r>
              <a:rPr lang="en-US" sz="2300" b="1">
                <a:solidFill>
                  <a:srgbClr val="C0C0C0"/>
                </a:solidFill>
                <a:latin typeface="Arial" charset="0"/>
              </a:rPr>
              <a:t>Schlumberger Private</a:t>
            </a:r>
          </a:p>
        </p:txBody>
      </p:sp>
    </p:spTree>
    <p:extLst>
      <p:ext uri="{BB962C8B-B14F-4D97-AF65-F5344CB8AC3E}">
        <p14:creationId xmlns:p14="http://schemas.microsoft.com/office/powerpoint/2010/main" val="776115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3"/>
            <a:ext cx="4872702" cy="1389063"/>
          </a:xfrm>
          <a:prstGeom prst="rect">
            <a:avLst/>
          </a:prstGeom>
          <a:noFill/>
          <a:ln w="9525">
            <a:noFill/>
            <a:miter lim="800000"/>
            <a:headEnd/>
            <a:tailEnd/>
          </a:ln>
        </p:spPr>
        <p:txBody>
          <a:bodyPr vert="horz" wrap="square" lIns="220036" tIns="110018" rIns="220036" bIns="110018" numCol="1" anchor="t" anchorCtr="0" compatLnSpc="1">
            <a:prstTxWarp prst="textNoShape">
              <a:avLst/>
            </a:prstTxWarp>
          </a:bodyPr>
          <a:lstStyle>
            <a:lvl1pPr defTabSz="2200270">
              <a:defRPr kumimoji="0" sz="3000"/>
            </a:lvl1pPr>
          </a:lstStyle>
          <a:p>
            <a:endParaRPr lang="en-US" altLang="en-US"/>
          </a:p>
        </p:txBody>
      </p:sp>
      <p:sp>
        <p:nvSpPr>
          <p:cNvPr id="2057" name="Rectangle 9"/>
          <p:cNvSpPr>
            <a:spLocks noGrp="1" noRot="1" noChangeAspect="1" noChangeArrowheads="1"/>
          </p:cNvSpPr>
          <p:nvPr>
            <p:ph type="sldImg" idx="2"/>
          </p:nvPr>
        </p:nvSpPr>
        <p:spPr bwMode="auto">
          <a:xfrm>
            <a:off x="-3636963" y="2085975"/>
            <a:ext cx="18516601" cy="10417175"/>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1497277" y="13196096"/>
            <a:ext cx="8248131" cy="12501563"/>
          </a:xfrm>
          <a:prstGeom prst="rect">
            <a:avLst/>
          </a:prstGeom>
          <a:noFill/>
          <a:ln w="9525">
            <a:noFill/>
            <a:miter lim="800000"/>
            <a:headEnd/>
            <a:tailEnd/>
          </a:ln>
        </p:spPr>
        <p:txBody>
          <a:bodyPr vert="horz" wrap="square" lIns="220036" tIns="110018" rIns="220036" bIns="1100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9" name="Rectangle 11"/>
          <p:cNvSpPr>
            <a:spLocks noGrp="1" noChangeArrowheads="1"/>
          </p:cNvSpPr>
          <p:nvPr>
            <p:ph type="dt" idx="1"/>
          </p:nvPr>
        </p:nvSpPr>
        <p:spPr bwMode="auto">
          <a:xfrm>
            <a:off x="6369979" y="3"/>
            <a:ext cx="4872700" cy="1389063"/>
          </a:xfrm>
          <a:prstGeom prst="rect">
            <a:avLst/>
          </a:prstGeom>
          <a:noFill/>
          <a:ln w="9525">
            <a:noFill/>
            <a:miter lim="800000"/>
            <a:headEnd/>
            <a:tailEnd/>
          </a:ln>
        </p:spPr>
        <p:txBody>
          <a:bodyPr vert="horz" wrap="square" lIns="220036" tIns="110018" rIns="220036" bIns="110018" numCol="1" anchor="t" anchorCtr="0" compatLnSpc="1">
            <a:prstTxWarp prst="textNoShape">
              <a:avLst/>
            </a:prstTxWarp>
          </a:bodyPr>
          <a:lstStyle>
            <a:lvl1pPr algn="r" defTabSz="2200270">
              <a:defRPr kumimoji="0" sz="3000"/>
            </a:lvl1pPr>
          </a:lstStyle>
          <a:p>
            <a:fld id="{26382739-DFC4-4484-BCAF-06D66BBF057C}" type="datetime1">
              <a:rPr lang="en-US" altLang="en-US"/>
              <a:pPr/>
              <a:t>10/13/2022</a:t>
            </a:fld>
            <a:endParaRPr lang="en-US" altLang="en-US"/>
          </a:p>
        </p:txBody>
      </p:sp>
      <p:sp>
        <p:nvSpPr>
          <p:cNvPr id="2060" name="Rectangle 12"/>
          <p:cNvSpPr>
            <a:spLocks noGrp="1" noChangeArrowheads="1"/>
          </p:cNvSpPr>
          <p:nvPr>
            <p:ph type="ftr" sz="quarter" idx="4"/>
          </p:nvPr>
        </p:nvSpPr>
        <p:spPr bwMode="auto">
          <a:xfrm>
            <a:off x="3" y="26392190"/>
            <a:ext cx="4872702" cy="1389063"/>
          </a:xfrm>
          <a:prstGeom prst="rect">
            <a:avLst/>
          </a:prstGeom>
          <a:noFill/>
          <a:ln w="9525">
            <a:noFill/>
            <a:miter lim="800000"/>
            <a:headEnd/>
            <a:tailEnd/>
          </a:ln>
        </p:spPr>
        <p:txBody>
          <a:bodyPr vert="horz" wrap="square" lIns="220036" tIns="110018" rIns="220036" bIns="110018" numCol="1" anchor="b" anchorCtr="0" compatLnSpc="1">
            <a:prstTxWarp prst="textNoShape">
              <a:avLst/>
            </a:prstTxWarp>
          </a:bodyPr>
          <a:lstStyle>
            <a:lvl1pPr defTabSz="2200270">
              <a:defRPr kumimoji="0" sz="3000"/>
            </a:lvl1pPr>
          </a:lstStyle>
          <a:p>
            <a:endParaRPr lang="en-US" altLang="en-US"/>
          </a:p>
        </p:txBody>
      </p:sp>
      <p:sp>
        <p:nvSpPr>
          <p:cNvPr id="2061" name="Rectangle 13"/>
          <p:cNvSpPr>
            <a:spLocks noGrp="1" noChangeArrowheads="1"/>
          </p:cNvSpPr>
          <p:nvPr>
            <p:ph type="sldNum" sz="quarter" idx="5"/>
          </p:nvPr>
        </p:nvSpPr>
        <p:spPr bwMode="auto">
          <a:xfrm>
            <a:off x="6369979" y="26392190"/>
            <a:ext cx="4872700" cy="1389063"/>
          </a:xfrm>
          <a:prstGeom prst="rect">
            <a:avLst/>
          </a:prstGeom>
          <a:noFill/>
          <a:ln w="9525">
            <a:noFill/>
            <a:miter lim="800000"/>
            <a:headEnd/>
            <a:tailEnd/>
          </a:ln>
        </p:spPr>
        <p:txBody>
          <a:bodyPr vert="horz" wrap="square" lIns="220036" tIns="110018" rIns="220036" bIns="110018" numCol="1" anchor="b" anchorCtr="0" compatLnSpc="1">
            <a:prstTxWarp prst="textNoShape">
              <a:avLst/>
            </a:prstTxWarp>
          </a:bodyPr>
          <a:lstStyle>
            <a:lvl1pPr algn="r" defTabSz="2200270">
              <a:defRPr kumimoji="0" sz="3000"/>
            </a:lvl1pPr>
          </a:lstStyle>
          <a:p>
            <a:fld id="{E9654738-95B8-498A-B091-F322723B3013}" type="slidenum">
              <a:rPr lang="en-US" altLang="en-US"/>
              <a:pPr/>
              <a:t>‹#›</a:t>
            </a:fld>
            <a:endParaRPr lang="en-US" altLang="en-US"/>
          </a:p>
        </p:txBody>
      </p:sp>
      <p:sp>
        <p:nvSpPr>
          <p:cNvPr id="27654" name="NotesMasterClassification"/>
          <p:cNvSpPr txBox="1">
            <a:spLocks noChangeArrowheads="1"/>
          </p:cNvSpPr>
          <p:nvPr/>
        </p:nvSpPr>
        <p:spPr bwMode="auto">
          <a:xfrm>
            <a:off x="10191958" y="1709620"/>
            <a:ext cx="756517" cy="19589343"/>
          </a:xfrm>
          <a:prstGeom prst="rect">
            <a:avLst/>
          </a:prstGeom>
          <a:noFill/>
          <a:ln w="9525">
            <a:noFill/>
            <a:miter lim="800000"/>
            <a:headEnd/>
            <a:tailEnd/>
          </a:ln>
          <a:effectLst/>
        </p:spPr>
        <p:txBody>
          <a:bodyPr vert="eaVert" lIns="210872" tIns="105439" rIns="210872" bIns="105439"/>
          <a:lstStyle/>
          <a:p>
            <a:pPr algn="ctr"/>
            <a:r>
              <a:rPr lang="en-US" sz="2300" b="1">
                <a:solidFill>
                  <a:srgbClr val="C0C0C0"/>
                </a:solidFill>
                <a:latin typeface="Arial" charset="0"/>
              </a:rPr>
              <a:t>Schlumberger Private</a:t>
            </a:r>
          </a:p>
        </p:txBody>
      </p:sp>
    </p:spTree>
    <p:extLst>
      <p:ext uri="{BB962C8B-B14F-4D97-AF65-F5344CB8AC3E}">
        <p14:creationId xmlns:p14="http://schemas.microsoft.com/office/powerpoint/2010/main" val="363697217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2</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11</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1241571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12</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166248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1"/>
          <p:cNvSpPr>
            <a:spLocks noGrp="1" noChangeArrowheads="1"/>
          </p:cNvSpPr>
          <p:nvPr>
            <p:ph type="dt" sz="quarter" idx="1"/>
          </p:nvPr>
        </p:nvSpPr>
        <p:spPr>
          <a:noFill/>
        </p:spPr>
        <p:txBody>
          <a:bodyPr/>
          <a:lstStyle/>
          <a:p>
            <a:fld id="{8A382027-5321-4506-89CA-0549E3CA94FF}" type="datetime1">
              <a:rPr lang="en-US" altLang="en-US" smtClean="0"/>
              <a:pPr/>
              <a:t>10/13/2022</a:t>
            </a:fld>
            <a:endParaRPr lang="en-US" altLang="en-US"/>
          </a:p>
        </p:txBody>
      </p:sp>
      <p:sp>
        <p:nvSpPr>
          <p:cNvPr id="216067" name="Rectangle 13"/>
          <p:cNvSpPr>
            <a:spLocks noGrp="1" noChangeArrowheads="1"/>
          </p:cNvSpPr>
          <p:nvPr>
            <p:ph type="sldNum" sz="quarter" idx="5"/>
          </p:nvPr>
        </p:nvSpPr>
        <p:spPr>
          <a:noFill/>
        </p:spPr>
        <p:txBody>
          <a:bodyPr/>
          <a:lstStyle/>
          <a:p>
            <a:fld id="{544ED5CC-8FF3-420D-971D-15E6664FA8D8}" type="slidenum">
              <a:rPr lang="en-US" altLang="en-US" smtClean="0"/>
              <a:pPr/>
              <a:t>13</a:t>
            </a:fld>
            <a:endParaRPr lang="en-US" altLang="en-US"/>
          </a:p>
        </p:txBody>
      </p:sp>
      <p:sp>
        <p:nvSpPr>
          <p:cNvPr id="216068" name="Rectangle 2"/>
          <p:cNvSpPr>
            <a:spLocks noGrp="1" noRot="1" noChangeAspect="1" noChangeArrowheads="1" noTextEdit="1"/>
          </p:cNvSpPr>
          <p:nvPr>
            <p:ph type="sldImg"/>
          </p:nvPr>
        </p:nvSpPr>
        <p:spPr>
          <a:xfrm>
            <a:off x="-3641725" y="2076450"/>
            <a:ext cx="18534063" cy="10426700"/>
          </a:xfrm>
          <a:ln/>
        </p:spPr>
      </p:sp>
      <p:sp>
        <p:nvSpPr>
          <p:cNvPr id="216069" name="Rectangle 3"/>
          <p:cNvSpPr>
            <a:spLocks noGrp="1" noChangeArrowheads="1"/>
          </p:cNvSpPr>
          <p:nvPr>
            <p:ph type="body" idx="1"/>
          </p:nvPr>
        </p:nvSpPr>
        <p:spPr>
          <a:xfrm>
            <a:off x="1502359" y="13202620"/>
            <a:ext cx="8237961" cy="12504569"/>
          </a:xfrm>
          <a:noFill/>
          <a:ln/>
        </p:spPr>
        <p:txBody>
          <a:bodyPr/>
          <a:lstStyle/>
          <a:p>
            <a:r>
              <a:rPr lang="en-US" sz="2100"/>
              <a:t>The Isolation Scanner maintains the measurement provide by the USIT and incorporates it in the new answer.  It replaces the current USIT measuring device consisting of a single rotating transducer (click to change sub picture and add text) with a new rotating device comprised of 4 separate transducers.  The additional 3 transducers are comprised of a transmitter and 2 receivers acting in a pitch-catch manner to excite and record a flexural measurement.  The amplitude of the flexural wave is measured at each receive, and an attenuation is calculated based on the known distance between the receivers with the knowledge of the relative sensitivities gained thru a master calibration.</a:t>
            </a:r>
          </a:p>
          <a:p>
            <a:r>
              <a:rPr lang="en-US" sz="2100"/>
              <a:t>As previously mentioned, the propagation characteristics of the flexural energy allow for capturing information from the 3</a:t>
            </a:r>
            <a:r>
              <a:rPr lang="en-US" sz="2100" baseline="30000"/>
              <a:t>rd</a:t>
            </a:r>
            <a:r>
              <a:rPr lang="en-US" sz="2100"/>
              <a:t> interface. </a:t>
            </a:r>
          </a:p>
        </p:txBody>
      </p:sp>
    </p:spTree>
    <p:extLst>
      <p:ext uri="{BB962C8B-B14F-4D97-AF65-F5344CB8AC3E}">
        <p14:creationId xmlns:p14="http://schemas.microsoft.com/office/powerpoint/2010/main" val="81724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14</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28361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15</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265606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18</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3436174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3</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13870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1"/>
          <p:cNvSpPr>
            <a:spLocks noGrp="1" noChangeArrowheads="1"/>
          </p:cNvSpPr>
          <p:nvPr>
            <p:ph type="dt" sz="quarter" idx="1"/>
          </p:nvPr>
        </p:nvSpPr>
        <p:spPr>
          <a:noFill/>
        </p:spPr>
        <p:txBody>
          <a:bodyPr/>
          <a:lstStyle/>
          <a:p>
            <a:fld id="{785F5600-734C-48B2-B086-5C73CBCC159B}" type="datetime1">
              <a:rPr lang="en-US" altLang="en-US" smtClean="0"/>
              <a:pPr/>
              <a:t>10/13/2022</a:t>
            </a:fld>
            <a:endParaRPr lang="en-US" altLang="en-US"/>
          </a:p>
        </p:txBody>
      </p:sp>
      <p:sp>
        <p:nvSpPr>
          <p:cNvPr id="220163" name="Rectangle 13"/>
          <p:cNvSpPr>
            <a:spLocks noGrp="1" noChangeArrowheads="1"/>
          </p:cNvSpPr>
          <p:nvPr>
            <p:ph type="sldNum" sz="quarter" idx="5"/>
          </p:nvPr>
        </p:nvSpPr>
        <p:spPr>
          <a:noFill/>
        </p:spPr>
        <p:txBody>
          <a:bodyPr/>
          <a:lstStyle/>
          <a:p>
            <a:fld id="{96BA5120-7217-4894-BC2F-1A0680A3B263}" type="slidenum">
              <a:rPr lang="en-US" altLang="en-US" smtClean="0"/>
              <a:pPr/>
              <a:t>4</a:t>
            </a:fld>
            <a:endParaRPr lang="en-US" altLang="en-US"/>
          </a:p>
        </p:txBody>
      </p:sp>
      <p:sp>
        <p:nvSpPr>
          <p:cNvPr id="220164" name="Rectangle 2"/>
          <p:cNvSpPr>
            <a:spLocks noGrp="1" noRot="1" noChangeAspect="1" noChangeArrowheads="1" noTextEdit="1"/>
          </p:cNvSpPr>
          <p:nvPr>
            <p:ph type="sldImg"/>
          </p:nvPr>
        </p:nvSpPr>
        <p:spPr>
          <a:xfrm>
            <a:off x="-3636963" y="2085975"/>
            <a:ext cx="18516601" cy="10417175"/>
          </a:xfrm>
          <a:ln/>
        </p:spPr>
      </p:sp>
      <p:sp>
        <p:nvSpPr>
          <p:cNvPr id="220165" name="Rectangle 3"/>
          <p:cNvSpPr>
            <a:spLocks noGrp="1" noChangeArrowheads="1"/>
          </p:cNvSpPr>
          <p:nvPr>
            <p:ph type="body" idx="1"/>
          </p:nvPr>
        </p:nvSpPr>
        <p:spPr>
          <a:xfrm>
            <a:off x="1499978" y="13194602"/>
            <a:ext cx="8242723" cy="12504569"/>
          </a:xfrm>
          <a:noFill/>
          <a:ln/>
        </p:spPr>
        <p:txBody>
          <a:bodyPr/>
          <a:lstStyle/>
          <a:p>
            <a:pPr>
              <a:buClr>
                <a:schemeClr val="accent2"/>
              </a:buClr>
              <a:buFont typeface="Wingdings" pitchFamily="2" charset="2"/>
              <a:buNone/>
            </a:pPr>
            <a:r>
              <a:rPr lang="en-US">
                <a:latin typeface="Arial Narrow" pitchFamily="34" charset="0"/>
              </a:rPr>
              <a:t>Acoustic propagation in steel pipes is controlled by modes</a:t>
            </a:r>
          </a:p>
          <a:p>
            <a:pPr>
              <a:buClr>
                <a:schemeClr val="accent2"/>
              </a:buClr>
              <a:buFont typeface="Wingdings" pitchFamily="2" charset="2"/>
              <a:buNone/>
            </a:pPr>
            <a:r>
              <a:rPr lang="en-US">
                <a:latin typeface="Arial Narrow" pitchFamily="34" charset="0"/>
              </a:rPr>
              <a:t>At a given frequency, a mode is defined by its velocity (phase or group velocity, angle of incidence) and attenuation.</a:t>
            </a:r>
          </a:p>
          <a:p>
            <a:pPr>
              <a:buClr>
                <a:schemeClr val="accent2"/>
              </a:buClr>
              <a:buFont typeface="Wingdings" pitchFamily="2" charset="2"/>
              <a:buNone/>
            </a:pPr>
            <a:r>
              <a:rPr lang="en-US">
                <a:latin typeface="Arial Narrow" pitchFamily="34" charset="0"/>
              </a:rPr>
              <a:t>Mode attenuation is generally sensitive to materials inside/outside casing.</a:t>
            </a:r>
          </a:p>
          <a:p>
            <a:pPr>
              <a:buClr>
                <a:schemeClr val="accent2"/>
              </a:buClr>
              <a:buFont typeface="Wingdings" pitchFamily="2" charset="2"/>
              <a:buNone/>
            </a:pPr>
            <a:r>
              <a:rPr lang="en-US">
                <a:latin typeface="Arial Narrow" pitchFamily="34" charset="0"/>
              </a:rPr>
              <a:t>Cement evaluation tools measure modal attenuation (CBL, USIT, FWI)</a:t>
            </a:r>
          </a:p>
          <a:p>
            <a:pPr>
              <a:buClr>
                <a:schemeClr val="accent2"/>
              </a:buClr>
              <a:buFont typeface="Wingdings" pitchFamily="2" charset="2"/>
              <a:buNone/>
            </a:pPr>
            <a:endParaRPr lang="en-US">
              <a:latin typeface="Arial Narrow" pitchFamily="34" charset="0"/>
            </a:endParaRPr>
          </a:p>
          <a:p>
            <a:r>
              <a:rPr lang="en-US"/>
              <a:t>Realize there are not tools which see cement directly, just like there are no tools which measure porosity directly.  We introduce energy into the casing and watch how it decays and relate that decay to the properties of the annular material.  The physics of each measurement CBL and USI are different from each other in frequency and type of pipe motion created.  When the Flex ATT is added with IBC you have yet another set of physics and pipe motion/energy created to watch the decay with. </a:t>
            </a:r>
          </a:p>
          <a:p>
            <a:r>
              <a:rPr lang="en-US"/>
              <a:t> </a:t>
            </a:r>
          </a:p>
          <a:p>
            <a:r>
              <a:rPr lang="en-US"/>
              <a:t>CBL sends a compression wave up the casing with a low frequency 20 KHZ – longer wavelength – energy source.   Think of the 5 balls on strings and you drop one and the one on the other end moves out but the three in the middle don’t move.  That is CBL physics. </a:t>
            </a:r>
          </a:p>
          <a:p>
            <a:r>
              <a:rPr lang="en-US"/>
              <a:t> </a:t>
            </a:r>
          </a:p>
          <a:p>
            <a:r>
              <a:rPr lang="en-US"/>
              <a:t>USI is more  like a tuning fork with each pulse exciting the thickness mode of the casing as the energy bounces back and forth 7 times inside the casing wall.  We use </a:t>
            </a:r>
            <a:r>
              <a:rPr lang="en-US" err="1"/>
              <a:t>Snells</a:t>
            </a:r>
            <a:r>
              <a:rPr lang="en-US"/>
              <a:t> law to see how much energy is refracted and lost into the material at the outer wall of the casing.  </a:t>
            </a:r>
          </a:p>
          <a:p>
            <a:r>
              <a:rPr lang="en-US"/>
              <a:t> </a:t>
            </a:r>
          </a:p>
          <a:p>
            <a:r>
              <a:rPr lang="en-US"/>
              <a:t>With IBC we add Flexural which sends a flexural wave up the casing ( </a:t>
            </a:r>
            <a:r>
              <a:rPr lang="en-US" err="1"/>
              <a:t>ie</a:t>
            </a:r>
            <a:r>
              <a:rPr lang="en-US"/>
              <a:t> think guitar string) and we measure the energy drop of that wave between 2 receivers close together.   TIE adds another set of  physics, to send signal to the next change in impedance, typically the cement ( or annular liquid) and formation ( or outer casing).</a:t>
            </a:r>
          </a:p>
          <a:p>
            <a:r>
              <a:rPr lang="en-US"/>
              <a:t> </a:t>
            </a:r>
          </a:p>
          <a:p>
            <a:r>
              <a:rPr lang="en-US"/>
              <a:t>Due to the different physics they respond differently to dry and wet microannulii.   Also due to very thin coatings of oil/varnish etc.    CBL’s with lower frequency tend to be less affected by narrow dry microannulii than the USI, but more affected by wet microannulii.  USI are highly affected by dry microannulii due to the </a:t>
            </a:r>
            <a:r>
              <a:rPr lang="en-US" err="1"/>
              <a:t>snells</a:t>
            </a:r>
            <a:r>
              <a:rPr lang="en-US"/>
              <a:t> law concept as more energy is reflected the higher the contrast is between the casing AI and the material at that interface which in the case of a dry microannulii is essentially void/gas.  An analogy is in a gas filled rock a density porosity tool and a Neutron porosity tool read completely different from each other, but in liquid filled rock they read pretty much the same. </a:t>
            </a:r>
          </a:p>
          <a:p>
            <a:r>
              <a:rPr lang="en-US"/>
              <a:t> </a:t>
            </a:r>
          </a:p>
          <a:p>
            <a:r>
              <a:rPr lang="en-US"/>
              <a:t>Unless the cement is attached to the outside of the casing over the entire 1.1 “ USI spot size of the pulse at each firing then we do not record accurate AI data for the slurry as we see what is in the gap as well.   Not until the full coupling/shear bond between casing and cement is reestablished, can we measure the accurate AI.  </a:t>
            </a:r>
          </a:p>
          <a:p>
            <a:r>
              <a:rPr lang="en-US"/>
              <a:t> </a:t>
            </a:r>
          </a:p>
          <a:p>
            <a:pPr>
              <a:buClr>
                <a:schemeClr val="accent2"/>
              </a:buClr>
              <a:buFont typeface="Wingdings" pitchFamily="2" charset="2"/>
              <a:buNone/>
            </a:pPr>
            <a:endParaRPr lang="en-US">
              <a:latin typeface="Arial Narrow" pitchFamily="34" charset="0"/>
            </a:endParaRPr>
          </a:p>
          <a:p>
            <a:endParaRPr lang="en-US"/>
          </a:p>
        </p:txBody>
      </p:sp>
    </p:spTree>
    <p:extLst>
      <p:ext uri="{BB962C8B-B14F-4D97-AF65-F5344CB8AC3E}">
        <p14:creationId xmlns:p14="http://schemas.microsoft.com/office/powerpoint/2010/main" val="317529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41EF95CF-D656-4B3A-955B-B04B7B5F4536}" type="datetime1">
              <a:rPr lang="en-US" altLang="en-US"/>
              <a:pPr/>
              <a:t>10/13/2022</a:t>
            </a:fld>
            <a:endParaRPr lang="en-US" altLang="en-US"/>
          </a:p>
        </p:txBody>
      </p:sp>
      <p:sp>
        <p:nvSpPr>
          <p:cNvPr id="7" name="Rectangle 13"/>
          <p:cNvSpPr>
            <a:spLocks noGrp="1" noChangeArrowheads="1"/>
          </p:cNvSpPr>
          <p:nvPr>
            <p:ph type="sldNum" sz="quarter" idx="5"/>
          </p:nvPr>
        </p:nvSpPr>
        <p:spPr>
          <a:ln/>
        </p:spPr>
        <p:txBody>
          <a:bodyPr/>
          <a:lstStyle/>
          <a:p>
            <a:fld id="{E4B580E8-DCDB-41B5-B059-1C21EAEDC7FE}" type="slidenum">
              <a:rPr lang="en-US" altLang="en-US"/>
              <a:pPr/>
              <a:t>5</a:t>
            </a:fld>
            <a:endParaRPr lang="en-US" altLang="en-US"/>
          </a:p>
        </p:txBody>
      </p:sp>
      <p:sp>
        <p:nvSpPr>
          <p:cNvPr id="318466" name="Rectangle 2"/>
          <p:cNvSpPr>
            <a:spLocks noGrp="1" noRot="1" noChangeAspect="1" noChangeArrowheads="1" noTextEdit="1"/>
          </p:cNvSpPr>
          <p:nvPr>
            <p:ph type="sldImg"/>
          </p:nvPr>
        </p:nvSpPr>
        <p:spPr>
          <a:xfrm>
            <a:off x="-3636963" y="2085975"/>
            <a:ext cx="18516601" cy="10417175"/>
          </a:xfrm>
          <a:ln/>
        </p:spPr>
      </p:sp>
      <p:sp>
        <p:nvSpPr>
          <p:cNvPr id="318467" name="Rectangle 3"/>
          <p:cNvSpPr>
            <a:spLocks noGrp="1" noChangeArrowheads="1"/>
          </p:cNvSpPr>
          <p:nvPr>
            <p:ph type="body" idx="1"/>
          </p:nvPr>
        </p:nvSpPr>
        <p:spPr/>
        <p:txBody>
          <a:bodyPr/>
          <a:lstStyle/>
          <a:p>
            <a:r>
              <a:rPr lang="en-US" sz="2300"/>
              <a:t>The “CBL” or cement bond log has been around since the 1960’s.  It is based on the principle that a signal transmitted through a casing unsupported by cement will ring strongly and attenuate slowly while that same signal will ring weakly and attenuate quickly when transmitted through a casing well supported by cement.  The measurement is </a:t>
            </a:r>
            <a:r>
              <a:rPr lang="en-US" sz="2300" err="1"/>
              <a:t>omni</a:t>
            </a:r>
            <a:r>
              <a:rPr lang="en-US" sz="2300"/>
              <a:t>-directional, responding to the average of contributions from around the circumference of the casing, and is made at a relatively low frequency of ~ 20 kHz at a transmitter-to-receiver spacing of 1 to 3 feet.  The measurement is normally accompanied by a variable density log (VDL) that is made at a longer transmitter-to-receiver spacing of 5 feet.  This VDL may yield an indication of cement bond to the formation.</a:t>
            </a:r>
          </a:p>
        </p:txBody>
      </p:sp>
    </p:spTree>
    <p:extLst>
      <p:ext uri="{BB962C8B-B14F-4D97-AF65-F5344CB8AC3E}">
        <p14:creationId xmlns:p14="http://schemas.microsoft.com/office/powerpoint/2010/main" val="18125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1"/>
          <p:cNvSpPr>
            <a:spLocks noGrp="1" noChangeArrowheads="1"/>
          </p:cNvSpPr>
          <p:nvPr>
            <p:ph type="dt" sz="quarter" idx="1"/>
          </p:nvPr>
        </p:nvSpPr>
        <p:spPr>
          <a:noFill/>
        </p:spPr>
        <p:txBody>
          <a:bodyPr/>
          <a:lstStyle/>
          <a:p>
            <a:fld id="{8A382027-5321-4506-89CA-0549E3CA94FF}" type="datetime1">
              <a:rPr lang="en-US" altLang="en-US" smtClean="0"/>
              <a:pPr/>
              <a:t>10/13/2022</a:t>
            </a:fld>
            <a:endParaRPr lang="en-US" altLang="en-US"/>
          </a:p>
        </p:txBody>
      </p:sp>
      <p:sp>
        <p:nvSpPr>
          <p:cNvPr id="216067" name="Rectangle 13"/>
          <p:cNvSpPr>
            <a:spLocks noGrp="1" noChangeArrowheads="1"/>
          </p:cNvSpPr>
          <p:nvPr>
            <p:ph type="sldNum" sz="quarter" idx="5"/>
          </p:nvPr>
        </p:nvSpPr>
        <p:spPr>
          <a:noFill/>
        </p:spPr>
        <p:txBody>
          <a:bodyPr/>
          <a:lstStyle/>
          <a:p>
            <a:fld id="{544ED5CC-8FF3-420D-971D-15E6664FA8D8}" type="slidenum">
              <a:rPr lang="en-US" altLang="en-US" smtClean="0"/>
              <a:pPr/>
              <a:t>6</a:t>
            </a:fld>
            <a:endParaRPr lang="en-US" altLang="en-US"/>
          </a:p>
        </p:txBody>
      </p:sp>
      <p:sp>
        <p:nvSpPr>
          <p:cNvPr id="216068" name="Rectangle 2"/>
          <p:cNvSpPr>
            <a:spLocks noGrp="1" noRot="1" noChangeAspect="1" noChangeArrowheads="1" noTextEdit="1"/>
          </p:cNvSpPr>
          <p:nvPr>
            <p:ph type="sldImg"/>
          </p:nvPr>
        </p:nvSpPr>
        <p:spPr>
          <a:xfrm>
            <a:off x="-3641725" y="2076450"/>
            <a:ext cx="18534063" cy="10426700"/>
          </a:xfrm>
          <a:ln/>
        </p:spPr>
      </p:sp>
      <p:sp>
        <p:nvSpPr>
          <p:cNvPr id="216069" name="Rectangle 3"/>
          <p:cNvSpPr>
            <a:spLocks noGrp="1" noChangeArrowheads="1"/>
          </p:cNvSpPr>
          <p:nvPr>
            <p:ph type="body" idx="1"/>
          </p:nvPr>
        </p:nvSpPr>
        <p:spPr>
          <a:xfrm>
            <a:off x="1502359" y="13202620"/>
            <a:ext cx="8237961" cy="12504569"/>
          </a:xfrm>
          <a:noFill/>
          <a:ln/>
        </p:spPr>
        <p:txBody>
          <a:bodyPr/>
          <a:lstStyle/>
          <a:p>
            <a:r>
              <a:rPr lang="en-US" sz="2100"/>
              <a:t>The Isolation Scanner maintains the measurement provide by the USIT and incorporates it in the new answer.  It replaces the current USIT measuring device consisting of a single rotating transducer (click to change sub picture and add text) with a new rotating device comprised of 4 separate transducers.  The additional 3 transducers are comprised of a transmitter and 2 receivers acting in a pitch-catch manner to excite and record a flexural measurement.  The amplitude of the flexural wave is measured at each receive, and an attenuation is calculated based on the known distance between the receivers with the knowledge of the relative sensitivities gained thru a master calibration.</a:t>
            </a:r>
          </a:p>
          <a:p>
            <a:r>
              <a:rPr lang="en-US" sz="2100"/>
              <a:t>As previously mentioned, the propagation characteristics of the flexural energy allow for capturing information from the 3</a:t>
            </a:r>
            <a:r>
              <a:rPr lang="en-US" sz="2100" baseline="30000"/>
              <a:t>rd</a:t>
            </a:r>
            <a:r>
              <a:rPr lang="en-US" sz="2100"/>
              <a:t> interface. </a:t>
            </a:r>
          </a:p>
        </p:txBody>
      </p:sp>
    </p:spTree>
    <p:extLst>
      <p:ext uri="{BB962C8B-B14F-4D97-AF65-F5344CB8AC3E}">
        <p14:creationId xmlns:p14="http://schemas.microsoft.com/office/powerpoint/2010/main" val="253075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7</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194861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8</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412563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9</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31939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20C35FA-F993-4FFD-AA0D-57F9D6E820CC}"/>
              </a:ext>
            </a:extLst>
          </p:cNvPr>
          <p:cNvSpPr>
            <a:spLocks noGrp="1" noChangeArrowheads="1"/>
          </p:cNvSpPr>
          <p:nvPr>
            <p:ph type="hdr" sz="quarter"/>
          </p:nvPr>
        </p:nvSpPr>
        <p:spPr>
          <a:ln/>
        </p:spPr>
        <p:txBody>
          <a:bodyPr/>
          <a:lstStyle/>
          <a:p>
            <a:r>
              <a:rPr lang="en-US" altLang="en-US"/>
              <a:t>Cement Evaluation Project</a:t>
            </a:r>
          </a:p>
        </p:txBody>
      </p:sp>
      <p:sp>
        <p:nvSpPr>
          <p:cNvPr id="5" name="Rectangle 11">
            <a:extLst>
              <a:ext uri="{FF2B5EF4-FFF2-40B4-BE49-F238E27FC236}">
                <a16:creationId xmlns:a16="http://schemas.microsoft.com/office/drawing/2014/main" id="{B3EBA84B-344C-4F78-AB89-DE0CD0148A7B}"/>
              </a:ext>
            </a:extLst>
          </p:cNvPr>
          <p:cNvSpPr>
            <a:spLocks noGrp="1" noChangeArrowheads="1"/>
          </p:cNvSpPr>
          <p:nvPr>
            <p:ph type="dt" idx="1"/>
          </p:nvPr>
        </p:nvSpPr>
        <p:spPr>
          <a:ln/>
        </p:spPr>
        <p:txBody>
          <a:bodyPr/>
          <a:lstStyle/>
          <a:p>
            <a:fld id="{665A6B28-9749-4DC2-84D7-EB2E2114B16E}" type="datetime4">
              <a:rPr lang="en-US" altLang="en-US"/>
              <a:pPr/>
              <a:t>October 13, 2022</a:t>
            </a:fld>
            <a:endParaRPr lang="en-US" altLang="en-US"/>
          </a:p>
        </p:txBody>
      </p:sp>
      <p:sp>
        <p:nvSpPr>
          <p:cNvPr id="6" name="Rectangle 12">
            <a:extLst>
              <a:ext uri="{FF2B5EF4-FFF2-40B4-BE49-F238E27FC236}">
                <a16:creationId xmlns:a16="http://schemas.microsoft.com/office/drawing/2014/main" id="{9E304934-025C-4A81-A51F-B1CB48EE5AC8}"/>
              </a:ext>
            </a:extLst>
          </p:cNvPr>
          <p:cNvSpPr>
            <a:spLocks noGrp="1" noChangeArrowheads="1"/>
          </p:cNvSpPr>
          <p:nvPr>
            <p:ph type="ftr" sz="quarter" idx="4"/>
          </p:nvPr>
        </p:nvSpPr>
        <p:spPr>
          <a:ln/>
        </p:spPr>
        <p:txBody>
          <a:bodyPr/>
          <a:lstStyle/>
          <a:p>
            <a:r>
              <a:rPr lang="en-US" altLang="en-US"/>
              <a:t>Cementing Project Review</a:t>
            </a:r>
          </a:p>
        </p:txBody>
      </p:sp>
      <p:sp>
        <p:nvSpPr>
          <p:cNvPr id="7" name="Rectangle 13">
            <a:extLst>
              <a:ext uri="{FF2B5EF4-FFF2-40B4-BE49-F238E27FC236}">
                <a16:creationId xmlns:a16="http://schemas.microsoft.com/office/drawing/2014/main" id="{1533EAFE-4451-49D1-96A2-755227C5A7B0}"/>
              </a:ext>
            </a:extLst>
          </p:cNvPr>
          <p:cNvSpPr>
            <a:spLocks noGrp="1" noChangeArrowheads="1"/>
          </p:cNvSpPr>
          <p:nvPr>
            <p:ph type="sldNum" sz="quarter" idx="5"/>
          </p:nvPr>
        </p:nvSpPr>
        <p:spPr>
          <a:ln/>
        </p:spPr>
        <p:txBody>
          <a:bodyPr/>
          <a:lstStyle/>
          <a:p>
            <a:fld id="{5BE0FA2C-26A1-4F1D-92BE-FCB4D7AED810}" type="slidenum">
              <a:rPr lang="en-US" altLang="en-US"/>
              <a:pPr/>
              <a:t>10</a:t>
            </a:fld>
            <a:r>
              <a:rPr lang="en-US" altLang="en-US"/>
              <a:t> </a:t>
            </a:r>
          </a:p>
        </p:txBody>
      </p:sp>
      <p:sp>
        <p:nvSpPr>
          <p:cNvPr id="237570" name="Rectangle 2">
            <a:extLst>
              <a:ext uri="{FF2B5EF4-FFF2-40B4-BE49-F238E27FC236}">
                <a16:creationId xmlns:a16="http://schemas.microsoft.com/office/drawing/2014/main" id="{F9A483F0-7921-404A-8119-86CC67641180}"/>
              </a:ext>
            </a:extLst>
          </p:cNvPr>
          <p:cNvSpPr>
            <a:spLocks noGrp="1" noRot="1" noChangeAspect="1" noChangeArrowheads="1"/>
          </p:cNvSpPr>
          <p:nvPr>
            <p:ph type="sldImg"/>
          </p:nvPr>
        </p:nvSpPr>
        <p:spPr>
          <a:xfrm>
            <a:off x="2416175" y="225425"/>
            <a:ext cx="5278438" cy="2970213"/>
          </a:xfrm>
          <a:ln w="12700" cap="flat">
            <a:solidFill>
              <a:schemeClr val="tx1"/>
            </a:solid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1" name="Rectangle 3">
            <a:extLst>
              <a:ext uri="{FF2B5EF4-FFF2-40B4-BE49-F238E27FC236}">
                <a16:creationId xmlns:a16="http://schemas.microsoft.com/office/drawing/2014/main" id="{97E6E244-05F2-4F3D-A8B4-44D5E45D7C63}"/>
              </a:ext>
            </a:extLst>
          </p:cNvPr>
          <p:cNvSpPr>
            <a:spLocks noGrp="1" noChangeArrowheads="1"/>
          </p:cNvSpPr>
          <p:nvPr>
            <p:ph type="body" idx="1"/>
          </p:nvPr>
        </p:nvSpPr>
        <p:spPr>
          <a:xfrm>
            <a:off x="561975" y="3454400"/>
            <a:ext cx="8999538" cy="3116263"/>
          </a:xfrm>
          <a:ln w="12700" cap="flat">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3662" tIns="46038" rIns="93662" bIns="46038"/>
          <a:lstStyle/>
          <a:p>
            <a:endParaRPr lang="fr-FR" altLang="en-US"/>
          </a:p>
        </p:txBody>
      </p:sp>
    </p:spTree>
    <p:extLst>
      <p:ext uri="{BB962C8B-B14F-4D97-AF65-F5344CB8AC3E}">
        <p14:creationId xmlns:p14="http://schemas.microsoft.com/office/powerpoint/2010/main" val="695464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467119" y="1752600"/>
            <a:ext cx="11140494" cy="1524000"/>
          </a:xfrm>
        </p:spPr>
        <p:txBody>
          <a:bodyPr anchor="b"/>
          <a:lstStyle>
            <a:lvl1pPr>
              <a:defRPr sz="4200"/>
            </a:lvl1pPr>
          </a:lstStyle>
          <a:p>
            <a:r>
              <a:rPr lang="en-US" altLang="en-US"/>
              <a:t>Click to edit Master title style</a:t>
            </a:r>
          </a:p>
        </p:txBody>
      </p:sp>
      <p:sp>
        <p:nvSpPr>
          <p:cNvPr id="3077" name="Rectangle 5"/>
          <p:cNvSpPr>
            <a:spLocks noGrp="1" noChangeArrowheads="1"/>
          </p:cNvSpPr>
          <p:nvPr>
            <p:ph type="subTitle" sz="quarter" idx="1"/>
          </p:nvPr>
        </p:nvSpPr>
        <p:spPr>
          <a:xfrm>
            <a:off x="467119" y="3524250"/>
            <a:ext cx="11140494" cy="1752600"/>
          </a:xfrm>
        </p:spPr>
        <p:txBody>
          <a:bodyPr lIns="92075" tIns="46038" rIns="92075" bIns="46038"/>
          <a:lstStyle>
            <a:lvl1pPr>
              <a:defRPr/>
            </a:lvl1pPr>
          </a:lstStyle>
          <a:p>
            <a:r>
              <a:rPr lang="en-US" altLang="en-US"/>
              <a:t>Click to edit Master subtitle style</a:t>
            </a:r>
          </a:p>
        </p:txBody>
      </p:sp>
      <p:pic>
        <p:nvPicPr>
          <p:cNvPr id="3095" name="Picture 2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388146" y="6468643"/>
            <a:ext cx="1688664" cy="330200"/>
          </a:xfrm>
          <a:prstGeom prst="rect">
            <a:avLst/>
          </a:prstGeom>
          <a:noFill/>
          <a:ln w="9525">
            <a:noFill/>
            <a:miter lim="800000"/>
            <a:headEnd/>
            <a:tailEnd/>
          </a:ln>
        </p:spPr>
      </p:pic>
      <p:sp>
        <p:nvSpPr>
          <p:cNvPr id="26634" name="TitleMasterClassification"/>
          <p:cNvSpPr txBox="1">
            <a:spLocks noChangeArrowheads="1"/>
          </p:cNvSpPr>
          <p:nvPr userDrawn="1"/>
        </p:nvSpPr>
        <p:spPr bwMode="auto">
          <a:xfrm>
            <a:off x="11633021" y="609600"/>
            <a:ext cx="562888" cy="5257800"/>
          </a:xfrm>
          <a:prstGeom prst="rect">
            <a:avLst/>
          </a:prstGeom>
          <a:noFill/>
          <a:ln w="9525">
            <a:noFill/>
            <a:miter lim="800000"/>
            <a:headEnd/>
            <a:tailEnd/>
          </a:ln>
          <a:effectLst/>
        </p:spPr>
        <p:txBody>
          <a:bodyPr vert="eaVert"/>
          <a:lstStyle/>
          <a:p>
            <a:pPr algn="ctr"/>
            <a:r>
              <a:rPr lang="en-US" sz="1000" b="1">
                <a:solidFill>
                  <a:srgbClr val="C0C0C0"/>
                </a:solidFill>
                <a:latin typeface="Arial" charset="0"/>
              </a:rPr>
              <a:t>Schlumberger Private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F54B69A-D956-4E81-888D-675394087D24}" type="slidenum">
              <a:rPr lang="en-US" altLang="en-US"/>
              <a:pPr/>
              <a:t>‹#›</a:t>
            </a:fld>
            <a:r>
              <a:rPr lang="en-US" altLang="en-US"/>
              <a:t>	SLB</a:t>
            </a:r>
          </a:p>
          <a:p>
            <a:fld id="{A08D1BE1-8C0D-48BE-B79F-40750E0809F7}" type="datetime1">
              <a:rPr lang="en-US" altLang="en-US"/>
              <a:pPr/>
              <a:t>10/13/2022</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489" y="304801"/>
            <a:ext cx="2785124" cy="5546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7120" y="304801"/>
            <a:ext cx="8167740" cy="5546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0C4165E-C7C5-4B6C-B805-EC9430852B35}" type="slidenum">
              <a:rPr lang="en-US" altLang="en-US"/>
              <a:pPr/>
              <a:t>‹#›</a:t>
            </a:fld>
            <a:r>
              <a:rPr lang="en-US" altLang="en-US"/>
              <a:t>	SLB</a:t>
            </a:r>
          </a:p>
          <a:p>
            <a:fld id="{38F9B83B-BDC9-4455-A921-991B7EF1BDDB}" type="datetime1">
              <a:rPr lang="en-US" altLang="en-US"/>
              <a:pPr/>
              <a:t>10/13/2022</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Content Placeholder 2"/>
          <p:cNvSpPr>
            <a:spLocks noGrp="1"/>
          </p:cNvSpPr>
          <p:nvPr>
            <p:ph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31182" y="1657350"/>
            <a:ext cx="5476432" cy="202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31182" y="3830639"/>
            <a:ext cx="5476432"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67120" y="6048375"/>
            <a:ext cx="2562313" cy="457200"/>
          </a:xfrm>
        </p:spPr>
        <p:txBody>
          <a:bodyPr/>
          <a:lstStyle>
            <a:lvl1pPr>
              <a:defRPr/>
            </a:lvl1pPr>
          </a:lstStyle>
          <a:p>
            <a:fld id="{6A5D861F-6997-4F23-AB0B-0299AB5375DF}" type="slidenum">
              <a:rPr lang="en-US" altLang="en-US"/>
              <a:pPr/>
              <a:t>‹#›</a:t>
            </a:fld>
            <a:r>
              <a:rPr lang="en-US" altLang="en-US"/>
              <a:t>	SLB</a:t>
            </a:r>
          </a:p>
          <a:p>
            <a:fld id="{BF3A7701-64A9-4AD5-AED7-95C602BB4D09}" type="datetime1">
              <a:rPr lang="en-US" altLang="en-US"/>
              <a:pPr/>
              <a:t>10/13/2022</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ext Placeholder 2"/>
          <p:cNvSpPr>
            <a:spLocks noGrp="1"/>
          </p:cNvSpPr>
          <p:nvPr>
            <p:ph type="body"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31182" y="1657351"/>
            <a:ext cx="5476432" cy="4194175"/>
          </a:xfrm>
        </p:spPr>
        <p:txBody>
          <a:bodyPr/>
          <a:lstStyle/>
          <a:p>
            <a:endParaRPr lang="en-US"/>
          </a:p>
        </p:txBody>
      </p:sp>
      <p:sp>
        <p:nvSpPr>
          <p:cNvPr id="5" name="Date Placeholder 4"/>
          <p:cNvSpPr>
            <a:spLocks noGrp="1"/>
          </p:cNvSpPr>
          <p:nvPr>
            <p:ph type="dt" sz="half" idx="10"/>
          </p:nvPr>
        </p:nvSpPr>
        <p:spPr>
          <a:xfrm>
            <a:off x="467120" y="6048375"/>
            <a:ext cx="2562313" cy="457200"/>
          </a:xfrm>
        </p:spPr>
        <p:txBody>
          <a:bodyPr/>
          <a:lstStyle>
            <a:lvl1pPr>
              <a:defRPr/>
            </a:lvl1pPr>
          </a:lstStyle>
          <a:p>
            <a:fld id="{93829345-FA43-4DFB-816B-70DFED8202B2}" type="slidenum">
              <a:rPr lang="en-US" altLang="en-US"/>
              <a:pPr/>
              <a:t>‹#›</a:t>
            </a:fld>
            <a:r>
              <a:rPr lang="en-US" altLang="en-US"/>
              <a:t>	SLB</a:t>
            </a:r>
          </a:p>
          <a:p>
            <a:fld id="{6FA6CFEA-C5DB-4143-BBED-8F8079EEF344}" type="datetime1">
              <a:rPr lang="en-US" altLang="en-US"/>
              <a:pPr/>
              <a:t>10/13/2022</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ext Placeholder 2"/>
          <p:cNvSpPr>
            <a:spLocks noGrp="1"/>
          </p:cNvSpPr>
          <p:nvPr>
            <p:ph type="body"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1182"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67120" y="6048375"/>
            <a:ext cx="2562313" cy="457200"/>
          </a:xfrm>
        </p:spPr>
        <p:txBody>
          <a:bodyPr/>
          <a:lstStyle>
            <a:lvl1pPr>
              <a:defRPr/>
            </a:lvl1pPr>
          </a:lstStyle>
          <a:p>
            <a:fld id="{252B0FF1-E16A-4EBD-91A4-31B0C2874537}" type="slidenum">
              <a:rPr lang="en-US" altLang="en-US"/>
              <a:pPr/>
              <a:t>‹#›</a:t>
            </a:fld>
            <a:r>
              <a:rPr lang="en-US" altLang="en-US"/>
              <a:t>	SLB</a:t>
            </a:r>
          </a:p>
          <a:p>
            <a:fld id="{0105E253-0771-4488-95F9-B1CE9D50F369}" type="datetime1">
              <a:rPr lang="en-US" altLang="en-US"/>
              <a:pPr/>
              <a:t>10/13/2022</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ext Placeholder 2"/>
          <p:cNvSpPr>
            <a:spLocks noGrp="1"/>
          </p:cNvSpPr>
          <p:nvPr>
            <p:ph type="body"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31182" y="1657350"/>
            <a:ext cx="5476432" cy="202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31182" y="3830639"/>
            <a:ext cx="5476432"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67120" y="6048375"/>
            <a:ext cx="2562313" cy="457200"/>
          </a:xfrm>
        </p:spPr>
        <p:txBody>
          <a:bodyPr/>
          <a:lstStyle>
            <a:lvl1pPr>
              <a:defRPr/>
            </a:lvl1pPr>
          </a:lstStyle>
          <a:p>
            <a:fld id="{B3C8E82F-0B6D-4791-9785-4DAD4DD93793}" type="slidenum">
              <a:rPr lang="en-US" altLang="en-US"/>
              <a:pPr/>
              <a:t>‹#›</a:t>
            </a:fld>
            <a:r>
              <a:rPr lang="en-US" altLang="en-US"/>
              <a:t>	SLB</a:t>
            </a:r>
          </a:p>
          <a:p>
            <a:fld id="{FF26C363-A327-4A15-992B-2C0DCD7A9BB1}" type="datetime1">
              <a:rPr lang="en-US" altLang="en-US"/>
              <a:pPr/>
              <a:t>10/13/2022</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able Placeholder 2"/>
          <p:cNvSpPr>
            <a:spLocks noGrp="1"/>
          </p:cNvSpPr>
          <p:nvPr>
            <p:ph type="tbl" idx="1"/>
          </p:nvPr>
        </p:nvSpPr>
        <p:spPr>
          <a:xfrm>
            <a:off x="467119" y="1657351"/>
            <a:ext cx="11140494" cy="4194175"/>
          </a:xfrm>
        </p:spPr>
        <p:txBody>
          <a:bodyPr/>
          <a:lstStyle/>
          <a:p>
            <a:endParaRPr lang="en-US"/>
          </a:p>
        </p:txBody>
      </p:sp>
      <p:sp>
        <p:nvSpPr>
          <p:cNvPr id="4" name="Date Placeholder 3"/>
          <p:cNvSpPr>
            <a:spLocks noGrp="1"/>
          </p:cNvSpPr>
          <p:nvPr>
            <p:ph type="dt" sz="half" idx="10"/>
          </p:nvPr>
        </p:nvSpPr>
        <p:spPr>
          <a:xfrm>
            <a:off x="467120" y="6048375"/>
            <a:ext cx="2562313" cy="457200"/>
          </a:xfrm>
        </p:spPr>
        <p:txBody>
          <a:bodyPr/>
          <a:lstStyle>
            <a:lvl1pPr>
              <a:defRPr/>
            </a:lvl1pPr>
          </a:lstStyle>
          <a:p>
            <a:fld id="{C0711648-F8AC-4776-9D56-0D2A5608C302}" type="slidenum">
              <a:rPr lang="en-US" altLang="en-US"/>
              <a:pPr/>
              <a:t>‹#›</a:t>
            </a:fld>
            <a:r>
              <a:rPr lang="en-US" altLang="en-US"/>
              <a:t>	SLB</a:t>
            </a:r>
          </a:p>
          <a:p>
            <a:fld id="{57A651CE-028B-4762-BAEF-3B1DE1F77456}" type="datetime1">
              <a:rPr lang="en-US" altLang="en-US"/>
              <a:pPr/>
              <a:t>10/13/2022</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ext Placeholder 2"/>
          <p:cNvSpPr>
            <a:spLocks noGrp="1"/>
          </p:cNvSpPr>
          <p:nvPr>
            <p:ph type="body"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31182" y="1657351"/>
            <a:ext cx="5476432" cy="4194175"/>
          </a:xfrm>
        </p:spPr>
        <p:txBody>
          <a:bodyPr/>
          <a:lstStyle/>
          <a:p>
            <a:endParaRPr lang="en-US"/>
          </a:p>
        </p:txBody>
      </p:sp>
      <p:sp>
        <p:nvSpPr>
          <p:cNvPr id="5" name="Date Placeholder 4"/>
          <p:cNvSpPr>
            <a:spLocks noGrp="1"/>
          </p:cNvSpPr>
          <p:nvPr>
            <p:ph type="dt" sz="half" idx="10"/>
          </p:nvPr>
        </p:nvSpPr>
        <p:spPr>
          <a:xfrm>
            <a:off x="467120" y="6048375"/>
            <a:ext cx="2562313" cy="457200"/>
          </a:xfrm>
        </p:spPr>
        <p:txBody>
          <a:bodyPr/>
          <a:lstStyle>
            <a:lvl1pPr>
              <a:defRPr/>
            </a:lvl1pPr>
          </a:lstStyle>
          <a:p>
            <a:fld id="{F842499A-3F29-43D1-A7BE-59EC5391AD6D}" type="slidenum">
              <a:rPr lang="en-US" altLang="en-US"/>
              <a:pPr/>
              <a:t>‹#›</a:t>
            </a:fld>
            <a:r>
              <a:rPr lang="en-US" altLang="en-US"/>
              <a:t>	SLB</a:t>
            </a:r>
          </a:p>
          <a:p>
            <a:fld id="{835C1E88-624A-4FF5-8B07-257B3FAF173D}" type="datetime1">
              <a:rPr lang="en-US" altLang="en-US"/>
              <a:pPr/>
              <a:t>10/13/2022</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D58A5E5-F347-4A33-997F-6CAD9E45115B}"/>
              </a:ext>
            </a:extLst>
          </p:cNvPr>
          <p:cNvGraphicFramePr>
            <a:graphicFrameLocks noChangeAspect="1"/>
          </p:cNvGraphicFramePr>
          <p:nvPr userDrawn="1">
            <p:custDataLst>
              <p:tags r:id="rId2"/>
            </p:custDataLst>
            <p:extLst>
              <p:ext uri="{D42A27DB-BD31-4B8C-83A1-F6EECF244321}">
                <p14:modId xmlns:p14="http://schemas.microsoft.com/office/powerpoint/2010/main" val="4293113282"/>
              </p:ext>
            </p:extLst>
          </p:nvPr>
        </p:nvGraphicFramePr>
        <p:xfrm>
          <a:off x="1324" y="1323"/>
          <a:ext cx="1323" cy="1323"/>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6D58A5E5-F347-4A33-997F-6CAD9E45115B}"/>
                          </a:ext>
                        </a:extLst>
                      </p:cNvPr>
                      <p:cNvPicPr/>
                      <p:nvPr/>
                    </p:nvPicPr>
                    <p:blipFill>
                      <a:blip r:embed="rId5"/>
                      <a:stretch>
                        <a:fillRect/>
                      </a:stretch>
                    </p:blipFill>
                    <p:spPr>
                      <a:xfrm>
                        <a:off x="1324" y="1323"/>
                        <a:ext cx="1323" cy="1323"/>
                      </a:xfrm>
                      <a:prstGeom prst="rect">
                        <a:avLst/>
                      </a:prstGeom>
                    </p:spPr>
                  </p:pic>
                </p:oleObj>
              </mc:Fallback>
            </mc:AlternateContent>
          </a:graphicData>
        </a:graphic>
      </p:graphicFrame>
      <p:sp>
        <p:nvSpPr>
          <p:cNvPr id="10" name="Title 4"/>
          <p:cNvSpPr>
            <a:spLocks noGrp="1"/>
          </p:cNvSpPr>
          <p:nvPr>
            <p:ph type="title"/>
          </p:nvPr>
        </p:nvSpPr>
        <p:spPr>
          <a:xfrm>
            <a:off x="402167" y="148838"/>
            <a:ext cx="9521003" cy="726275"/>
          </a:xfrm>
          <a:prstGeom prst="rect">
            <a:avLst/>
          </a:prstGeom>
        </p:spPr>
        <p:txBody>
          <a:bodyPr vert="horz" wrap="none" lIns="0" tIns="0" rIns="0" bIns="0"/>
          <a:lstStyle>
            <a:lvl1pPr algn="l">
              <a:defRPr sz="3000">
                <a:solidFill>
                  <a:schemeClr val="bg1"/>
                </a:solidFill>
                <a:latin typeface="Arial Narrow" panose="020B0606020202030204" pitchFamily="34" charset="0"/>
                <a:cs typeface="Arial"/>
                <a:sym typeface="Arial Narrow" panose="020B0606020202030204" pitchFamily="34" charset="0"/>
              </a:defRPr>
            </a:lvl1pPr>
          </a:lstStyle>
          <a:p>
            <a:r>
              <a:rPr lang="en-US"/>
              <a:t>Click to edit Master title style</a:t>
            </a:r>
          </a:p>
        </p:txBody>
      </p:sp>
      <p:pic>
        <p:nvPicPr>
          <p:cNvPr id="11" name="Picture 10" descr="Schlumberger Logo.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213856016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599D681-BB57-4EFE-9D95-F5B9A3C32BBE}"/>
              </a:ext>
            </a:extLst>
          </p:cNvPr>
          <p:cNvGraphicFramePr>
            <a:graphicFrameLocks noChangeAspect="1"/>
          </p:cNvGraphicFramePr>
          <p:nvPr userDrawn="1">
            <p:custDataLst>
              <p:tags r:id="rId1"/>
            </p:custDataLst>
            <p:extLst>
              <p:ext uri="{D42A27DB-BD31-4B8C-83A1-F6EECF244321}">
                <p14:modId xmlns:p14="http://schemas.microsoft.com/office/powerpoint/2010/main" val="398379620"/>
              </p:ext>
            </p:extLst>
          </p:nvPr>
        </p:nvGraphicFramePr>
        <p:xfrm>
          <a:off x="1324" y="1323"/>
          <a:ext cx="1323" cy="1323"/>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8599D681-BB57-4EFE-9D95-F5B9A3C32BBE}"/>
                          </a:ext>
                        </a:extLst>
                      </p:cNvPr>
                      <p:cNvPicPr/>
                      <p:nvPr/>
                    </p:nvPicPr>
                    <p:blipFill>
                      <a:blip r:embed="rId4"/>
                      <a:stretch>
                        <a:fillRect/>
                      </a:stretch>
                    </p:blipFill>
                    <p:spPr>
                      <a:xfrm>
                        <a:off x="1324" y="1323"/>
                        <a:ext cx="1323" cy="1323"/>
                      </a:xfrm>
                      <a:prstGeom prst="rect">
                        <a:avLst/>
                      </a:prstGeom>
                    </p:spPr>
                  </p:pic>
                </p:oleObj>
              </mc:Fallback>
            </mc:AlternateContent>
          </a:graphicData>
        </a:graphic>
      </p:graphicFrame>
      <p:sp>
        <p:nvSpPr>
          <p:cNvPr id="3" name="Content Placeholder 2"/>
          <p:cNvSpPr>
            <a:spLocks noGrp="1"/>
          </p:cNvSpPr>
          <p:nvPr>
            <p:ph sz="quarter" idx="10"/>
          </p:nvPr>
        </p:nvSpPr>
        <p:spPr>
          <a:xfrm>
            <a:off x="402167" y="977901"/>
            <a:ext cx="9277349" cy="1471084"/>
          </a:xfrm>
          <a:prstGeom prst="rect">
            <a:avLst/>
          </a:prstGeom>
        </p:spPr>
        <p:txBody>
          <a:bodyPr vert="horz" lIns="0" tIns="0" rIns="0" bIns="0"/>
          <a:lstStyle>
            <a:lvl1pPr marL="228591" indent="-228591">
              <a:spcBef>
                <a:spcPts val="0"/>
              </a:spcBef>
              <a:buClr>
                <a:schemeClr val="tx2"/>
              </a:buClr>
              <a:buFont typeface="Wingdings" charset="2"/>
              <a:buChar char="§"/>
              <a:defRPr sz="3000">
                <a:latin typeface="Arial Narrow" panose="020B0606020202030204" pitchFamily="34" charset="0"/>
                <a:cs typeface="Arial"/>
                <a:sym typeface="Arial Narrow" panose="020B0606020202030204" pitchFamily="34" charset="0"/>
              </a:defRPr>
            </a:lvl1pPr>
            <a:lvl2pPr marL="952462" indent="-228591">
              <a:spcBef>
                <a:spcPts val="417"/>
              </a:spcBef>
              <a:buClr>
                <a:schemeClr val="tx2"/>
              </a:buClr>
              <a:buFont typeface="Wingdings" charset="2"/>
              <a:buChar char="§"/>
              <a:defRPr sz="2500">
                <a:latin typeface="Arial Narrow" panose="020B0606020202030204" pitchFamily="34" charset="0"/>
                <a:cs typeface="Arial"/>
                <a:sym typeface="Arial Narrow" panose="020B0606020202030204" pitchFamily="34" charset="0"/>
              </a:defRPr>
            </a:lvl2pPr>
            <a:lvl3pPr marL="1523939" indent="-190492">
              <a:spcBef>
                <a:spcPts val="417"/>
              </a:spcBef>
              <a:buClr>
                <a:schemeClr val="tx2"/>
              </a:buClr>
              <a:buFont typeface="Wingdings" charset="2"/>
              <a:buChar char="§"/>
              <a:defRPr sz="2000">
                <a:latin typeface="Arial Narrow" panose="020B0606020202030204" pitchFamily="34" charset="0"/>
                <a:cs typeface="Arial"/>
                <a:sym typeface="Arial Narrow" panose="020B0606020202030204" pitchFamily="34" charset="0"/>
              </a:defRPr>
            </a:lvl3pPr>
            <a:lvl4pPr marL="2095416" indent="-152394">
              <a:spcBef>
                <a:spcPts val="417"/>
              </a:spcBef>
              <a:buClr>
                <a:schemeClr val="tx2"/>
              </a:buClr>
              <a:buFont typeface="Wingdings" charset="2"/>
              <a:buChar char="§"/>
              <a:defRPr sz="1500">
                <a:latin typeface="Arial Narrow" panose="020B0606020202030204" pitchFamily="34" charset="0"/>
                <a:cs typeface="Arial"/>
                <a:sym typeface="Arial Narrow" panose="020B0606020202030204" pitchFamily="34" charset="0"/>
              </a:defRPr>
            </a:lvl4pPr>
            <a:lvl5pPr marL="2666893" indent="-152394">
              <a:spcBef>
                <a:spcPts val="417"/>
              </a:spcBef>
              <a:buClr>
                <a:schemeClr val="tx2"/>
              </a:buClr>
              <a:buFont typeface="Wingdings" charset="2"/>
              <a:buChar char="§"/>
              <a:defRPr sz="1167">
                <a:latin typeface="Arial Narrow" panose="020B0606020202030204" pitchFamily="34" charset="0"/>
                <a:cs typeface="Arial"/>
                <a:sym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02167" y="148838"/>
            <a:ext cx="9521003" cy="726275"/>
          </a:xfrm>
          <a:prstGeom prst="rect">
            <a:avLst/>
          </a:prstGeom>
        </p:spPr>
        <p:txBody>
          <a:bodyPr vert="horz" wrap="none" lIns="0" tIns="0" rIns="0" bIns="0"/>
          <a:lstStyle>
            <a:lvl1pPr algn="l">
              <a:defRPr sz="3000">
                <a:solidFill>
                  <a:schemeClr val="bg1"/>
                </a:solidFill>
                <a:latin typeface="Arial Narrow" panose="020B0606020202030204" pitchFamily="34" charset="0"/>
                <a:cs typeface="Arial"/>
                <a:sym typeface="Arial Narrow" panose="020B0606020202030204" pitchFamily="34" charset="0"/>
              </a:defRPr>
            </a:lvl1pPr>
          </a:lstStyle>
          <a:p>
            <a:r>
              <a:rPr lang="en-US"/>
              <a:t>Click to edit Master title style</a:t>
            </a:r>
          </a:p>
        </p:txBody>
      </p:sp>
      <p:pic>
        <p:nvPicPr>
          <p:cNvPr id="6" name="Picture 5" descr="Schlumberger 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35809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098" y="6322695"/>
            <a:ext cx="2562313" cy="457200"/>
          </a:xfrm>
        </p:spPr>
        <p:txBody>
          <a:bodyPr/>
          <a:lstStyle>
            <a:lvl1pPr>
              <a:defRPr/>
            </a:lvl1pPr>
          </a:lstStyle>
          <a:p>
            <a:fld id="{03686BFC-48B0-43F2-AAA3-F9940BFF8BBC}" type="slidenum">
              <a:rPr lang="en-US" altLang="en-US" smtClean="0"/>
              <a:pPr/>
              <a:t>‹#›</a:t>
            </a:fld>
            <a:r>
              <a:rPr lang="en-US" altLang="en-US" dirty="0"/>
              <a:t> DV</a:t>
            </a:r>
          </a:p>
          <a:p>
            <a:fld id="{C87EDB4F-EAC3-4B66-B487-1AFE750944E2}" type="datetime1">
              <a:rPr lang="en-US" altLang="en-US" smtClean="0"/>
              <a:pPr/>
              <a:t>10/13/2022</a:t>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599D681-BB57-4EFE-9D95-F5B9A3C32BBE}"/>
              </a:ext>
            </a:extLst>
          </p:cNvPr>
          <p:cNvGraphicFramePr>
            <a:graphicFrameLocks noChangeAspect="1"/>
          </p:cNvGraphicFramePr>
          <p:nvPr userDrawn="1">
            <p:custDataLst>
              <p:tags r:id="rId1"/>
            </p:custDataLst>
            <p:extLst>
              <p:ext uri="{D42A27DB-BD31-4B8C-83A1-F6EECF244321}">
                <p14:modId xmlns:p14="http://schemas.microsoft.com/office/powerpoint/2010/main" val="398379620"/>
              </p:ext>
            </p:extLst>
          </p:nvPr>
        </p:nvGraphicFramePr>
        <p:xfrm>
          <a:off x="1324" y="1323"/>
          <a:ext cx="1323" cy="1323"/>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8599D681-BB57-4EFE-9D95-F5B9A3C32BBE}"/>
                          </a:ext>
                        </a:extLst>
                      </p:cNvPr>
                      <p:cNvPicPr/>
                      <p:nvPr/>
                    </p:nvPicPr>
                    <p:blipFill>
                      <a:blip r:embed="rId4"/>
                      <a:stretch>
                        <a:fillRect/>
                      </a:stretch>
                    </p:blipFill>
                    <p:spPr>
                      <a:xfrm>
                        <a:off x="1324" y="1323"/>
                        <a:ext cx="1323" cy="1323"/>
                      </a:xfrm>
                      <a:prstGeom prst="rect">
                        <a:avLst/>
                      </a:prstGeom>
                    </p:spPr>
                  </p:pic>
                </p:oleObj>
              </mc:Fallback>
            </mc:AlternateContent>
          </a:graphicData>
        </a:graphic>
      </p:graphicFrame>
      <p:sp>
        <p:nvSpPr>
          <p:cNvPr id="3" name="Content Placeholder 2"/>
          <p:cNvSpPr>
            <a:spLocks noGrp="1"/>
          </p:cNvSpPr>
          <p:nvPr>
            <p:ph sz="quarter" idx="10"/>
          </p:nvPr>
        </p:nvSpPr>
        <p:spPr>
          <a:xfrm>
            <a:off x="402167" y="977901"/>
            <a:ext cx="9277349" cy="1471084"/>
          </a:xfrm>
          <a:prstGeom prst="rect">
            <a:avLst/>
          </a:prstGeom>
        </p:spPr>
        <p:txBody>
          <a:bodyPr vert="horz" lIns="0" tIns="0" rIns="0" bIns="0"/>
          <a:lstStyle>
            <a:lvl1pPr marL="228591" indent="-228591">
              <a:spcBef>
                <a:spcPts val="0"/>
              </a:spcBef>
              <a:buClr>
                <a:schemeClr val="tx2"/>
              </a:buClr>
              <a:buFont typeface="Wingdings" charset="2"/>
              <a:buChar char="§"/>
              <a:defRPr sz="3000">
                <a:latin typeface="Arial Narrow" panose="020B0606020202030204" pitchFamily="34" charset="0"/>
                <a:cs typeface="Arial"/>
                <a:sym typeface="Arial Narrow" panose="020B0606020202030204" pitchFamily="34" charset="0"/>
              </a:defRPr>
            </a:lvl1pPr>
            <a:lvl2pPr marL="952462" indent="-228591">
              <a:spcBef>
                <a:spcPts val="417"/>
              </a:spcBef>
              <a:buClr>
                <a:schemeClr val="tx2"/>
              </a:buClr>
              <a:buFont typeface="Wingdings" charset="2"/>
              <a:buChar char="§"/>
              <a:defRPr sz="2500">
                <a:latin typeface="Arial Narrow" panose="020B0606020202030204" pitchFamily="34" charset="0"/>
                <a:cs typeface="Arial"/>
                <a:sym typeface="Arial Narrow" panose="020B0606020202030204" pitchFamily="34" charset="0"/>
              </a:defRPr>
            </a:lvl2pPr>
            <a:lvl3pPr marL="1523939" indent="-190492">
              <a:spcBef>
                <a:spcPts val="417"/>
              </a:spcBef>
              <a:buClr>
                <a:schemeClr val="tx2"/>
              </a:buClr>
              <a:buFont typeface="Wingdings" charset="2"/>
              <a:buChar char="§"/>
              <a:defRPr sz="2000">
                <a:latin typeface="Arial Narrow" panose="020B0606020202030204" pitchFamily="34" charset="0"/>
                <a:cs typeface="Arial"/>
                <a:sym typeface="Arial Narrow" panose="020B0606020202030204" pitchFamily="34" charset="0"/>
              </a:defRPr>
            </a:lvl3pPr>
            <a:lvl4pPr marL="2095416" indent="-152394">
              <a:spcBef>
                <a:spcPts val="417"/>
              </a:spcBef>
              <a:buClr>
                <a:schemeClr val="tx2"/>
              </a:buClr>
              <a:buFont typeface="Wingdings" charset="2"/>
              <a:buChar char="§"/>
              <a:defRPr sz="1500">
                <a:latin typeface="Arial Narrow" panose="020B0606020202030204" pitchFamily="34" charset="0"/>
                <a:cs typeface="Arial"/>
                <a:sym typeface="Arial Narrow" panose="020B0606020202030204" pitchFamily="34" charset="0"/>
              </a:defRPr>
            </a:lvl4pPr>
            <a:lvl5pPr marL="2666893" indent="-152394">
              <a:spcBef>
                <a:spcPts val="417"/>
              </a:spcBef>
              <a:buClr>
                <a:schemeClr val="tx2"/>
              </a:buClr>
              <a:buFont typeface="Wingdings" charset="2"/>
              <a:buChar char="§"/>
              <a:defRPr sz="1167">
                <a:latin typeface="Arial Narrow" panose="020B0606020202030204" pitchFamily="34" charset="0"/>
                <a:cs typeface="Arial"/>
                <a:sym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02167" y="148838"/>
            <a:ext cx="9521003" cy="726275"/>
          </a:xfrm>
          <a:prstGeom prst="rect">
            <a:avLst/>
          </a:prstGeom>
        </p:spPr>
        <p:txBody>
          <a:bodyPr vert="horz" wrap="none" lIns="0" tIns="0" rIns="0" bIns="0"/>
          <a:lstStyle>
            <a:lvl1pPr algn="l">
              <a:defRPr sz="3000">
                <a:solidFill>
                  <a:schemeClr val="bg1"/>
                </a:solidFill>
                <a:latin typeface="Arial Narrow" panose="020B0606020202030204" pitchFamily="34" charset="0"/>
                <a:cs typeface="Arial"/>
                <a:sym typeface="Arial Narrow" panose="020B0606020202030204" pitchFamily="34" charset="0"/>
              </a:defRPr>
            </a:lvl1pPr>
          </a:lstStyle>
          <a:p>
            <a:r>
              <a:rPr lang="en-US"/>
              <a:t>Click to edit Master title style</a:t>
            </a:r>
          </a:p>
        </p:txBody>
      </p:sp>
      <p:pic>
        <p:nvPicPr>
          <p:cNvPr id="6" name="Picture 5" descr="Schlumberger 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2523837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4345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012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998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4446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402167" y="977901"/>
            <a:ext cx="9277349" cy="1471084"/>
          </a:xfrm>
          <a:prstGeom prst="rect">
            <a:avLst/>
          </a:prstGeom>
        </p:spPr>
        <p:txBody>
          <a:bodyPr vert="horz" lIns="0" tIns="0" rIns="0" bIns="0"/>
          <a:lstStyle>
            <a:lvl1pPr marL="228591" indent="-228591">
              <a:spcBef>
                <a:spcPts val="0"/>
              </a:spcBef>
              <a:buClr>
                <a:schemeClr val="tx2"/>
              </a:buClr>
              <a:buFont typeface="Wingdings" charset="2"/>
              <a:buChar char="§"/>
              <a:defRPr sz="3000">
                <a:latin typeface="Arial Narrow" panose="020B0606020202030204" pitchFamily="34" charset="0"/>
                <a:cs typeface="Arial"/>
              </a:defRPr>
            </a:lvl1pPr>
            <a:lvl2pPr marL="952462" indent="-228591">
              <a:spcBef>
                <a:spcPts val="417"/>
              </a:spcBef>
              <a:buClr>
                <a:schemeClr val="tx2"/>
              </a:buClr>
              <a:buFont typeface="Wingdings" charset="2"/>
              <a:buChar char="§"/>
              <a:defRPr sz="2500">
                <a:latin typeface="Arial Narrow" panose="020B0606020202030204" pitchFamily="34" charset="0"/>
                <a:cs typeface="Arial"/>
              </a:defRPr>
            </a:lvl2pPr>
            <a:lvl3pPr marL="1523939" indent="-190492">
              <a:spcBef>
                <a:spcPts val="417"/>
              </a:spcBef>
              <a:buClr>
                <a:schemeClr val="tx2"/>
              </a:buClr>
              <a:buFont typeface="Wingdings" charset="2"/>
              <a:buChar char="§"/>
              <a:defRPr sz="2000">
                <a:latin typeface="Arial Narrow" panose="020B0606020202030204" pitchFamily="34" charset="0"/>
                <a:cs typeface="Arial"/>
              </a:defRPr>
            </a:lvl3pPr>
            <a:lvl4pPr marL="2095416" indent="-152394">
              <a:spcBef>
                <a:spcPts val="417"/>
              </a:spcBef>
              <a:buClr>
                <a:schemeClr val="tx2"/>
              </a:buClr>
              <a:buFont typeface="Wingdings" charset="2"/>
              <a:buChar char="§"/>
              <a:defRPr sz="1500">
                <a:latin typeface="Arial Narrow" panose="020B0606020202030204" pitchFamily="34" charset="0"/>
                <a:cs typeface="Arial"/>
              </a:defRPr>
            </a:lvl4pPr>
            <a:lvl5pPr marL="2666893" indent="-152394">
              <a:spcBef>
                <a:spcPts val="417"/>
              </a:spcBef>
              <a:buClr>
                <a:schemeClr val="tx2"/>
              </a:buClr>
              <a:buFont typeface="Wingdings" charset="2"/>
              <a:buChar char="§"/>
              <a:defRPr sz="1167">
                <a:latin typeface="Arial Narrow" panose="020B0606020202030204" pitchFamily="34" charset="0"/>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4"/>
          <p:cNvSpPr>
            <a:spLocks noGrp="1"/>
          </p:cNvSpPr>
          <p:nvPr>
            <p:ph type="title"/>
          </p:nvPr>
        </p:nvSpPr>
        <p:spPr>
          <a:xfrm>
            <a:off x="402167" y="148838"/>
            <a:ext cx="9521003" cy="726275"/>
          </a:xfrm>
          <a:prstGeom prst="rect">
            <a:avLst/>
          </a:prstGeom>
        </p:spPr>
        <p:txBody>
          <a:bodyPr vert="horz" wrap="none" lIns="0" tIns="0" rIns="0" bIns="0"/>
          <a:lstStyle>
            <a:lvl1pPr algn="l">
              <a:defRPr sz="3000">
                <a:solidFill>
                  <a:schemeClr val="bg1"/>
                </a:solidFill>
                <a:latin typeface="Arial Narrow" panose="020B0606020202030204" pitchFamily="34" charset="0"/>
                <a:cs typeface="Arial"/>
              </a:defRPr>
            </a:lvl1pPr>
          </a:lstStyle>
          <a:p>
            <a:r>
              <a:rPr lang="en-US"/>
              <a:t>Click to edit Master title style</a:t>
            </a:r>
          </a:p>
        </p:txBody>
      </p:sp>
      <p:pic>
        <p:nvPicPr>
          <p:cNvPr id="11" name="Picture 10" descr="Schlumberger 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419082809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168" y="977901"/>
            <a:ext cx="9277349" cy="1471084"/>
          </a:xfrm>
          <a:prstGeom prst="rect">
            <a:avLst/>
          </a:prstGeom>
        </p:spPr>
        <p:txBody>
          <a:bodyPr vert="horz" lIns="0" tIns="0" rIns="0" bIns="0"/>
          <a:lstStyle>
            <a:lvl1pPr marL="228582" indent="-228582">
              <a:spcBef>
                <a:spcPts val="0"/>
              </a:spcBef>
              <a:buClr>
                <a:schemeClr val="tx2"/>
              </a:buClr>
              <a:buFont typeface="Wingdings" charset="2"/>
              <a:buChar char="§"/>
              <a:defRPr sz="3000">
                <a:latin typeface="Univers LT Std 47 Cn Lt" panose="020B0406020202040204" pitchFamily="34" charset="0"/>
                <a:cs typeface="Arial"/>
              </a:defRPr>
            </a:lvl1pPr>
            <a:lvl2pPr marL="952424" indent="-228582">
              <a:spcBef>
                <a:spcPts val="417"/>
              </a:spcBef>
              <a:buClr>
                <a:schemeClr val="tx2"/>
              </a:buClr>
              <a:buFont typeface="Wingdings" charset="2"/>
              <a:buChar char="§"/>
              <a:defRPr sz="2500">
                <a:latin typeface="Univers LT Std 47 Cn Lt" panose="020B0406020202040204" pitchFamily="34" charset="0"/>
                <a:cs typeface="Arial"/>
              </a:defRPr>
            </a:lvl2pPr>
            <a:lvl3pPr marL="1523878" indent="-190484">
              <a:spcBef>
                <a:spcPts val="417"/>
              </a:spcBef>
              <a:buClr>
                <a:schemeClr val="tx2"/>
              </a:buClr>
              <a:buFont typeface="Wingdings" charset="2"/>
              <a:buChar char="§"/>
              <a:defRPr sz="2000">
                <a:latin typeface="Univers LT Std 47 Cn Lt" panose="020B0406020202040204" pitchFamily="34" charset="0"/>
                <a:cs typeface="Arial"/>
              </a:defRPr>
            </a:lvl3pPr>
            <a:lvl4pPr marL="2095332" indent="-152388">
              <a:spcBef>
                <a:spcPts val="417"/>
              </a:spcBef>
              <a:buClr>
                <a:schemeClr val="tx2"/>
              </a:buClr>
              <a:buFont typeface="Wingdings" charset="2"/>
              <a:buChar char="§"/>
              <a:defRPr sz="1500">
                <a:latin typeface="Univers LT Std 47 Cn Lt" panose="020B0406020202040204" pitchFamily="34" charset="0"/>
                <a:cs typeface="Arial"/>
              </a:defRPr>
            </a:lvl4pPr>
            <a:lvl5pPr marL="2666787" indent="-152388">
              <a:spcBef>
                <a:spcPts val="417"/>
              </a:spcBef>
              <a:buClr>
                <a:schemeClr val="tx2"/>
              </a:buClr>
              <a:buFont typeface="Wingdings" charset="2"/>
              <a:buChar char="§"/>
              <a:defRPr sz="1167">
                <a:latin typeface="Univers LT Std 47 Cn Lt" panose="020B0406020202040204" pitchFamily="34" charset="0"/>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402168" y="148838"/>
            <a:ext cx="9521003" cy="726275"/>
          </a:xfrm>
          <a:prstGeom prst="rect">
            <a:avLst/>
          </a:prstGeom>
        </p:spPr>
        <p:txBody>
          <a:bodyPr vert="horz" wrap="none" lIns="0" tIns="0" rIns="0" bIns="0"/>
          <a:lstStyle>
            <a:lvl1pPr algn="l">
              <a:defRPr sz="3333">
                <a:solidFill>
                  <a:schemeClr val="bg1"/>
                </a:solidFill>
                <a:latin typeface="Univers LT Std 47 Cn Lt" panose="020B0406020202040204" pitchFamily="34" charset="0"/>
                <a:cs typeface="Arial"/>
              </a:defRPr>
            </a:lvl1pPr>
          </a:lstStyle>
          <a:p>
            <a:r>
              <a:rPr lang="en-US"/>
              <a:t>Click to edit Master title style</a:t>
            </a:r>
          </a:p>
        </p:txBody>
      </p:sp>
      <p:pic>
        <p:nvPicPr>
          <p:cNvPr id="6" name="Picture 5" descr="Schlumberger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248507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5" name="Rectangle 3"/>
          <p:cNvSpPr>
            <a:spLocks noGrp="1" noChangeArrowheads="1"/>
          </p:cNvSpPr>
          <p:nvPr>
            <p:ph type="ctrTitle"/>
          </p:nvPr>
        </p:nvSpPr>
        <p:spPr>
          <a:xfrm>
            <a:off x="797170" y="2743200"/>
            <a:ext cx="8174892" cy="1498600"/>
          </a:xfrm>
        </p:spPr>
        <p:txBody>
          <a:bodyPr lIns="91440" tIns="45720" rIns="91440" bIns="45720"/>
          <a:lstStyle>
            <a:lvl1pPr>
              <a:defRPr>
                <a:solidFill>
                  <a:srgbClr val="003366"/>
                </a:solidFill>
              </a:defRPr>
            </a:lvl1pPr>
          </a:lstStyle>
          <a:p>
            <a:r>
              <a:rPr lang="en-US"/>
              <a:t>Click to edit Master title style</a:t>
            </a:r>
            <a:endParaRPr lang="en-GB"/>
          </a:p>
        </p:txBody>
      </p:sp>
      <p:sp>
        <p:nvSpPr>
          <p:cNvPr id="18436" name="Rectangle 4"/>
          <p:cNvSpPr>
            <a:spLocks noGrp="1" noChangeArrowheads="1"/>
          </p:cNvSpPr>
          <p:nvPr>
            <p:ph type="subTitle" idx="1"/>
          </p:nvPr>
        </p:nvSpPr>
        <p:spPr>
          <a:xfrm>
            <a:off x="797169" y="4305300"/>
            <a:ext cx="8128000" cy="1803400"/>
          </a:xfrm>
        </p:spPr>
        <p:txBody>
          <a:bodyPr lIns="72000" tIns="72000" rIns="72000" bIns="72000"/>
          <a:lstStyle>
            <a:lvl1pPr marL="0" indent="0">
              <a:buFont typeface="Symbol" pitchFamily="18" charset="2"/>
              <a:buNone/>
              <a:defRPr sz="2000"/>
            </a:lvl1pPr>
          </a:lstStyle>
          <a:p>
            <a:r>
              <a:rPr lang="en-US"/>
              <a:t>Click to edit Master subtitle style</a:t>
            </a:r>
            <a:endParaRPr lang="en-GB"/>
          </a:p>
        </p:txBody>
      </p:sp>
    </p:spTree>
    <p:extLst>
      <p:ext uri="{BB962C8B-B14F-4D97-AF65-F5344CB8AC3E}">
        <p14:creationId xmlns:p14="http://schemas.microsoft.com/office/powerpoint/2010/main" val="431081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
        <p:nvSpPr>
          <p:cNvPr id="11" name="Content Placeholder 2"/>
          <p:cNvSpPr>
            <a:spLocks noGrp="1"/>
          </p:cNvSpPr>
          <p:nvPr>
            <p:ph idx="1" hasCustomPrompt="1"/>
          </p:nvPr>
        </p:nvSpPr>
        <p:spPr>
          <a:xfrm>
            <a:off x="617476" y="1498600"/>
            <a:ext cx="11108267" cy="4826000"/>
          </a:xfrm>
        </p:spPr>
        <p:txBody>
          <a:bodyPr/>
          <a:lstStyle>
            <a:lvl1pPr>
              <a:spcBef>
                <a:spcPts val="0"/>
              </a:spcBef>
              <a:defRPr sz="2400" b="0"/>
            </a:lvl1pPr>
            <a:lvl2pPr>
              <a:spcBef>
                <a:spcPts val="0"/>
              </a:spcBef>
              <a:defRPr sz="2000"/>
            </a:lvl2pPr>
            <a:lvl3pPr>
              <a:spcBef>
                <a:spcPts val="0"/>
              </a:spcBef>
              <a:defRPr sz="1800"/>
            </a:lvl3pPr>
            <a:lvl4pPr>
              <a:spcBef>
                <a:spcPts val="0"/>
              </a:spcBef>
              <a:defRPr sz="1600"/>
            </a:lvl4pPr>
            <a:lvl5pPr>
              <a:defRPr sz="1800"/>
            </a:lvl5pPr>
          </a:lstStyle>
          <a:p>
            <a:pPr lvl="0"/>
            <a:r>
              <a:rPr lang="es-VE" altLang="en-US" err="1"/>
              <a:t>Click</a:t>
            </a:r>
            <a:r>
              <a:rPr lang="es-VE" altLang="en-US"/>
              <a:t> </a:t>
            </a:r>
            <a:r>
              <a:rPr lang="es-VE" altLang="en-US" err="1"/>
              <a:t>to</a:t>
            </a:r>
            <a:r>
              <a:rPr lang="es-VE" altLang="en-US"/>
              <a:t> </a:t>
            </a:r>
            <a:r>
              <a:rPr lang="es-VE" altLang="en-US" err="1"/>
              <a:t>edit</a:t>
            </a:r>
            <a:r>
              <a:rPr lang="es-VE" altLang="en-US"/>
              <a:t> master </a:t>
            </a:r>
            <a:r>
              <a:rPr lang="es-VE" altLang="en-US" err="1"/>
              <a:t>text</a:t>
            </a:r>
            <a:r>
              <a:rPr lang="es-VE" altLang="en-US"/>
              <a:t> </a:t>
            </a:r>
            <a:r>
              <a:rPr lang="es-VE" altLang="en-US" err="1"/>
              <a:t>styles</a:t>
            </a:r>
            <a:endParaRPr lang="es-VE" altLang="en-US"/>
          </a:p>
          <a:p>
            <a:pPr lvl="1"/>
            <a:r>
              <a:rPr lang="es-VE" altLang="en-US" err="1"/>
              <a:t>Second</a:t>
            </a:r>
            <a:r>
              <a:rPr lang="es-VE" altLang="en-US"/>
              <a:t> </a:t>
            </a:r>
            <a:r>
              <a:rPr lang="es-VE" altLang="en-US" err="1"/>
              <a:t>level</a:t>
            </a:r>
            <a:endParaRPr lang="es-VE" altLang="en-US"/>
          </a:p>
          <a:p>
            <a:pPr lvl="2"/>
            <a:r>
              <a:rPr lang="es-VE" altLang="en-US" err="1"/>
              <a:t>Third</a:t>
            </a:r>
            <a:r>
              <a:rPr lang="es-VE" altLang="en-US"/>
              <a:t> </a:t>
            </a:r>
            <a:r>
              <a:rPr lang="es-VE" altLang="en-US" err="1"/>
              <a:t>level</a:t>
            </a:r>
            <a:endParaRPr lang="es-VE" altLang="en-US"/>
          </a:p>
          <a:p>
            <a:pPr lvl="3"/>
            <a:r>
              <a:rPr lang="es-VE" altLang="en-US" err="1"/>
              <a:t>Fourth</a:t>
            </a:r>
            <a:r>
              <a:rPr lang="es-VE" altLang="en-US"/>
              <a:t> </a:t>
            </a:r>
            <a:r>
              <a:rPr lang="es-VE" altLang="en-US" err="1"/>
              <a:t>level</a:t>
            </a:r>
            <a:endParaRPr lang="es-VE" altLang="en-US"/>
          </a:p>
          <a:p>
            <a:pPr lvl="3"/>
            <a:endParaRPr lang="es-VE" alt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204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2039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56" y="4406901"/>
            <a:ext cx="10362614"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56" y="2906713"/>
            <a:ext cx="1036261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3FC84FD-F53C-4255-9F30-C89FC403D54C}" type="slidenum">
              <a:rPr lang="en-US" altLang="en-US"/>
              <a:pPr/>
              <a:t>‹#›</a:t>
            </a:fld>
            <a:r>
              <a:rPr lang="en-US" altLang="en-US"/>
              <a:t>	SLB</a:t>
            </a:r>
          </a:p>
          <a:p>
            <a:fld id="{039DF446-1448-43B4-8EAA-E7B1C8846B96}" type="datetime1">
              <a:rPr lang="en-US" altLang="en-US"/>
              <a:pPr/>
              <a:t>10/13/2022</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
        <p:nvSpPr>
          <p:cNvPr id="8" name="Content Placeholder 2"/>
          <p:cNvSpPr>
            <a:spLocks noGrp="1"/>
          </p:cNvSpPr>
          <p:nvPr>
            <p:ph sz="half" idx="11"/>
          </p:nvPr>
        </p:nvSpPr>
        <p:spPr>
          <a:xfrm>
            <a:off x="6197601" y="1466462"/>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57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4605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23000" y="39497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2067636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quarter" idx="1"/>
          </p:nvPr>
        </p:nvSpPr>
        <p:spPr>
          <a:xfrm>
            <a:off x="576386" y="1460500"/>
            <a:ext cx="5459047"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6386" y="3949700"/>
            <a:ext cx="5459047"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223000" y="1460500"/>
            <a:ext cx="54610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07153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quarter" idx="1"/>
          </p:nvPr>
        </p:nvSpPr>
        <p:spPr>
          <a:xfrm>
            <a:off x="576386" y="1460500"/>
            <a:ext cx="5459047"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4605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76386" y="3949700"/>
            <a:ext cx="5459047"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23000" y="39497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698951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549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558800" y="1196977"/>
            <a:ext cx="10972800" cy="4976812"/>
          </a:xfrm>
        </p:spPr>
        <p:txBody>
          <a:bodyPr/>
          <a:lstStyle>
            <a:lvl1pPr marL="342886" indent="-342886">
              <a:buClr>
                <a:schemeClr val="bg1">
                  <a:lumMod val="50000"/>
                </a:schemeClr>
              </a:buClr>
              <a:buFont typeface="Wingdings" pitchFamily="2" charset="2"/>
              <a:buChar cha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533400" y="76203"/>
            <a:ext cx="11006667" cy="649795"/>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1613078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a:t>Click to edit Master title style</a:t>
            </a:r>
          </a:p>
        </p:txBody>
      </p:sp>
      <p:sp>
        <p:nvSpPr>
          <p:cNvPr id="3" name="Content Placeholder 2"/>
          <p:cNvSpPr>
            <a:spLocks noGrp="1"/>
          </p:cNvSpPr>
          <p:nvPr>
            <p:ph sz="half" idx="1"/>
          </p:nvPr>
        </p:nvSpPr>
        <p:spPr>
          <a:xfrm>
            <a:off x="482600" y="1645923"/>
            <a:ext cx="5511800" cy="4207193"/>
          </a:xfrm>
        </p:spPr>
        <p:txBody>
          <a:bodyPr/>
          <a:lstStyle>
            <a:lvl1pPr>
              <a:defRPr sz="3200">
                <a:solidFill>
                  <a:schemeClr val="tx2">
                    <a:lumMod val="50000"/>
                  </a:schemeClr>
                </a:solidFill>
              </a:defRPr>
            </a:lvl1pPr>
            <a:lvl2pPr marL="463508" indent="-463508">
              <a:defRPr lang="en-US" sz="2667" kern="1200" dirty="0" smtClean="0">
                <a:solidFill>
                  <a:schemeClr val="tx2">
                    <a:lumMod val="50000"/>
                  </a:schemeClr>
                </a:solidFill>
                <a:latin typeface="Arial Narrow" pitchFamily="34" charset="0"/>
                <a:ea typeface="+mn-ea"/>
                <a:cs typeface="+mn-cs"/>
              </a:defRPr>
            </a:lvl2pPr>
            <a:lvl3pPr marL="914318" indent="-450809">
              <a:defRPr lang="en-US" sz="2667" kern="1200" dirty="0" smtClean="0">
                <a:solidFill>
                  <a:schemeClr val="tx2">
                    <a:lumMod val="50000"/>
                  </a:schemeClr>
                </a:solidFill>
                <a:latin typeface="Arial Narrow" pitchFamily="34" charset="0"/>
                <a:ea typeface="+mn-ea"/>
                <a:cs typeface="+mn-cs"/>
              </a:defRPr>
            </a:lvl3pPr>
            <a:lvl4pPr marL="1377827" indent="-463508">
              <a:defRPr lang="en-US" sz="2400" kern="1200" dirty="0" smtClean="0">
                <a:solidFill>
                  <a:schemeClr val="tx2">
                    <a:lumMod val="50000"/>
                  </a:schemeClr>
                </a:solidFill>
                <a:latin typeface="Arial Narrow" pitchFamily="34" charset="0"/>
                <a:ea typeface="+mn-ea"/>
                <a:cs typeface="+mn-cs"/>
              </a:defRPr>
            </a:lvl4pPr>
            <a:lvl5pPr marL="1828636" indent="-450809">
              <a:defRPr lang="en-US" sz="2133" kern="1200" dirty="0">
                <a:solidFill>
                  <a:schemeClr val="tx2">
                    <a:lumMod val="50000"/>
                  </a:schemeClr>
                </a:solidFill>
                <a:latin typeface="Arial Narrow" pitchFamily="34" charset="0"/>
                <a:ea typeface="+mn-ea"/>
                <a:cs typeface="+mn-cs"/>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half" idx="10"/>
          </p:nvPr>
        </p:nvSpPr>
        <p:spPr>
          <a:xfrm>
            <a:off x="6208059" y="1639484"/>
            <a:ext cx="5511800" cy="4207193"/>
          </a:xfrm>
        </p:spPr>
        <p:txBody>
          <a:bodyPr/>
          <a:lstStyle>
            <a:lvl1pPr>
              <a:defRPr sz="3200">
                <a:solidFill>
                  <a:schemeClr val="tx2">
                    <a:lumMod val="50000"/>
                  </a:schemeClr>
                </a:solidFill>
              </a:defRPr>
            </a:lvl1pPr>
            <a:lvl2pPr marL="463508" indent="-463508">
              <a:defRPr lang="en-US" sz="2667" kern="1200" dirty="0" smtClean="0">
                <a:solidFill>
                  <a:schemeClr val="tx2">
                    <a:lumMod val="50000"/>
                  </a:schemeClr>
                </a:solidFill>
                <a:latin typeface="Arial Narrow" pitchFamily="34" charset="0"/>
                <a:ea typeface="+mn-ea"/>
                <a:cs typeface="+mn-cs"/>
              </a:defRPr>
            </a:lvl2pPr>
            <a:lvl3pPr marL="914318" indent="-450809">
              <a:defRPr lang="en-US" sz="2667" kern="1200" dirty="0" smtClean="0">
                <a:solidFill>
                  <a:schemeClr val="tx2">
                    <a:lumMod val="50000"/>
                  </a:schemeClr>
                </a:solidFill>
                <a:latin typeface="Arial Narrow" pitchFamily="34" charset="0"/>
                <a:ea typeface="+mn-ea"/>
                <a:cs typeface="+mn-cs"/>
              </a:defRPr>
            </a:lvl3pPr>
            <a:lvl4pPr marL="1377827" indent="-463508">
              <a:defRPr lang="en-US" sz="2400" kern="1200" dirty="0" smtClean="0">
                <a:solidFill>
                  <a:schemeClr val="tx2">
                    <a:lumMod val="50000"/>
                  </a:schemeClr>
                </a:solidFill>
                <a:latin typeface="Arial Narrow" pitchFamily="34" charset="0"/>
                <a:ea typeface="+mn-ea"/>
                <a:cs typeface="+mn-cs"/>
              </a:defRPr>
            </a:lvl4pPr>
            <a:lvl5pPr marL="1828636" indent="-450809">
              <a:defRPr lang="en-US" sz="2133" kern="1200" dirty="0">
                <a:solidFill>
                  <a:schemeClr val="tx2">
                    <a:lumMod val="50000"/>
                  </a:schemeClr>
                </a:solidFill>
                <a:latin typeface="Arial Narrow" pitchFamily="34" charset="0"/>
                <a:ea typeface="+mn-ea"/>
                <a:cs typeface="+mn-cs"/>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B30F241-F611-4A8D-825F-ECAB0B427425}"/>
              </a:ext>
            </a:extLst>
          </p:cNvPr>
          <p:cNvSpPr txBox="1"/>
          <p:nvPr userDrawn="1"/>
        </p:nvSpPr>
        <p:spPr>
          <a:xfrm>
            <a:off x="387627" y="6246738"/>
            <a:ext cx="397565" cy="276999"/>
          </a:xfrm>
          <a:prstGeom prst="rect">
            <a:avLst/>
          </a:prstGeom>
          <a:noFill/>
        </p:spPr>
        <p:txBody>
          <a:bodyPr wrap="square" rtlCol="0">
            <a:spAutoFit/>
          </a:bodyPr>
          <a:lstStyle/>
          <a:p>
            <a:fld id="{11EAFC39-C742-4C93-8508-D594CFF5985C}" type="slidenum">
              <a:rPr lang="en-US" sz="1200" smtClean="0">
                <a:solidFill>
                  <a:schemeClr val="tx2">
                    <a:lumMod val="75000"/>
                  </a:schemeClr>
                </a:solidFill>
                <a:latin typeface="Arial Narrow" pitchFamily="34" charset="0"/>
              </a:rPr>
              <a:t>‹#›</a:t>
            </a:fld>
            <a:endParaRPr lang="en-US" sz="1200" err="1">
              <a:solidFill>
                <a:schemeClr val="tx2">
                  <a:lumMod val="75000"/>
                </a:schemeClr>
              </a:solidFill>
              <a:latin typeface="Arial Narrow" pitchFamily="34" charset="0"/>
            </a:endParaRPr>
          </a:p>
        </p:txBody>
      </p:sp>
    </p:spTree>
    <p:extLst>
      <p:ext uri="{BB962C8B-B14F-4D97-AF65-F5344CB8AC3E}">
        <p14:creationId xmlns:p14="http://schemas.microsoft.com/office/powerpoint/2010/main" val="3235678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402167" y="977901"/>
            <a:ext cx="9277349" cy="1471084"/>
          </a:xfrm>
          <a:prstGeom prst="rect">
            <a:avLst/>
          </a:prstGeom>
        </p:spPr>
        <p:txBody>
          <a:bodyPr vert="horz" lIns="0" tIns="0" rIns="0" bIns="0"/>
          <a:lstStyle>
            <a:lvl1pPr marL="228591" indent="-228591">
              <a:spcBef>
                <a:spcPts val="0"/>
              </a:spcBef>
              <a:buClr>
                <a:schemeClr val="tx2"/>
              </a:buClr>
              <a:buFont typeface="Wingdings" charset="2"/>
              <a:buChar char="§"/>
              <a:defRPr sz="3000">
                <a:latin typeface="Arial Narrow" panose="020B0606020202030204" pitchFamily="34" charset="0"/>
                <a:cs typeface="Arial"/>
              </a:defRPr>
            </a:lvl1pPr>
            <a:lvl2pPr marL="952462" indent="-228591">
              <a:spcBef>
                <a:spcPts val="417"/>
              </a:spcBef>
              <a:buClr>
                <a:schemeClr val="tx2"/>
              </a:buClr>
              <a:buFont typeface="Wingdings" charset="2"/>
              <a:buChar char="§"/>
              <a:defRPr sz="2500">
                <a:latin typeface="Arial Narrow" panose="020B0606020202030204" pitchFamily="34" charset="0"/>
                <a:cs typeface="Arial"/>
              </a:defRPr>
            </a:lvl2pPr>
            <a:lvl3pPr marL="1523939" indent="-190492">
              <a:spcBef>
                <a:spcPts val="417"/>
              </a:spcBef>
              <a:buClr>
                <a:schemeClr val="tx2"/>
              </a:buClr>
              <a:buFont typeface="Wingdings" charset="2"/>
              <a:buChar char="§"/>
              <a:defRPr sz="2000">
                <a:latin typeface="Arial Narrow" panose="020B0606020202030204" pitchFamily="34" charset="0"/>
                <a:cs typeface="Arial"/>
              </a:defRPr>
            </a:lvl3pPr>
            <a:lvl4pPr marL="2095416" indent="-152394">
              <a:spcBef>
                <a:spcPts val="417"/>
              </a:spcBef>
              <a:buClr>
                <a:schemeClr val="tx2"/>
              </a:buClr>
              <a:buFont typeface="Wingdings" charset="2"/>
              <a:buChar char="§"/>
              <a:defRPr sz="1500">
                <a:latin typeface="Arial Narrow" panose="020B0606020202030204" pitchFamily="34" charset="0"/>
                <a:cs typeface="Arial"/>
              </a:defRPr>
            </a:lvl4pPr>
            <a:lvl5pPr marL="2666893" indent="-152394">
              <a:spcBef>
                <a:spcPts val="417"/>
              </a:spcBef>
              <a:buClr>
                <a:schemeClr val="tx2"/>
              </a:buClr>
              <a:buFont typeface="Wingdings" charset="2"/>
              <a:buChar char="§"/>
              <a:defRPr sz="1167">
                <a:latin typeface="Arial Narrow" panose="020B060602020203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4"/>
          <p:cNvSpPr>
            <a:spLocks noGrp="1"/>
          </p:cNvSpPr>
          <p:nvPr>
            <p:ph type="title"/>
          </p:nvPr>
        </p:nvSpPr>
        <p:spPr>
          <a:xfrm>
            <a:off x="402167" y="148838"/>
            <a:ext cx="9521003" cy="726275"/>
          </a:xfrm>
          <a:prstGeom prst="rect">
            <a:avLst/>
          </a:prstGeom>
        </p:spPr>
        <p:txBody>
          <a:bodyPr vert="horz" wrap="none" lIns="0" tIns="0" rIns="0" bIns="0"/>
          <a:lstStyle>
            <a:lvl1pPr algn="l">
              <a:defRPr sz="3000">
                <a:solidFill>
                  <a:schemeClr val="bg1"/>
                </a:solidFill>
                <a:latin typeface="Arial Narrow" panose="020B0606020202030204" pitchFamily="34" charset="0"/>
                <a:cs typeface="Arial"/>
              </a:defRPr>
            </a:lvl1pPr>
          </a:lstStyle>
          <a:p>
            <a:r>
              <a:rPr lang="en-US" dirty="0"/>
              <a:t>Click to edit Master title style</a:t>
            </a:r>
          </a:p>
        </p:txBody>
      </p:sp>
      <p:pic>
        <p:nvPicPr>
          <p:cNvPr id="11" name="Picture 10" descr="Schlumberger 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220252514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558800" y="914401"/>
            <a:ext cx="5336119" cy="5259388"/>
          </a:xfrm>
        </p:spPr>
        <p:txBody>
          <a:bodyPr/>
          <a:lstStyle>
            <a:lvl1pPr marL="422151" indent="-422151">
              <a:buClr>
                <a:schemeClr val="bg1">
                  <a:lumMod val="50000"/>
                </a:schemeClr>
              </a:buClr>
              <a:buFont typeface="Wingdings" pitchFamily="2" charset="2"/>
              <a:buChar char="§"/>
              <a:defRPr sz="2463">
                <a:solidFill>
                  <a:schemeClr val="tx1"/>
                </a:solidFill>
              </a:defRPr>
            </a:lvl1pPr>
            <a:lvl2pPr>
              <a:buClr>
                <a:schemeClr val="bg1">
                  <a:lumMod val="50000"/>
                </a:schemeClr>
              </a:buClr>
              <a:defRPr sz="2216">
                <a:solidFill>
                  <a:schemeClr val="tx1"/>
                </a:solidFill>
              </a:defRPr>
            </a:lvl2pPr>
            <a:lvl3pPr>
              <a:buClr>
                <a:schemeClr val="bg1">
                  <a:lumMod val="50000"/>
                </a:schemeClr>
              </a:buClr>
              <a:defRPr sz="1971">
                <a:solidFill>
                  <a:schemeClr val="tx1"/>
                </a:solidFill>
              </a:defRPr>
            </a:lvl3pPr>
            <a:lvl4pPr>
              <a:buClr>
                <a:schemeClr val="bg1">
                  <a:lumMod val="50000"/>
                </a:schemeClr>
              </a:buClr>
              <a:defRPr sz="1724">
                <a:solidFill>
                  <a:schemeClr val="tx1"/>
                </a:solidFill>
              </a:defRPr>
            </a:lvl4pPr>
            <a:lvl5pPr>
              <a:buClr>
                <a:schemeClr val="bg1">
                  <a:lumMod val="50000"/>
                </a:schemeClr>
              </a:buClr>
              <a:defRPr sz="172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0"/>
          </p:nvPr>
        </p:nvSpPr>
        <p:spPr>
          <a:xfrm>
            <a:off x="6276430" y="914401"/>
            <a:ext cx="5287867" cy="5259388"/>
          </a:xfrm>
        </p:spPr>
        <p:txBody>
          <a:bodyPr/>
          <a:lstStyle>
            <a:lvl1pPr marL="422151" indent="-422151">
              <a:buClr>
                <a:schemeClr val="bg1">
                  <a:lumMod val="50000"/>
                </a:schemeClr>
              </a:buClr>
              <a:buFont typeface="Wingdings" pitchFamily="2" charset="2"/>
              <a:buChar char="§"/>
              <a:defRPr sz="2463">
                <a:solidFill>
                  <a:schemeClr val="tx1"/>
                </a:solidFill>
              </a:defRPr>
            </a:lvl1pPr>
            <a:lvl2pPr>
              <a:buClr>
                <a:schemeClr val="bg1">
                  <a:lumMod val="50000"/>
                </a:schemeClr>
              </a:buClr>
              <a:defRPr sz="2216">
                <a:solidFill>
                  <a:schemeClr val="tx1"/>
                </a:solidFill>
              </a:defRPr>
            </a:lvl2pPr>
            <a:lvl3pPr>
              <a:buClr>
                <a:schemeClr val="bg1">
                  <a:lumMod val="50000"/>
                </a:schemeClr>
              </a:buClr>
              <a:defRPr sz="1971">
                <a:solidFill>
                  <a:schemeClr val="tx1"/>
                </a:solidFill>
              </a:defRPr>
            </a:lvl3pPr>
            <a:lvl4pPr>
              <a:buClr>
                <a:schemeClr val="bg1">
                  <a:lumMod val="50000"/>
                </a:schemeClr>
              </a:buClr>
              <a:defRPr sz="1724">
                <a:solidFill>
                  <a:schemeClr val="tx1"/>
                </a:solidFill>
              </a:defRPr>
            </a:lvl4pPr>
            <a:lvl5pPr>
              <a:buClr>
                <a:schemeClr val="bg1">
                  <a:lumMod val="50000"/>
                </a:schemeClr>
              </a:buClr>
              <a:defRPr sz="172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p:cNvSpPr>
            <a:spLocks noGrp="1"/>
          </p:cNvSpPr>
          <p:nvPr>
            <p:ph type="title"/>
          </p:nvPr>
        </p:nvSpPr>
        <p:spPr>
          <a:xfrm>
            <a:off x="533402" y="76202"/>
            <a:ext cx="11006667" cy="64979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6" name="Freeform 15"/>
          <p:cNvSpPr/>
          <p:nvPr userDrawn="1"/>
        </p:nvSpPr>
        <p:spPr>
          <a:xfrm>
            <a:off x="666162" y="301792"/>
            <a:ext cx="10884815" cy="499621"/>
          </a:xfrm>
          <a:custGeom>
            <a:avLst/>
            <a:gdLst>
              <a:gd name="connsiteX0" fmla="*/ 8163612 w 8163612"/>
              <a:gd name="connsiteY0" fmla="*/ 0 h 499621"/>
              <a:gd name="connsiteX1" fmla="*/ 8163612 w 8163612"/>
              <a:gd name="connsiteY1" fmla="*/ 499621 h 499621"/>
              <a:gd name="connsiteX2" fmla="*/ 0 w 8163612"/>
              <a:gd name="connsiteY2" fmla="*/ 499621 h 499621"/>
            </a:gdLst>
            <a:ahLst/>
            <a:cxnLst>
              <a:cxn ang="0">
                <a:pos x="connsiteX0" y="connsiteY0"/>
              </a:cxn>
              <a:cxn ang="0">
                <a:pos x="connsiteX1" y="connsiteY1"/>
              </a:cxn>
              <a:cxn ang="0">
                <a:pos x="connsiteX2" y="connsiteY2"/>
              </a:cxn>
            </a:cxnLst>
            <a:rect l="l" t="t" r="r" b="b"/>
            <a:pathLst>
              <a:path w="8163612" h="499621">
                <a:moveTo>
                  <a:pt x="8163612" y="0"/>
                </a:moveTo>
                <a:lnTo>
                  <a:pt x="8163612" y="499621"/>
                </a:lnTo>
                <a:lnTo>
                  <a:pt x="0" y="499621"/>
                </a:lnTo>
              </a:path>
            </a:pathLst>
          </a:custGeom>
          <a:noFill/>
          <a:ln>
            <a:solidFill>
              <a:schemeClr val="tx1"/>
            </a:solidFill>
          </a:ln>
        </p:spPr>
        <p:txBody>
          <a:bodyPr vert="horz" wrap="square" lIns="112579" tIns="56289" rIns="112579" bIns="56289" numCol="1" rtlCol="0" anchor="t" anchorCtr="0" compatLnSpc="1">
            <a:prstTxWarp prst="textNoShape">
              <a:avLst/>
            </a:prstTxWarp>
          </a:bodyPr>
          <a:lstStyle/>
          <a:p>
            <a:pPr eaLnBrk="0" fontAlgn="base" hangingPunct="0">
              <a:spcBef>
                <a:spcPct val="0"/>
              </a:spcBef>
              <a:spcAft>
                <a:spcPct val="0"/>
              </a:spcAft>
            </a:pPr>
            <a:endParaRPr lang="en-GB" sz="2955">
              <a:solidFill>
                <a:srgbClr val="000000"/>
              </a:solidFill>
              <a:latin typeface="Univers 57 Condensed" pitchFamily="34" charset="0"/>
              <a:ea typeface="ヒラギノ角ゴ Pro W3" pitchFamily="48" charset="-128"/>
            </a:endParaRPr>
          </a:p>
        </p:txBody>
      </p:sp>
      <p:sp>
        <p:nvSpPr>
          <p:cNvPr id="19" name="Rectangle 18"/>
          <p:cNvSpPr/>
          <p:nvPr userDrawn="1"/>
        </p:nvSpPr>
        <p:spPr>
          <a:xfrm>
            <a:off x="-12122" y="-11869"/>
            <a:ext cx="168172" cy="813281"/>
          </a:xfrm>
          <a:prstGeom prst="rect">
            <a:avLst/>
          </a:prstGeom>
          <a:gradFill>
            <a:gsLst>
              <a:gs pos="55000">
                <a:schemeClr val="accent5"/>
              </a:gs>
              <a:gs pos="93000">
                <a:schemeClr val="accent5">
                  <a:alpha val="40000"/>
                </a:schemeClr>
              </a:gs>
            </a:gsLst>
            <a:lin ang="5400000" scaled="1"/>
          </a:gradFill>
        </p:spPr>
        <p:txBody>
          <a:bodyPr rtlCol="0" anchor="ctr">
            <a:noAutofit/>
          </a:bodyPr>
          <a:lstStyle/>
          <a:p>
            <a:pPr algn="ctr"/>
            <a:endParaRPr lang="en-GB" sz="1724" dirty="0">
              <a:solidFill>
                <a:srgbClr val="FFFFFF"/>
              </a:solidFill>
            </a:endParaRPr>
          </a:p>
        </p:txBody>
      </p:sp>
      <p:sp>
        <p:nvSpPr>
          <p:cNvPr id="9" name="RightsWATCH-Watermark-Text-1234567890"/>
          <p:cNvSpPr txBox="1"/>
          <p:nvPr userDrawn="1"/>
        </p:nvSpPr>
        <p:spPr>
          <a:xfrm rot="5400000">
            <a:off x="11047430" y="3315347"/>
            <a:ext cx="1843454" cy="227306"/>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739"/>
              </a:spcBef>
              <a:spcAft>
                <a:spcPts val="739"/>
              </a:spcAft>
            </a:pPr>
            <a:r>
              <a:rPr lang="en-US" sz="1477" dirty="0">
                <a:solidFill>
                  <a:srgbClr val="C8C9CE"/>
                </a:solidFill>
              </a:rPr>
              <a:t>Schlumberger-Confidential</a:t>
            </a:r>
          </a:p>
        </p:txBody>
      </p:sp>
      <p:sp>
        <p:nvSpPr>
          <p:cNvPr id="13" name="TextBox 12"/>
          <p:cNvSpPr txBox="1"/>
          <p:nvPr userDrawn="1"/>
        </p:nvSpPr>
        <p:spPr>
          <a:xfrm>
            <a:off x="3" y="6510869"/>
            <a:ext cx="646279" cy="347133"/>
          </a:xfrm>
          <a:prstGeom prst="rect">
            <a:avLst/>
          </a:prstGeom>
          <a:noFill/>
        </p:spPr>
        <p:txBody>
          <a:bodyPr wrap="square" rtlCol="0" anchor="b" anchorCtr="0">
            <a:noAutofit/>
          </a:bodyPr>
          <a:lstStyle/>
          <a:p>
            <a:pPr>
              <a:spcBef>
                <a:spcPts val="739"/>
              </a:spcBef>
              <a:spcAft>
                <a:spcPts val="739"/>
              </a:spcAft>
            </a:pPr>
            <a:fld id="{84B84BF1-F683-4267-AC17-035C3B1766DF}" type="slidenum">
              <a:rPr lang="en-US" sz="1293">
                <a:solidFill>
                  <a:srgbClr val="FFFFFF">
                    <a:lumMod val="50000"/>
                  </a:srgbClr>
                </a:solidFill>
              </a:rPr>
              <a:pPr>
                <a:spcBef>
                  <a:spcPts val="739"/>
                </a:spcBef>
                <a:spcAft>
                  <a:spcPts val="739"/>
                </a:spcAft>
              </a:pPr>
              <a:t>‹#›</a:t>
            </a:fld>
            <a:endParaRPr lang="en-US" sz="1293" dirty="0">
              <a:solidFill>
                <a:srgbClr val="FFFFFF">
                  <a:lumMod val="50000"/>
                </a:srgbClr>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4340" y="6470947"/>
            <a:ext cx="1238656" cy="282647"/>
          </a:xfrm>
          <a:prstGeom prst="rect">
            <a:avLst/>
          </a:prstGeom>
        </p:spPr>
      </p:pic>
    </p:spTree>
    <p:extLst>
      <p:ext uri="{BB962C8B-B14F-4D97-AF65-F5344CB8AC3E}">
        <p14:creationId xmlns:p14="http://schemas.microsoft.com/office/powerpoint/2010/main" val="3152479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079067" y="2857500"/>
            <a:ext cx="5503333" cy="1143000"/>
          </a:xfrm>
          <a:prstGeom prst="rect">
            <a:avLst/>
          </a:prstGeom>
        </p:spPr>
        <p:txBody>
          <a:bodyPr vert="horz" wrap="square" lIns="0" tIns="0" rIns="0" bIns="0" anchor="ctr" anchorCtr="0"/>
          <a:lstStyle>
            <a:lvl1pPr algn="l">
              <a:defRPr sz="3667">
                <a:solidFill>
                  <a:schemeClr val="tx2"/>
                </a:solidFill>
                <a:latin typeface="Univers LT Std 47 Cn Lt" panose="020B0406020202040204" pitchFamily="34" charset="0"/>
                <a:cs typeface="Arial" panose="020B0604020202020204" pitchFamily="34" charset="0"/>
              </a:defRPr>
            </a:lvl1pPr>
          </a:lstStyle>
          <a:p>
            <a:r>
              <a:rPr lang="en-US"/>
              <a:t>Click to edit Master title style</a:t>
            </a:r>
          </a:p>
        </p:txBody>
      </p:sp>
      <p:pic>
        <p:nvPicPr>
          <p:cNvPr id="7" name="Picture 6" descr="composite_illustration_3.28.16_for_ppt cop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2817" y="643164"/>
            <a:ext cx="5516249" cy="6045809"/>
          </a:xfrm>
          <a:prstGeom prst="rect">
            <a:avLst/>
          </a:prstGeom>
        </p:spPr>
      </p:pic>
      <p:pic>
        <p:nvPicPr>
          <p:cNvPr id="8" name="Picture 7" descr="Schlumberger 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246265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120" y="1657351"/>
            <a:ext cx="5476432"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1182" y="1657351"/>
            <a:ext cx="5476432" cy="4194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D04EF9A-C07D-460F-812D-33E8C65B05EE}" type="slidenum">
              <a:rPr lang="en-US" altLang="en-US"/>
              <a:pPr/>
              <a:t>‹#›</a:t>
            </a:fld>
            <a:r>
              <a:rPr lang="en-US" altLang="en-US"/>
              <a:t>	SLB</a:t>
            </a:r>
          </a:p>
          <a:p>
            <a:fld id="{FFD39E7C-2243-401C-B889-89FD472A1B41}" type="datetime1">
              <a:rPr lang="en-US" altLang="en-US"/>
              <a:pPr/>
              <a:t>10/13/2022</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ight Option 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517661" y="426249"/>
            <a:ext cx="11159982" cy="697860"/>
          </a:xfrm>
          <a:prstGeom prst="rect">
            <a:avLst/>
          </a:prstGeom>
        </p:spPr>
        <p:txBody>
          <a:bodyPr anchor="b">
            <a:noAutofit/>
          </a:bodyPr>
          <a:lstStyle>
            <a:lvl1pPr>
              <a:defRPr sz="3200" b="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17661" y="1159670"/>
            <a:ext cx="11159982" cy="526253"/>
          </a:xfr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2" hasCustomPrompt="1"/>
          </p:nvPr>
        </p:nvSpPr>
        <p:spPr>
          <a:xfrm>
            <a:off x="517660" y="1685923"/>
            <a:ext cx="5578341" cy="357190"/>
          </a:xfrm>
        </p:spPr>
        <p:txBody>
          <a:bodyPr>
            <a:noAutofit/>
          </a:bodyPr>
          <a:lstStyle>
            <a:lvl1pPr>
              <a:defRPr sz="1600"/>
            </a:lvl1pPr>
          </a:lstStyle>
          <a:p>
            <a:pPr lvl="0"/>
            <a:r>
              <a:rPr lang="en-US" dirty="0"/>
              <a:t>Date</a:t>
            </a:r>
          </a:p>
        </p:txBody>
      </p:sp>
      <p:cxnSp>
        <p:nvCxnSpPr>
          <p:cNvPr id="10" name="Straight Connector 9"/>
          <p:cNvCxnSpPr/>
          <p:nvPr/>
        </p:nvCxnSpPr>
        <p:spPr>
          <a:xfrm>
            <a:off x="1" y="2161638"/>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A11341-A630-E54F-830D-FC636C86460C}"/>
              </a:ext>
            </a:extLst>
          </p:cNvPr>
          <p:cNvCxnSpPr/>
          <p:nvPr/>
        </p:nvCxnSpPr>
        <p:spPr>
          <a:xfrm>
            <a:off x="1" y="626850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B026FF55-1A43-EA4A-A63C-A8E7E851E5B6}"/>
              </a:ext>
            </a:extLst>
          </p:cNvPr>
          <p:cNvSpPr>
            <a:spLocks noGrp="1"/>
          </p:cNvSpPr>
          <p:nvPr>
            <p:ph type="pic" sz="quarter" idx="13"/>
          </p:nvPr>
        </p:nvSpPr>
        <p:spPr>
          <a:xfrm>
            <a:off x="1" y="2168525"/>
            <a:ext cx="12192000" cy="4089400"/>
          </a:xfrm>
        </p:spPr>
        <p:txBody>
          <a:bodyPr/>
          <a:lstStyle>
            <a:lvl1pPr>
              <a:defRPr>
                <a:solidFill>
                  <a:schemeClr val="bg1"/>
                </a:solidFill>
              </a:defRPr>
            </a:lvl1pPr>
          </a:lstStyle>
          <a:p>
            <a:r>
              <a:rPr lang="en-US"/>
              <a:t>Click icon to add picture</a:t>
            </a:r>
            <a:endParaRPr lang="en-US" dirty="0"/>
          </a:p>
        </p:txBody>
      </p:sp>
      <p:sp>
        <p:nvSpPr>
          <p:cNvPr id="5" name="Footer Placeholder 4"/>
          <p:cNvSpPr>
            <a:spLocks noGrp="1"/>
          </p:cNvSpPr>
          <p:nvPr>
            <p:ph type="ftr" sz="quarter" idx="14"/>
          </p:nvPr>
        </p:nvSpPr>
        <p:spPr/>
        <p:txBody>
          <a:bodyPr/>
          <a:lstStyle>
            <a:lvl1pPr algn="l">
              <a:defRPr/>
            </a:lvl1pPr>
          </a:lstStyle>
          <a:p>
            <a:pPr fontAlgn="base">
              <a:spcBef>
                <a:spcPct val="0"/>
              </a:spcBef>
              <a:spcAft>
                <a:spcPct val="0"/>
              </a:spcAft>
            </a:pPr>
            <a:endParaRPr lang="en-US">
              <a:solidFill>
                <a:srgbClr val="000000">
                  <a:tint val="75000"/>
                </a:srgbClr>
              </a:solidFill>
              <a:latin typeface="Arial" charset="0"/>
            </a:endParaRPr>
          </a:p>
        </p:txBody>
      </p:sp>
    </p:spTree>
    <p:extLst>
      <p:ext uri="{BB962C8B-B14F-4D97-AF65-F5344CB8AC3E}">
        <p14:creationId xmlns:p14="http://schemas.microsoft.com/office/powerpoint/2010/main" val="351686777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39">
          <p15:clr>
            <a:srgbClr val="FBAE40"/>
          </p15:clr>
        </p15:guide>
        <p15:guide id="4" orient="horz" pos="432">
          <p15:clr>
            <a:srgbClr val="FBAE40"/>
          </p15:clr>
        </p15:guide>
        <p15:guide id="5" orient="horz" pos="80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Light Option 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517661" y="426249"/>
            <a:ext cx="11159982" cy="697860"/>
          </a:xfrm>
          <a:prstGeom prst="rect">
            <a:avLst/>
          </a:prstGeom>
        </p:spPr>
        <p:txBody>
          <a:bodyPr anchor="b">
            <a:noAutofit/>
          </a:bodyPr>
          <a:lstStyle>
            <a:lvl1pPr>
              <a:defRPr sz="3200" b="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17661" y="1159670"/>
            <a:ext cx="11159982" cy="526253"/>
          </a:xfr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2" hasCustomPrompt="1"/>
          </p:nvPr>
        </p:nvSpPr>
        <p:spPr>
          <a:xfrm>
            <a:off x="517660" y="1685923"/>
            <a:ext cx="5578341" cy="357190"/>
          </a:xfrm>
        </p:spPr>
        <p:txBody>
          <a:bodyPr>
            <a:noAutofit/>
          </a:bodyPr>
          <a:lstStyle>
            <a:lvl1pPr>
              <a:defRPr sz="1600"/>
            </a:lvl1pPr>
          </a:lstStyle>
          <a:p>
            <a:pPr lvl="0"/>
            <a:r>
              <a:rPr lang="en-US" dirty="0"/>
              <a:t>Date</a:t>
            </a:r>
          </a:p>
        </p:txBody>
      </p:sp>
      <p:cxnSp>
        <p:nvCxnSpPr>
          <p:cNvPr id="10" name="Straight Connector 9"/>
          <p:cNvCxnSpPr/>
          <p:nvPr/>
        </p:nvCxnSpPr>
        <p:spPr>
          <a:xfrm>
            <a:off x="1" y="2161638"/>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A11341-A630-E54F-830D-FC636C86460C}"/>
              </a:ext>
            </a:extLst>
          </p:cNvPr>
          <p:cNvCxnSpPr/>
          <p:nvPr/>
        </p:nvCxnSpPr>
        <p:spPr>
          <a:xfrm>
            <a:off x="1" y="626850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BC0858EA-13F4-0548-825B-1AAACDF165B8}"/>
              </a:ext>
            </a:extLst>
          </p:cNvPr>
          <p:cNvSpPr>
            <a:spLocks noGrp="1"/>
          </p:cNvSpPr>
          <p:nvPr>
            <p:ph type="pic" sz="quarter" idx="13"/>
          </p:nvPr>
        </p:nvSpPr>
        <p:spPr>
          <a:xfrm>
            <a:off x="0" y="2168526"/>
            <a:ext cx="6091490" cy="4092574"/>
          </a:xfrm>
        </p:spPr>
        <p:txBody>
          <a:bodyPr/>
          <a:lstStyle>
            <a:lvl1pPr>
              <a:defRPr>
                <a:solidFill>
                  <a:schemeClr val="bg1"/>
                </a:solidFill>
              </a:defRPr>
            </a:lvl1pPr>
          </a:lstStyle>
          <a:p>
            <a:r>
              <a:rPr lang="en-US"/>
              <a:t>Click icon to add picture</a:t>
            </a:r>
          </a:p>
        </p:txBody>
      </p:sp>
      <p:sp>
        <p:nvSpPr>
          <p:cNvPr id="13" name="Picture Placeholder 6">
            <a:extLst>
              <a:ext uri="{FF2B5EF4-FFF2-40B4-BE49-F238E27FC236}">
                <a16:creationId xmlns:a16="http://schemas.microsoft.com/office/drawing/2014/main" id="{ACC1BBD7-67B2-0A48-8BE0-434036DF0A03}"/>
              </a:ext>
            </a:extLst>
          </p:cNvPr>
          <p:cNvSpPr>
            <a:spLocks noGrp="1"/>
          </p:cNvSpPr>
          <p:nvPr>
            <p:ph type="pic" sz="quarter" idx="14"/>
          </p:nvPr>
        </p:nvSpPr>
        <p:spPr>
          <a:xfrm>
            <a:off x="6091490" y="2165350"/>
            <a:ext cx="6091490" cy="4092575"/>
          </a:xfrm>
        </p:spPr>
        <p:txBody>
          <a:bodyPr/>
          <a:lstStyle>
            <a:lvl1pPr>
              <a:defRPr>
                <a:solidFill>
                  <a:schemeClr val="bg1"/>
                </a:solidFill>
              </a:defRPr>
            </a:lvl1pPr>
          </a:lstStyle>
          <a:p>
            <a:r>
              <a:rPr lang="en-US"/>
              <a:t>Click icon to add picture</a:t>
            </a:r>
            <a:endParaRPr lang="en-US" dirty="0"/>
          </a:p>
        </p:txBody>
      </p:sp>
      <p:sp>
        <p:nvSpPr>
          <p:cNvPr id="5" name="Footer Placeholder 4"/>
          <p:cNvSpPr>
            <a:spLocks noGrp="1"/>
          </p:cNvSpPr>
          <p:nvPr>
            <p:ph type="ftr" sz="quarter" idx="15"/>
          </p:nvPr>
        </p:nvSpPr>
        <p:spPr/>
        <p:txBody>
          <a:bodyPr/>
          <a:lstStyle/>
          <a:p>
            <a:pPr fontAlgn="base">
              <a:spcBef>
                <a:spcPct val="0"/>
              </a:spcBef>
              <a:spcAft>
                <a:spcPct val="0"/>
              </a:spcAft>
            </a:pPr>
            <a:endParaRPr lang="en-US">
              <a:solidFill>
                <a:srgbClr val="000000">
                  <a:tint val="75000"/>
                </a:srgbClr>
              </a:solidFill>
              <a:latin typeface="Arial" charset="0"/>
            </a:endParaRPr>
          </a:p>
        </p:txBody>
      </p:sp>
    </p:spTree>
    <p:extLst>
      <p:ext uri="{BB962C8B-B14F-4D97-AF65-F5344CB8AC3E}">
        <p14:creationId xmlns:p14="http://schemas.microsoft.com/office/powerpoint/2010/main" val="96066365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39">
          <p15:clr>
            <a:srgbClr val="FBAE40"/>
          </p15:clr>
        </p15:guide>
        <p15:guide id="4" orient="horz" pos="432">
          <p15:clr>
            <a:srgbClr val="FBAE40"/>
          </p15:clr>
        </p15:guide>
        <p15:guide id="5" orient="horz" pos="80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ight Option Title Slide 2">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17660" y="1685923"/>
            <a:ext cx="5578341" cy="357190"/>
          </a:xfrm>
        </p:spPr>
        <p:txBody>
          <a:bodyPr>
            <a:noAutofit/>
          </a:bodyPr>
          <a:lstStyle>
            <a:lvl1pPr>
              <a:defRPr sz="1600"/>
            </a:lvl1pPr>
          </a:lstStyle>
          <a:p>
            <a:pPr lvl="0"/>
            <a:r>
              <a:rPr lang="en-US" dirty="0"/>
              <a:t>Date</a:t>
            </a:r>
          </a:p>
        </p:txBody>
      </p:sp>
      <p:cxnSp>
        <p:nvCxnSpPr>
          <p:cNvPr id="10" name="Straight Connector 9"/>
          <p:cNvCxnSpPr/>
          <p:nvPr/>
        </p:nvCxnSpPr>
        <p:spPr>
          <a:xfrm>
            <a:off x="1" y="2161963"/>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 y="625453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C9057BC-BD8C-4A4E-AFE5-503F17E12501}"/>
              </a:ext>
            </a:extLst>
          </p:cNvPr>
          <p:cNvSpPr>
            <a:spLocks noGrp="1"/>
          </p:cNvSpPr>
          <p:nvPr>
            <p:ph type="ctrTitle"/>
          </p:nvPr>
        </p:nvSpPr>
        <p:spPr>
          <a:xfrm>
            <a:off x="517661" y="471970"/>
            <a:ext cx="11159982" cy="657219"/>
          </a:xfrm>
          <a:prstGeom prst="rect">
            <a:avLst/>
          </a:prstGeom>
        </p:spPr>
        <p:txBody>
          <a:bodyPr anchor="b">
            <a:noAutofit/>
          </a:bodyPr>
          <a:lstStyle>
            <a:lvl1pPr>
              <a:defRPr sz="3200" b="0">
                <a:solidFill>
                  <a:schemeClr val="accent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2C13B81-84DE-9E4E-9CEF-92233306CF66}"/>
              </a:ext>
            </a:extLst>
          </p:cNvPr>
          <p:cNvSpPr>
            <a:spLocks noGrp="1"/>
          </p:cNvSpPr>
          <p:nvPr>
            <p:ph type="subTitle" idx="1"/>
          </p:nvPr>
        </p:nvSpPr>
        <p:spPr>
          <a:xfrm>
            <a:off x="517661" y="1159670"/>
            <a:ext cx="11159982" cy="526253"/>
          </a:xfr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Picture Placeholder 10">
            <a:extLst>
              <a:ext uri="{FF2B5EF4-FFF2-40B4-BE49-F238E27FC236}">
                <a16:creationId xmlns:a16="http://schemas.microsoft.com/office/drawing/2014/main" id="{CF95CD90-CDD4-4947-9563-ABEF50133468}"/>
              </a:ext>
            </a:extLst>
          </p:cNvPr>
          <p:cNvSpPr>
            <a:spLocks noGrp="1"/>
          </p:cNvSpPr>
          <p:nvPr>
            <p:ph type="pic" sz="quarter" idx="15"/>
          </p:nvPr>
        </p:nvSpPr>
        <p:spPr>
          <a:xfrm>
            <a:off x="8121987" y="2168685"/>
            <a:ext cx="4070013" cy="4086065"/>
          </a:xfrm>
        </p:spPr>
        <p:txBody>
          <a:bodyPr/>
          <a:lstStyle>
            <a:lvl1pPr>
              <a:defRPr>
                <a:solidFill>
                  <a:schemeClr val="bg1"/>
                </a:solidFill>
              </a:defRPr>
            </a:lvl1pPr>
          </a:lstStyle>
          <a:p>
            <a:r>
              <a:rPr lang="en-US"/>
              <a:t>Click icon to add picture</a:t>
            </a:r>
          </a:p>
        </p:txBody>
      </p:sp>
      <p:sp>
        <p:nvSpPr>
          <p:cNvPr id="15" name="Picture Placeholder 6">
            <a:extLst>
              <a:ext uri="{FF2B5EF4-FFF2-40B4-BE49-F238E27FC236}">
                <a16:creationId xmlns:a16="http://schemas.microsoft.com/office/drawing/2014/main" id="{65585245-4DFE-704C-9192-E9E89BF2E904}"/>
              </a:ext>
            </a:extLst>
          </p:cNvPr>
          <p:cNvSpPr>
            <a:spLocks noGrp="1"/>
          </p:cNvSpPr>
          <p:nvPr>
            <p:ph type="pic" sz="quarter" idx="14"/>
          </p:nvPr>
        </p:nvSpPr>
        <p:spPr>
          <a:xfrm>
            <a:off x="4060993" y="2168525"/>
            <a:ext cx="4060994" cy="4083050"/>
          </a:xfrm>
        </p:spPr>
        <p:txBody>
          <a:bodyPr/>
          <a:lstStyle>
            <a:lvl1pPr>
              <a:defRPr>
                <a:solidFill>
                  <a:schemeClr val="bg1"/>
                </a:solidFill>
              </a:defRPr>
            </a:lvl1pPr>
          </a:lstStyle>
          <a:p>
            <a:r>
              <a:rPr lang="en-US"/>
              <a:t>Click icon to add picture</a:t>
            </a:r>
          </a:p>
        </p:txBody>
      </p:sp>
      <p:sp>
        <p:nvSpPr>
          <p:cNvPr id="16" name="Picture Placeholder 4">
            <a:extLst>
              <a:ext uri="{FF2B5EF4-FFF2-40B4-BE49-F238E27FC236}">
                <a16:creationId xmlns:a16="http://schemas.microsoft.com/office/drawing/2014/main" id="{312FD2E8-14A2-4943-8969-AAB988F80811}"/>
              </a:ext>
            </a:extLst>
          </p:cNvPr>
          <p:cNvSpPr>
            <a:spLocks noGrp="1"/>
          </p:cNvSpPr>
          <p:nvPr>
            <p:ph type="pic" sz="quarter" idx="13"/>
          </p:nvPr>
        </p:nvSpPr>
        <p:spPr>
          <a:xfrm>
            <a:off x="0" y="2168526"/>
            <a:ext cx="4060994" cy="4086225"/>
          </a:xfrm>
        </p:spPr>
        <p:txBody>
          <a:bodyPr/>
          <a:lstStyle>
            <a:lvl1pPr>
              <a:defRPr>
                <a:solidFill>
                  <a:schemeClr val="bg1"/>
                </a:solidFill>
              </a:defRPr>
            </a:lvl1pPr>
          </a:lstStyle>
          <a:p>
            <a:r>
              <a:rPr lang="en-US"/>
              <a:t>Click icon to add picture</a:t>
            </a:r>
            <a:endParaRPr lang="en-US" dirty="0"/>
          </a:p>
        </p:txBody>
      </p:sp>
      <p:sp>
        <p:nvSpPr>
          <p:cNvPr id="2" name="Footer Placeholder 1"/>
          <p:cNvSpPr>
            <a:spLocks noGrp="1"/>
          </p:cNvSpPr>
          <p:nvPr>
            <p:ph type="ftr" sz="quarter" idx="16"/>
          </p:nvPr>
        </p:nvSpPr>
        <p:spPr/>
        <p:txBody>
          <a:bodyPr/>
          <a:lstStyle/>
          <a:p>
            <a:pPr fontAlgn="base">
              <a:spcBef>
                <a:spcPct val="0"/>
              </a:spcBef>
              <a:spcAft>
                <a:spcPct val="0"/>
              </a:spcAft>
            </a:pPr>
            <a:endParaRPr lang="en-US">
              <a:solidFill>
                <a:srgbClr val="000000">
                  <a:tint val="75000"/>
                </a:srgbClr>
              </a:solidFill>
              <a:latin typeface="Arial" charset="0"/>
            </a:endParaRPr>
          </a:p>
        </p:txBody>
      </p:sp>
    </p:spTree>
    <p:extLst>
      <p:ext uri="{BB962C8B-B14F-4D97-AF65-F5344CB8AC3E}">
        <p14:creationId xmlns:p14="http://schemas.microsoft.com/office/powerpoint/2010/main" val="197762310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516073" y="543560"/>
            <a:ext cx="11156680" cy="887450"/>
          </a:xfrm>
          <a:prstGeom prst="rect">
            <a:avLst/>
          </a:prstGeom>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135259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6073" y="543560"/>
            <a:ext cx="11156680" cy="779126"/>
          </a:xfrm>
          <a:prstGeom prst="rect">
            <a:avLst/>
          </a:prstGeom>
        </p:spPr>
        <p:txBody>
          <a:bodyPr/>
          <a:lstStyle/>
          <a:p>
            <a:r>
              <a:rPr lang="en-US"/>
              <a:t>Click to edit Master title style</a:t>
            </a:r>
            <a:endParaRPr lang="en-US" dirty="0"/>
          </a:p>
        </p:txBody>
      </p:sp>
      <p:sp>
        <p:nvSpPr>
          <p:cNvPr id="8" name="Content Placeholder 7"/>
          <p:cNvSpPr>
            <a:spLocks noGrp="1"/>
          </p:cNvSpPr>
          <p:nvPr>
            <p:ph sz="quarter" idx="11"/>
          </p:nvPr>
        </p:nvSpPr>
        <p:spPr>
          <a:xfrm>
            <a:off x="517659" y="1431148"/>
            <a:ext cx="5396365"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2"/>
          </p:nvPr>
        </p:nvSpPr>
        <p:spPr>
          <a:xfrm>
            <a:off x="6282739" y="1431148"/>
            <a:ext cx="5396365"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3"/>
          </p:nvPr>
        </p:nvSpPr>
        <p:spPr/>
        <p:txBody>
          <a:bodyPr/>
          <a:lstStyle>
            <a:lvl1pPr algn="l">
              <a:defRPr/>
            </a:lvl1pPr>
          </a:lstStyle>
          <a:p>
            <a:pPr fontAlgn="base">
              <a:spcBef>
                <a:spcPct val="0"/>
              </a:spcBef>
              <a:spcAft>
                <a:spcPct val="0"/>
              </a:spcAft>
            </a:pPr>
            <a:endParaRPr lang="en-US">
              <a:solidFill>
                <a:srgbClr val="000000">
                  <a:tint val="75000"/>
                </a:srgbClr>
              </a:solidFill>
              <a:latin typeface="Arial" charset="0"/>
            </a:endParaRPr>
          </a:p>
        </p:txBody>
      </p:sp>
    </p:spTree>
    <p:extLst>
      <p:ext uri="{BB962C8B-B14F-4D97-AF65-F5344CB8AC3E}">
        <p14:creationId xmlns:p14="http://schemas.microsoft.com/office/powerpoint/2010/main" val="91110258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6073" y="543560"/>
            <a:ext cx="11156680" cy="779126"/>
          </a:xfrm>
          <a:prstGeom prst="rect">
            <a:avLst/>
          </a:prstGeom>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lvl1pPr algn="l">
              <a:defRPr/>
            </a:lvl1pPr>
          </a:lstStyle>
          <a:p>
            <a:endParaRPr lang="en-US" dirty="0"/>
          </a:p>
        </p:txBody>
      </p:sp>
    </p:spTree>
    <p:extLst>
      <p:ext uri="{BB962C8B-B14F-4D97-AF65-F5344CB8AC3E}">
        <p14:creationId xmlns:p14="http://schemas.microsoft.com/office/powerpoint/2010/main" val="173243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lgn="l">
              <a:defRPr/>
            </a:lvl1pPr>
          </a:lstStyle>
          <a:p>
            <a:endParaRPr lang="en-US">
              <a:solidFill>
                <a:srgbClr val="000000">
                  <a:tint val="75000"/>
                </a:srgbClr>
              </a:solidFill>
            </a:endParaRPr>
          </a:p>
        </p:txBody>
      </p:sp>
    </p:spTree>
    <p:extLst>
      <p:ext uri="{BB962C8B-B14F-4D97-AF65-F5344CB8AC3E}">
        <p14:creationId xmlns:p14="http://schemas.microsoft.com/office/powerpoint/2010/main" val="1640346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2_Title Slide">
    <p:bg>
      <p:bgRef idx="1001">
        <a:schemeClr val="bg1"/>
      </p:bgRef>
    </p:bg>
    <p:spTree>
      <p:nvGrpSpPr>
        <p:cNvPr id="1" name=""/>
        <p:cNvGrpSpPr/>
        <p:nvPr/>
      </p:nvGrpSpPr>
      <p:grpSpPr>
        <a:xfrm>
          <a:off x="0" y="0"/>
          <a:ext cx="0" cy="0"/>
          <a:chOff x="0" y="0"/>
          <a:chExt cx="0" cy="0"/>
        </a:xfrm>
      </p:grpSpPr>
      <p:sp>
        <p:nvSpPr>
          <p:cNvPr id="18435" name="Rectangle 3"/>
          <p:cNvSpPr>
            <a:spLocks noGrp="1" noChangeArrowheads="1"/>
          </p:cNvSpPr>
          <p:nvPr>
            <p:ph type="ctrTitle"/>
          </p:nvPr>
        </p:nvSpPr>
        <p:spPr>
          <a:xfrm>
            <a:off x="797170" y="2743200"/>
            <a:ext cx="8174892" cy="1498600"/>
          </a:xfrm>
        </p:spPr>
        <p:txBody>
          <a:bodyPr lIns="91440" tIns="45720" rIns="91440" bIns="45720"/>
          <a:lstStyle>
            <a:lvl1pPr>
              <a:defRPr>
                <a:solidFill>
                  <a:schemeClr val="tx1"/>
                </a:solidFill>
              </a:defRPr>
            </a:lvl1pPr>
          </a:lstStyle>
          <a:p>
            <a:r>
              <a:rPr lang="en-US"/>
              <a:t>Click to edit Master title style</a:t>
            </a:r>
            <a:endParaRPr lang="en-GB"/>
          </a:p>
        </p:txBody>
      </p:sp>
      <p:sp>
        <p:nvSpPr>
          <p:cNvPr id="18436" name="Rectangle 4"/>
          <p:cNvSpPr>
            <a:spLocks noGrp="1" noChangeArrowheads="1"/>
          </p:cNvSpPr>
          <p:nvPr>
            <p:ph type="subTitle" idx="1"/>
          </p:nvPr>
        </p:nvSpPr>
        <p:spPr>
          <a:xfrm>
            <a:off x="797169" y="4305300"/>
            <a:ext cx="8128000" cy="1803400"/>
          </a:xfrm>
        </p:spPr>
        <p:txBody>
          <a:bodyPr lIns="72000" tIns="72000" rIns="72000" bIns="72000"/>
          <a:lstStyle>
            <a:lvl1pPr marL="0" indent="0">
              <a:buFont typeface="Symbol" pitchFamily="18" charset="2"/>
              <a:buNone/>
              <a:defRPr sz="2000"/>
            </a:lvl1pPr>
          </a:lstStyle>
          <a:p>
            <a:r>
              <a:rPr lang="en-US"/>
              <a:t>Click to edit Master subtitle style</a:t>
            </a:r>
            <a:endParaRPr lang="en-GB"/>
          </a:p>
        </p:txBody>
      </p:sp>
    </p:spTree>
    <p:extLst>
      <p:ext uri="{BB962C8B-B14F-4D97-AF65-F5344CB8AC3E}">
        <p14:creationId xmlns:p14="http://schemas.microsoft.com/office/powerpoint/2010/main" val="3974164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609600" y="6324601"/>
            <a:ext cx="3860800" cy="365125"/>
          </a:xfrm>
          <a:prstGeom prst="rect">
            <a:avLst/>
          </a:prstGeom>
        </p:spPr>
        <p:txBody>
          <a:bodyPr/>
          <a:lstStyle/>
          <a:p>
            <a:endParaRPr lang="en-US" dirty="0">
              <a:solidFill>
                <a:srgbClr val="000000">
                  <a:tint val="75000"/>
                </a:srgbClr>
              </a:solidFill>
            </a:endParaRPr>
          </a:p>
        </p:txBody>
      </p:sp>
      <p:sp>
        <p:nvSpPr>
          <p:cNvPr id="11" name="Content Placeholder 2"/>
          <p:cNvSpPr>
            <a:spLocks noGrp="1"/>
          </p:cNvSpPr>
          <p:nvPr>
            <p:ph idx="1" hasCustomPrompt="1"/>
          </p:nvPr>
        </p:nvSpPr>
        <p:spPr>
          <a:xfrm>
            <a:off x="617476" y="1498600"/>
            <a:ext cx="11108267" cy="4826000"/>
          </a:xfrm>
        </p:spPr>
        <p:txBody>
          <a:bodyPr/>
          <a:lstStyle>
            <a:lvl1pPr>
              <a:spcBef>
                <a:spcPts val="0"/>
              </a:spcBef>
              <a:defRPr sz="2400" b="0"/>
            </a:lvl1pPr>
            <a:lvl2pPr>
              <a:spcBef>
                <a:spcPts val="0"/>
              </a:spcBef>
              <a:defRPr sz="2000"/>
            </a:lvl2pPr>
            <a:lvl3pPr>
              <a:spcBef>
                <a:spcPts val="0"/>
              </a:spcBef>
              <a:defRPr sz="1800"/>
            </a:lvl3pPr>
            <a:lvl4pPr>
              <a:spcBef>
                <a:spcPts val="0"/>
              </a:spcBef>
              <a:defRPr sz="1600"/>
            </a:lvl4pPr>
            <a:lvl5pPr>
              <a:defRPr sz="1800"/>
            </a:lvl5pPr>
          </a:lstStyle>
          <a:p>
            <a:pPr lvl="0"/>
            <a:r>
              <a:rPr lang="es-VE" altLang="en-US" dirty="0" err="1"/>
              <a:t>Click</a:t>
            </a:r>
            <a:r>
              <a:rPr lang="es-VE" altLang="en-US" dirty="0"/>
              <a:t> </a:t>
            </a:r>
            <a:r>
              <a:rPr lang="es-VE" altLang="en-US" dirty="0" err="1"/>
              <a:t>to</a:t>
            </a:r>
            <a:r>
              <a:rPr lang="es-VE" altLang="en-US" dirty="0"/>
              <a:t> </a:t>
            </a:r>
            <a:r>
              <a:rPr lang="es-VE" altLang="en-US" dirty="0" err="1"/>
              <a:t>edit</a:t>
            </a:r>
            <a:r>
              <a:rPr lang="es-VE" altLang="en-US" dirty="0"/>
              <a:t> master </a:t>
            </a:r>
            <a:r>
              <a:rPr lang="es-VE" altLang="en-US" dirty="0" err="1"/>
              <a:t>text</a:t>
            </a:r>
            <a:r>
              <a:rPr lang="es-VE" altLang="en-US" dirty="0"/>
              <a:t> </a:t>
            </a:r>
            <a:r>
              <a:rPr lang="es-VE" altLang="en-US" dirty="0" err="1"/>
              <a:t>styles</a:t>
            </a:r>
            <a:endParaRPr lang="es-VE" altLang="en-US" dirty="0"/>
          </a:p>
          <a:p>
            <a:pPr lvl="1"/>
            <a:r>
              <a:rPr lang="es-VE" altLang="en-US" dirty="0" err="1"/>
              <a:t>Second</a:t>
            </a:r>
            <a:r>
              <a:rPr lang="es-VE" altLang="en-US" dirty="0"/>
              <a:t> </a:t>
            </a:r>
            <a:r>
              <a:rPr lang="es-VE" altLang="en-US" dirty="0" err="1"/>
              <a:t>level</a:t>
            </a:r>
            <a:endParaRPr lang="es-VE" altLang="en-US" dirty="0"/>
          </a:p>
          <a:p>
            <a:pPr lvl="2"/>
            <a:r>
              <a:rPr lang="es-VE" altLang="en-US" dirty="0" err="1"/>
              <a:t>Third</a:t>
            </a:r>
            <a:r>
              <a:rPr lang="es-VE" altLang="en-US" dirty="0"/>
              <a:t> </a:t>
            </a:r>
            <a:r>
              <a:rPr lang="es-VE" altLang="en-US" dirty="0" err="1"/>
              <a:t>level</a:t>
            </a:r>
            <a:endParaRPr lang="es-VE" altLang="en-US" dirty="0"/>
          </a:p>
          <a:p>
            <a:pPr lvl="3"/>
            <a:r>
              <a:rPr lang="es-VE" altLang="en-US" dirty="0" err="1"/>
              <a:t>Fourth</a:t>
            </a:r>
            <a:r>
              <a:rPr lang="es-VE" altLang="en-US" dirty="0"/>
              <a:t> </a:t>
            </a:r>
            <a:r>
              <a:rPr lang="es-VE" altLang="en-US" dirty="0" err="1"/>
              <a:t>level</a:t>
            </a:r>
            <a:endParaRPr lang="es-VE" altLang="en-US" dirty="0"/>
          </a:p>
          <a:p>
            <a:pPr lvl="3"/>
            <a:endParaRPr lang="es-VE" alt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9125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dirty="0">
              <a:solidFill>
                <a:srgbClr val="000000">
                  <a:tint val="75000"/>
                </a:srgbClr>
              </a:solidFill>
            </a:endParaRPr>
          </a:p>
        </p:txBody>
      </p:sp>
      <p:sp>
        <p:nvSpPr>
          <p:cNvPr id="8" name="Content Placeholder 2"/>
          <p:cNvSpPr>
            <a:spLocks noGrp="1"/>
          </p:cNvSpPr>
          <p:nvPr>
            <p:ph sz="half" idx="11"/>
          </p:nvPr>
        </p:nvSpPr>
        <p:spPr>
          <a:xfrm>
            <a:off x="6197601" y="1466462"/>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5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796" y="274638"/>
            <a:ext cx="109724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6" y="1535113"/>
            <a:ext cx="53865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796" y="2174875"/>
            <a:ext cx="53865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25" y="1535113"/>
            <a:ext cx="53884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725" y="2174875"/>
            <a:ext cx="53884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85BB3D7-7121-4762-8D4D-3F5836B1F6E1}" type="slidenum">
              <a:rPr lang="en-US" altLang="en-US"/>
              <a:pPr/>
              <a:t>‹#›</a:t>
            </a:fld>
            <a:r>
              <a:rPr lang="en-US" altLang="en-US"/>
              <a:t>	SLB</a:t>
            </a:r>
          </a:p>
          <a:p>
            <a:fld id="{DD5D39E7-8CC9-4571-A4FF-B4D5066C8C8B}" type="datetime1">
              <a:rPr lang="en-US" altLang="en-US"/>
              <a:pPr/>
              <a:t>10/13/2022</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2" name="Content Placeholder 2"/>
          <p:cNvSpPr>
            <a:spLocks noGrp="1"/>
          </p:cNvSpPr>
          <p:nvPr>
            <p:ph idx="1"/>
          </p:nvPr>
        </p:nvSpPr>
        <p:spPr>
          <a:xfrm>
            <a:off x="609600" y="1447800"/>
            <a:ext cx="11108267" cy="4826000"/>
          </a:xfrm>
        </p:spPr>
        <p:txBody>
          <a:bodyPr/>
          <a:lstStyle>
            <a:lvl1pPr>
              <a:buClr>
                <a:srgbClr val="002060"/>
              </a:buClr>
              <a:defRPr sz="2800"/>
            </a:lvl1pPr>
            <a:lvl2pPr>
              <a:buClr>
                <a:srgbClr val="002060"/>
              </a:buClr>
              <a:defRPr sz="2400"/>
            </a:lvl2pPr>
            <a:lvl3pPr>
              <a:buClr>
                <a:srgbClr val="002060"/>
              </a:buClr>
              <a:defRPr sz="2400"/>
            </a:lvl3pPr>
            <a:lvl4pPr>
              <a:buClr>
                <a:srgbClr val="002060"/>
              </a:buCl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9"/>
          <p:cNvSpPr>
            <a:spLocks noGrp="1"/>
          </p:cNvSpPr>
          <p:nvPr>
            <p:ph type="ftr" sz="quarter" idx="3"/>
          </p:nvPr>
        </p:nvSpPr>
        <p:spPr>
          <a:xfrm>
            <a:off x="609600" y="6324601"/>
            <a:ext cx="3860800" cy="365125"/>
          </a:xfrm>
          <a:prstGeom prst="rect">
            <a:avLst/>
          </a:prstGeom>
        </p:spPr>
        <p:txBody>
          <a:bodyPr vert="horz" lIns="91440" tIns="45720" rIns="91440" bIns="45720" rtlCol="0" anchor="ctr"/>
          <a:lstStyle>
            <a:lvl1pPr algn="just">
              <a:defRPr sz="1200">
                <a:solidFill>
                  <a:schemeClr val="tx1">
                    <a:tint val="75000"/>
                  </a:schemeClr>
                </a:solidFill>
              </a:defRPr>
            </a:lvl1pPr>
          </a:lstStyle>
          <a:p>
            <a:r>
              <a:rPr lang="en-US">
                <a:solidFill>
                  <a:srgbClr val="000000">
                    <a:tint val="75000"/>
                  </a:srgbClr>
                </a:solidFill>
              </a:rPr>
              <a:t>PNX Processing and Interpretation</a:t>
            </a:r>
            <a:endParaRPr lang="en-US" dirty="0">
              <a:solidFill>
                <a:srgbClr val="000000">
                  <a:tint val="75000"/>
                </a:srgbClr>
              </a:solidFill>
            </a:endParaRPr>
          </a:p>
        </p:txBody>
      </p:sp>
    </p:spTree>
    <p:extLst>
      <p:ext uri="{BB962C8B-B14F-4D97-AF65-F5344CB8AC3E}">
        <p14:creationId xmlns:p14="http://schemas.microsoft.com/office/powerpoint/2010/main" val="237007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609600" y="6324601"/>
            <a:ext cx="3860800" cy="365125"/>
          </a:xfrm>
          <a:prstGeom prst="rect">
            <a:avLst/>
          </a:prstGeom>
        </p:spPr>
        <p:txBody>
          <a:bodyPr/>
          <a:lstStyle/>
          <a:p>
            <a:endParaRPr lang="en-US">
              <a:solidFill>
                <a:srgbClr val="000000">
                  <a:tint val="75000"/>
                </a:srgbClr>
              </a:solidFill>
            </a:endParaRPr>
          </a:p>
        </p:txBody>
      </p:sp>
      <p:sp>
        <p:nvSpPr>
          <p:cNvPr id="11" name="Content Placeholder 2"/>
          <p:cNvSpPr>
            <a:spLocks noGrp="1"/>
          </p:cNvSpPr>
          <p:nvPr>
            <p:ph idx="1" hasCustomPrompt="1"/>
          </p:nvPr>
        </p:nvSpPr>
        <p:spPr>
          <a:xfrm>
            <a:off x="617476" y="1498600"/>
            <a:ext cx="11108267" cy="4826000"/>
          </a:xfrm>
        </p:spPr>
        <p:txBody>
          <a:bodyPr/>
          <a:lstStyle>
            <a:lvl1pPr>
              <a:spcBef>
                <a:spcPts val="0"/>
              </a:spcBef>
              <a:defRPr sz="2400" b="0"/>
            </a:lvl1pPr>
            <a:lvl2pPr>
              <a:spcBef>
                <a:spcPts val="0"/>
              </a:spcBef>
              <a:defRPr sz="2000"/>
            </a:lvl2pPr>
            <a:lvl3pPr>
              <a:spcBef>
                <a:spcPts val="0"/>
              </a:spcBef>
              <a:defRPr sz="1800"/>
            </a:lvl3pPr>
            <a:lvl4pPr>
              <a:spcBef>
                <a:spcPts val="0"/>
              </a:spcBef>
              <a:defRPr sz="1600"/>
            </a:lvl4pPr>
            <a:lvl5pPr>
              <a:defRPr sz="1800"/>
            </a:lvl5pPr>
          </a:lstStyle>
          <a:p>
            <a:pPr lvl="0"/>
            <a:r>
              <a:rPr lang="es-VE" altLang="en-US" err="1"/>
              <a:t>Click</a:t>
            </a:r>
            <a:r>
              <a:rPr lang="es-VE" altLang="en-US"/>
              <a:t> </a:t>
            </a:r>
            <a:r>
              <a:rPr lang="es-VE" altLang="en-US" err="1"/>
              <a:t>to</a:t>
            </a:r>
            <a:r>
              <a:rPr lang="es-VE" altLang="en-US"/>
              <a:t> </a:t>
            </a:r>
            <a:r>
              <a:rPr lang="es-VE" altLang="en-US" err="1"/>
              <a:t>edit</a:t>
            </a:r>
            <a:r>
              <a:rPr lang="es-VE" altLang="en-US"/>
              <a:t> master </a:t>
            </a:r>
            <a:r>
              <a:rPr lang="es-VE" altLang="en-US" err="1"/>
              <a:t>text</a:t>
            </a:r>
            <a:r>
              <a:rPr lang="es-VE" altLang="en-US"/>
              <a:t> </a:t>
            </a:r>
            <a:r>
              <a:rPr lang="es-VE" altLang="en-US" err="1"/>
              <a:t>styles</a:t>
            </a:r>
            <a:endParaRPr lang="es-VE" altLang="en-US"/>
          </a:p>
          <a:p>
            <a:pPr lvl="1"/>
            <a:r>
              <a:rPr lang="es-VE" altLang="en-US" err="1"/>
              <a:t>Second</a:t>
            </a:r>
            <a:r>
              <a:rPr lang="es-VE" altLang="en-US"/>
              <a:t> </a:t>
            </a:r>
            <a:r>
              <a:rPr lang="es-VE" altLang="en-US" err="1"/>
              <a:t>level</a:t>
            </a:r>
            <a:endParaRPr lang="es-VE" altLang="en-US"/>
          </a:p>
          <a:p>
            <a:pPr lvl="2"/>
            <a:r>
              <a:rPr lang="es-VE" altLang="en-US" err="1"/>
              <a:t>Third</a:t>
            </a:r>
            <a:r>
              <a:rPr lang="es-VE" altLang="en-US"/>
              <a:t> </a:t>
            </a:r>
            <a:r>
              <a:rPr lang="es-VE" altLang="en-US" err="1"/>
              <a:t>level</a:t>
            </a:r>
            <a:endParaRPr lang="es-VE" altLang="en-US"/>
          </a:p>
          <a:p>
            <a:pPr lvl="3"/>
            <a:r>
              <a:rPr lang="es-VE" altLang="en-US" err="1"/>
              <a:t>Fourth</a:t>
            </a:r>
            <a:r>
              <a:rPr lang="es-VE" altLang="en-US"/>
              <a:t> </a:t>
            </a:r>
            <a:r>
              <a:rPr lang="es-VE" altLang="en-US" err="1"/>
              <a:t>level</a:t>
            </a:r>
            <a:endParaRPr lang="es-VE" altLang="en-US"/>
          </a:p>
          <a:p>
            <a:pPr lvl="3"/>
            <a:endParaRPr lang="es-VE" alt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0951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srgbClr val="000000">
                  <a:tint val="75000"/>
                </a:srgbClr>
              </a:solidFill>
            </a:endParaRPr>
          </a:p>
        </p:txBody>
      </p:sp>
      <p:sp>
        <p:nvSpPr>
          <p:cNvPr id="8" name="Content Placeholder 2"/>
          <p:cNvSpPr>
            <a:spLocks noGrp="1"/>
          </p:cNvSpPr>
          <p:nvPr>
            <p:ph sz="half" idx="11"/>
          </p:nvPr>
        </p:nvSpPr>
        <p:spPr>
          <a:xfrm>
            <a:off x="6197601" y="1466462"/>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866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609600" y="6324601"/>
            <a:ext cx="3860800" cy="365125"/>
          </a:xfrm>
          <a:prstGeom prst="rect">
            <a:avLst/>
          </a:prstGeom>
        </p:spPr>
        <p:txBody>
          <a:bodyPr/>
          <a:lstStyle/>
          <a:p>
            <a:endParaRPr lang="en-US">
              <a:solidFill>
                <a:srgbClr val="000000">
                  <a:tint val="75000"/>
                </a:srgbClr>
              </a:solidFill>
            </a:endParaRPr>
          </a:p>
        </p:txBody>
      </p:sp>
      <p:sp>
        <p:nvSpPr>
          <p:cNvPr id="11" name="Content Placeholder 2"/>
          <p:cNvSpPr>
            <a:spLocks noGrp="1"/>
          </p:cNvSpPr>
          <p:nvPr>
            <p:ph idx="1" hasCustomPrompt="1"/>
          </p:nvPr>
        </p:nvSpPr>
        <p:spPr>
          <a:xfrm>
            <a:off x="617476" y="1498600"/>
            <a:ext cx="11108267" cy="4826000"/>
          </a:xfrm>
        </p:spPr>
        <p:txBody>
          <a:bodyPr/>
          <a:lstStyle>
            <a:lvl1pPr>
              <a:spcBef>
                <a:spcPts val="0"/>
              </a:spcBef>
              <a:defRPr sz="2400" b="0"/>
            </a:lvl1pPr>
            <a:lvl2pPr>
              <a:spcBef>
                <a:spcPts val="0"/>
              </a:spcBef>
              <a:defRPr sz="2000"/>
            </a:lvl2pPr>
            <a:lvl3pPr>
              <a:spcBef>
                <a:spcPts val="0"/>
              </a:spcBef>
              <a:defRPr sz="1800"/>
            </a:lvl3pPr>
            <a:lvl4pPr>
              <a:spcBef>
                <a:spcPts val="0"/>
              </a:spcBef>
              <a:defRPr sz="1600"/>
            </a:lvl4pPr>
            <a:lvl5pPr>
              <a:defRPr sz="1800"/>
            </a:lvl5pPr>
          </a:lstStyle>
          <a:p>
            <a:pPr lvl="0"/>
            <a:r>
              <a:rPr lang="es-VE" altLang="en-US" err="1"/>
              <a:t>Click</a:t>
            </a:r>
            <a:r>
              <a:rPr lang="es-VE" altLang="en-US"/>
              <a:t> </a:t>
            </a:r>
            <a:r>
              <a:rPr lang="es-VE" altLang="en-US" err="1"/>
              <a:t>to</a:t>
            </a:r>
            <a:r>
              <a:rPr lang="es-VE" altLang="en-US"/>
              <a:t> </a:t>
            </a:r>
            <a:r>
              <a:rPr lang="es-VE" altLang="en-US" err="1"/>
              <a:t>edit</a:t>
            </a:r>
            <a:r>
              <a:rPr lang="es-VE" altLang="en-US"/>
              <a:t> master </a:t>
            </a:r>
            <a:r>
              <a:rPr lang="es-VE" altLang="en-US" err="1"/>
              <a:t>text</a:t>
            </a:r>
            <a:r>
              <a:rPr lang="es-VE" altLang="en-US"/>
              <a:t> </a:t>
            </a:r>
            <a:r>
              <a:rPr lang="es-VE" altLang="en-US" err="1"/>
              <a:t>styles</a:t>
            </a:r>
            <a:endParaRPr lang="es-VE" altLang="en-US"/>
          </a:p>
          <a:p>
            <a:pPr lvl="1"/>
            <a:r>
              <a:rPr lang="es-VE" altLang="en-US" err="1"/>
              <a:t>Second</a:t>
            </a:r>
            <a:r>
              <a:rPr lang="es-VE" altLang="en-US"/>
              <a:t> </a:t>
            </a:r>
            <a:r>
              <a:rPr lang="es-VE" altLang="en-US" err="1"/>
              <a:t>level</a:t>
            </a:r>
            <a:endParaRPr lang="es-VE" altLang="en-US"/>
          </a:p>
          <a:p>
            <a:pPr lvl="2"/>
            <a:r>
              <a:rPr lang="es-VE" altLang="en-US" err="1"/>
              <a:t>Third</a:t>
            </a:r>
            <a:r>
              <a:rPr lang="es-VE" altLang="en-US"/>
              <a:t> </a:t>
            </a:r>
            <a:r>
              <a:rPr lang="es-VE" altLang="en-US" err="1"/>
              <a:t>level</a:t>
            </a:r>
            <a:endParaRPr lang="es-VE" altLang="en-US"/>
          </a:p>
          <a:p>
            <a:pPr lvl="3"/>
            <a:r>
              <a:rPr lang="es-VE" altLang="en-US" err="1"/>
              <a:t>Fourth</a:t>
            </a:r>
            <a:r>
              <a:rPr lang="es-VE" altLang="en-US"/>
              <a:t> </a:t>
            </a:r>
            <a:r>
              <a:rPr lang="es-VE" altLang="en-US" err="1"/>
              <a:t>level</a:t>
            </a:r>
            <a:endParaRPr lang="es-VE" altLang="en-US"/>
          </a:p>
          <a:p>
            <a:pPr lvl="3"/>
            <a:endParaRPr lang="es-VE" alt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0820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srgbClr val="000000">
                  <a:tint val="75000"/>
                </a:srgbClr>
              </a:solidFill>
            </a:endParaRPr>
          </a:p>
        </p:txBody>
      </p:sp>
      <p:sp>
        <p:nvSpPr>
          <p:cNvPr id="8" name="Content Placeholder 2"/>
          <p:cNvSpPr>
            <a:spLocks noGrp="1"/>
          </p:cNvSpPr>
          <p:nvPr>
            <p:ph sz="half" idx="11"/>
          </p:nvPr>
        </p:nvSpPr>
        <p:spPr>
          <a:xfrm>
            <a:off x="6197601" y="1466462"/>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389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2" name="Picture 1" descr="layout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717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609600" y="6324601"/>
            <a:ext cx="3860800" cy="365125"/>
          </a:xfrm>
          <a:prstGeom prst="rect">
            <a:avLst/>
          </a:prstGeom>
        </p:spPr>
        <p:txBody>
          <a:bodyPr/>
          <a:lstStyle/>
          <a:p>
            <a:endParaRPr lang="en-US"/>
          </a:p>
        </p:txBody>
      </p:sp>
      <p:sp>
        <p:nvSpPr>
          <p:cNvPr id="11" name="Content Placeholder 2"/>
          <p:cNvSpPr>
            <a:spLocks noGrp="1"/>
          </p:cNvSpPr>
          <p:nvPr>
            <p:ph idx="1" hasCustomPrompt="1"/>
          </p:nvPr>
        </p:nvSpPr>
        <p:spPr>
          <a:xfrm>
            <a:off x="617476" y="1498600"/>
            <a:ext cx="11108267" cy="4826000"/>
          </a:xfrm>
        </p:spPr>
        <p:txBody>
          <a:bodyPr/>
          <a:lstStyle>
            <a:lvl1pPr>
              <a:spcBef>
                <a:spcPts val="0"/>
              </a:spcBef>
              <a:defRPr sz="2400" b="0"/>
            </a:lvl1pPr>
            <a:lvl2pPr>
              <a:spcBef>
                <a:spcPts val="0"/>
              </a:spcBef>
              <a:defRPr sz="2000"/>
            </a:lvl2pPr>
            <a:lvl3pPr>
              <a:spcBef>
                <a:spcPts val="0"/>
              </a:spcBef>
              <a:defRPr sz="1800"/>
            </a:lvl3pPr>
            <a:lvl4pPr>
              <a:spcBef>
                <a:spcPts val="0"/>
              </a:spcBef>
              <a:defRPr sz="1600"/>
            </a:lvl4pPr>
            <a:lvl5pPr>
              <a:defRPr sz="1800"/>
            </a:lvl5pPr>
          </a:lstStyle>
          <a:p>
            <a:pPr lvl="0"/>
            <a:r>
              <a:rPr lang="es-VE" altLang="en-US" err="1"/>
              <a:t>Click</a:t>
            </a:r>
            <a:r>
              <a:rPr lang="es-VE" altLang="en-US"/>
              <a:t> </a:t>
            </a:r>
            <a:r>
              <a:rPr lang="es-VE" altLang="en-US" err="1"/>
              <a:t>to</a:t>
            </a:r>
            <a:r>
              <a:rPr lang="es-VE" altLang="en-US"/>
              <a:t> </a:t>
            </a:r>
            <a:r>
              <a:rPr lang="es-VE" altLang="en-US" err="1"/>
              <a:t>edit</a:t>
            </a:r>
            <a:r>
              <a:rPr lang="es-VE" altLang="en-US"/>
              <a:t> master </a:t>
            </a:r>
            <a:r>
              <a:rPr lang="es-VE" altLang="en-US" err="1"/>
              <a:t>text</a:t>
            </a:r>
            <a:r>
              <a:rPr lang="es-VE" altLang="en-US"/>
              <a:t> </a:t>
            </a:r>
            <a:r>
              <a:rPr lang="es-VE" altLang="en-US" err="1"/>
              <a:t>styles</a:t>
            </a:r>
            <a:endParaRPr lang="es-VE" altLang="en-US"/>
          </a:p>
          <a:p>
            <a:pPr lvl="1"/>
            <a:r>
              <a:rPr lang="es-VE" altLang="en-US" err="1"/>
              <a:t>Second</a:t>
            </a:r>
            <a:r>
              <a:rPr lang="es-VE" altLang="en-US"/>
              <a:t> </a:t>
            </a:r>
            <a:r>
              <a:rPr lang="es-VE" altLang="en-US" err="1"/>
              <a:t>level</a:t>
            </a:r>
            <a:endParaRPr lang="es-VE" altLang="en-US"/>
          </a:p>
          <a:p>
            <a:pPr lvl="2"/>
            <a:r>
              <a:rPr lang="es-VE" altLang="en-US" err="1"/>
              <a:t>Third</a:t>
            </a:r>
            <a:r>
              <a:rPr lang="es-VE" altLang="en-US"/>
              <a:t> </a:t>
            </a:r>
            <a:r>
              <a:rPr lang="es-VE" altLang="en-US" err="1"/>
              <a:t>level</a:t>
            </a:r>
            <a:endParaRPr lang="es-VE" altLang="en-US"/>
          </a:p>
          <a:p>
            <a:pPr lvl="3"/>
            <a:r>
              <a:rPr lang="es-VE" altLang="en-US" err="1"/>
              <a:t>Fourth</a:t>
            </a:r>
            <a:r>
              <a:rPr lang="es-VE" altLang="en-US"/>
              <a:t> </a:t>
            </a:r>
            <a:r>
              <a:rPr lang="es-VE" altLang="en-US" err="1"/>
              <a:t>level</a:t>
            </a:r>
            <a:endParaRPr lang="es-VE" altLang="en-US"/>
          </a:p>
          <a:p>
            <a:pPr lvl="3"/>
            <a:endParaRPr lang="es-VE" alt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7674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p>
        </p:txBody>
      </p:sp>
      <p:sp>
        <p:nvSpPr>
          <p:cNvPr id="8" name="Content Placeholder 2"/>
          <p:cNvSpPr>
            <a:spLocks noGrp="1"/>
          </p:cNvSpPr>
          <p:nvPr>
            <p:ph sz="half" idx="11"/>
          </p:nvPr>
        </p:nvSpPr>
        <p:spPr>
          <a:xfrm>
            <a:off x="6197601" y="1466462"/>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745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7119" y="304800"/>
            <a:ext cx="11140494" cy="1143000"/>
          </a:xfrm>
        </p:spPr>
        <p:txBody>
          <a:bodyPr/>
          <a:lstStyle/>
          <a:p>
            <a:r>
              <a:rPr lang="en-US"/>
              <a:t>Click to edit Master title style</a:t>
            </a:r>
          </a:p>
        </p:txBody>
      </p:sp>
      <p:sp>
        <p:nvSpPr>
          <p:cNvPr id="3" name="Text Placeholder 2"/>
          <p:cNvSpPr>
            <a:spLocks noGrp="1"/>
          </p:cNvSpPr>
          <p:nvPr>
            <p:ph type="body" sz="half" idx="1"/>
          </p:nvPr>
        </p:nvSpPr>
        <p:spPr>
          <a:xfrm>
            <a:off x="467120" y="1657351"/>
            <a:ext cx="5476432" cy="419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31182" y="1657350"/>
            <a:ext cx="5476432" cy="202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31182" y="3830639"/>
            <a:ext cx="5476432"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67120" y="6048375"/>
            <a:ext cx="2562313" cy="457200"/>
          </a:xfrm>
        </p:spPr>
        <p:txBody>
          <a:bodyPr/>
          <a:lstStyle>
            <a:lvl1pPr>
              <a:defRPr/>
            </a:lvl1pPr>
          </a:lstStyle>
          <a:p>
            <a:fld id="{B3C8E82F-0B6D-4791-9785-4DAD4DD93793}" type="slidenum">
              <a:rPr lang="en-US" altLang="en-US"/>
              <a:pPr/>
              <a:t>‹#›</a:t>
            </a:fld>
            <a:r>
              <a:rPr lang="en-US" altLang="en-US"/>
              <a:t>	SLB</a:t>
            </a:r>
          </a:p>
          <a:p>
            <a:fld id="{FF26C363-A327-4A15-992B-2C0DCD7A9BB1}" type="datetime1">
              <a:rPr lang="en-US" altLang="en-US"/>
              <a:pPr/>
              <a:t>10/13/2022</a:t>
            </a:fld>
            <a:endParaRPr lang="en-US" altLang="en-US"/>
          </a:p>
        </p:txBody>
      </p:sp>
    </p:spTree>
    <p:extLst>
      <p:ext uri="{BB962C8B-B14F-4D97-AF65-F5344CB8AC3E}">
        <p14:creationId xmlns:p14="http://schemas.microsoft.com/office/powerpoint/2010/main" val="1611729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087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3552D6F-9CBD-4605-ACCA-AE891F67CC9A}" type="slidenum">
              <a:rPr lang="en-US" altLang="en-US"/>
              <a:pPr/>
              <a:t>‹#›</a:t>
            </a:fld>
            <a:r>
              <a:rPr lang="en-US" altLang="en-US"/>
              <a:t>	SLB</a:t>
            </a:r>
          </a:p>
          <a:p>
            <a:fld id="{6D0914B3-6D1D-4665-BA19-8F7EDBE37CD6}" type="datetime1">
              <a:rPr lang="en-US" altLang="en-US"/>
              <a:pPr/>
              <a:t>10/13/2022</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1216" y="152400"/>
            <a:ext cx="8196384" cy="876300"/>
          </a:xfrm>
        </p:spPr>
        <p:txBody>
          <a:bodyPr/>
          <a:lstStyle/>
          <a:p>
            <a:r>
              <a:rPr lang="en-US"/>
              <a:t>Click to edit Master title style</a:t>
            </a:r>
          </a:p>
        </p:txBody>
      </p:sp>
      <p:sp>
        <p:nvSpPr>
          <p:cNvPr id="3" name="Content Placeholder 2"/>
          <p:cNvSpPr>
            <a:spLocks noGrp="1"/>
          </p:cNvSpPr>
          <p:nvPr>
            <p:ph sz="half" idx="1"/>
          </p:nvPr>
        </p:nvSpPr>
        <p:spPr>
          <a:xfrm>
            <a:off x="576386" y="1460500"/>
            <a:ext cx="5459047"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23000" y="14605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23000" y="3949700"/>
            <a:ext cx="5461000" cy="233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609600" y="6324601"/>
            <a:ext cx="3860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4696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281CAB9-18C3-40DF-BB62-BDECFDBF5C26}" type="slidenum">
              <a:rPr lang="en-US" altLang="en-US"/>
              <a:pPr/>
              <a:t>‹#›</a:t>
            </a:fld>
            <a:r>
              <a:rPr lang="en-US" altLang="en-US"/>
              <a:t>	SLB</a:t>
            </a:r>
          </a:p>
          <a:p>
            <a:fld id="{69BC395B-4E19-4B7B-90B2-526EAF809C43}" type="datetime1">
              <a:rPr lang="en-US" altLang="en-US"/>
              <a:pPr/>
              <a:t>10/13/2022</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95" y="273050"/>
            <a:ext cx="401057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59" y="273051"/>
            <a:ext cx="681524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95" y="1435101"/>
            <a:ext cx="401057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FF08DC5-3500-4C69-9C5D-0C29AE0223DC}" type="slidenum">
              <a:rPr lang="en-US" altLang="en-US"/>
              <a:pPr/>
              <a:t>‹#›</a:t>
            </a:fld>
            <a:r>
              <a:rPr lang="en-US" altLang="en-US"/>
              <a:t>	SLB</a:t>
            </a:r>
          </a:p>
          <a:p>
            <a:fld id="{D94B412C-A290-49B7-8BC6-2B6306F3F811}" type="datetime1">
              <a:rPr lang="en-US" altLang="en-US"/>
              <a:pPr/>
              <a:t>10/13/2022</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21" y="4800600"/>
            <a:ext cx="7313636"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321" y="612775"/>
            <a:ext cx="7313636"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0321" y="5367338"/>
            <a:ext cx="731363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76690CF-B0BA-4EA0-B059-8593F0B17CB7}" type="slidenum">
              <a:rPr lang="en-US" altLang="en-US"/>
              <a:pPr/>
              <a:t>‹#›</a:t>
            </a:fld>
            <a:r>
              <a:rPr lang="en-US" altLang="en-US"/>
              <a:t>	SLB</a:t>
            </a:r>
          </a:p>
          <a:p>
            <a:fld id="{50F85B5D-E902-4F32-97A7-80AF3ABEC2FF}" type="datetime1">
              <a:rPr lang="en-US" altLang="en-US"/>
              <a:pPr/>
              <a:t>10/13/2022</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5.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oleObject" Target="../embeddings/oleObject6.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emf"/><Relationship Id="rId2" Type="http://schemas.openxmlformats.org/officeDocument/2006/relationships/slideLayout" Target="../slideLayouts/slideLayout28.xml"/><Relationship Id="rId16" Type="http://schemas.openxmlformats.org/officeDocument/2006/relationships/oleObject" Target="../embeddings/oleObject7.bin"/><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8.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12.pn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7" cstate="print"/>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F2683DD-6F9B-4673-AB6D-819364406036}"/>
              </a:ext>
            </a:extLst>
          </p:cNvPr>
          <p:cNvGraphicFramePr>
            <a:graphicFrameLocks noChangeAspect="1"/>
          </p:cNvGraphicFramePr>
          <p:nvPr userDrawn="1">
            <p:custDataLst>
              <p:tags r:id="rId26"/>
            </p:custDataLst>
            <p:extLst>
              <p:ext uri="{D42A27DB-BD31-4B8C-83A1-F6EECF244321}">
                <p14:modId xmlns:p14="http://schemas.microsoft.com/office/powerpoint/2010/main" val="329665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49" imgH="349" progId="TCLayout.ActiveDocument.1">
                  <p:embed/>
                </p:oleObj>
              </mc:Choice>
              <mc:Fallback>
                <p:oleObj name="think-cell Slide" r:id="rId28" imgW="349" imgH="349" progId="TCLayout.ActiveDocument.1">
                  <p:embed/>
                  <p:pic>
                    <p:nvPicPr>
                      <p:cNvPr id="4" name="Object 3" hidden="1">
                        <a:extLst>
                          <a:ext uri="{FF2B5EF4-FFF2-40B4-BE49-F238E27FC236}">
                            <a16:creationId xmlns:a16="http://schemas.microsoft.com/office/drawing/2014/main" id="{AF2683DD-6F9B-4673-AB6D-819364406036}"/>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027" name="Rectangle 3"/>
          <p:cNvSpPr>
            <a:spLocks noGrp="1" noChangeArrowheads="1"/>
          </p:cNvSpPr>
          <p:nvPr>
            <p:ph type="title"/>
          </p:nvPr>
        </p:nvSpPr>
        <p:spPr bwMode="auto">
          <a:xfrm>
            <a:off x="467119" y="304800"/>
            <a:ext cx="11140494" cy="1143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title style</a:t>
            </a:r>
          </a:p>
        </p:txBody>
      </p:sp>
      <p:sp>
        <p:nvSpPr>
          <p:cNvPr id="1029" name="Rectangle 5"/>
          <p:cNvSpPr>
            <a:spLocks noGrp="1" noChangeArrowheads="1"/>
          </p:cNvSpPr>
          <p:nvPr>
            <p:ph type="dt" sz="half" idx="2"/>
          </p:nvPr>
        </p:nvSpPr>
        <p:spPr bwMode="auto">
          <a:xfrm>
            <a:off x="467120" y="6048375"/>
            <a:ext cx="256231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tabLst>
                <a:tab pos="228600" algn="l"/>
              </a:tabLst>
              <a:defRPr sz="1000"/>
            </a:lvl1pPr>
          </a:lstStyle>
          <a:p>
            <a:fld id="{AC6605A8-364F-4C6E-9AF1-FC88F80D5DE4}" type="slidenum">
              <a:rPr lang="en-US" altLang="en-US"/>
              <a:pPr/>
              <a:t>‹#›</a:t>
            </a:fld>
            <a:r>
              <a:rPr lang="en-US" altLang="en-US"/>
              <a:t>	SLB</a:t>
            </a:r>
          </a:p>
          <a:p>
            <a:fld id="{E5C94C94-74DA-4681-AB13-DA56072F2971}" type="datetime1">
              <a:rPr lang="en-US" altLang="en-US"/>
              <a:pPr/>
              <a:t>10/13/2022</a:t>
            </a:fld>
            <a:endParaRPr lang="en-US" altLang="en-US"/>
          </a:p>
        </p:txBody>
      </p:sp>
      <p:sp>
        <p:nvSpPr>
          <p:cNvPr id="1034" name="Rectangle 10"/>
          <p:cNvSpPr>
            <a:spLocks noGrp="1" noChangeArrowheads="1"/>
          </p:cNvSpPr>
          <p:nvPr>
            <p:ph type="body" idx="1"/>
          </p:nvPr>
        </p:nvSpPr>
        <p:spPr bwMode="auto">
          <a:xfrm>
            <a:off x="467119" y="1657351"/>
            <a:ext cx="11140494" cy="4194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43" name="Picture 19"/>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10388146" y="6468643"/>
            <a:ext cx="1688664" cy="330200"/>
          </a:xfrm>
          <a:prstGeom prst="rect">
            <a:avLst/>
          </a:prstGeom>
          <a:noFill/>
          <a:ln w="9525">
            <a:noFill/>
            <a:miter lim="800000"/>
            <a:headEnd/>
            <a:tailEnd/>
          </a:ln>
        </p:spPr>
      </p:pic>
      <p:sp>
        <p:nvSpPr>
          <p:cNvPr id="1046" name="Classification"/>
          <p:cNvSpPr txBox="1">
            <a:spLocks noChangeArrowheads="1"/>
          </p:cNvSpPr>
          <p:nvPr userDrawn="1"/>
        </p:nvSpPr>
        <p:spPr bwMode="auto">
          <a:xfrm>
            <a:off x="11633021" y="609600"/>
            <a:ext cx="562888" cy="5257800"/>
          </a:xfrm>
          <a:prstGeom prst="rect">
            <a:avLst/>
          </a:prstGeom>
          <a:noFill/>
          <a:ln w="9525">
            <a:noFill/>
            <a:miter lim="800000"/>
            <a:headEnd/>
            <a:tailEnd/>
          </a:ln>
          <a:effectLst/>
        </p:spPr>
        <p:txBody>
          <a:bodyPr vert="eaVert"/>
          <a:lstStyle/>
          <a:p>
            <a:pPr algn="ctr"/>
            <a:r>
              <a:rPr lang="en-US" sz="1000" b="1">
                <a:solidFill>
                  <a:srgbClr val="C0C0C0"/>
                </a:solidFill>
                <a:latin typeface="Arial" charset="0"/>
              </a:rPr>
              <a:t>Schlumberger Private</a:t>
            </a:r>
          </a:p>
        </p:txBody>
      </p:sp>
      <p:sp>
        <p:nvSpPr>
          <p:cNvPr id="2" name="TextBox 1">
            <a:extLst>
              <a:ext uri="{FF2B5EF4-FFF2-40B4-BE49-F238E27FC236}">
                <a16:creationId xmlns:a16="http://schemas.microsoft.com/office/drawing/2014/main" id="{E816DE4D-9F2A-4DAE-9A58-55A7CCE53144}"/>
              </a:ext>
            </a:extLst>
          </p:cNvPr>
          <p:cNvSpPr txBox="1"/>
          <p:nvPr userDrawn="1">
            <p:extLst>
              <p:ext uri="{1162E1C5-73C7-4A58-AE30-91384D911F3F}">
                <p184:classification xmlns:p184="http://schemas.microsoft.com/office/powerpoint/2018/4/main" val="ftr"/>
              </p:ext>
            </p:extLst>
          </p:nvPr>
        </p:nvSpPr>
        <p:spPr>
          <a:xfrm>
            <a:off x="5444300" y="6705600"/>
            <a:ext cx="1147762" cy="152400"/>
          </a:xfrm>
          <a:prstGeom prst="rect">
            <a:avLst/>
          </a:prstGeom>
        </p:spPr>
        <p:txBody>
          <a:bodyPr horzOverflow="overflow" lIns="0" tIns="0" rIns="0" bIns="0">
            <a:spAutoFit/>
          </a:bodyPr>
          <a:lstStyle/>
          <a:p>
            <a:pPr algn="ctr"/>
            <a:r>
              <a:rPr lang="en-US" sz="1000">
                <a:solidFill>
                  <a:srgbClr val="000000"/>
                </a:solidFill>
                <a:latin typeface="Calibri" panose="020F0502020204030204" pitchFamily="34" charset="0"/>
                <a:cs typeface="Calibri" panose="020F0502020204030204" pitchFamily="34" charset="0"/>
              </a:rPr>
              <a:t>Schlumberger-Private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6" r:id="rId5"/>
    <p:sldLayoutId id="2147483654" r:id="rId6"/>
    <p:sldLayoutId id="2147483655" r:id="rId7"/>
    <p:sldLayoutId id="2147483667"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707" r:id="rId18"/>
    <p:sldLayoutId id="2147483708" r:id="rId19"/>
    <p:sldLayoutId id="2147483709" r:id="rId20"/>
    <p:sldLayoutId id="2147483724" r:id="rId21"/>
    <p:sldLayoutId id="2147483725" r:id="rId22"/>
    <p:sldLayoutId id="2147483726" r:id="rId23"/>
    <p:sldLayoutId id="2147483727" r:id="rId24"/>
  </p:sldLayoutIdLst>
  <p:hf sldNum="0" hdr="0" ftr="0"/>
  <p:txStyles>
    <p:title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Arial Narrow" pitchFamily="34" charset="0"/>
        </a:defRPr>
      </a:lvl2pPr>
      <a:lvl3pPr algn="l" rtl="0" eaLnBrk="0" fontAlgn="base" hangingPunct="0">
        <a:spcBef>
          <a:spcPct val="0"/>
        </a:spcBef>
        <a:spcAft>
          <a:spcPct val="0"/>
        </a:spcAft>
        <a:defRPr kumimoji="1" sz="3600">
          <a:solidFill>
            <a:schemeClr val="tx2"/>
          </a:solidFill>
          <a:latin typeface="Arial Narrow" pitchFamily="34" charset="0"/>
        </a:defRPr>
      </a:lvl3pPr>
      <a:lvl4pPr algn="l" rtl="0" eaLnBrk="0" fontAlgn="base" hangingPunct="0">
        <a:spcBef>
          <a:spcPct val="0"/>
        </a:spcBef>
        <a:spcAft>
          <a:spcPct val="0"/>
        </a:spcAft>
        <a:defRPr kumimoji="1" sz="3600">
          <a:solidFill>
            <a:schemeClr val="tx2"/>
          </a:solidFill>
          <a:latin typeface="Arial Narrow" pitchFamily="34" charset="0"/>
        </a:defRPr>
      </a:lvl4pPr>
      <a:lvl5pPr algn="l" rtl="0" eaLnBrk="0" fontAlgn="base" hangingPunct="0">
        <a:spcBef>
          <a:spcPct val="0"/>
        </a:spcBef>
        <a:spcAft>
          <a:spcPct val="0"/>
        </a:spcAft>
        <a:defRPr kumimoji="1" sz="3600">
          <a:solidFill>
            <a:schemeClr val="tx2"/>
          </a:solidFill>
          <a:latin typeface="Arial Narrow" pitchFamily="34" charset="0"/>
        </a:defRPr>
      </a:lvl5pPr>
      <a:lvl6pPr marL="457200" algn="l" rtl="0" eaLnBrk="0" fontAlgn="base" hangingPunct="0">
        <a:spcBef>
          <a:spcPct val="0"/>
        </a:spcBef>
        <a:spcAft>
          <a:spcPct val="0"/>
        </a:spcAft>
        <a:defRPr kumimoji="1" sz="3600">
          <a:solidFill>
            <a:schemeClr val="tx2"/>
          </a:solidFill>
          <a:latin typeface="Arial Narrow" pitchFamily="34" charset="0"/>
        </a:defRPr>
      </a:lvl6pPr>
      <a:lvl7pPr marL="914400" algn="l" rtl="0" eaLnBrk="0" fontAlgn="base" hangingPunct="0">
        <a:spcBef>
          <a:spcPct val="0"/>
        </a:spcBef>
        <a:spcAft>
          <a:spcPct val="0"/>
        </a:spcAft>
        <a:defRPr kumimoji="1" sz="3600">
          <a:solidFill>
            <a:schemeClr val="tx2"/>
          </a:solidFill>
          <a:latin typeface="Arial Narrow" pitchFamily="34" charset="0"/>
        </a:defRPr>
      </a:lvl7pPr>
      <a:lvl8pPr marL="1371600" algn="l" rtl="0" eaLnBrk="0" fontAlgn="base" hangingPunct="0">
        <a:spcBef>
          <a:spcPct val="0"/>
        </a:spcBef>
        <a:spcAft>
          <a:spcPct val="0"/>
        </a:spcAft>
        <a:defRPr kumimoji="1" sz="3600">
          <a:solidFill>
            <a:schemeClr val="tx2"/>
          </a:solidFill>
          <a:latin typeface="Arial Narrow" pitchFamily="34" charset="0"/>
        </a:defRPr>
      </a:lvl8pPr>
      <a:lvl9pPr marL="1828800" algn="l" rtl="0" eaLnBrk="0" fontAlgn="base" hangingPunct="0">
        <a:spcBef>
          <a:spcPct val="0"/>
        </a:spcBef>
        <a:spcAft>
          <a:spcPct val="0"/>
        </a:spcAft>
        <a:defRPr kumimoji="1" sz="3600">
          <a:solidFill>
            <a:schemeClr val="tx2"/>
          </a:solidFill>
          <a:latin typeface="Arial Narrow" pitchFamily="34" charset="0"/>
        </a:defRPr>
      </a:lvl9pPr>
    </p:titleStyle>
    <p:bodyStyle>
      <a:lvl1pPr algn="l" rtl="0" eaLnBrk="0" fontAlgn="base" hangingPunct="0">
        <a:spcBef>
          <a:spcPct val="20000"/>
        </a:spcBef>
        <a:spcAft>
          <a:spcPct val="0"/>
        </a:spcAft>
        <a:buClr>
          <a:srgbClr val="00FF00"/>
        </a:buClr>
        <a:defRPr kumimoji="1" sz="2800">
          <a:solidFill>
            <a:schemeClr val="tx1"/>
          </a:solidFill>
          <a:latin typeface="+mn-lt"/>
          <a:ea typeface="+mn-ea"/>
          <a:cs typeface="+mn-cs"/>
        </a:defRPr>
      </a:lvl1pPr>
      <a:lvl2pPr marL="342900" indent="-341313" algn="l" rtl="0" eaLnBrk="0" fontAlgn="base" hangingPunct="0">
        <a:spcBef>
          <a:spcPct val="30000"/>
        </a:spcBef>
        <a:spcAft>
          <a:spcPct val="0"/>
        </a:spcAft>
        <a:buClr>
          <a:schemeClr val="accent1"/>
        </a:buClr>
        <a:buSzPct val="80000"/>
        <a:buFont typeface="Wingdings" pitchFamily="2" charset="2"/>
        <a:buChar char="n"/>
        <a:defRPr kumimoji="1" sz="2800">
          <a:solidFill>
            <a:schemeClr val="tx1"/>
          </a:solidFill>
          <a:latin typeface="+mn-lt"/>
        </a:defRPr>
      </a:lvl2pPr>
      <a:lvl3pPr marL="685800" indent="-341313" algn="l" rtl="0" eaLnBrk="0" fontAlgn="base" hangingPunct="0">
        <a:spcBef>
          <a:spcPct val="15000"/>
        </a:spcBef>
        <a:spcAft>
          <a:spcPct val="0"/>
        </a:spcAft>
        <a:buClr>
          <a:schemeClr val="tx1"/>
        </a:buClr>
        <a:buChar char="–"/>
        <a:defRPr kumimoji="1" sz="2600">
          <a:solidFill>
            <a:schemeClr val="tx1"/>
          </a:solidFill>
          <a:latin typeface="+mn-lt"/>
        </a:defRPr>
      </a:lvl3pPr>
      <a:lvl4pPr marL="1028700" indent="-341313" algn="l" rtl="0" eaLnBrk="0" fontAlgn="base" hangingPunct="0">
        <a:spcBef>
          <a:spcPct val="10000"/>
        </a:spcBef>
        <a:spcAft>
          <a:spcPct val="0"/>
        </a:spcAft>
        <a:buClr>
          <a:schemeClr val="accent1"/>
        </a:buClr>
        <a:buChar char="•"/>
        <a:defRPr kumimoji="1" sz="2400">
          <a:solidFill>
            <a:schemeClr val="tx1"/>
          </a:solidFill>
          <a:latin typeface="+mn-lt"/>
        </a:defRPr>
      </a:lvl4pPr>
      <a:lvl5pPr marL="1371600" indent="-341313" algn="l" rtl="0" eaLnBrk="0" fontAlgn="base" hangingPunct="0">
        <a:spcBef>
          <a:spcPct val="5000"/>
        </a:spcBef>
        <a:spcAft>
          <a:spcPct val="0"/>
        </a:spcAft>
        <a:buClr>
          <a:schemeClr val="tx1"/>
        </a:buClr>
        <a:buChar char="–"/>
        <a:defRPr kumimoji="1" sz="2000">
          <a:solidFill>
            <a:schemeClr val="tx1"/>
          </a:solidFill>
          <a:latin typeface="+mn-lt"/>
        </a:defRPr>
      </a:lvl5pPr>
      <a:lvl6pPr marL="1828800" indent="-341313" algn="l" rtl="0" eaLnBrk="0" fontAlgn="base" hangingPunct="0">
        <a:spcBef>
          <a:spcPct val="5000"/>
        </a:spcBef>
        <a:spcAft>
          <a:spcPct val="0"/>
        </a:spcAft>
        <a:buClr>
          <a:schemeClr val="tx1"/>
        </a:buClr>
        <a:buChar char="–"/>
        <a:defRPr kumimoji="1" sz="2000">
          <a:solidFill>
            <a:schemeClr val="tx1"/>
          </a:solidFill>
          <a:latin typeface="+mn-lt"/>
        </a:defRPr>
      </a:lvl6pPr>
      <a:lvl7pPr marL="2286000" indent="-341313" algn="l" rtl="0" eaLnBrk="0" fontAlgn="base" hangingPunct="0">
        <a:spcBef>
          <a:spcPct val="5000"/>
        </a:spcBef>
        <a:spcAft>
          <a:spcPct val="0"/>
        </a:spcAft>
        <a:buClr>
          <a:schemeClr val="tx1"/>
        </a:buClr>
        <a:buChar char="–"/>
        <a:defRPr kumimoji="1" sz="2000">
          <a:solidFill>
            <a:schemeClr val="tx1"/>
          </a:solidFill>
          <a:latin typeface="+mn-lt"/>
        </a:defRPr>
      </a:lvl7pPr>
      <a:lvl8pPr marL="2743200" indent="-341313" algn="l" rtl="0" eaLnBrk="0" fontAlgn="base" hangingPunct="0">
        <a:spcBef>
          <a:spcPct val="5000"/>
        </a:spcBef>
        <a:spcAft>
          <a:spcPct val="0"/>
        </a:spcAft>
        <a:buClr>
          <a:schemeClr val="tx1"/>
        </a:buClr>
        <a:buChar char="–"/>
        <a:defRPr kumimoji="1" sz="2000">
          <a:solidFill>
            <a:schemeClr val="tx1"/>
          </a:solidFill>
          <a:latin typeface="+mn-lt"/>
        </a:defRPr>
      </a:lvl8pPr>
      <a:lvl9pPr marL="3200400" indent="-341313" algn="l" rtl="0" eaLnBrk="0" fontAlgn="base" hangingPunct="0">
        <a:spcBef>
          <a:spcPct val="5000"/>
        </a:spcBef>
        <a:spcAft>
          <a:spcPct val="0"/>
        </a:spcAft>
        <a:buClr>
          <a:schemeClr val="tx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26DEA8-9F0A-457A-A294-E5BEA23B3297}"/>
              </a:ext>
            </a:extLst>
          </p:cNvPr>
          <p:cNvGraphicFramePr>
            <a:graphicFrameLocks noChangeAspect="1"/>
          </p:cNvGraphicFramePr>
          <p:nvPr userDrawn="1">
            <p:custDataLst>
              <p:tags r:id="rId3"/>
            </p:custDataLst>
            <p:extLst>
              <p:ext uri="{D42A27DB-BD31-4B8C-83A1-F6EECF244321}">
                <p14:modId xmlns:p14="http://schemas.microsoft.com/office/powerpoint/2010/main" val="2699138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9" imgH="349" progId="TCLayout.ActiveDocument.1">
                  <p:embed/>
                </p:oleObj>
              </mc:Choice>
              <mc:Fallback>
                <p:oleObj name="think-cell Slide" r:id="rId4" imgW="349" imgH="349" progId="TCLayout.ActiveDocument.1">
                  <p:embed/>
                  <p:pic>
                    <p:nvPicPr>
                      <p:cNvPr id="4" name="Object 3" hidden="1">
                        <a:extLst>
                          <a:ext uri="{FF2B5EF4-FFF2-40B4-BE49-F238E27FC236}">
                            <a16:creationId xmlns:a16="http://schemas.microsoft.com/office/drawing/2014/main" id="{3426DEA8-9F0A-457A-A294-E5BEA23B32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pixel bar 2x6.png"/>
          <p:cNvPicPr preferRelativeResize="0">
            <a:picLocks/>
          </p:cNvPicPr>
          <p:nvPr userDrawn="1"/>
        </p:nvPicPr>
        <p:blipFill rotWithShape="1">
          <a:blip r:embed="rId6" cstate="email">
            <a:extLst>
              <a:ext uri="{28A0092B-C50C-407E-A947-70E740481C1C}">
                <a14:useLocalDpi xmlns:a14="http://schemas.microsoft.com/office/drawing/2010/main"/>
              </a:ext>
            </a:extLst>
          </a:blip>
          <a:srcRect/>
          <a:stretch/>
        </p:blipFill>
        <p:spPr>
          <a:xfrm rot="16200000">
            <a:off x="10011834" y="-1401233"/>
            <a:ext cx="778933" cy="3581400"/>
          </a:xfrm>
          <a:prstGeom prst="rect">
            <a:avLst/>
          </a:prstGeom>
          <a:solidFill>
            <a:schemeClr val="tx2"/>
          </a:solidFill>
          <a:ln>
            <a:noFill/>
          </a:ln>
        </p:spPr>
      </p:pic>
      <p:sp>
        <p:nvSpPr>
          <p:cNvPr id="2" name="Rectangle 1"/>
          <p:cNvSpPr/>
          <p:nvPr userDrawn="1"/>
        </p:nvSpPr>
        <p:spPr>
          <a:xfrm>
            <a:off x="0" y="0"/>
            <a:ext cx="8610600" cy="778933"/>
          </a:xfrm>
          <a:prstGeom prst="rect">
            <a:avLst/>
          </a:prstGeom>
          <a:solidFill>
            <a:srgbClr val="19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347222684"/>
      </p:ext>
    </p:extLst>
  </p:cSld>
  <p:clrMap bg1="lt1" tx1="dk1" bg2="lt2" tx2="dk2" accent1="accent1" accent2="accent2" accent3="accent3" accent4="accent4" accent5="accent5" accent6="accent6" hlink="hlink" folHlink="folHlink"/>
  <p:sldLayoutIdLst>
    <p:sldLayoutId id="2147483656" r:id="rId1"/>
  </p:sldLayoutIdLst>
  <p:hf sldNum="0" hdr="0" ftr="0" dt="0"/>
  <p:txStyles>
    <p:titleStyle>
      <a:lvl1pPr algn="ctr" defTabSz="609576" rtl="0" eaLnBrk="1" latinLnBrk="0" hangingPunct="1">
        <a:spcBef>
          <a:spcPct val="0"/>
        </a:spcBef>
        <a:buNone/>
        <a:defRPr sz="5833" kern="1200">
          <a:solidFill>
            <a:schemeClr val="tx1"/>
          </a:solidFill>
          <a:latin typeface="+mj-lt"/>
          <a:ea typeface="+mj-ea"/>
          <a:cs typeface="+mj-cs"/>
        </a:defRPr>
      </a:lvl1pPr>
    </p:titleStyle>
    <p:bodyStyle>
      <a:lvl1pPr marL="457182" indent="-457182" algn="l" defTabSz="609576" rtl="0" eaLnBrk="1" latinLnBrk="0" hangingPunct="1">
        <a:spcBef>
          <a:spcPct val="20000"/>
        </a:spcBef>
        <a:buFont typeface="Arial"/>
        <a:buChar char="•"/>
        <a:defRPr sz="4250" kern="1200">
          <a:solidFill>
            <a:schemeClr val="tx1"/>
          </a:solidFill>
          <a:latin typeface="+mn-lt"/>
          <a:ea typeface="+mn-ea"/>
          <a:cs typeface="+mn-cs"/>
        </a:defRPr>
      </a:lvl1pPr>
      <a:lvl2pPr marL="990560" indent="-380985" algn="l" defTabSz="609576" rtl="0" eaLnBrk="1" latinLnBrk="0" hangingPunct="1">
        <a:spcBef>
          <a:spcPct val="20000"/>
        </a:spcBef>
        <a:buFont typeface="Arial"/>
        <a:buChar char="–"/>
        <a:defRPr sz="3750" kern="1200">
          <a:solidFill>
            <a:schemeClr val="tx1"/>
          </a:solidFill>
          <a:latin typeface="+mn-lt"/>
          <a:ea typeface="+mn-ea"/>
          <a:cs typeface="+mn-cs"/>
        </a:defRPr>
      </a:lvl2pPr>
      <a:lvl3pPr marL="1523939" indent="-304788" algn="l" defTabSz="609576" rtl="0" eaLnBrk="1" latinLnBrk="0" hangingPunct="1">
        <a:spcBef>
          <a:spcPct val="20000"/>
        </a:spcBef>
        <a:buFont typeface="Arial"/>
        <a:buChar char="•"/>
        <a:defRPr sz="3167" kern="1200">
          <a:solidFill>
            <a:schemeClr val="tx1"/>
          </a:solidFill>
          <a:latin typeface="+mn-lt"/>
          <a:ea typeface="+mn-ea"/>
          <a:cs typeface="+mn-cs"/>
        </a:defRPr>
      </a:lvl3pPr>
      <a:lvl4pPr marL="2133515" indent="-304788" algn="l" defTabSz="609576" rtl="0" eaLnBrk="1" latinLnBrk="0" hangingPunct="1">
        <a:spcBef>
          <a:spcPct val="20000"/>
        </a:spcBef>
        <a:buFont typeface="Arial"/>
        <a:buChar char="–"/>
        <a:defRPr sz="2667" kern="1200">
          <a:solidFill>
            <a:schemeClr val="tx1"/>
          </a:solidFill>
          <a:latin typeface="+mn-lt"/>
          <a:ea typeface="+mn-ea"/>
          <a:cs typeface="+mn-cs"/>
        </a:defRPr>
      </a:lvl4pPr>
      <a:lvl5pPr marL="2743090" indent="-304788" algn="l" defTabSz="609576" rtl="0" eaLnBrk="1" latinLnBrk="0" hangingPunct="1">
        <a:spcBef>
          <a:spcPct val="20000"/>
        </a:spcBef>
        <a:buFont typeface="Arial"/>
        <a:buChar char="»"/>
        <a:defRPr sz="2667" kern="1200">
          <a:solidFill>
            <a:schemeClr val="tx1"/>
          </a:solidFill>
          <a:latin typeface="+mn-lt"/>
          <a:ea typeface="+mn-ea"/>
          <a:cs typeface="+mn-cs"/>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17" kern="1200">
          <a:solidFill>
            <a:schemeClr val="tx1"/>
          </a:solidFill>
          <a:latin typeface="+mn-lt"/>
          <a:ea typeface="+mn-ea"/>
          <a:cs typeface="+mn-cs"/>
        </a:defRPr>
      </a:lvl1pPr>
      <a:lvl2pPr marL="609576" algn="l" defTabSz="609576" rtl="0" eaLnBrk="1" latinLnBrk="0" hangingPunct="1">
        <a:defRPr sz="2417" kern="1200">
          <a:solidFill>
            <a:schemeClr val="tx1"/>
          </a:solidFill>
          <a:latin typeface="+mn-lt"/>
          <a:ea typeface="+mn-ea"/>
          <a:cs typeface="+mn-cs"/>
        </a:defRPr>
      </a:lvl2pPr>
      <a:lvl3pPr marL="1219151" algn="l" defTabSz="609576" rtl="0" eaLnBrk="1" latinLnBrk="0" hangingPunct="1">
        <a:defRPr sz="2417" kern="1200">
          <a:solidFill>
            <a:schemeClr val="tx1"/>
          </a:solidFill>
          <a:latin typeface="+mn-lt"/>
          <a:ea typeface="+mn-ea"/>
          <a:cs typeface="+mn-cs"/>
        </a:defRPr>
      </a:lvl3pPr>
      <a:lvl4pPr marL="1828727" algn="l" defTabSz="609576" rtl="0" eaLnBrk="1" latinLnBrk="0" hangingPunct="1">
        <a:defRPr sz="2417" kern="1200">
          <a:solidFill>
            <a:schemeClr val="tx1"/>
          </a:solidFill>
          <a:latin typeface="+mn-lt"/>
          <a:ea typeface="+mn-ea"/>
          <a:cs typeface="+mn-cs"/>
        </a:defRPr>
      </a:lvl4pPr>
      <a:lvl5pPr marL="2438302" algn="l" defTabSz="609576" rtl="0" eaLnBrk="1" latinLnBrk="0" hangingPunct="1">
        <a:defRPr sz="2417" kern="1200">
          <a:solidFill>
            <a:schemeClr val="tx1"/>
          </a:solidFill>
          <a:latin typeface="+mn-lt"/>
          <a:ea typeface="+mn-ea"/>
          <a:cs typeface="+mn-cs"/>
        </a:defRPr>
      </a:lvl5pPr>
      <a:lvl6pPr marL="3047878" algn="l" defTabSz="609576" rtl="0" eaLnBrk="1" latinLnBrk="0" hangingPunct="1">
        <a:defRPr sz="2417" kern="1200">
          <a:solidFill>
            <a:schemeClr val="tx1"/>
          </a:solidFill>
          <a:latin typeface="+mn-lt"/>
          <a:ea typeface="+mn-ea"/>
          <a:cs typeface="+mn-cs"/>
        </a:defRPr>
      </a:lvl6pPr>
      <a:lvl7pPr marL="3657454" algn="l" defTabSz="609576" rtl="0" eaLnBrk="1" latinLnBrk="0" hangingPunct="1">
        <a:defRPr sz="2417" kern="1200">
          <a:solidFill>
            <a:schemeClr val="tx1"/>
          </a:solidFill>
          <a:latin typeface="+mn-lt"/>
          <a:ea typeface="+mn-ea"/>
          <a:cs typeface="+mn-cs"/>
        </a:defRPr>
      </a:lvl7pPr>
      <a:lvl8pPr marL="4267029" algn="l" defTabSz="609576" rtl="0" eaLnBrk="1" latinLnBrk="0" hangingPunct="1">
        <a:defRPr sz="2417" kern="1200">
          <a:solidFill>
            <a:schemeClr val="tx1"/>
          </a:solidFill>
          <a:latin typeface="+mn-lt"/>
          <a:ea typeface="+mn-ea"/>
          <a:cs typeface="+mn-cs"/>
        </a:defRPr>
      </a:lvl8pPr>
      <a:lvl9pPr marL="4876605" algn="l" defTabSz="609576" rtl="0" eaLnBrk="1" latinLnBrk="0" hangingPunct="1">
        <a:defRPr sz="241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CB3624F-0184-4E07-ABA5-5FB6E8F5CFB3}"/>
              </a:ext>
            </a:extLst>
          </p:cNvPr>
          <p:cNvGraphicFramePr>
            <a:graphicFrameLocks noChangeAspect="1"/>
          </p:cNvGraphicFramePr>
          <p:nvPr userDrawn="1">
            <p:custDataLst>
              <p:tags r:id="rId3"/>
            </p:custDataLst>
            <p:extLst>
              <p:ext uri="{D42A27DB-BD31-4B8C-83A1-F6EECF244321}">
                <p14:modId xmlns:p14="http://schemas.microsoft.com/office/powerpoint/2010/main" val="125883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9" imgH="349" progId="TCLayout.ActiveDocument.1">
                  <p:embed/>
                </p:oleObj>
              </mc:Choice>
              <mc:Fallback>
                <p:oleObj name="think-cell Slide" r:id="rId4" imgW="349" imgH="349" progId="TCLayout.ActiveDocument.1">
                  <p:embed/>
                  <p:pic>
                    <p:nvPicPr>
                      <p:cNvPr id="5" name="Object 4" hidden="1">
                        <a:extLst>
                          <a:ext uri="{FF2B5EF4-FFF2-40B4-BE49-F238E27FC236}">
                            <a16:creationId xmlns:a16="http://schemas.microsoft.com/office/drawing/2014/main" id="{6CB3624F-0184-4E07-ABA5-5FB6E8F5C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pixel bar 2x6.png"/>
          <p:cNvPicPr preferRelativeResize="0">
            <a:picLocks/>
          </p:cNvPicPr>
          <p:nvPr userDrawn="1"/>
        </p:nvPicPr>
        <p:blipFill rotWithShape="1">
          <a:blip r:embed="rId6" cstate="print">
            <a:extLst>
              <a:ext uri="{28A0092B-C50C-407E-A947-70E740481C1C}">
                <a14:useLocalDpi xmlns:a14="http://schemas.microsoft.com/office/drawing/2010/main" val="0"/>
              </a:ext>
            </a:extLst>
          </a:blip>
          <a:srcRect r="21481"/>
          <a:stretch/>
        </p:blipFill>
        <p:spPr>
          <a:xfrm rot="16200000">
            <a:off x="10011834" y="-1401233"/>
            <a:ext cx="778933" cy="3581400"/>
          </a:xfrm>
          <a:prstGeom prst="rect">
            <a:avLst/>
          </a:prstGeom>
          <a:solidFill>
            <a:schemeClr val="tx2"/>
          </a:solidFill>
          <a:ln>
            <a:noFill/>
          </a:ln>
        </p:spPr>
      </p:pic>
      <p:sp>
        <p:nvSpPr>
          <p:cNvPr id="2" name="Rectangle 1"/>
          <p:cNvSpPr/>
          <p:nvPr userDrawn="1"/>
        </p:nvSpPr>
        <p:spPr>
          <a:xfrm>
            <a:off x="0" y="0"/>
            <a:ext cx="8610600" cy="778933"/>
          </a:xfrm>
          <a:prstGeom prst="rect">
            <a:avLst/>
          </a:prstGeom>
          <a:solidFill>
            <a:srgbClr val="1945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 name="MSIPCM1bff4895b27e8490c1231d41" descr="{&quot;HashCode&quot;:1831732991,&quot;Placement&quot;:&quot;Footer&quot;,&quot;Top&quot;:627.343,&quot;Left&quot;:520.342651,&quot;SlideWidth&quot;:1152,&quot;SlideHeight&quot;:648}">
            <a:extLst>
              <a:ext uri="{FF2B5EF4-FFF2-40B4-BE49-F238E27FC236}">
                <a16:creationId xmlns:a16="http://schemas.microsoft.com/office/drawing/2014/main" id="{8634DDA7-21BC-43EB-8288-BC88AA3E0C34}"/>
              </a:ext>
            </a:extLst>
          </p:cNvPr>
          <p:cNvSpPr txBox="1"/>
          <p:nvPr userDrawn="1"/>
        </p:nvSpPr>
        <p:spPr>
          <a:xfrm>
            <a:off x="5506962" y="6684603"/>
            <a:ext cx="1178079" cy="128177"/>
          </a:xfrm>
          <a:prstGeom prst="rect">
            <a:avLst/>
          </a:prstGeom>
          <a:noFill/>
        </p:spPr>
        <p:txBody>
          <a:bodyPr vert="horz" wrap="square" lIns="0" tIns="0" rIns="0" bIns="0" rtlCol="0" anchor="ctr" anchorCtr="1">
            <a:spAutoFit/>
          </a:bodyPr>
          <a:lstStyle/>
          <a:p>
            <a:pPr algn="ctr">
              <a:spcBef>
                <a:spcPts val="0"/>
              </a:spcBef>
              <a:spcAft>
                <a:spcPts val="0"/>
              </a:spcAft>
            </a:pPr>
            <a:r>
              <a:rPr lang="en-US" sz="833">
                <a:solidFill>
                  <a:srgbClr val="000000"/>
                </a:solidFill>
                <a:latin typeface="Calibri" panose="020F0502020204030204" pitchFamily="34" charset="0"/>
              </a:rPr>
              <a:t>Schlumberger-Private</a:t>
            </a:r>
          </a:p>
        </p:txBody>
      </p:sp>
    </p:spTree>
    <p:extLst>
      <p:ext uri="{BB962C8B-B14F-4D97-AF65-F5344CB8AC3E}">
        <p14:creationId xmlns:p14="http://schemas.microsoft.com/office/powerpoint/2010/main" val="3315113468"/>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ctr" defTabSz="609551" rtl="0" eaLnBrk="1" latinLnBrk="0" hangingPunct="1">
        <a:spcBef>
          <a:spcPct val="0"/>
        </a:spcBef>
        <a:buNone/>
        <a:defRPr sz="5833" kern="1200">
          <a:solidFill>
            <a:schemeClr val="tx1"/>
          </a:solidFill>
          <a:latin typeface="+mj-lt"/>
          <a:ea typeface="+mj-ea"/>
          <a:cs typeface="+mj-cs"/>
        </a:defRPr>
      </a:lvl1pPr>
    </p:titleStyle>
    <p:bodyStyle>
      <a:lvl1pPr marL="457163" indent="-457163" algn="l" defTabSz="609551" rtl="0" eaLnBrk="1" latinLnBrk="0" hangingPunct="1">
        <a:spcBef>
          <a:spcPct val="20000"/>
        </a:spcBef>
        <a:buFont typeface="Arial"/>
        <a:buChar char="•"/>
        <a:defRPr sz="4250" kern="1200">
          <a:solidFill>
            <a:schemeClr val="tx1"/>
          </a:solidFill>
          <a:latin typeface="+mn-lt"/>
          <a:ea typeface="+mn-ea"/>
          <a:cs typeface="+mn-cs"/>
        </a:defRPr>
      </a:lvl1pPr>
      <a:lvl2pPr marL="990520" indent="-380970" algn="l" defTabSz="609551" rtl="0" eaLnBrk="1" latinLnBrk="0" hangingPunct="1">
        <a:spcBef>
          <a:spcPct val="20000"/>
        </a:spcBef>
        <a:buFont typeface="Arial"/>
        <a:buChar char="–"/>
        <a:defRPr sz="3750" kern="1200">
          <a:solidFill>
            <a:schemeClr val="tx1"/>
          </a:solidFill>
          <a:latin typeface="+mn-lt"/>
          <a:ea typeface="+mn-ea"/>
          <a:cs typeface="+mn-cs"/>
        </a:defRPr>
      </a:lvl2pPr>
      <a:lvl3pPr marL="1523878" indent="-304776" algn="l" defTabSz="609551" rtl="0" eaLnBrk="1" latinLnBrk="0" hangingPunct="1">
        <a:spcBef>
          <a:spcPct val="20000"/>
        </a:spcBef>
        <a:buFont typeface="Arial"/>
        <a:buChar char="•"/>
        <a:defRPr sz="3167" kern="1200">
          <a:solidFill>
            <a:schemeClr val="tx1"/>
          </a:solidFill>
          <a:latin typeface="+mn-lt"/>
          <a:ea typeface="+mn-ea"/>
          <a:cs typeface="+mn-cs"/>
        </a:defRPr>
      </a:lvl3pPr>
      <a:lvl4pPr marL="2133430" indent="-304776" algn="l" defTabSz="609551" rtl="0" eaLnBrk="1" latinLnBrk="0" hangingPunct="1">
        <a:spcBef>
          <a:spcPct val="20000"/>
        </a:spcBef>
        <a:buFont typeface="Arial"/>
        <a:buChar char="–"/>
        <a:defRPr sz="2667" kern="1200">
          <a:solidFill>
            <a:schemeClr val="tx1"/>
          </a:solidFill>
          <a:latin typeface="+mn-lt"/>
          <a:ea typeface="+mn-ea"/>
          <a:cs typeface="+mn-cs"/>
        </a:defRPr>
      </a:lvl4pPr>
      <a:lvl5pPr marL="2742980" indent="-304776" algn="l" defTabSz="609551" rtl="0" eaLnBrk="1" latinLnBrk="0" hangingPunct="1">
        <a:spcBef>
          <a:spcPct val="20000"/>
        </a:spcBef>
        <a:buFont typeface="Arial"/>
        <a:buChar char="»"/>
        <a:defRPr sz="2667" kern="1200">
          <a:solidFill>
            <a:schemeClr val="tx1"/>
          </a:solidFill>
          <a:latin typeface="+mn-lt"/>
          <a:ea typeface="+mn-ea"/>
          <a:cs typeface="+mn-cs"/>
        </a:defRPr>
      </a:lvl5pPr>
      <a:lvl6pPr marL="3352532" indent="-304776" algn="l" defTabSz="609551" rtl="0" eaLnBrk="1" latinLnBrk="0" hangingPunct="1">
        <a:spcBef>
          <a:spcPct val="20000"/>
        </a:spcBef>
        <a:buFont typeface="Arial"/>
        <a:buChar char="•"/>
        <a:defRPr sz="2667" kern="1200">
          <a:solidFill>
            <a:schemeClr val="tx1"/>
          </a:solidFill>
          <a:latin typeface="+mn-lt"/>
          <a:ea typeface="+mn-ea"/>
          <a:cs typeface="+mn-cs"/>
        </a:defRPr>
      </a:lvl6pPr>
      <a:lvl7pPr marL="3962083" indent="-304776" algn="l" defTabSz="609551" rtl="0" eaLnBrk="1" latinLnBrk="0" hangingPunct="1">
        <a:spcBef>
          <a:spcPct val="20000"/>
        </a:spcBef>
        <a:buFont typeface="Arial"/>
        <a:buChar char="•"/>
        <a:defRPr sz="2667" kern="1200">
          <a:solidFill>
            <a:schemeClr val="tx1"/>
          </a:solidFill>
          <a:latin typeface="+mn-lt"/>
          <a:ea typeface="+mn-ea"/>
          <a:cs typeface="+mn-cs"/>
        </a:defRPr>
      </a:lvl7pPr>
      <a:lvl8pPr marL="4571634" indent="-304776" algn="l" defTabSz="609551" rtl="0" eaLnBrk="1" latinLnBrk="0" hangingPunct="1">
        <a:spcBef>
          <a:spcPct val="20000"/>
        </a:spcBef>
        <a:buFont typeface="Arial"/>
        <a:buChar char="•"/>
        <a:defRPr sz="2667" kern="1200">
          <a:solidFill>
            <a:schemeClr val="tx1"/>
          </a:solidFill>
          <a:latin typeface="+mn-lt"/>
          <a:ea typeface="+mn-ea"/>
          <a:cs typeface="+mn-cs"/>
        </a:defRPr>
      </a:lvl8pPr>
      <a:lvl9pPr marL="5181186" indent="-304776" algn="l" defTabSz="60955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1" rtl="0" eaLnBrk="1" latinLnBrk="0" hangingPunct="1">
        <a:defRPr sz="2417" kern="1200">
          <a:solidFill>
            <a:schemeClr val="tx1"/>
          </a:solidFill>
          <a:latin typeface="+mn-lt"/>
          <a:ea typeface="+mn-ea"/>
          <a:cs typeface="+mn-cs"/>
        </a:defRPr>
      </a:lvl1pPr>
      <a:lvl2pPr marL="609551" algn="l" defTabSz="609551" rtl="0" eaLnBrk="1" latinLnBrk="0" hangingPunct="1">
        <a:defRPr sz="2417" kern="1200">
          <a:solidFill>
            <a:schemeClr val="tx1"/>
          </a:solidFill>
          <a:latin typeface="+mn-lt"/>
          <a:ea typeface="+mn-ea"/>
          <a:cs typeface="+mn-cs"/>
        </a:defRPr>
      </a:lvl2pPr>
      <a:lvl3pPr marL="1219102" algn="l" defTabSz="609551" rtl="0" eaLnBrk="1" latinLnBrk="0" hangingPunct="1">
        <a:defRPr sz="2417" kern="1200">
          <a:solidFill>
            <a:schemeClr val="tx1"/>
          </a:solidFill>
          <a:latin typeface="+mn-lt"/>
          <a:ea typeface="+mn-ea"/>
          <a:cs typeface="+mn-cs"/>
        </a:defRPr>
      </a:lvl3pPr>
      <a:lvl4pPr marL="1828654" algn="l" defTabSz="609551" rtl="0" eaLnBrk="1" latinLnBrk="0" hangingPunct="1">
        <a:defRPr sz="2417" kern="1200">
          <a:solidFill>
            <a:schemeClr val="tx1"/>
          </a:solidFill>
          <a:latin typeface="+mn-lt"/>
          <a:ea typeface="+mn-ea"/>
          <a:cs typeface="+mn-cs"/>
        </a:defRPr>
      </a:lvl4pPr>
      <a:lvl5pPr marL="2438204" algn="l" defTabSz="609551" rtl="0" eaLnBrk="1" latinLnBrk="0" hangingPunct="1">
        <a:defRPr sz="2417" kern="1200">
          <a:solidFill>
            <a:schemeClr val="tx1"/>
          </a:solidFill>
          <a:latin typeface="+mn-lt"/>
          <a:ea typeface="+mn-ea"/>
          <a:cs typeface="+mn-cs"/>
        </a:defRPr>
      </a:lvl5pPr>
      <a:lvl6pPr marL="3047756" algn="l" defTabSz="609551" rtl="0" eaLnBrk="1" latinLnBrk="0" hangingPunct="1">
        <a:defRPr sz="2417" kern="1200">
          <a:solidFill>
            <a:schemeClr val="tx1"/>
          </a:solidFill>
          <a:latin typeface="+mn-lt"/>
          <a:ea typeface="+mn-ea"/>
          <a:cs typeface="+mn-cs"/>
        </a:defRPr>
      </a:lvl6pPr>
      <a:lvl7pPr marL="3657308" algn="l" defTabSz="609551" rtl="0" eaLnBrk="1" latinLnBrk="0" hangingPunct="1">
        <a:defRPr sz="2417" kern="1200">
          <a:solidFill>
            <a:schemeClr val="tx1"/>
          </a:solidFill>
          <a:latin typeface="+mn-lt"/>
          <a:ea typeface="+mn-ea"/>
          <a:cs typeface="+mn-cs"/>
        </a:defRPr>
      </a:lvl7pPr>
      <a:lvl8pPr marL="4266858" algn="l" defTabSz="609551" rtl="0" eaLnBrk="1" latinLnBrk="0" hangingPunct="1">
        <a:defRPr sz="2417" kern="1200">
          <a:solidFill>
            <a:schemeClr val="tx1"/>
          </a:solidFill>
          <a:latin typeface="+mn-lt"/>
          <a:ea typeface="+mn-ea"/>
          <a:cs typeface="+mn-cs"/>
        </a:defRPr>
      </a:lvl8pPr>
      <a:lvl9pPr marL="4876410" algn="l" defTabSz="609551" rtl="0" eaLnBrk="1" latinLnBrk="0" hangingPunct="1">
        <a:defRPr sz="241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99DD1B9-E9C8-4ABE-BCE1-FE0CA945D312}"/>
              </a:ext>
            </a:extLst>
          </p:cNvPr>
          <p:cNvGraphicFramePr>
            <a:graphicFrameLocks noChangeAspect="1"/>
          </p:cNvGraphicFramePr>
          <p:nvPr userDrawn="1">
            <p:custDataLst>
              <p:tags r:id="rId15"/>
            </p:custDataLst>
            <p:extLst>
              <p:ext uri="{D42A27DB-BD31-4B8C-83A1-F6EECF244321}">
                <p14:modId xmlns:p14="http://schemas.microsoft.com/office/powerpoint/2010/main" val="871900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9" imgH="349" progId="TCLayout.ActiveDocument.1">
                  <p:embed/>
                </p:oleObj>
              </mc:Choice>
              <mc:Fallback>
                <p:oleObj name="think-cell Slide" r:id="rId16" imgW="349" imgH="349" progId="TCLayout.ActiveDocument.1">
                  <p:embed/>
                  <p:pic>
                    <p:nvPicPr>
                      <p:cNvPr id="12" name="Object 11" hidden="1">
                        <a:extLst>
                          <a:ext uri="{FF2B5EF4-FFF2-40B4-BE49-F238E27FC236}">
                            <a16:creationId xmlns:a16="http://schemas.microsoft.com/office/drawing/2014/main" id="{D99DD1B9-E9C8-4ABE-BCE1-FE0CA945D312}"/>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218" name="Rectangle 2"/>
          <p:cNvSpPr>
            <a:spLocks noGrp="1" noChangeArrowheads="1"/>
          </p:cNvSpPr>
          <p:nvPr>
            <p:ph type="title"/>
          </p:nvPr>
        </p:nvSpPr>
        <p:spPr bwMode="auto">
          <a:xfrm>
            <a:off x="541867" y="152400"/>
            <a:ext cx="8195733" cy="876300"/>
          </a:xfrm>
          <a:prstGeom prst="rect">
            <a:avLst/>
          </a:prstGeom>
          <a:noFill/>
          <a:ln w="9525">
            <a:noFill/>
            <a:miter lim="800000"/>
            <a:headEnd/>
            <a:tailEnd/>
          </a:ln>
        </p:spPr>
        <p:txBody>
          <a:bodyPr vert="horz" wrap="square" lIns="72000" tIns="36000" rIns="72000" bIns="36000" numCol="1" anchor="ctr" anchorCtr="0" compatLnSpc="1">
            <a:prstTxWarp prst="textNoShape">
              <a:avLst/>
            </a:prstTxWarp>
          </a:bodyPr>
          <a:lstStyle/>
          <a:p>
            <a:pPr lvl="0"/>
            <a:r>
              <a:rPr lang="es-VE" err="1"/>
              <a:t>Click</a:t>
            </a:r>
            <a:r>
              <a:rPr lang="es-VE"/>
              <a:t> to </a:t>
            </a:r>
            <a:r>
              <a:rPr lang="es-VE" err="1"/>
              <a:t>edit</a:t>
            </a:r>
            <a:r>
              <a:rPr lang="es-VE"/>
              <a:t> Master </a:t>
            </a:r>
            <a:r>
              <a:rPr lang="es-VE" err="1"/>
              <a:t>title</a:t>
            </a:r>
            <a:r>
              <a:rPr lang="es-VE"/>
              <a:t> </a:t>
            </a:r>
            <a:r>
              <a:rPr lang="es-VE" err="1"/>
              <a:t>style</a:t>
            </a:r>
            <a:endParaRPr lang="es-VE"/>
          </a:p>
        </p:txBody>
      </p:sp>
      <p:sp>
        <p:nvSpPr>
          <p:cNvPr id="1035" name="Rectangle 11"/>
          <p:cNvSpPr>
            <a:spLocks noChangeArrowheads="1"/>
          </p:cNvSpPr>
          <p:nvPr/>
        </p:nvSpPr>
        <p:spPr bwMode="auto">
          <a:xfrm>
            <a:off x="8839201" y="927847"/>
            <a:ext cx="2952377" cy="457200"/>
          </a:xfrm>
          <a:prstGeom prst="rect">
            <a:avLst/>
          </a:prstGeom>
          <a:noFill/>
          <a:ln w="9525">
            <a:noFill/>
            <a:miter lim="800000"/>
            <a:headEnd/>
            <a:tailEnd/>
          </a:ln>
          <a:effectLst/>
        </p:spPr>
        <p:txBody>
          <a:bodyPr wrap="none" lIns="92075" tIns="46038" rIns="92075" bIns="46038" anchor="ctr"/>
          <a:lstStyle/>
          <a:p>
            <a:pPr eaLnBrk="0" hangingPunct="0">
              <a:tabLst>
                <a:tab pos="228600" algn="l"/>
              </a:tabLst>
              <a:defRPr/>
            </a:pPr>
            <a:endParaRPr kumimoji="1" lang="en-GB" altLang="en-US" sz="800">
              <a:solidFill>
                <a:prstClr val="white"/>
              </a:solidFill>
            </a:endParaRPr>
          </a:p>
        </p:txBody>
      </p:sp>
      <p:sp>
        <p:nvSpPr>
          <p:cNvPr id="9221" name="Rectangle 40"/>
          <p:cNvSpPr>
            <a:spLocks noGrp="1" noChangeArrowheads="1"/>
          </p:cNvSpPr>
          <p:nvPr>
            <p:ph type="body" idx="1"/>
          </p:nvPr>
        </p:nvSpPr>
        <p:spPr bwMode="auto">
          <a:xfrm>
            <a:off x="609600" y="1447800"/>
            <a:ext cx="11108267" cy="4826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s-VE" altLang="en-US" err="1"/>
              <a:t>Click</a:t>
            </a:r>
            <a:r>
              <a:rPr lang="es-VE" altLang="en-US"/>
              <a:t> to </a:t>
            </a:r>
            <a:r>
              <a:rPr lang="es-VE" altLang="en-US" err="1"/>
              <a:t>edit</a:t>
            </a:r>
            <a:r>
              <a:rPr lang="es-VE" altLang="en-US"/>
              <a:t> master </a:t>
            </a:r>
            <a:r>
              <a:rPr lang="es-VE" altLang="en-US" err="1"/>
              <a:t>text</a:t>
            </a:r>
            <a:r>
              <a:rPr lang="es-VE" altLang="en-US"/>
              <a:t> </a:t>
            </a:r>
            <a:r>
              <a:rPr lang="es-VE" altLang="en-US" err="1"/>
              <a:t>styles</a:t>
            </a:r>
            <a:endParaRPr lang="es-VE" altLang="en-US"/>
          </a:p>
          <a:p>
            <a:pPr lvl="1"/>
            <a:r>
              <a:rPr lang="es-VE" altLang="en-US" err="1"/>
              <a:t>Second</a:t>
            </a:r>
            <a:r>
              <a:rPr lang="es-VE" altLang="en-US"/>
              <a:t> </a:t>
            </a:r>
            <a:r>
              <a:rPr lang="es-VE" altLang="en-US" err="1"/>
              <a:t>level</a:t>
            </a:r>
            <a:endParaRPr lang="es-VE" altLang="en-US"/>
          </a:p>
          <a:p>
            <a:pPr lvl="2"/>
            <a:r>
              <a:rPr lang="es-VE" altLang="en-US" err="1"/>
              <a:t>Third</a:t>
            </a:r>
            <a:r>
              <a:rPr lang="es-VE" altLang="en-US"/>
              <a:t> </a:t>
            </a:r>
            <a:r>
              <a:rPr lang="es-VE" altLang="en-US" err="1"/>
              <a:t>level</a:t>
            </a:r>
            <a:endParaRPr lang="es-VE" altLang="en-US"/>
          </a:p>
          <a:p>
            <a:pPr lvl="3"/>
            <a:r>
              <a:rPr lang="es-VE" altLang="en-US" err="1"/>
              <a:t>Fourth</a:t>
            </a:r>
            <a:r>
              <a:rPr lang="es-VE" altLang="en-US"/>
              <a:t> </a:t>
            </a:r>
            <a:r>
              <a:rPr lang="es-VE" altLang="en-US" err="1"/>
              <a:t>level</a:t>
            </a:r>
            <a:endParaRPr lang="es-VE" altLang="en-US"/>
          </a:p>
        </p:txBody>
      </p:sp>
      <p:sp>
        <p:nvSpPr>
          <p:cNvPr id="2" name="Footer Placeholder 1"/>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4" name="RightsWATCH-Watermark-Text-1234567890"/>
          <p:cNvSpPr txBox="1"/>
          <p:nvPr userDrawn="1"/>
        </p:nvSpPr>
        <p:spPr>
          <a:xfrm rot="5400000">
            <a:off x="5911334" y="3336667"/>
            <a:ext cx="12192000" cy="184666"/>
          </a:xfrm>
          <a:prstGeom prst="rect">
            <a:avLst/>
          </a:prstGeom>
          <a:noFill/>
        </p:spPr>
        <p:txBody>
          <a:bodyPr vert="horz" lIns="0" tIns="0" rIns="0" bIns="0" rtlCol="0">
            <a:spAutoFit/>
          </a:bodyPr>
          <a:lstStyle/>
          <a:p>
            <a:pPr algn="ctr"/>
            <a:r>
              <a:rPr lang="en-US" sz="1200">
                <a:solidFill>
                  <a:srgbClr val="C8C9CE"/>
                </a:solidFill>
                <a:latin typeface="Arial Narrow"/>
              </a:rPr>
              <a:t>Schlumberger-Private</a:t>
            </a:r>
          </a:p>
        </p:txBody>
      </p:sp>
      <p:sp>
        <p:nvSpPr>
          <p:cNvPr id="9" name="Rectangle 8"/>
          <p:cNvSpPr/>
          <p:nvPr userDrawn="1"/>
        </p:nvSpPr>
        <p:spPr>
          <a:xfrm>
            <a:off x="11858233" y="2783304"/>
            <a:ext cx="275168" cy="15881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descr="Schlumberger Logo.png">
            <a:extLst>
              <a:ext uri="{FF2B5EF4-FFF2-40B4-BE49-F238E27FC236}">
                <a16:creationId xmlns:a16="http://schemas.microsoft.com/office/drawing/2014/main" id="{955D4F5C-4362-4825-A224-671C853E63F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50244" y="6285633"/>
            <a:ext cx="1566588" cy="350898"/>
          </a:xfrm>
          <a:prstGeom prst="rect">
            <a:avLst/>
          </a:prstGeom>
        </p:spPr>
      </p:pic>
    </p:spTree>
    <p:extLst>
      <p:ext uri="{BB962C8B-B14F-4D97-AF65-F5344CB8AC3E}">
        <p14:creationId xmlns:p14="http://schemas.microsoft.com/office/powerpoint/2010/main" val="169716987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l" rtl="0" eaLnBrk="1" fontAlgn="base" hangingPunct="1">
        <a:lnSpc>
          <a:spcPct val="85000"/>
        </a:lnSpc>
        <a:spcBef>
          <a:spcPct val="0"/>
        </a:spcBef>
        <a:spcAft>
          <a:spcPct val="0"/>
        </a:spcAft>
        <a:defRPr sz="2800" b="1">
          <a:solidFill>
            <a:schemeClr val="tx2"/>
          </a:solidFill>
          <a:latin typeface="+mj-lt"/>
          <a:ea typeface="+mj-ea"/>
          <a:cs typeface="+mj-cs"/>
        </a:defRPr>
      </a:lvl1pPr>
      <a:lvl2pPr algn="l" rtl="0" eaLnBrk="1" fontAlgn="base" hangingPunct="1">
        <a:lnSpc>
          <a:spcPct val="85000"/>
        </a:lnSpc>
        <a:spcBef>
          <a:spcPct val="0"/>
        </a:spcBef>
        <a:spcAft>
          <a:spcPct val="0"/>
        </a:spcAft>
        <a:defRPr sz="2800" b="1">
          <a:solidFill>
            <a:schemeClr val="tx2"/>
          </a:solidFill>
          <a:latin typeface="Arial Narrow" pitchFamily="34" charset="0"/>
        </a:defRPr>
      </a:lvl2pPr>
      <a:lvl3pPr algn="l" rtl="0" eaLnBrk="1" fontAlgn="base" hangingPunct="1">
        <a:lnSpc>
          <a:spcPct val="85000"/>
        </a:lnSpc>
        <a:spcBef>
          <a:spcPct val="0"/>
        </a:spcBef>
        <a:spcAft>
          <a:spcPct val="0"/>
        </a:spcAft>
        <a:defRPr sz="2800" b="1">
          <a:solidFill>
            <a:schemeClr val="tx2"/>
          </a:solidFill>
          <a:latin typeface="Arial Narrow" pitchFamily="34" charset="0"/>
        </a:defRPr>
      </a:lvl3pPr>
      <a:lvl4pPr algn="l" rtl="0" eaLnBrk="1" fontAlgn="base" hangingPunct="1">
        <a:lnSpc>
          <a:spcPct val="85000"/>
        </a:lnSpc>
        <a:spcBef>
          <a:spcPct val="0"/>
        </a:spcBef>
        <a:spcAft>
          <a:spcPct val="0"/>
        </a:spcAft>
        <a:defRPr sz="2800" b="1">
          <a:solidFill>
            <a:schemeClr val="tx2"/>
          </a:solidFill>
          <a:latin typeface="Arial Narrow" pitchFamily="34" charset="0"/>
        </a:defRPr>
      </a:lvl4pPr>
      <a:lvl5pPr algn="l" rtl="0" eaLnBrk="1" fontAlgn="base" hangingPunct="1">
        <a:lnSpc>
          <a:spcPct val="85000"/>
        </a:lnSpc>
        <a:spcBef>
          <a:spcPct val="0"/>
        </a:spcBef>
        <a:spcAft>
          <a:spcPct val="0"/>
        </a:spcAft>
        <a:defRPr sz="2800" b="1">
          <a:solidFill>
            <a:schemeClr val="tx2"/>
          </a:solidFill>
          <a:latin typeface="Arial Narrow" pitchFamily="34" charset="0"/>
        </a:defRPr>
      </a:lvl5pPr>
      <a:lvl6pPr marL="457200" algn="l" rtl="0" eaLnBrk="1" fontAlgn="base" hangingPunct="1">
        <a:lnSpc>
          <a:spcPct val="85000"/>
        </a:lnSpc>
        <a:spcBef>
          <a:spcPct val="0"/>
        </a:spcBef>
        <a:spcAft>
          <a:spcPct val="0"/>
        </a:spcAft>
        <a:defRPr sz="2800" b="1">
          <a:solidFill>
            <a:schemeClr val="tx2"/>
          </a:solidFill>
          <a:latin typeface="Arial Narrow" pitchFamily="34" charset="0"/>
        </a:defRPr>
      </a:lvl6pPr>
      <a:lvl7pPr marL="914400" algn="l" rtl="0" eaLnBrk="1" fontAlgn="base" hangingPunct="1">
        <a:lnSpc>
          <a:spcPct val="85000"/>
        </a:lnSpc>
        <a:spcBef>
          <a:spcPct val="0"/>
        </a:spcBef>
        <a:spcAft>
          <a:spcPct val="0"/>
        </a:spcAft>
        <a:defRPr sz="2800" b="1">
          <a:solidFill>
            <a:schemeClr val="tx2"/>
          </a:solidFill>
          <a:latin typeface="Arial Narrow" pitchFamily="34" charset="0"/>
        </a:defRPr>
      </a:lvl7pPr>
      <a:lvl8pPr marL="1371600" algn="l" rtl="0" eaLnBrk="1" fontAlgn="base" hangingPunct="1">
        <a:lnSpc>
          <a:spcPct val="85000"/>
        </a:lnSpc>
        <a:spcBef>
          <a:spcPct val="0"/>
        </a:spcBef>
        <a:spcAft>
          <a:spcPct val="0"/>
        </a:spcAft>
        <a:defRPr sz="2800" b="1">
          <a:solidFill>
            <a:schemeClr val="tx2"/>
          </a:solidFill>
          <a:latin typeface="Arial Narrow" pitchFamily="34" charset="0"/>
        </a:defRPr>
      </a:lvl8pPr>
      <a:lvl9pPr marL="1828800" algn="l" rtl="0" eaLnBrk="1" fontAlgn="base" hangingPunct="1">
        <a:lnSpc>
          <a:spcPct val="85000"/>
        </a:lnSpc>
        <a:spcBef>
          <a:spcPct val="0"/>
        </a:spcBef>
        <a:spcAft>
          <a:spcPct val="0"/>
        </a:spcAft>
        <a:defRPr sz="2800" b="1">
          <a:solidFill>
            <a:schemeClr val="tx2"/>
          </a:solidFill>
          <a:latin typeface="Arial Narrow" pitchFamily="34" charset="0"/>
        </a:defRPr>
      </a:lvl9pPr>
    </p:titleStyle>
    <p:bodyStyle>
      <a:lvl1pPr marL="187325" indent="-187325" algn="l" rtl="0" eaLnBrk="1" fontAlgn="base" hangingPunct="1">
        <a:lnSpc>
          <a:spcPct val="100000"/>
        </a:lnSpc>
        <a:spcBef>
          <a:spcPct val="20000"/>
        </a:spcBef>
        <a:spcAft>
          <a:spcPct val="0"/>
        </a:spcAft>
        <a:buClr>
          <a:srgbClr val="0066FF"/>
        </a:buClr>
        <a:buFont typeface="Symbol" pitchFamily="18" charset="2"/>
        <a:buChar char="·"/>
        <a:defRPr sz="2400">
          <a:solidFill>
            <a:schemeClr val="tx1"/>
          </a:solidFill>
          <a:latin typeface="+mn-lt"/>
          <a:ea typeface="+mn-ea"/>
          <a:cs typeface="+mn-cs"/>
        </a:defRPr>
      </a:lvl1pPr>
      <a:lvl2pPr marL="723900" indent="-252413" algn="l" rtl="0" eaLnBrk="1" fontAlgn="base" hangingPunct="1">
        <a:lnSpc>
          <a:spcPct val="100000"/>
        </a:lnSpc>
        <a:spcBef>
          <a:spcPct val="20000"/>
        </a:spcBef>
        <a:spcAft>
          <a:spcPct val="0"/>
        </a:spcAft>
        <a:buClr>
          <a:srgbClr val="0066FF"/>
        </a:buClr>
        <a:buFont typeface="Arial Narrow" pitchFamily="34" charset="0"/>
        <a:buChar char="─"/>
        <a:defRPr sz="2000">
          <a:solidFill>
            <a:schemeClr val="tx1"/>
          </a:solidFill>
          <a:latin typeface="+mn-lt"/>
        </a:defRPr>
      </a:lvl2pPr>
      <a:lvl3pPr marL="1168400" indent="-220663" algn="l" rtl="0" eaLnBrk="1" fontAlgn="base" hangingPunct="1">
        <a:lnSpc>
          <a:spcPct val="100000"/>
        </a:lnSpc>
        <a:spcBef>
          <a:spcPct val="20000"/>
        </a:spcBef>
        <a:spcAft>
          <a:spcPct val="0"/>
        </a:spcAft>
        <a:buClr>
          <a:srgbClr val="0066FF"/>
        </a:buClr>
        <a:buFont typeface="Symbol" pitchFamily="18" charset="2"/>
        <a:buChar char="·"/>
        <a:defRPr sz="1800">
          <a:solidFill>
            <a:schemeClr val="tx1"/>
          </a:solidFill>
          <a:latin typeface="+mn-lt"/>
        </a:defRPr>
      </a:lvl3pPr>
      <a:lvl4pPr marL="1612900" indent="-241300" algn="l" rtl="0" eaLnBrk="1" fontAlgn="base" hangingPunct="1">
        <a:lnSpc>
          <a:spcPct val="100000"/>
        </a:lnSpc>
        <a:spcBef>
          <a:spcPct val="20000"/>
        </a:spcBef>
        <a:spcAft>
          <a:spcPct val="0"/>
        </a:spcAft>
        <a:buClr>
          <a:srgbClr val="0066FF"/>
        </a:buClr>
        <a:buFont typeface="Arial Narrow" pitchFamily="34" charset="0"/>
        <a:buChar char="─"/>
        <a:defRPr sz="16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073" y="545447"/>
            <a:ext cx="11156680" cy="885563"/>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7660" y="1431010"/>
            <a:ext cx="11155093" cy="469674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p:nvSpPr>
        <p:spPr>
          <a:xfrm>
            <a:off x="1" y="6259974"/>
            <a:ext cx="12192000" cy="59436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1800"/>
          </a:p>
        </p:txBody>
      </p:sp>
      <p:cxnSp>
        <p:nvCxnSpPr>
          <p:cNvPr id="7" name="Straight Connector 6"/>
          <p:cNvCxnSpPr/>
          <p:nvPr/>
        </p:nvCxnSpPr>
        <p:spPr>
          <a:xfrm>
            <a:off x="1" y="6259974"/>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25098" y="6428704"/>
            <a:ext cx="1146695" cy="256903"/>
          </a:xfrm>
          <a:prstGeom prst="rect">
            <a:avLst/>
          </a:prstGeom>
        </p:spPr>
      </p:pic>
      <p:sp>
        <p:nvSpPr>
          <p:cNvPr id="9" name="Footer Placeholder 8"/>
          <p:cNvSpPr>
            <a:spLocks noGrp="1"/>
          </p:cNvSpPr>
          <p:nvPr>
            <p:ph type="ftr" sz="quarter" idx="3"/>
          </p:nvPr>
        </p:nvSpPr>
        <p:spPr>
          <a:xfrm>
            <a:off x="516072" y="6356351"/>
            <a:ext cx="41158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52274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Lst>
  <p:hf sldNum="0" hdr="0" ftr="0" dt="0"/>
  <p:txStyles>
    <p:titleStyle>
      <a:lvl1pPr algn="l" defTabSz="914400" rtl="0" eaLnBrk="1" latinLnBrk="0" hangingPunct="1">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3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4.png"/><Relationship Id="rId3" Type="http://schemas.openxmlformats.org/officeDocument/2006/relationships/notesSlide" Target="../notesSlides/notesSlide12.xml"/><Relationship Id="rId7" Type="http://schemas.openxmlformats.org/officeDocument/2006/relationships/image" Target="../media/image36.png"/><Relationship Id="rId12" Type="http://schemas.openxmlformats.org/officeDocument/2006/relationships/image" Target="../media/image63.pn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emf"/><Relationship Id="rId11" Type="http://schemas.openxmlformats.org/officeDocument/2006/relationships/image" Target="../media/image41.png"/><Relationship Id="rId5" Type="http://schemas.openxmlformats.org/officeDocument/2006/relationships/oleObject" Target="../embeddings/oleObject11.bin"/><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slideLayout" Target="../slideLayouts/slideLayout21.xml"/><Relationship Id="rId1" Type="http://schemas.openxmlformats.org/officeDocument/2006/relationships/tags" Target="../tags/tag9.xml"/><Relationship Id="rId6" Type="http://schemas.openxmlformats.org/officeDocument/2006/relationships/oleObject" Target="../embeddings/oleObject9.bin"/><Relationship Id="rId11" Type="http://schemas.openxmlformats.org/officeDocument/2006/relationships/image" Target="../media/image23.png"/><Relationship Id="rId5" Type="http://schemas.openxmlformats.org/officeDocument/2006/relationships/image" Target="../media/image18.emf"/><Relationship Id="rId10" Type="http://schemas.openxmlformats.org/officeDocument/2006/relationships/image" Target="../media/image22.gif"/><Relationship Id="rId4" Type="http://schemas.openxmlformats.org/officeDocument/2006/relationships/oleObject" Target="../embeddings/oleObject8.bin"/><Relationship Id="rId9" Type="http://schemas.openxmlformats.org/officeDocument/2006/relationships/image" Target="../media/image21.png"/><Relationship Id="rId14" Type="http://schemas.openxmlformats.org/officeDocument/2006/relationships/image" Target="../media/image26.gif"/></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4.xml"/><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27.jpeg"/><Relationship Id="rId11" Type="http://schemas.openxmlformats.org/officeDocument/2006/relationships/image" Target="../media/image32.wmf"/><Relationship Id="rId5" Type="http://schemas.openxmlformats.org/officeDocument/2006/relationships/image" Target="../media/image18.emf"/><Relationship Id="rId10" Type="http://schemas.openxmlformats.org/officeDocument/2006/relationships/image" Target="../media/image31.png"/><Relationship Id="rId4" Type="http://schemas.openxmlformats.org/officeDocument/2006/relationships/oleObject" Target="../embeddings/oleObject10.bin"/><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notesSlide" Target="../notesSlides/notesSlide5.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slideLayout" Target="../slideLayouts/slideLayout22.xml"/><Relationship Id="rId16" Type="http://schemas.openxmlformats.org/officeDocument/2006/relationships/image" Target="../media/image43.png"/><Relationship Id="rId1" Type="http://schemas.openxmlformats.org/officeDocument/2006/relationships/tags" Target="../tags/tag11.xml"/><Relationship Id="rId6" Type="http://schemas.openxmlformats.org/officeDocument/2006/relationships/image" Target="../media/image2.emf"/><Relationship Id="rId11" Type="http://schemas.openxmlformats.org/officeDocument/2006/relationships/image" Target="../media/image38.png"/><Relationship Id="rId5" Type="http://schemas.openxmlformats.org/officeDocument/2006/relationships/oleObject" Target="../embeddings/oleObject11.bin"/><Relationship Id="rId15" Type="http://schemas.openxmlformats.org/officeDocument/2006/relationships/image" Target="../media/image42.png"/><Relationship Id="rId10" Type="http://schemas.openxmlformats.org/officeDocument/2006/relationships/image" Target="../media/image32.wmf"/><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73723" y="4149754"/>
            <a:ext cx="8174892" cy="1498600"/>
          </a:xfrm>
        </p:spPr>
        <p:txBody>
          <a:bodyPr/>
          <a:lstStyle/>
          <a:p>
            <a:br>
              <a:rPr lang="en-US" sz="2800" dirty="0"/>
            </a:br>
            <a:r>
              <a:rPr lang="en-US" sz="2800" dirty="0"/>
              <a:t>Dirk Valstar</a:t>
            </a:r>
            <a:br>
              <a:rPr lang="en-US" sz="2800" dirty="0"/>
            </a:br>
            <a:endParaRPr lang="en-US" sz="2800" dirty="0"/>
          </a:p>
        </p:txBody>
      </p:sp>
      <p:sp>
        <p:nvSpPr>
          <p:cNvPr id="8" name="Subtitle 7"/>
          <p:cNvSpPr>
            <a:spLocks noGrp="1"/>
          </p:cNvSpPr>
          <p:nvPr>
            <p:ph type="subTitle" idx="1"/>
          </p:nvPr>
        </p:nvSpPr>
        <p:spPr>
          <a:xfrm>
            <a:off x="797169" y="5116944"/>
            <a:ext cx="8128000" cy="664095"/>
          </a:xfrm>
        </p:spPr>
        <p:txBody>
          <a:bodyPr/>
          <a:lstStyle/>
          <a:p>
            <a:r>
              <a:rPr lang="en-US" dirty="0"/>
              <a:t>Well Integrity Engineer Domain Champion</a:t>
            </a:r>
          </a:p>
          <a:p>
            <a:r>
              <a:rPr lang="en-US" sz="1600" dirty="0"/>
              <a:t>Houston, 20 October 2020</a:t>
            </a:r>
          </a:p>
        </p:txBody>
      </p:sp>
      <p:pic>
        <p:nvPicPr>
          <p:cNvPr id="5" name="Picture 5" descr="100158202D">
            <a:extLst>
              <a:ext uri="{FF2B5EF4-FFF2-40B4-BE49-F238E27FC236}">
                <a16:creationId xmlns:a16="http://schemas.microsoft.com/office/drawing/2014/main" id="{35A33703-5C5F-4F02-9073-CD8494706131}"/>
              </a:ext>
            </a:extLst>
          </p:cNvPr>
          <p:cNvPicPr>
            <a:picLocks noChangeAspect="1" noChangeArrowheads="1"/>
          </p:cNvPicPr>
          <p:nvPr/>
        </p:nvPicPr>
        <p:blipFill>
          <a:blip r:embed="rId2" cstate="print"/>
          <a:srcRect/>
          <a:stretch>
            <a:fillRect/>
          </a:stretch>
        </p:blipFill>
        <p:spPr>
          <a:xfrm>
            <a:off x="11233321" y="149744"/>
            <a:ext cx="852104" cy="4000010"/>
          </a:xfrm>
          <a:prstGeom prst="rect">
            <a:avLst/>
          </a:prstGeom>
          <a:noFill/>
          <a:ln/>
        </p:spPr>
      </p:pic>
      <p:pic>
        <p:nvPicPr>
          <p:cNvPr id="7" name="Picture 14">
            <a:extLst>
              <a:ext uri="{FF2B5EF4-FFF2-40B4-BE49-F238E27FC236}">
                <a16:creationId xmlns:a16="http://schemas.microsoft.com/office/drawing/2014/main" id="{FEE5F650-1785-4CB4-9707-2E3831CF2A29}"/>
              </a:ext>
            </a:extLst>
          </p:cNvPr>
          <p:cNvPicPr>
            <a:picLocks noChangeAspect="1" noChangeArrowheads="1"/>
          </p:cNvPicPr>
          <p:nvPr/>
        </p:nvPicPr>
        <p:blipFill rotWithShape="1">
          <a:blip r:embed="rId3" cstate="print"/>
          <a:srcRect l="5210"/>
          <a:stretch/>
        </p:blipFill>
        <p:spPr bwMode="auto">
          <a:xfrm>
            <a:off x="8534078" y="149744"/>
            <a:ext cx="2669459" cy="4000010"/>
          </a:xfrm>
          <a:prstGeom prst="rect">
            <a:avLst/>
          </a:prstGeom>
          <a:noFill/>
          <a:ln w="9525">
            <a:noFill/>
            <a:miter lim="800000"/>
            <a:headEnd/>
            <a:tailEnd/>
          </a:ln>
        </p:spPr>
      </p:pic>
      <p:pic>
        <p:nvPicPr>
          <p:cNvPr id="9" name="Picture 2">
            <a:extLst>
              <a:ext uri="{FF2B5EF4-FFF2-40B4-BE49-F238E27FC236}">
                <a16:creationId xmlns:a16="http://schemas.microsoft.com/office/drawing/2014/main" id="{65F9D2AD-3F27-401F-8EE5-02786424FA1B}"/>
              </a:ext>
            </a:extLst>
          </p:cNvPr>
          <p:cNvPicPr>
            <a:picLocks noChangeAspect="1" noChangeArrowheads="1"/>
          </p:cNvPicPr>
          <p:nvPr/>
        </p:nvPicPr>
        <p:blipFill>
          <a:blip r:embed="rId4" cstate="print"/>
          <a:srcRect/>
          <a:stretch>
            <a:fillRect/>
          </a:stretch>
        </p:blipFill>
        <p:spPr bwMode="auto">
          <a:xfrm>
            <a:off x="8534078" y="4149754"/>
            <a:ext cx="3581130" cy="1412760"/>
          </a:xfrm>
          <a:prstGeom prst="rect">
            <a:avLst/>
          </a:prstGeom>
          <a:noFill/>
          <a:ln w="9525">
            <a:noFill/>
            <a:miter lim="800000"/>
            <a:headEnd/>
            <a:tailEnd/>
          </a:ln>
        </p:spPr>
      </p:pic>
      <p:sp>
        <p:nvSpPr>
          <p:cNvPr id="10" name="Subtitle 7">
            <a:extLst>
              <a:ext uri="{FF2B5EF4-FFF2-40B4-BE49-F238E27FC236}">
                <a16:creationId xmlns:a16="http://schemas.microsoft.com/office/drawing/2014/main" id="{FBA95BDF-8C6A-4741-95F6-514321FC94EF}"/>
              </a:ext>
            </a:extLst>
          </p:cNvPr>
          <p:cNvSpPr txBox="1">
            <a:spLocks/>
          </p:cNvSpPr>
          <p:nvPr/>
        </p:nvSpPr>
        <p:spPr>
          <a:xfrm>
            <a:off x="406079" y="412866"/>
            <a:ext cx="8128000" cy="1080654"/>
          </a:xfrm>
          <a:prstGeom prst="rect">
            <a:avLst/>
          </a:prstGeom>
        </p:spPr>
        <p:txBody>
          <a:bodyPr vert="horz" lIns="72000" tIns="72000" rIns="72000" bIns="72000" rtlCol="0">
            <a:noAutofit/>
          </a:bodyPr>
          <a:lstStyle>
            <a:lvl1pPr marL="0" indent="0" algn="l" defTabSz="914400" rtl="0" eaLnBrk="1" latinLnBrk="0" hangingPunct="1">
              <a:spcBef>
                <a:spcPts val="1000"/>
              </a:spcBef>
              <a:buClr>
                <a:schemeClr val="accent1"/>
              </a:buClr>
              <a:buFont typeface="Symbol" pitchFamily="18" charset="2"/>
              <a:buNone/>
              <a:defRPr sz="20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96EB"/>
              </a:buClr>
              <a:buSzTx/>
              <a:buFont typeface="Symbol" pitchFamily="18" charset="2"/>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Ultrasonics to help understanding annular content</a:t>
            </a:r>
          </a:p>
        </p:txBody>
      </p:sp>
      <p:pic>
        <p:nvPicPr>
          <p:cNvPr id="2" name="Picture 1">
            <a:extLst>
              <a:ext uri="{FF2B5EF4-FFF2-40B4-BE49-F238E27FC236}">
                <a16:creationId xmlns:a16="http://schemas.microsoft.com/office/drawing/2014/main" id="{4BCCE703-BBBD-4BAF-BCB3-973C60D1A3B4}"/>
              </a:ext>
            </a:extLst>
          </p:cNvPr>
          <p:cNvPicPr>
            <a:picLocks noChangeAspect="1"/>
          </p:cNvPicPr>
          <p:nvPr/>
        </p:nvPicPr>
        <p:blipFill>
          <a:blip r:embed="rId5"/>
          <a:stretch>
            <a:fillRect/>
          </a:stretch>
        </p:blipFill>
        <p:spPr>
          <a:xfrm>
            <a:off x="3869197" y="2025335"/>
            <a:ext cx="4291557" cy="2789153"/>
          </a:xfrm>
          <a:prstGeom prst="rect">
            <a:avLst/>
          </a:prstGeom>
        </p:spPr>
      </p:pic>
    </p:spTree>
    <p:extLst>
      <p:ext uri="{BB962C8B-B14F-4D97-AF65-F5344CB8AC3E}">
        <p14:creationId xmlns:p14="http://schemas.microsoft.com/office/powerpoint/2010/main" val="102636052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8BD6A91-7B04-444A-9E10-40532C83E6B6}"/>
              </a:ext>
            </a:extLst>
          </p:cNvPr>
          <p:cNvSpPr txBox="1">
            <a:spLocks noChangeArrowheads="1"/>
          </p:cNvSpPr>
          <p:nvPr/>
        </p:nvSpPr>
        <p:spPr>
          <a:xfrm>
            <a:off x="1209125" y="1287990"/>
            <a:ext cx="4886875" cy="2044658"/>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Use different model     </a:t>
            </a:r>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marL="0" lvl="1" indent="0">
              <a:lnSpc>
                <a:spcPct val="110000"/>
              </a:lnSpc>
              <a:buSzPct val="85000"/>
              <a:buNone/>
            </a:pPr>
            <a:endParaRPr lang="en-GB" altLang="en-US" dirty="0"/>
          </a:p>
          <a:p>
            <a:pPr marL="0" lvl="1" indent="0">
              <a:lnSpc>
                <a:spcPct val="110000"/>
              </a:lnSpc>
              <a:buSzPct val="85000"/>
              <a:buNone/>
            </a:pPr>
            <a:endParaRPr lang="en-GB" altLang="en-US" dirty="0"/>
          </a:p>
          <a:p>
            <a:pPr marL="0" lvl="1" indent="0">
              <a:lnSpc>
                <a:spcPct val="110000"/>
              </a:lnSpc>
              <a:buSzPct val="85000"/>
              <a:buNone/>
            </a:pPr>
            <a:endParaRPr lang="en-GB" altLang="en-US" dirty="0"/>
          </a:p>
          <a:p>
            <a:pPr lvl="1">
              <a:lnSpc>
                <a:spcPct val="110000"/>
              </a:lnSpc>
              <a:buSzPct val="85000"/>
            </a:pPr>
            <a:r>
              <a:rPr lang="en-GB" altLang="en-US" dirty="0" err="1"/>
              <a:t>Bla</a:t>
            </a:r>
            <a:endParaRPr lang="en-GB" altLang="en-US" dirty="0"/>
          </a:p>
        </p:txBody>
      </p:sp>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Dry Micro annulus</a:t>
            </a:r>
          </a:p>
        </p:txBody>
      </p:sp>
      <p:sp>
        <p:nvSpPr>
          <p:cNvPr id="8" name="Date Placeholder 3">
            <a:extLst>
              <a:ext uri="{FF2B5EF4-FFF2-40B4-BE49-F238E27FC236}">
                <a16:creationId xmlns:a16="http://schemas.microsoft.com/office/drawing/2014/main" id="{C12E18FF-7432-4206-BA1F-9A8191E356E6}"/>
              </a:ext>
            </a:extLst>
          </p:cNvPr>
          <p:cNvSpPr txBox="1">
            <a:spLocks/>
          </p:cNvSpPr>
          <p:nvPr/>
        </p:nvSpPr>
        <p:spPr>
          <a:xfrm>
            <a:off x="516072" y="6356351"/>
            <a:ext cx="411587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t>Ultrasonics in Cut and Pull Operations</a:t>
            </a:r>
          </a:p>
          <a:p>
            <a:fld id="{6E19538B-B345-430A-83A4-CF320F545334}" type="slidenum">
              <a:rPr lang="en-US" altLang="en-US" smtClean="0"/>
              <a:pPr/>
              <a:t>10</a:t>
            </a:fld>
            <a:endParaRPr lang="en-US" altLang="en-US" dirty="0"/>
          </a:p>
        </p:txBody>
      </p:sp>
      <p:pic>
        <p:nvPicPr>
          <p:cNvPr id="6" name="Picture 5">
            <a:extLst>
              <a:ext uri="{FF2B5EF4-FFF2-40B4-BE49-F238E27FC236}">
                <a16:creationId xmlns:a16="http://schemas.microsoft.com/office/drawing/2014/main" id="{2AC7A9CA-89BF-4A6F-BBA6-6AB7C26C38DE}"/>
              </a:ext>
            </a:extLst>
          </p:cNvPr>
          <p:cNvPicPr>
            <a:picLocks noChangeAspect="1"/>
          </p:cNvPicPr>
          <p:nvPr/>
        </p:nvPicPr>
        <p:blipFill>
          <a:blip r:embed="rId3"/>
          <a:stretch>
            <a:fillRect/>
          </a:stretch>
        </p:blipFill>
        <p:spPr>
          <a:xfrm>
            <a:off x="7092101" y="1731107"/>
            <a:ext cx="3566885" cy="3391669"/>
          </a:xfrm>
          <a:prstGeom prst="rect">
            <a:avLst/>
          </a:prstGeom>
        </p:spPr>
      </p:pic>
      <p:sp>
        <p:nvSpPr>
          <p:cNvPr id="7" name="Rectangle 3">
            <a:extLst>
              <a:ext uri="{FF2B5EF4-FFF2-40B4-BE49-F238E27FC236}">
                <a16:creationId xmlns:a16="http://schemas.microsoft.com/office/drawing/2014/main" id="{A463205B-544D-4D23-964F-19AB8E516F33}"/>
              </a:ext>
            </a:extLst>
          </p:cNvPr>
          <p:cNvSpPr txBox="1">
            <a:spLocks noChangeArrowheads="1"/>
          </p:cNvSpPr>
          <p:nvPr/>
        </p:nvSpPr>
        <p:spPr>
          <a:xfrm>
            <a:off x="6785877" y="1173018"/>
            <a:ext cx="4886875" cy="2335081"/>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Add Cement Bond Log</a:t>
            </a:r>
          </a:p>
        </p:txBody>
      </p:sp>
      <p:pic>
        <p:nvPicPr>
          <p:cNvPr id="10" name="Picture 9">
            <a:extLst>
              <a:ext uri="{FF2B5EF4-FFF2-40B4-BE49-F238E27FC236}">
                <a16:creationId xmlns:a16="http://schemas.microsoft.com/office/drawing/2014/main" id="{E991B8DF-8147-4ECC-AAB4-58B787FE7F37}"/>
              </a:ext>
            </a:extLst>
          </p:cNvPr>
          <p:cNvPicPr>
            <a:picLocks noChangeAspect="1"/>
          </p:cNvPicPr>
          <p:nvPr/>
        </p:nvPicPr>
        <p:blipFill>
          <a:blip r:embed="rId4"/>
          <a:stretch>
            <a:fillRect/>
          </a:stretch>
        </p:blipFill>
        <p:spPr>
          <a:xfrm>
            <a:off x="843137" y="1637317"/>
            <a:ext cx="3982208" cy="4095985"/>
          </a:xfrm>
          <a:prstGeom prst="rect">
            <a:avLst/>
          </a:prstGeom>
        </p:spPr>
      </p:pic>
      <p:pic>
        <p:nvPicPr>
          <p:cNvPr id="11" name="Picture 10">
            <a:extLst>
              <a:ext uri="{FF2B5EF4-FFF2-40B4-BE49-F238E27FC236}">
                <a16:creationId xmlns:a16="http://schemas.microsoft.com/office/drawing/2014/main" id="{D76B1800-2EA3-4F58-A995-E23365B077F7}"/>
              </a:ext>
            </a:extLst>
          </p:cNvPr>
          <p:cNvPicPr>
            <a:picLocks noChangeAspect="1"/>
          </p:cNvPicPr>
          <p:nvPr/>
        </p:nvPicPr>
        <p:blipFill rotWithShape="1">
          <a:blip r:embed="rId5"/>
          <a:srcRect l="65019" r="11046"/>
          <a:stretch/>
        </p:blipFill>
        <p:spPr>
          <a:xfrm>
            <a:off x="9146271" y="678180"/>
            <a:ext cx="2325294" cy="5581650"/>
          </a:xfrm>
          <a:prstGeom prst="rect">
            <a:avLst/>
          </a:prstGeom>
        </p:spPr>
      </p:pic>
      <p:pic>
        <p:nvPicPr>
          <p:cNvPr id="13" name="Picture 12">
            <a:extLst>
              <a:ext uri="{FF2B5EF4-FFF2-40B4-BE49-F238E27FC236}">
                <a16:creationId xmlns:a16="http://schemas.microsoft.com/office/drawing/2014/main" id="{5BCB25A6-C8B6-40A0-86DB-215ACC9649F7}"/>
              </a:ext>
            </a:extLst>
          </p:cNvPr>
          <p:cNvPicPr>
            <a:picLocks noChangeAspect="1"/>
          </p:cNvPicPr>
          <p:nvPr/>
        </p:nvPicPr>
        <p:blipFill rotWithShape="1">
          <a:blip r:embed="rId5"/>
          <a:srcRect r="68727"/>
          <a:stretch/>
        </p:blipFill>
        <p:spPr>
          <a:xfrm>
            <a:off x="6547424" y="678180"/>
            <a:ext cx="2605202" cy="5581650"/>
          </a:xfrm>
          <a:prstGeom prst="rect">
            <a:avLst/>
          </a:prstGeom>
        </p:spPr>
      </p:pic>
    </p:spTree>
    <p:extLst>
      <p:ext uri="{BB962C8B-B14F-4D97-AF65-F5344CB8AC3E}">
        <p14:creationId xmlns:p14="http://schemas.microsoft.com/office/powerpoint/2010/main" val="35761620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8BD6A91-7B04-444A-9E10-40532C83E6B6}"/>
              </a:ext>
            </a:extLst>
          </p:cNvPr>
          <p:cNvSpPr txBox="1">
            <a:spLocks noChangeArrowheads="1"/>
          </p:cNvSpPr>
          <p:nvPr/>
        </p:nvSpPr>
        <p:spPr>
          <a:xfrm>
            <a:off x="1209125" y="1287990"/>
            <a:ext cx="5298207" cy="2044658"/>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Add Cement Bond Log</a:t>
            </a:r>
          </a:p>
          <a:p>
            <a:pPr lvl="2">
              <a:lnSpc>
                <a:spcPct val="110000"/>
              </a:lnSpc>
              <a:buSzPct val="85000"/>
            </a:pPr>
            <a:r>
              <a:rPr lang="en-GB" altLang="en-US" dirty="0"/>
              <a:t>Less susceptible to dry micro annulus than ultrasonics</a:t>
            </a:r>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marL="0" lvl="1" indent="0">
              <a:lnSpc>
                <a:spcPct val="110000"/>
              </a:lnSpc>
              <a:buSzPct val="85000"/>
              <a:buNone/>
            </a:pPr>
            <a:endParaRPr lang="en-GB" altLang="en-US" dirty="0"/>
          </a:p>
          <a:p>
            <a:pPr marL="0" lvl="1" indent="0">
              <a:lnSpc>
                <a:spcPct val="110000"/>
              </a:lnSpc>
              <a:buSzPct val="85000"/>
              <a:buNone/>
            </a:pPr>
            <a:endParaRPr lang="en-GB" altLang="en-US" dirty="0"/>
          </a:p>
        </p:txBody>
      </p:sp>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Dry Micro annulus</a:t>
            </a:r>
          </a:p>
        </p:txBody>
      </p:sp>
      <p:pic>
        <p:nvPicPr>
          <p:cNvPr id="11" name="Picture 10">
            <a:extLst>
              <a:ext uri="{FF2B5EF4-FFF2-40B4-BE49-F238E27FC236}">
                <a16:creationId xmlns:a16="http://schemas.microsoft.com/office/drawing/2014/main" id="{D76B1800-2EA3-4F58-A995-E23365B077F7}"/>
              </a:ext>
            </a:extLst>
          </p:cNvPr>
          <p:cNvPicPr>
            <a:picLocks noChangeAspect="1"/>
          </p:cNvPicPr>
          <p:nvPr/>
        </p:nvPicPr>
        <p:blipFill rotWithShape="1">
          <a:blip r:embed="rId3"/>
          <a:srcRect l="88883" r="-305"/>
          <a:stretch/>
        </p:blipFill>
        <p:spPr>
          <a:xfrm>
            <a:off x="10578390" y="541823"/>
            <a:ext cx="524399" cy="5581650"/>
          </a:xfrm>
          <a:prstGeom prst="rect">
            <a:avLst/>
          </a:prstGeom>
        </p:spPr>
      </p:pic>
      <p:pic>
        <p:nvPicPr>
          <p:cNvPr id="4" name="Picture 3">
            <a:extLst>
              <a:ext uri="{FF2B5EF4-FFF2-40B4-BE49-F238E27FC236}">
                <a16:creationId xmlns:a16="http://schemas.microsoft.com/office/drawing/2014/main" id="{1AB8393A-AB0F-4B04-87AC-8E74286B0D24}"/>
              </a:ext>
            </a:extLst>
          </p:cNvPr>
          <p:cNvPicPr>
            <a:picLocks noChangeAspect="1"/>
          </p:cNvPicPr>
          <p:nvPr/>
        </p:nvPicPr>
        <p:blipFill>
          <a:blip r:embed="rId4"/>
          <a:stretch>
            <a:fillRect/>
          </a:stretch>
        </p:blipFill>
        <p:spPr>
          <a:xfrm>
            <a:off x="907688" y="2340558"/>
            <a:ext cx="4115872" cy="3655998"/>
          </a:xfrm>
          <a:prstGeom prst="rect">
            <a:avLst/>
          </a:prstGeom>
        </p:spPr>
      </p:pic>
      <p:sp>
        <p:nvSpPr>
          <p:cNvPr id="5" name="Oval 4">
            <a:extLst>
              <a:ext uri="{FF2B5EF4-FFF2-40B4-BE49-F238E27FC236}">
                <a16:creationId xmlns:a16="http://schemas.microsoft.com/office/drawing/2014/main" id="{E4E5A89C-43F7-4050-B1D3-9E6609D1E7E2}"/>
              </a:ext>
            </a:extLst>
          </p:cNvPr>
          <p:cNvSpPr/>
          <p:nvPr/>
        </p:nvSpPr>
        <p:spPr>
          <a:xfrm>
            <a:off x="4079675" y="5186165"/>
            <a:ext cx="1093335" cy="2070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F8772286-C739-40C4-9C32-3FC5E6812A9B}"/>
              </a:ext>
            </a:extLst>
          </p:cNvPr>
          <p:cNvSpPr/>
          <p:nvPr/>
        </p:nvSpPr>
        <p:spPr>
          <a:xfrm>
            <a:off x="5333627" y="5155972"/>
            <a:ext cx="6237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0E56DC58-8CC6-4137-825E-F2EC7D3ECEEA}"/>
              </a:ext>
            </a:extLst>
          </p:cNvPr>
          <p:cNvSpPr/>
          <p:nvPr/>
        </p:nvSpPr>
        <p:spPr>
          <a:xfrm>
            <a:off x="3555432" y="3858278"/>
            <a:ext cx="6237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1737DF7-7B92-4812-A7D1-C4378C0F00DD}"/>
              </a:ext>
            </a:extLst>
          </p:cNvPr>
          <p:cNvPicPr>
            <a:picLocks noChangeAspect="1"/>
          </p:cNvPicPr>
          <p:nvPr/>
        </p:nvPicPr>
        <p:blipFill rotWithShape="1">
          <a:blip r:embed="rId3"/>
          <a:srcRect l="31417" r="30042"/>
          <a:stretch/>
        </p:blipFill>
        <p:spPr>
          <a:xfrm>
            <a:off x="8808947" y="541823"/>
            <a:ext cx="1769443" cy="5581650"/>
          </a:xfrm>
          <a:prstGeom prst="rect">
            <a:avLst/>
          </a:prstGeom>
        </p:spPr>
      </p:pic>
      <p:pic>
        <p:nvPicPr>
          <p:cNvPr id="19" name="Picture 18">
            <a:extLst>
              <a:ext uri="{FF2B5EF4-FFF2-40B4-BE49-F238E27FC236}">
                <a16:creationId xmlns:a16="http://schemas.microsoft.com/office/drawing/2014/main" id="{A9C4F50A-85B1-4245-B8A9-8611487BF02C}"/>
              </a:ext>
            </a:extLst>
          </p:cNvPr>
          <p:cNvPicPr>
            <a:picLocks noChangeAspect="1"/>
          </p:cNvPicPr>
          <p:nvPr/>
        </p:nvPicPr>
        <p:blipFill rotWithShape="1">
          <a:blip r:embed="rId3"/>
          <a:srcRect l="-1494" r="83803"/>
          <a:stretch/>
        </p:blipFill>
        <p:spPr>
          <a:xfrm>
            <a:off x="7996738" y="541823"/>
            <a:ext cx="812209" cy="5581650"/>
          </a:xfrm>
          <a:prstGeom prst="rect">
            <a:avLst/>
          </a:prstGeom>
        </p:spPr>
      </p:pic>
      <p:pic>
        <p:nvPicPr>
          <p:cNvPr id="17" name="Picture 16">
            <a:extLst>
              <a:ext uri="{FF2B5EF4-FFF2-40B4-BE49-F238E27FC236}">
                <a16:creationId xmlns:a16="http://schemas.microsoft.com/office/drawing/2014/main" id="{DBB5DCCA-017C-4A1B-9A62-A190DE527D27}"/>
              </a:ext>
            </a:extLst>
          </p:cNvPr>
          <p:cNvPicPr>
            <a:picLocks noChangeAspect="1"/>
          </p:cNvPicPr>
          <p:nvPr/>
        </p:nvPicPr>
        <p:blipFill rotWithShape="1">
          <a:blip r:embed="rId3"/>
          <a:srcRect l="-1494" r="-305"/>
          <a:stretch/>
        </p:blipFill>
        <p:spPr>
          <a:xfrm>
            <a:off x="7284552" y="541823"/>
            <a:ext cx="4673705" cy="5581650"/>
          </a:xfrm>
          <a:prstGeom prst="rect">
            <a:avLst/>
          </a:prstGeom>
        </p:spPr>
      </p:pic>
    </p:spTree>
    <p:extLst>
      <p:ext uri="{BB962C8B-B14F-4D97-AF65-F5344CB8AC3E}">
        <p14:creationId xmlns:p14="http://schemas.microsoft.com/office/powerpoint/2010/main" val="2521943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Other responses</a:t>
            </a:r>
          </a:p>
        </p:txBody>
      </p:sp>
      <p:sp>
        <p:nvSpPr>
          <p:cNvPr id="9" name="Rectangle 3">
            <a:extLst>
              <a:ext uri="{FF2B5EF4-FFF2-40B4-BE49-F238E27FC236}">
                <a16:creationId xmlns:a16="http://schemas.microsoft.com/office/drawing/2014/main" id="{B8BD6A91-7B04-444A-9E10-40532C83E6B6}"/>
              </a:ext>
            </a:extLst>
          </p:cNvPr>
          <p:cNvSpPr txBox="1">
            <a:spLocks noChangeArrowheads="1"/>
          </p:cNvSpPr>
          <p:nvPr/>
        </p:nvSpPr>
        <p:spPr>
          <a:xfrm>
            <a:off x="1206069" y="1313869"/>
            <a:ext cx="9997640" cy="514931"/>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Barite Sag or other mud solids</a:t>
            </a:r>
          </a:p>
          <a:p>
            <a:pPr lvl="7">
              <a:lnSpc>
                <a:spcPct val="110000"/>
              </a:lnSpc>
              <a:buSzPct val="85000"/>
            </a:pPr>
            <a:endParaRPr lang="en-GB" altLang="en-US" dirty="0"/>
          </a:p>
          <a:p>
            <a:pPr lvl="7">
              <a:lnSpc>
                <a:spcPct val="110000"/>
              </a:lnSpc>
              <a:buSzPct val="85000"/>
            </a:pPr>
            <a:r>
              <a:rPr lang="en-GB" altLang="en-US" dirty="0"/>
              <a:t>or different fluid </a:t>
            </a:r>
          </a:p>
          <a:p>
            <a:pPr lvl="7">
              <a:lnSpc>
                <a:spcPct val="110000"/>
              </a:lnSpc>
              <a:buSzPct val="85000"/>
            </a:pPr>
            <a:r>
              <a:rPr lang="en-GB" altLang="en-US" dirty="0"/>
              <a:t>or very light cement</a:t>
            </a:r>
          </a:p>
          <a:p>
            <a:pPr lvl="7">
              <a:lnSpc>
                <a:spcPct val="110000"/>
              </a:lnSpc>
              <a:buSzPct val="85000"/>
            </a:pPr>
            <a:r>
              <a:rPr lang="en-GB" altLang="en-US" dirty="0"/>
              <a:t>or ….</a:t>
            </a:r>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p:txBody>
      </p:sp>
      <p:pic>
        <p:nvPicPr>
          <p:cNvPr id="4" name="Picture 3">
            <a:extLst>
              <a:ext uri="{FF2B5EF4-FFF2-40B4-BE49-F238E27FC236}">
                <a16:creationId xmlns:a16="http://schemas.microsoft.com/office/drawing/2014/main" id="{4D0E50E8-2590-4E18-B2EF-F7D1FA15E718}"/>
              </a:ext>
            </a:extLst>
          </p:cNvPr>
          <p:cNvPicPr>
            <a:picLocks noChangeAspect="1"/>
          </p:cNvPicPr>
          <p:nvPr/>
        </p:nvPicPr>
        <p:blipFill>
          <a:blip r:embed="rId3"/>
          <a:stretch>
            <a:fillRect/>
          </a:stretch>
        </p:blipFill>
        <p:spPr>
          <a:xfrm>
            <a:off x="1477811" y="1735831"/>
            <a:ext cx="3004593" cy="2924926"/>
          </a:xfrm>
          <a:prstGeom prst="rect">
            <a:avLst/>
          </a:prstGeom>
        </p:spPr>
      </p:pic>
    </p:spTree>
    <p:extLst>
      <p:ext uri="{BB962C8B-B14F-4D97-AF65-F5344CB8AC3E}">
        <p14:creationId xmlns:p14="http://schemas.microsoft.com/office/powerpoint/2010/main" val="24336909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10">
            <a:extLst>
              <a:ext uri="{FF2B5EF4-FFF2-40B4-BE49-F238E27FC236}">
                <a16:creationId xmlns:a16="http://schemas.microsoft.com/office/drawing/2014/main" id="{DFD7971B-23AE-4A5B-8B29-AA3A293036D1}"/>
              </a:ext>
            </a:extLst>
          </p:cNvPr>
          <p:cNvPicPr>
            <a:picLocks noChangeAspect="1" noChangeArrowheads="1"/>
          </p:cNvPicPr>
          <p:nvPr/>
        </p:nvPicPr>
        <p:blipFill>
          <a:blip r:embed="rId4" cstate="print"/>
          <a:srcRect l="4355" r="3767"/>
          <a:stretch>
            <a:fillRect/>
          </a:stretch>
        </p:blipFill>
        <p:spPr>
          <a:xfrm>
            <a:off x="459471" y="1223067"/>
            <a:ext cx="1106488" cy="3427413"/>
          </a:xfrm>
          <a:prstGeom prst="rect">
            <a:avLst/>
          </a:prstGeom>
          <a:noFill/>
        </p:spPr>
      </p:pic>
      <p:graphicFrame>
        <p:nvGraphicFramePr>
          <p:cNvPr id="9" name="Object 8" hidden="1">
            <a:extLst>
              <a:ext uri="{FF2B5EF4-FFF2-40B4-BE49-F238E27FC236}">
                <a16:creationId xmlns:a16="http://schemas.microsoft.com/office/drawing/2014/main" id="{B9E388E4-82BB-4638-BEBF-FCDCDC12EB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9" name="Object 8" hidden="1">
                        <a:extLst>
                          <a:ext uri="{FF2B5EF4-FFF2-40B4-BE49-F238E27FC236}">
                            <a16:creationId xmlns:a16="http://schemas.microsoft.com/office/drawing/2014/main" id="{B9E388E4-82BB-4638-BEBF-FCDCDC12EB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196" name="Rectangle 2"/>
          <p:cNvSpPr>
            <a:spLocks noGrp="1" noChangeArrowheads="1"/>
          </p:cNvSpPr>
          <p:nvPr>
            <p:ph type="title"/>
          </p:nvPr>
        </p:nvSpPr>
        <p:spPr>
          <a:noFill/>
        </p:spPr>
        <p:txBody>
          <a:bodyPr vert="horz"/>
          <a:lstStyle/>
          <a:p>
            <a:r>
              <a:rPr lang="en-US" b="1" dirty="0"/>
              <a:t>Flexural wave: </a:t>
            </a:r>
            <a:r>
              <a:rPr lang="en-US" b="1"/>
              <a:t>outer casing reflection</a:t>
            </a:r>
            <a:endParaRPr lang="en-US" b="1" dirty="0"/>
          </a:p>
        </p:txBody>
      </p:sp>
      <p:sp>
        <p:nvSpPr>
          <p:cNvPr id="8198" name="Rectangle 4"/>
          <p:cNvSpPr>
            <a:spLocks noChangeArrowheads="1"/>
          </p:cNvSpPr>
          <p:nvPr/>
        </p:nvSpPr>
        <p:spPr bwMode="auto">
          <a:xfrm>
            <a:off x="-2051635" y="1955857"/>
            <a:ext cx="9902825" cy="461665"/>
          </a:xfrm>
          <a:prstGeom prst="rect">
            <a:avLst/>
          </a:prstGeom>
          <a:noFill/>
          <a:ln w="9525">
            <a:noFill/>
            <a:miter lim="800000"/>
            <a:headEnd/>
            <a:tailEnd/>
          </a:ln>
        </p:spPr>
        <p:txBody>
          <a:bodyPr>
            <a:spAutoFit/>
          </a:bodyPr>
          <a:lstStyle/>
          <a:p>
            <a:endParaRPr lang="en-US"/>
          </a:p>
        </p:txBody>
      </p:sp>
      <p:pic>
        <p:nvPicPr>
          <p:cNvPr id="51" name="Picture 5" descr="waveforms">
            <a:extLst>
              <a:ext uri="{FF2B5EF4-FFF2-40B4-BE49-F238E27FC236}">
                <a16:creationId xmlns:a16="http://schemas.microsoft.com/office/drawing/2014/main" id="{294E14E7-4075-487C-956D-45BD53CEB4FB}"/>
              </a:ext>
            </a:extLst>
          </p:cNvPr>
          <p:cNvPicPr>
            <a:picLocks noChangeAspect="1" noChangeArrowheads="1"/>
          </p:cNvPicPr>
          <p:nvPr/>
        </p:nvPicPr>
        <p:blipFill rotWithShape="1">
          <a:blip r:embed="rId7" cstate="print"/>
          <a:srcRect l="10504" t="3754" r="8057" b="42766"/>
          <a:stretch/>
        </p:blipFill>
        <p:spPr bwMode="auto">
          <a:xfrm>
            <a:off x="1678624" y="1632183"/>
            <a:ext cx="2917409" cy="2465534"/>
          </a:xfrm>
          <a:prstGeom prst="rect">
            <a:avLst/>
          </a:prstGeom>
          <a:noFill/>
          <a:ln w="9525">
            <a:noFill/>
            <a:miter lim="800000"/>
            <a:headEnd/>
            <a:tailEnd/>
          </a:ln>
        </p:spPr>
      </p:pic>
      <p:sp>
        <p:nvSpPr>
          <p:cNvPr id="52" name="Text Box 7">
            <a:extLst>
              <a:ext uri="{FF2B5EF4-FFF2-40B4-BE49-F238E27FC236}">
                <a16:creationId xmlns:a16="http://schemas.microsoft.com/office/drawing/2014/main" id="{819D19FD-5ED5-4962-ADA5-7410D41EE377}"/>
              </a:ext>
            </a:extLst>
          </p:cNvPr>
          <p:cNvSpPr txBox="1">
            <a:spLocks noChangeArrowheads="1"/>
          </p:cNvSpPr>
          <p:nvPr/>
        </p:nvSpPr>
        <p:spPr bwMode="auto">
          <a:xfrm>
            <a:off x="1665288" y="4614863"/>
            <a:ext cx="1638300" cy="457200"/>
          </a:xfrm>
          <a:prstGeom prst="rect">
            <a:avLst/>
          </a:prstGeom>
          <a:noFill/>
          <a:ln w="9525">
            <a:noFill/>
            <a:miter lim="800000"/>
            <a:headEnd/>
            <a:tailEnd/>
          </a:ln>
        </p:spPr>
        <p:txBody>
          <a:bodyPr>
            <a:spAutoFit/>
          </a:bodyPr>
          <a:lstStyle/>
          <a:p>
            <a:pPr>
              <a:spcBef>
                <a:spcPct val="50000"/>
              </a:spcBef>
            </a:pPr>
            <a:endParaRPr lang="en-US"/>
          </a:p>
        </p:txBody>
      </p:sp>
      <p:pic>
        <p:nvPicPr>
          <p:cNvPr id="54" name="Picture 5" descr="Near_Far">
            <a:extLst>
              <a:ext uri="{FF2B5EF4-FFF2-40B4-BE49-F238E27FC236}">
                <a16:creationId xmlns:a16="http://schemas.microsoft.com/office/drawing/2014/main" id="{C08C16BE-F4F5-45AD-B369-6B41BAB2EA3D}"/>
              </a:ext>
            </a:extLst>
          </p:cNvPr>
          <p:cNvPicPr>
            <a:picLocks noChangeAspect="1" noChangeArrowheads="1"/>
          </p:cNvPicPr>
          <p:nvPr/>
        </p:nvPicPr>
        <p:blipFill>
          <a:blip r:embed="rId8" cstate="print"/>
          <a:srcRect l="6667" t="4274" r="5469" b="2849"/>
          <a:stretch>
            <a:fillRect/>
          </a:stretch>
        </p:blipFill>
        <p:spPr bwMode="auto">
          <a:xfrm>
            <a:off x="1565959" y="5020101"/>
            <a:ext cx="3087974" cy="1976464"/>
          </a:xfrm>
          <a:prstGeom prst="rect">
            <a:avLst/>
          </a:prstGeom>
          <a:noFill/>
          <a:ln w="9525">
            <a:noFill/>
            <a:miter lim="800000"/>
            <a:headEnd/>
            <a:tailEnd/>
          </a:ln>
          <a:effectLst/>
        </p:spPr>
      </p:pic>
      <p:sp>
        <p:nvSpPr>
          <p:cNvPr id="57" name="Rectangle 56">
            <a:extLst>
              <a:ext uri="{FF2B5EF4-FFF2-40B4-BE49-F238E27FC236}">
                <a16:creationId xmlns:a16="http://schemas.microsoft.com/office/drawing/2014/main" id="{543DE81C-DA7B-4A19-B3A2-11719851314F}"/>
              </a:ext>
            </a:extLst>
          </p:cNvPr>
          <p:cNvSpPr/>
          <p:nvPr/>
        </p:nvSpPr>
        <p:spPr>
          <a:xfrm>
            <a:off x="3564388" y="5091934"/>
            <a:ext cx="984212"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58" name="Picture 5" descr="waveforms">
            <a:extLst>
              <a:ext uri="{FF2B5EF4-FFF2-40B4-BE49-F238E27FC236}">
                <a16:creationId xmlns:a16="http://schemas.microsoft.com/office/drawing/2014/main" id="{9A5B84ED-7847-45E8-B16E-680B6F349D78}"/>
              </a:ext>
            </a:extLst>
          </p:cNvPr>
          <p:cNvPicPr>
            <a:picLocks noChangeAspect="1" noChangeArrowheads="1"/>
          </p:cNvPicPr>
          <p:nvPr/>
        </p:nvPicPr>
        <p:blipFill rotWithShape="1">
          <a:blip r:embed="rId7" cstate="print"/>
          <a:srcRect l="10504" t="74395" r="8057" b="3754"/>
          <a:stretch/>
        </p:blipFill>
        <p:spPr bwMode="auto">
          <a:xfrm>
            <a:off x="1668293" y="4106464"/>
            <a:ext cx="2917409" cy="1007365"/>
          </a:xfrm>
          <a:prstGeom prst="rect">
            <a:avLst/>
          </a:prstGeom>
          <a:noFill/>
          <a:ln w="9525">
            <a:noFill/>
            <a:miter lim="800000"/>
            <a:headEnd/>
            <a:tailEnd/>
          </a:ln>
        </p:spPr>
      </p:pic>
      <p:sp>
        <p:nvSpPr>
          <p:cNvPr id="59" name="Rectangle 58">
            <a:extLst>
              <a:ext uri="{FF2B5EF4-FFF2-40B4-BE49-F238E27FC236}">
                <a16:creationId xmlns:a16="http://schemas.microsoft.com/office/drawing/2014/main" id="{BC5FB57F-072E-4628-AA51-15750E0D88C5}"/>
              </a:ext>
            </a:extLst>
          </p:cNvPr>
          <p:cNvSpPr/>
          <p:nvPr/>
        </p:nvSpPr>
        <p:spPr>
          <a:xfrm>
            <a:off x="3417312" y="4123845"/>
            <a:ext cx="788976" cy="275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60" name="Picture 59">
            <a:extLst>
              <a:ext uri="{FF2B5EF4-FFF2-40B4-BE49-F238E27FC236}">
                <a16:creationId xmlns:a16="http://schemas.microsoft.com/office/drawing/2014/main" id="{92ACCC72-9EB0-4A9E-80A7-E3F3EC523689}"/>
              </a:ext>
            </a:extLst>
          </p:cNvPr>
          <p:cNvPicPr>
            <a:picLocks noChangeAspect="1"/>
          </p:cNvPicPr>
          <p:nvPr/>
        </p:nvPicPr>
        <p:blipFill>
          <a:blip r:embed="rId9"/>
          <a:stretch>
            <a:fillRect/>
          </a:stretch>
        </p:blipFill>
        <p:spPr>
          <a:xfrm>
            <a:off x="1761856" y="1125180"/>
            <a:ext cx="2786744" cy="693167"/>
          </a:xfrm>
          <a:prstGeom prst="rect">
            <a:avLst/>
          </a:prstGeom>
        </p:spPr>
      </p:pic>
      <p:pic>
        <p:nvPicPr>
          <p:cNvPr id="62" name="Picture 61">
            <a:extLst>
              <a:ext uri="{FF2B5EF4-FFF2-40B4-BE49-F238E27FC236}">
                <a16:creationId xmlns:a16="http://schemas.microsoft.com/office/drawing/2014/main" id="{77E7501D-CAF3-4D0D-B4A7-6C572E8E54BD}"/>
              </a:ext>
            </a:extLst>
          </p:cNvPr>
          <p:cNvPicPr>
            <a:picLocks noChangeAspect="1"/>
          </p:cNvPicPr>
          <p:nvPr/>
        </p:nvPicPr>
        <p:blipFill>
          <a:blip r:embed="rId10"/>
          <a:stretch>
            <a:fillRect/>
          </a:stretch>
        </p:blipFill>
        <p:spPr>
          <a:xfrm>
            <a:off x="1766782" y="1814464"/>
            <a:ext cx="2765489" cy="2319443"/>
          </a:xfrm>
          <a:prstGeom prst="rect">
            <a:avLst/>
          </a:prstGeom>
        </p:spPr>
      </p:pic>
      <p:pic>
        <p:nvPicPr>
          <p:cNvPr id="65" name="Picture 64">
            <a:extLst>
              <a:ext uri="{FF2B5EF4-FFF2-40B4-BE49-F238E27FC236}">
                <a16:creationId xmlns:a16="http://schemas.microsoft.com/office/drawing/2014/main" id="{348058AF-CD2E-4335-A431-3D5209AE2743}"/>
              </a:ext>
            </a:extLst>
          </p:cNvPr>
          <p:cNvPicPr>
            <a:picLocks noChangeAspect="1"/>
          </p:cNvPicPr>
          <p:nvPr/>
        </p:nvPicPr>
        <p:blipFill>
          <a:blip r:embed="rId11"/>
          <a:stretch>
            <a:fillRect/>
          </a:stretch>
        </p:blipFill>
        <p:spPr>
          <a:xfrm rot="10800000">
            <a:off x="2737657" y="2919971"/>
            <a:ext cx="808178" cy="625314"/>
          </a:xfrm>
          <a:prstGeom prst="rect">
            <a:avLst/>
          </a:prstGeom>
        </p:spPr>
      </p:pic>
      <p:pic>
        <p:nvPicPr>
          <p:cNvPr id="66" name="Picture 65">
            <a:extLst>
              <a:ext uri="{FF2B5EF4-FFF2-40B4-BE49-F238E27FC236}">
                <a16:creationId xmlns:a16="http://schemas.microsoft.com/office/drawing/2014/main" id="{197CBD04-B9A2-41ED-B212-832A41D9F399}"/>
              </a:ext>
            </a:extLst>
          </p:cNvPr>
          <p:cNvPicPr>
            <a:picLocks noChangeAspect="1"/>
          </p:cNvPicPr>
          <p:nvPr/>
        </p:nvPicPr>
        <p:blipFill>
          <a:blip r:embed="rId11"/>
          <a:stretch>
            <a:fillRect/>
          </a:stretch>
        </p:blipFill>
        <p:spPr>
          <a:xfrm rot="10800000">
            <a:off x="2737657" y="2446894"/>
            <a:ext cx="860619" cy="625314"/>
          </a:xfrm>
          <a:prstGeom prst="rect">
            <a:avLst/>
          </a:prstGeom>
        </p:spPr>
      </p:pic>
      <p:sp>
        <p:nvSpPr>
          <p:cNvPr id="67" name="Rectangle 66">
            <a:extLst>
              <a:ext uri="{FF2B5EF4-FFF2-40B4-BE49-F238E27FC236}">
                <a16:creationId xmlns:a16="http://schemas.microsoft.com/office/drawing/2014/main" id="{7FBBCA04-1D76-4198-881A-7793DCA980A3}"/>
              </a:ext>
            </a:extLst>
          </p:cNvPr>
          <p:cNvSpPr/>
          <p:nvPr/>
        </p:nvSpPr>
        <p:spPr bwMode="auto">
          <a:xfrm>
            <a:off x="2649501" y="2417217"/>
            <a:ext cx="74541" cy="1128069"/>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875B52AF-899E-48BF-A289-B8CE9C74F2E7}"/>
              </a:ext>
            </a:extLst>
          </p:cNvPr>
          <p:cNvSpPr/>
          <p:nvPr/>
        </p:nvSpPr>
        <p:spPr>
          <a:xfrm>
            <a:off x="3085285" y="5665071"/>
            <a:ext cx="1385944"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71" name="Picture 70">
            <a:extLst>
              <a:ext uri="{FF2B5EF4-FFF2-40B4-BE49-F238E27FC236}">
                <a16:creationId xmlns:a16="http://schemas.microsoft.com/office/drawing/2014/main" id="{F727D4B2-13DC-49BD-BDB1-13E00040F08B}"/>
              </a:ext>
            </a:extLst>
          </p:cNvPr>
          <p:cNvPicPr>
            <a:picLocks noChangeAspect="1"/>
          </p:cNvPicPr>
          <p:nvPr/>
        </p:nvPicPr>
        <p:blipFill rotWithShape="1">
          <a:blip r:embed="rId11"/>
          <a:srcRect r="19768"/>
          <a:stretch/>
        </p:blipFill>
        <p:spPr>
          <a:xfrm>
            <a:off x="2245164" y="2876560"/>
            <a:ext cx="388006" cy="249850"/>
          </a:xfrm>
          <a:prstGeom prst="rect">
            <a:avLst/>
          </a:prstGeom>
        </p:spPr>
      </p:pic>
      <p:pic>
        <p:nvPicPr>
          <p:cNvPr id="36" name="Picture 35">
            <a:extLst>
              <a:ext uri="{FF2B5EF4-FFF2-40B4-BE49-F238E27FC236}">
                <a16:creationId xmlns:a16="http://schemas.microsoft.com/office/drawing/2014/main" id="{F3FCAC56-C27D-4299-B716-80DE29030E3D}"/>
              </a:ext>
            </a:extLst>
          </p:cNvPr>
          <p:cNvPicPr>
            <a:picLocks noChangeAspect="1"/>
          </p:cNvPicPr>
          <p:nvPr/>
        </p:nvPicPr>
        <p:blipFill rotWithShape="1">
          <a:blip r:embed="rId11"/>
          <a:srcRect r="10548"/>
          <a:stretch/>
        </p:blipFill>
        <p:spPr>
          <a:xfrm rot="10800000">
            <a:off x="1773961" y="2809774"/>
            <a:ext cx="769840" cy="625314"/>
          </a:xfrm>
          <a:prstGeom prst="rect">
            <a:avLst/>
          </a:prstGeom>
        </p:spPr>
      </p:pic>
      <p:pic>
        <p:nvPicPr>
          <p:cNvPr id="30" name="Picture 29">
            <a:extLst>
              <a:ext uri="{FF2B5EF4-FFF2-40B4-BE49-F238E27FC236}">
                <a16:creationId xmlns:a16="http://schemas.microsoft.com/office/drawing/2014/main" id="{CCC47400-AA01-48EC-84A1-02E9F2CE5E17}"/>
              </a:ext>
            </a:extLst>
          </p:cNvPr>
          <p:cNvPicPr>
            <a:picLocks noChangeAspect="1"/>
          </p:cNvPicPr>
          <p:nvPr/>
        </p:nvPicPr>
        <p:blipFill>
          <a:blip r:embed="rId12"/>
          <a:stretch>
            <a:fillRect/>
          </a:stretch>
        </p:blipFill>
        <p:spPr>
          <a:xfrm>
            <a:off x="6182801" y="1125180"/>
            <a:ext cx="3712797" cy="3801507"/>
          </a:xfrm>
          <a:prstGeom prst="rect">
            <a:avLst/>
          </a:prstGeom>
        </p:spPr>
      </p:pic>
      <p:pic>
        <p:nvPicPr>
          <p:cNvPr id="5" name="Picture 4">
            <a:extLst>
              <a:ext uri="{FF2B5EF4-FFF2-40B4-BE49-F238E27FC236}">
                <a16:creationId xmlns:a16="http://schemas.microsoft.com/office/drawing/2014/main" id="{180322D0-693F-4A1B-BC5E-0D4752A712D0}"/>
              </a:ext>
            </a:extLst>
          </p:cNvPr>
          <p:cNvPicPr>
            <a:picLocks noChangeAspect="1"/>
          </p:cNvPicPr>
          <p:nvPr/>
        </p:nvPicPr>
        <p:blipFill>
          <a:blip r:embed="rId13"/>
          <a:stretch>
            <a:fillRect/>
          </a:stretch>
        </p:blipFill>
        <p:spPr>
          <a:xfrm>
            <a:off x="4950332" y="3285063"/>
            <a:ext cx="7241668" cy="3555886"/>
          </a:xfrm>
          <a:prstGeom prst="rect">
            <a:avLst/>
          </a:prstGeom>
        </p:spPr>
      </p:pic>
    </p:spTree>
    <p:extLst>
      <p:ext uri="{BB962C8B-B14F-4D97-AF65-F5344CB8AC3E}">
        <p14:creationId xmlns:p14="http://schemas.microsoft.com/office/powerpoint/2010/main" val="188212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5D5483-CFC4-4156-94BE-A0B56CA557B4}"/>
              </a:ext>
            </a:extLst>
          </p:cNvPr>
          <p:cNvPicPr>
            <a:picLocks noChangeAspect="1"/>
          </p:cNvPicPr>
          <p:nvPr/>
        </p:nvPicPr>
        <p:blipFill rotWithShape="1">
          <a:blip r:embed="rId3"/>
          <a:srcRect l="54466"/>
          <a:stretch/>
        </p:blipFill>
        <p:spPr>
          <a:xfrm>
            <a:off x="6237627" y="1188005"/>
            <a:ext cx="1613458" cy="5669995"/>
          </a:xfrm>
          <a:prstGeom prst="rect">
            <a:avLst/>
          </a:prstGeom>
        </p:spPr>
      </p:pic>
      <p:sp>
        <p:nvSpPr>
          <p:cNvPr id="7" name="Date Placeholder 3">
            <a:extLst>
              <a:ext uri="{FF2B5EF4-FFF2-40B4-BE49-F238E27FC236}">
                <a16:creationId xmlns:a16="http://schemas.microsoft.com/office/drawing/2014/main" id="{9AD9969B-70E7-49EB-A3B9-5BE0F0A3E9E6}"/>
              </a:ext>
            </a:extLst>
          </p:cNvPr>
          <p:cNvSpPr txBox="1">
            <a:spLocks/>
          </p:cNvSpPr>
          <p:nvPr/>
        </p:nvSpPr>
        <p:spPr>
          <a:xfrm>
            <a:off x="1947307" y="6379130"/>
            <a:ext cx="411587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t>Ultrasonics in Cut and Pull Operations</a:t>
            </a:r>
          </a:p>
          <a:p>
            <a:fld id="{6E19538B-B345-430A-83A4-CF320F545334}" type="slidenum">
              <a:rPr lang="en-US" altLang="en-US" smtClean="0"/>
              <a:pPr/>
              <a:t>14</a:t>
            </a:fld>
            <a:endParaRPr lang="en-US" altLang="en-US" dirty="0"/>
          </a:p>
        </p:txBody>
      </p:sp>
      <p:pic>
        <p:nvPicPr>
          <p:cNvPr id="5" name="Picture 4">
            <a:extLst>
              <a:ext uri="{FF2B5EF4-FFF2-40B4-BE49-F238E27FC236}">
                <a16:creationId xmlns:a16="http://schemas.microsoft.com/office/drawing/2014/main" id="{71C82AB4-D8C9-4433-8C76-3B88FAF1AE98}"/>
              </a:ext>
            </a:extLst>
          </p:cNvPr>
          <p:cNvPicPr>
            <a:picLocks noChangeAspect="1"/>
          </p:cNvPicPr>
          <p:nvPr/>
        </p:nvPicPr>
        <p:blipFill rotWithShape="1">
          <a:blip r:embed="rId4"/>
          <a:srcRect r="27847"/>
          <a:stretch/>
        </p:blipFill>
        <p:spPr>
          <a:xfrm>
            <a:off x="1729685" y="1175663"/>
            <a:ext cx="4109781" cy="5695950"/>
          </a:xfrm>
          <a:prstGeom prst="rect">
            <a:avLst/>
          </a:prstGeom>
        </p:spPr>
      </p:pic>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1676"/>
            <a:ext cx="10952317" cy="629458"/>
          </a:xfrm>
          <a:noFill/>
          <a:ln/>
        </p:spPr>
        <p:txBody>
          <a:bodyPr vert="horz" lIns="38100" tIns="38100" rIns="38100" bIns="38100" rtlCol="0" anchor="t">
            <a:noAutofit/>
          </a:bodyPr>
          <a:lstStyle/>
          <a:p>
            <a:r>
              <a:rPr lang="en-GB" altLang="en-US" dirty="0"/>
              <a:t>Case History: North Sea</a:t>
            </a:r>
          </a:p>
        </p:txBody>
      </p:sp>
      <p:pic>
        <p:nvPicPr>
          <p:cNvPr id="3" name="Picture 2">
            <a:extLst>
              <a:ext uri="{FF2B5EF4-FFF2-40B4-BE49-F238E27FC236}">
                <a16:creationId xmlns:a16="http://schemas.microsoft.com/office/drawing/2014/main" id="{94D6523D-E65F-4461-8055-02A947472A10}"/>
              </a:ext>
            </a:extLst>
          </p:cNvPr>
          <p:cNvPicPr>
            <a:picLocks noChangeAspect="1"/>
          </p:cNvPicPr>
          <p:nvPr/>
        </p:nvPicPr>
        <p:blipFill>
          <a:blip r:embed="rId5"/>
          <a:stretch>
            <a:fillRect/>
          </a:stretch>
        </p:blipFill>
        <p:spPr>
          <a:xfrm>
            <a:off x="2969259" y="6183489"/>
            <a:ext cx="276489" cy="669394"/>
          </a:xfrm>
          <a:prstGeom prst="rect">
            <a:avLst/>
          </a:prstGeom>
        </p:spPr>
      </p:pic>
      <p:pic>
        <p:nvPicPr>
          <p:cNvPr id="19" name="Picture 18">
            <a:extLst>
              <a:ext uri="{FF2B5EF4-FFF2-40B4-BE49-F238E27FC236}">
                <a16:creationId xmlns:a16="http://schemas.microsoft.com/office/drawing/2014/main" id="{1881BC6C-B3CE-4A00-BB22-5F99CDA46F1F}"/>
              </a:ext>
            </a:extLst>
          </p:cNvPr>
          <p:cNvPicPr>
            <a:picLocks noChangeAspect="1"/>
          </p:cNvPicPr>
          <p:nvPr/>
        </p:nvPicPr>
        <p:blipFill rotWithShape="1">
          <a:blip r:embed="rId6"/>
          <a:srcRect t="3500"/>
          <a:stretch/>
        </p:blipFill>
        <p:spPr>
          <a:xfrm>
            <a:off x="5291886" y="2188130"/>
            <a:ext cx="945741" cy="4666456"/>
          </a:xfrm>
          <a:prstGeom prst="rect">
            <a:avLst/>
          </a:prstGeom>
        </p:spPr>
      </p:pic>
      <p:grpSp>
        <p:nvGrpSpPr>
          <p:cNvPr id="21" name="Group 20">
            <a:extLst>
              <a:ext uri="{FF2B5EF4-FFF2-40B4-BE49-F238E27FC236}">
                <a16:creationId xmlns:a16="http://schemas.microsoft.com/office/drawing/2014/main" id="{FB7C8EAC-2B79-4F73-89AF-98BE237C79D3}"/>
              </a:ext>
            </a:extLst>
          </p:cNvPr>
          <p:cNvGrpSpPr/>
          <p:nvPr/>
        </p:nvGrpSpPr>
        <p:grpSpPr>
          <a:xfrm>
            <a:off x="5829759" y="1188005"/>
            <a:ext cx="426407" cy="981951"/>
            <a:chOff x="4522324" y="1167526"/>
            <a:chExt cx="423162" cy="972985"/>
          </a:xfrm>
        </p:grpSpPr>
        <p:pic>
          <p:nvPicPr>
            <p:cNvPr id="18" name="Picture 17">
              <a:extLst>
                <a:ext uri="{FF2B5EF4-FFF2-40B4-BE49-F238E27FC236}">
                  <a16:creationId xmlns:a16="http://schemas.microsoft.com/office/drawing/2014/main" id="{EA4290A8-3C24-4E77-BFDB-38B5313865DF}"/>
                </a:ext>
              </a:extLst>
            </p:cNvPr>
            <p:cNvPicPr>
              <a:picLocks noChangeAspect="1"/>
            </p:cNvPicPr>
            <p:nvPr/>
          </p:nvPicPr>
          <p:blipFill>
            <a:blip r:embed="rId7"/>
            <a:stretch>
              <a:fillRect/>
            </a:stretch>
          </p:blipFill>
          <p:spPr>
            <a:xfrm>
              <a:off x="4522324" y="1167526"/>
              <a:ext cx="423162" cy="972985"/>
            </a:xfrm>
            <a:prstGeom prst="rect">
              <a:avLst/>
            </a:prstGeom>
          </p:spPr>
        </p:pic>
        <p:grpSp>
          <p:nvGrpSpPr>
            <p:cNvPr id="17" name="Group 16">
              <a:extLst>
                <a:ext uri="{FF2B5EF4-FFF2-40B4-BE49-F238E27FC236}">
                  <a16:creationId xmlns:a16="http://schemas.microsoft.com/office/drawing/2014/main" id="{96C2FE5A-D37D-4A0E-A580-517A58B6A18B}"/>
                </a:ext>
              </a:extLst>
            </p:cNvPr>
            <p:cNvGrpSpPr/>
            <p:nvPr/>
          </p:nvGrpSpPr>
          <p:grpSpPr>
            <a:xfrm>
              <a:off x="4526173" y="1356515"/>
              <a:ext cx="407777" cy="354924"/>
              <a:chOff x="7025710" y="2593648"/>
              <a:chExt cx="1333199" cy="1125638"/>
            </a:xfrm>
          </p:grpSpPr>
          <p:pic>
            <p:nvPicPr>
              <p:cNvPr id="12" name="Picture 11">
                <a:extLst>
                  <a:ext uri="{FF2B5EF4-FFF2-40B4-BE49-F238E27FC236}">
                    <a16:creationId xmlns:a16="http://schemas.microsoft.com/office/drawing/2014/main" id="{FEDD7D8C-C038-446F-A83F-A4429424AE75}"/>
                  </a:ext>
                </a:extLst>
              </p:cNvPr>
              <p:cNvPicPr>
                <a:picLocks noChangeAspect="1"/>
              </p:cNvPicPr>
              <p:nvPr/>
            </p:nvPicPr>
            <p:blipFill rotWithShape="1">
              <a:blip r:embed="rId8"/>
              <a:srcRect r="55985"/>
              <a:stretch/>
            </p:blipFill>
            <p:spPr>
              <a:xfrm>
                <a:off x="7025710" y="2593648"/>
                <a:ext cx="1333199" cy="1125638"/>
              </a:xfrm>
              <a:prstGeom prst="rect">
                <a:avLst/>
              </a:prstGeom>
            </p:spPr>
          </p:pic>
          <p:pic>
            <p:nvPicPr>
              <p:cNvPr id="14" name="Picture 13">
                <a:extLst>
                  <a:ext uri="{FF2B5EF4-FFF2-40B4-BE49-F238E27FC236}">
                    <a16:creationId xmlns:a16="http://schemas.microsoft.com/office/drawing/2014/main" id="{6774FDBD-06EF-4C65-8740-D2BF1EA34B6D}"/>
                  </a:ext>
                </a:extLst>
              </p:cNvPr>
              <p:cNvPicPr>
                <a:picLocks noChangeAspect="1"/>
              </p:cNvPicPr>
              <p:nvPr/>
            </p:nvPicPr>
            <p:blipFill>
              <a:blip r:embed="rId9"/>
              <a:stretch>
                <a:fillRect/>
              </a:stretch>
            </p:blipFill>
            <p:spPr>
              <a:xfrm>
                <a:off x="7267288" y="3040545"/>
                <a:ext cx="852488" cy="240816"/>
              </a:xfrm>
              <a:prstGeom prst="rect">
                <a:avLst/>
              </a:prstGeom>
            </p:spPr>
          </p:pic>
          <p:pic>
            <p:nvPicPr>
              <p:cNvPr id="16" name="Picture 15">
                <a:extLst>
                  <a:ext uri="{FF2B5EF4-FFF2-40B4-BE49-F238E27FC236}">
                    <a16:creationId xmlns:a16="http://schemas.microsoft.com/office/drawing/2014/main" id="{AFA557E2-79EB-4856-8AB3-76316F0EAB2C}"/>
                  </a:ext>
                </a:extLst>
              </p:cNvPr>
              <p:cNvPicPr>
                <a:picLocks noChangeAspect="1"/>
              </p:cNvPicPr>
              <p:nvPr/>
            </p:nvPicPr>
            <p:blipFill>
              <a:blip r:embed="rId10"/>
              <a:stretch>
                <a:fillRect/>
              </a:stretch>
            </p:blipFill>
            <p:spPr>
              <a:xfrm>
                <a:off x="7093815" y="3307301"/>
                <a:ext cx="1193707" cy="292529"/>
              </a:xfrm>
              <a:prstGeom prst="rect">
                <a:avLst/>
              </a:prstGeom>
            </p:spPr>
          </p:pic>
        </p:grpSp>
      </p:grpSp>
      <p:cxnSp>
        <p:nvCxnSpPr>
          <p:cNvPr id="4" name="Straight Connector 3">
            <a:extLst>
              <a:ext uri="{FF2B5EF4-FFF2-40B4-BE49-F238E27FC236}">
                <a16:creationId xmlns:a16="http://schemas.microsoft.com/office/drawing/2014/main" id="{0A2F3BDA-496B-4FD7-BF23-8BD228D2A9F9}"/>
              </a:ext>
            </a:extLst>
          </p:cNvPr>
          <p:cNvCxnSpPr>
            <a:cxnSpLocks/>
          </p:cNvCxnSpPr>
          <p:nvPr/>
        </p:nvCxnSpPr>
        <p:spPr>
          <a:xfrm>
            <a:off x="1729685" y="1175663"/>
            <a:ext cx="7557379" cy="364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07FAF3-EB28-4E03-87AA-D514065CD12C}"/>
              </a:ext>
            </a:extLst>
          </p:cNvPr>
          <p:cNvCxnSpPr>
            <a:cxnSpLocks/>
          </p:cNvCxnSpPr>
          <p:nvPr/>
        </p:nvCxnSpPr>
        <p:spPr>
          <a:xfrm>
            <a:off x="1729685" y="6832332"/>
            <a:ext cx="7557379" cy="1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6AD875-F4EB-42D6-875B-4CE6CFDA93B3}"/>
              </a:ext>
            </a:extLst>
          </p:cNvPr>
          <p:cNvCxnSpPr>
            <a:cxnSpLocks/>
          </p:cNvCxnSpPr>
          <p:nvPr/>
        </p:nvCxnSpPr>
        <p:spPr>
          <a:xfrm>
            <a:off x="9287064" y="1202374"/>
            <a:ext cx="2818" cy="5631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05EC89-7F60-4146-B070-2235A7D17BE4}"/>
              </a:ext>
            </a:extLst>
          </p:cNvPr>
          <p:cNvCxnSpPr>
            <a:cxnSpLocks/>
          </p:cNvCxnSpPr>
          <p:nvPr/>
        </p:nvCxnSpPr>
        <p:spPr>
          <a:xfrm>
            <a:off x="1729685" y="1175663"/>
            <a:ext cx="2818" cy="5631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5833E6D-D5B5-4724-92D7-2091EDA17E74}"/>
              </a:ext>
            </a:extLst>
          </p:cNvPr>
          <p:cNvSpPr/>
          <p:nvPr/>
        </p:nvSpPr>
        <p:spPr>
          <a:xfrm>
            <a:off x="3962985" y="1212121"/>
            <a:ext cx="2427488" cy="5611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466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5D5483-CFC4-4156-94BE-A0B56CA557B4}"/>
              </a:ext>
            </a:extLst>
          </p:cNvPr>
          <p:cNvPicPr>
            <a:picLocks noChangeAspect="1"/>
          </p:cNvPicPr>
          <p:nvPr/>
        </p:nvPicPr>
        <p:blipFill rotWithShape="1">
          <a:blip r:embed="rId3"/>
          <a:srcRect l="54466"/>
          <a:stretch/>
        </p:blipFill>
        <p:spPr>
          <a:xfrm>
            <a:off x="6242275" y="1187036"/>
            <a:ext cx="1613458" cy="5669995"/>
          </a:xfrm>
          <a:prstGeom prst="rect">
            <a:avLst/>
          </a:prstGeom>
        </p:spPr>
      </p:pic>
      <p:sp>
        <p:nvSpPr>
          <p:cNvPr id="7" name="Date Placeholder 3">
            <a:extLst>
              <a:ext uri="{FF2B5EF4-FFF2-40B4-BE49-F238E27FC236}">
                <a16:creationId xmlns:a16="http://schemas.microsoft.com/office/drawing/2014/main" id="{9AD9969B-70E7-49EB-A3B9-5BE0F0A3E9E6}"/>
              </a:ext>
            </a:extLst>
          </p:cNvPr>
          <p:cNvSpPr txBox="1">
            <a:spLocks/>
          </p:cNvSpPr>
          <p:nvPr/>
        </p:nvSpPr>
        <p:spPr>
          <a:xfrm>
            <a:off x="1951955" y="6378161"/>
            <a:ext cx="411587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t>Ultrasonics in Cut and Pull Operations</a:t>
            </a:r>
          </a:p>
          <a:p>
            <a:fld id="{6E19538B-B345-430A-83A4-CF320F545334}" type="slidenum">
              <a:rPr lang="en-US" altLang="en-US" smtClean="0"/>
              <a:pPr/>
              <a:t>15</a:t>
            </a:fld>
            <a:endParaRPr lang="en-US" altLang="en-US" dirty="0"/>
          </a:p>
        </p:txBody>
      </p:sp>
      <p:pic>
        <p:nvPicPr>
          <p:cNvPr id="5" name="Picture 4">
            <a:extLst>
              <a:ext uri="{FF2B5EF4-FFF2-40B4-BE49-F238E27FC236}">
                <a16:creationId xmlns:a16="http://schemas.microsoft.com/office/drawing/2014/main" id="{71C82AB4-D8C9-4433-8C76-3B88FAF1AE98}"/>
              </a:ext>
            </a:extLst>
          </p:cNvPr>
          <p:cNvPicPr>
            <a:picLocks noChangeAspect="1"/>
          </p:cNvPicPr>
          <p:nvPr/>
        </p:nvPicPr>
        <p:blipFill rotWithShape="1">
          <a:blip r:embed="rId4"/>
          <a:srcRect r="27847"/>
          <a:stretch/>
        </p:blipFill>
        <p:spPr>
          <a:xfrm>
            <a:off x="1734333" y="1174694"/>
            <a:ext cx="4109781" cy="5695950"/>
          </a:xfrm>
          <a:prstGeom prst="rect">
            <a:avLst/>
          </a:prstGeom>
        </p:spPr>
      </p:pic>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1676"/>
            <a:ext cx="10952317" cy="629458"/>
          </a:xfrm>
          <a:noFill/>
          <a:ln/>
        </p:spPr>
        <p:txBody>
          <a:bodyPr vert="horz" lIns="38100" tIns="38100" rIns="38100" bIns="38100" rtlCol="0" anchor="t">
            <a:noAutofit/>
          </a:bodyPr>
          <a:lstStyle/>
          <a:p>
            <a:r>
              <a:rPr lang="en-GB" altLang="en-US" dirty="0"/>
              <a:t>Case History: North Sea</a:t>
            </a:r>
          </a:p>
        </p:txBody>
      </p:sp>
      <p:pic>
        <p:nvPicPr>
          <p:cNvPr id="3" name="Picture 2">
            <a:extLst>
              <a:ext uri="{FF2B5EF4-FFF2-40B4-BE49-F238E27FC236}">
                <a16:creationId xmlns:a16="http://schemas.microsoft.com/office/drawing/2014/main" id="{94D6523D-E65F-4461-8055-02A947472A10}"/>
              </a:ext>
            </a:extLst>
          </p:cNvPr>
          <p:cNvPicPr>
            <a:picLocks noChangeAspect="1"/>
          </p:cNvPicPr>
          <p:nvPr/>
        </p:nvPicPr>
        <p:blipFill>
          <a:blip r:embed="rId5"/>
          <a:stretch>
            <a:fillRect/>
          </a:stretch>
        </p:blipFill>
        <p:spPr>
          <a:xfrm>
            <a:off x="2973907" y="6182520"/>
            <a:ext cx="276489" cy="669394"/>
          </a:xfrm>
          <a:prstGeom prst="rect">
            <a:avLst/>
          </a:prstGeom>
        </p:spPr>
      </p:pic>
      <p:pic>
        <p:nvPicPr>
          <p:cNvPr id="19" name="Picture 18">
            <a:extLst>
              <a:ext uri="{FF2B5EF4-FFF2-40B4-BE49-F238E27FC236}">
                <a16:creationId xmlns:a16="http://schemas.microsoft.com/office/drawing/2014/main" id="{1881BC6C-B3CE-4A00-BB22-5F99CDA46F1F}"/>
              </a:ext>
            </a:extLst>
          </p:cNvPr>
          <p:cNvPicPr>
            <a:picLocks noChangeAspect="1"/>
          </p:cNvPicPr>
          <p:nvPr/>
        </p:nvPicPr>
        <p:blipFill rotWithShape="1">
          <a:blip r:embed="rId6"/>
          <a:srcRect t="3500"/>
          <a:stretch/>
        </p:blipFill>
        <p:spPr>
          <a:xfrm>
            <a:off x="5296534" y="2187161"/>
            <a:ext cx="945741" cy="4666456"/>
          </a:xfrm>
          <a:prstGeom prst="rect">
            <a:avLst/>
          </a:prstGeom>
        </p:spPr>
      </p:pic>
      <p:grpSp>
        <p:nvGrpSpPr>
          <p:cNvPr id="21" name="Group 20">
            <a:extLst>
              <a:ext uri="{FF2B5EF4-FFF2-40B4-BE49-F238E27FC236}">
                <a16:creationId xmlns:a16="http://schemas.microsoft.com/office/drawing/2014/main" id="{FB7C8EAC-2B79-4F73-89AF-98BE237C79D3}"/>
              </a:ext>
            </a:extLst>
          </p:cNvPr>
          <p:cNvGrpSpPr/>
          <p:nvPr/>
        </p:nvGrpSpPr>
        <p:grpSpPr>
          <a:xfrm>
            <a:off x="5834407" y="1187036"/>
            <a:ext cx="426407" cy="981951"/>
            <a:chOff x="4522324" y="1167526"/>
            <a:chExt cx="423162" cy="972985"/>
          </a:xfrm>
        </p:grpSpPr>
        <p:pic>
          <p:nvPicPr>
            <p:cNvPr id="18" name="Picture 17">
              <a:extLst>
                <a:ext uri="{FF2B5EF4-FFF2-40B4-BE49-F238E27FC236}">
                  <a16:creationId xmlns:a16="http://schemas.microsoft.com/office/drawing/2014/main" id="{EA4290A8-3C24-4E77-BFDB-38B5313865DF}"/>
                </a:ext>
              </a:extLst>
            </p:cNvPr>
            <p:cNvPicPr>
              <a:picLocks noChangeAspect="1"/>
            </p:cNvPicPr>
            <p:nvPr/>
          </p:nvPicPr>
          <p:blipFill>
            <a:blip r:embed="rId7"/>
            <a:stretch>
              <a:fillRect/>
            </a:stretch>
          </p:blipFill>
          <p:spPr>
            <a:xfrm>
              <a:off x="4522324" y="1167526"/>
              <a:ext cx="423162" cy="972985"/>
            </a:xfrm>
            <a:prstGeom prst="rect">
              <a:avLst/>
            </a:prstGeom>
          </p:spPr>
        </p:pic>
        <p:grpSp>
          <p:nvGrpSpPr>
            <p:cNvPr id="17" name="Group 16">
              <a:extLst>
                <a:ext uri="{FF2B5EF4-FFF2-40B4-BE49-F238E27FC236}">
                  <a16:creationId xmlns:a16="http://schemas.microsoft.com/office/drawing/2014/main" id="{96C2FE5A-D37D-4A0E-A580-517A58B6A18B}"/>
                </a:ext>
              </a:extLst>
            </p:cNvPr>
            <p:cNvGrpSpPr/>
            <p:nvPr/>
          </p:nvGrpSpPr>
          <p:grpSpPr>
            <a:xfrm>
              <a:off x="4526173" y="1356515"/>
              <a:ext cx="407777" cy="354924"/>
              <a:chOff x="7025710" y="2593648"/>
              <a:chExt cx="1333199" cy="1125638"/>
            </a:xfrm>
          </p:grpSpPr>
          <p:pic>
            <p:nvPicPr>
              <p:cNvPr id="12" name="Picture 11">
                <a:extLst>
                  <a:ext uri="{FF2B5EF4-FFF2-40B4-BE49-F238E27FC236}">
                    <a16:creationId xmlns:a16="http://schemas.microsoft.com/office/drawing/2014/main" id="{FEDD7D8C-C038-446F-A83F-A4429424AE75}"/>
                  </a:ext>
                </a:extLst>
              </p:cNvPr>
              <p:cNvPicPr>
                <a:picLocks noChangeAspect="1"/>
              </p:cNvPicPr>
              <p:nvPr/>
            </p:nvPicPr>
            <p:blipFill rotWithShape="1">
              <a:blip r:embed="rId8"/>
              <a:srcRect r="55985"/>
              <a:stretch/>
            </p:blipFill>
            <p:spPr>
              <a:xfrm>
                <a:off x="7025710" y="2593648"/>
                <a:ext cx="1333199" cy="1125638"/>
              </a:xfrm>
              <a:prstGeom prst="rect">
                <a:avLst/>
              </a:prstGeom>
            </p:spPr>
          </p:pic>
          <p:pic>
            <p:nvPicPr>
              <p:cNvPr id="14" name="Picture 13">
                <a:extLst>
                  <a:ext uri="{FF2B5EF4-FFF2-40B4-BE49-F238E27FC236}">
                    <a16:creationId xmlns:a16="http://schemas.microsoft.com/office/drawing/2014/main" id="{6774FDBD-06EF-4C65-8740-D2BF1EA34B6D}"/>
                  </a:ext>
                </a:extLst>
              </p:cNvPr>
              <p:cNvPicPr>
                <a:picLocks noChangeAspect="1"/>
              </p:cNvPicPr>
              <p:nvPr/>
            </p:nvPicPr>
            <p:blipFill>
              <a:blip r:embed="rId9"/>
              <a:stretch>
                <a:fillRect/>
              </a:stretch>
            </p:blipFill>
            <p:spPr>
              <a:xfrm>
                <a:off x="7267288" y="3040545"/>
                <a:ext cx="852488" cy="240816"/>
              </a:xfrm>
              <a:prstGeom prst="rect">
                <a:avLst/>
              </a:prstGeom>
            </p:spPr>
          </p:pic>
          <p:pic>
            <p:nvPicPr>
              <p:cNvPr id="16" name="Picture 15">
                <a:extLst>
                  <a:ext uri="{FF2B5EF4-FFF2-40B4-BE49-F238E27FC236}">
                    <a16:creationId xmlns:a16="http://schemas.microsoft.com/office/drawing/2014/main" id="{AFA557E2-79EB-4856-8AB3-76316F0EAB2C}"/>
                  </a:ext>
                </a:extLst>
              </p:cNvPr>
              <p:cNvPicPr>
                <a:picLocks noChangeAspect="1"/>
              </p:cNvPicPr>
              <p:nvPr/>
            </p:nvPicPr>
            <p:blipFill>
              <a:blip r:embed="rId10"/>
              <a:stretch>
                <a:fillRect/>
              </a:stretch>
            </p:blipFill>
            <p:spPr>
              <a:xfrm>
                <a:off x="7093815" y="3307301"/>
                <a:ext cx="1193707" cy="292529"/>
              </a:xfrm>
              <a:prstGeom prst="rect">
                <a:avLst/>
              </a:prstGeom>
            </p:spPr>
          </p:pic>
        </p:grpSp>
      </p:grpSp>
      <p:grpSp>
        <p:nvGrpSpPr>
          <p:cNvPr id="13" name="Group 12">
            <a:extLst>
              <a:ext uri="{FF2B5EF4-FFF2-40B4-BE49-F238E27FC236}">
                <a16:creationId xmlns:a16="http://schemas.microsoft.com/office/drawing/2014/main" id="{F18FBA67-8936-4756-8708-C71EC1867937}"/>
              </a:ext>
            </a:extLst>
          </p:cNvPr>
          <p:cNvGrpSpPr/>
          <p:nvPr/>
        </p:nvGrpSpPr>
        <p:grpSpPr>
          <a:xfrm>
            <a:off x="7855733" y="1187037"/>
            <a:ext cx="565150" cy="5664877"/>
            <a:chOff x="6419850" y="1165227"/>
            <a:chExt cx="565150" cy="5664877"/>
          </a:xfrm>
        </p:grpSpPr>
        <p:pic>
          <p:nvPicPr>
            <p:cNvPr id="25" name="Picture 24">
              <a:extLst>
                <a:ext uri="{FF2B5EF4-FFF2-40B4-BE49-F238E27FC236}">
                  <a16:creationId xmlns:a16="http://schemas.microsoft.com/office/drawing/2014/main" id="{940C640B-C9E5-4753-92BD-E8A4FAC07346}"/>
                </a:ext>
              </a:extLst>
            </p:cNvPr>
            <p:cNvPicPr>
              <a:picLocks noChangeAspect="1"/>
            </p:cNvPicPr>
            <p:nvPr/>
          </p:nvPicPr>
          <p:blipFill>
            <a:blip r:embed="rId11"/>
            <a:stretch>
              <a:fillRect/>
            </a:stretch>
          </p:blipFill>
          <p:spPr>
            <a:xfrm>
              <a:off x="6419850" y="2000250"/>
              <a:ext cx="562322" cy="4829854"/>
            </a:xfrm>
            <a:prstGeom prst="rect">
              <a:avLst/>
            </a:prstGeom>
          </p:spPr>
        </p:pic>
        <p:pic>
          <p:nvPicPr>
            <p:cNvPr id="24" name="Picture 23">
              <a:extLst>
                <a:ext uri="{FF2B5EF4-FFF2-40B4-BE49-F238E27FC236}">
                  <a16:creationId xmlns:a16="http://schemas.microsoft.com/office/drawing/2014/main" id="{80CF016F-A3DE-44B0-B86A-FCB75F19AF04}"/>
                </a:ext>
              </a:extLst>
            </p:cNvPr>
            <p:cNvPicPr>
              <a:picLocks noChangeAspect="1"/>
            </p:cNvPicPr>
            <p:nvPr/>
          </p:nvPicPr>
          <p:blipFill>
            <a:blip r:embed="rId12"/>
            <a:stretch>
              <a:fillRect/>
            </a:stretch>
          </p:blipFill>
          <p:spPr>
            <a:xfrm>
              <a:off x="6419850" y="1165227"/>
              <a:ext cx="565150" cy="1000124"/>
            </a:xfrm>
            <a:prstGeom prst="rect">
              <a:avLst/>
            </a:prstGeom>
          </p:spPr>
        </p:pic>
      </p:grpSp>
      <p:grpSp>
        <p:nvGrpSpPr>
          <p:cNvPr id="11" name="Group 10">
            <a:extLst>
              <a:ext uri="{FF2B5EF4-FFF2-40B4-BE49-F238E27FC236}">
                <a16:creationId xmlns:a16="http://schemas.microsoft.com/office/drawing/2014/main" id="{DB792B4F-C8E9-45C5-8386-B99A4E3A6574}"/>
              </a:ext>
            </a:extLst>
          </p:cNvPr>
          <p:cNvGrpSpPr/>
          <p:nvPr/>
        </p:nvGrpSpPr>
        <p:grpSpPr>
          <a:xfrm>
            <a:off x="8384371" y="1181919"/>
            <a:ext cx="926306" cy="5669315"/>
            <a:chOff x="6948488" y="1160109"/>
            <a:chExt cx="926306" cy="5669315"/>
          </a:xfrm>
        </p:grpSpPr>
        <p:pic>
          <p:nvPicPr>
            <p:cNvPr id="28" name="Picture 27">
              <a:extLst>
                <a:ext uri="{FF2B5EF4-FFF2-40B4-BE49-F238E27FC236}">
                  <a16:creationId xmlns:a16="http://schemas.microsoft.com/office/drawing/2014/main" id="{5C489CC3-F539-46B1-8DA4-CAA73FD6B417}"/>
                </a:ext>
              </a:extLst>
            </p:cNvPr>
            <p:cNvPicPr>
              <a:picLocks noChangeAspect="1"/>
            </p:cNvPicPr>
            <p:nvPr/>
          </p:nvPicPr>
          <p:blipFill>
            <a:blip r:embed="rId13"/>
            <a:stretch>
              <a:fillRect/>
            </a:stretch>
          </p:blipFill>
          <p:spPr>
            <a:xfrm>
              <a:off x="6969871" y="1160109"/>
              <a:ext cx="884102" cy="5669315"/>
            </a:xfrm>
            <a:prstGeom prst="rect">
              <a:avLst/>
            </a:prstGeom>
          </p:spPr>
        </p:pic>
        <p:pic>
          <p:nvPicPr>
            <p:cNvPr id="26" name="Picture 25">
              <a:extLst>
                <a:ext uri="{FF2B5EF4-FFF2-40B4-BE49-F238E27FC236}">
                  <a16:creationId xmlns:a16="http://schemas.microsoft.com/office/drawing/2014/main" id="{712490D0-42D2-49E4-8B61-81DD86CC2222}"/>
                </a:ext>
              </a:extLst>
            </p:cNvPr>
            <p:cNvPicPr>
              <a:picLocks noChangeAspect="1"/>
            </p:cNvPicPr>
            <p:nvPr/>
          </p:nvPicPr>
          <p:blipFill>
            <a:blip r:embed="rId14"/>
            <a:stretch>
              <a:fillRect/>
            </a:stretch>
          </p:blipFill>
          <p:spPr>
            <a:xfrm>
              <a:off x="6948488" y="3919512"/>
              <a:ext cx="926306" cy="280988"/>
            </a:xfrm>
            <a:prstGeom prst="rect">
              <a:avLst/>
            </a:prstGeom>
          </p:spPr>
        </p:pic>
      </p:grpSp>
      <p:cxnSp>
        <p:nvCxnSpPr>
          <p:cNvPr id="4" name="Straight Connector 3">
            <a:extLst>
              <a:ext uri="{FF2B5EF4-FFF2-40B4-BE49-F238E27FC236}">
                <a16:creationId xmlns:a16="http://schemas.microsoft.com/office/drawing/2014/main" id="{0A2F3BDA-496B-4FD7-BF23-8BD228D2A9F9}"/>
              </a:ext>
            </a:extLst>
          </p:cNvPr>
          <p:cNvCxnSpPr>
            <a:cxnSpLocks/>
          </p:cNvCxnSpPr>
          <p:nvPr/>
        </p:nvCxnSpPr>
        <p:spPr>
          <a:xfrm>
            <a:off x="1734333" y="1174694"/>
            <a:ext cx="75555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07FAF3-EB28-4E03-87AA-D514065CD12C}"/>
              </a:ext>
            </a:extLst>
          </p:cNvPr>
          <p:cNvCxnSpPr>
            <a:cxnSpLocks/>
          </p:cNvCxnSpPr>
          <p:nvPr/>
        </p:nvCxnSpPr>
        <p:spPr>
          <a:xfrm>
            <a:off x="1734333" y="6831363"/>
            <a:ext cx="75555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6AD875-F4EB-42D6-875B-4CE6CFDA93B3}"/>
              </a:ext>
            </a:extLst>
          </p:cNvPr>
          <p:cNvCxnSpPr>
            <a:cxnSpLocks/>
          </p:cNvCxnSpPr>
          <p:nvPr/>
        </p:nvCxnSpPr>
        <p:spPr>
          <a:xfrm>
            <a:off x="9289856" y="1174694"/>
            <a:ext cx="0" cy="5676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05EC89-7F60-4146-B070-2235A7D17BE4}"/>
              </a:ext>
            </a:extLst>
          </p:cNvPr>
          <p:cNvCxnSpPr>
            <a:cxnSpLocks/>
          </p:cNvCxnSpPr>
          <p:nvPr/>
        </p:nvCxnSpPr>
        <p:spPr>
          <a:xfrm>
            <a:off x="1734333" y="1174694"/>
            <a:ext cx="2818" cy="56310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205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7509" y="106680"/>
            <a:ext cx="9399905" cy="813936"/>
          </a:xfrm>
        </p:spPr>
        <p:txBody>
          <a:bodyPr>
            <a:noAutofit/>
          </a:bodyPr>
          <a:lstStyle/>
          <a:p>
            <a:pPr algn="l"/>
            <a:r>
              <a:rPr lang="en-US" sz="3200" b="1" dirty="0"/>
              <a:t>Dual String Cement Evaluation</a:t>
            </a:r>
          </a:p>
        </p:txBody>
      </p:sp>
      <p:pic>
        <p:nvPicPr>
          <p:cNvPr id="10" name="Picture 9">
            <a:extLst>
              <a:ext uri="{FF2B5EF4-FFF2-40B4-BE49-F238E27FC236}">
                <a16:creationId xmlns:a16="http://schemas.microsoft.com/office/drawing/2014/main" id="{58BCFF84-2837-47DD-843B-B346B84ABBCB}"/>
              </a:ext>
            </a:extLst>
          </p:cNvPr>
          <p:cNvPicPr>
            <a:picLocks noChangeAspect="1"/>
          </p:cNvPicPr>
          <p:nvPr/>
        </p:nvPicPr>
        <p:blipFill>
          <a:blip r:embed="rId2"/>
          <a:stretch>
            <a:fillRect/>
          </a:stretch>
        </p:blipFill>
        <p:spPr>
          <a:xfrm>
            <a:off x="1081215" y="1249693"/>
            <a:ext cx="9966199" cy="5608308"/>
          </a:xfrm>
          <a:prstGeom prst="rect">
            <a:avLst/>
          </a:prstGeom>
        </p:spPr>
      </p:pic>
    </p:spTree>
    <p:extLst>
      <p:ext uri="{BB962C8B-B14F-4D97-AF65-F5344CB8AC3E}">
        <p14:creationId xmlns:p14="http://schemas.microsoft.com/office/powerpoint/2010/main" val="3713354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7509" y="106680"/>
            <a:ext cx="8522891" cy="813936"/>
          </a:xfrm>
        </p:spPr>
        <p:txBody>
          <a:bodyPr>
            <a:noAutofit/>
          </a:bodyPr>
          <a:lstStyle/>
          <a:p>
            <a:pPr algn="l"/>
            <a:r>
              <a:rPr lang="en-US" sz="3200" b="1" dirty="0"/>
              <a:t>Dual String Cement Evaluation</a:t>
            </a:r>
          </a:p>
        </p:txBody>
      </p:sp>
      <p:pic>
        <p:nvPicPr>
          <p:cNvPr id="12" name="Picture 11">
            <a:extLst>
              <a:ext uri="{FF2B5EF4-FFF2-40B4-BE49-F238E27FC236}">
                <a16:creationId xmlns:a16="http://schemas.microsoft.com/office/drawing/2014/main" id="{78409849-115B-4223-94E6-76DEA1495997}"/>
              </a:ext>
            </a:extLst>
          </p:cNvPr>
          <p:cNvPicPr>
            <a:picLocks noChangeAspect="1"/>
          </p:cNvPicPr>
          <p:nvPr/>
        </p:nvPicPr>
        <p:blipFill>
          <a:blip r:embed="rId2"/>
          <a:stretch>
            <a:fillRect/>
          </a:stretch>
        </p:blipFill>
        <p:spPr>
          <a:xfrm>
            <a:off x="1817215" y="785004"/>
            <a:ext cx="8211136" cy="5470793"/>
          </a:xfrm>
          <a:prstGeom prst="rect">
            <a:avLst/>
          </a:prstGeom>
        </p:spPr>
      </p:pic>
      <p:sp>
        <p:nvSpPr>
          <p:cNvPr id="21" name="TextBox 20">
            <a:extLst>
              <a:ext uri="{FF2B5EF4-FFF2-40B4-BE49-F238E27FC236}">
                <a16:creationId xmlns:a16="http://schemas.microsoft.com/office/drawing/2014/main" id="{D6BDEA49-7552-41FA-BAE0-C39F7A9F5B4C}"/>
              </a:ext>
            </a:extLst>
          </p:cNvPr>
          <p:cNvSpPr txBox="1"/>
          <p:nvPr/>
        </p:nvSpPr>
        <p:spPr>
          <a:xfrm>
            <a:off x="1740721" y="6255797"/>
            <a:ext cx="3984921" cy="338554"/>
          </a:xfrm>
          <a:prstGeom prst="rect">
            <a:avLst/>
          </a:prstGeom>
          <a:noFill/>
        </p:spPr>
        <p:txBody>
          <a:bodyPr wrap="square" rtlCol="0">
            <a:spAutoFit/>
          </a:bodyPr>
          <a:lstStyle/>
          <a:p>
            <a:r>
              <a:rPr lang="en-US" sz="1600" b="1" dirty="0"/>
              <a:t>Details in paper OTC-31302</a:t>
            </a:r>
          </a:p>
        </p:txBody>
      </p:sp>
    </p:spTree>
    <p:extLst>
      <p:ext uri="{BB962C8B-B14F-4D97-AF65-F5344CB8AC3E}">
        <p14:creationId xmlns:p14="http://schemas.microsoft.com/office/powerpoint/2010/main" val="4098667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Conclusion</a:t>
            </a:r>
          </a:p>
        </p:txBody>
      </p:sp>
      <p:sp>
        <p:nvSpPr>
          <p:cNvPr id="236547" name="Rectangle 3">
            <a:extLst>
              <a:ext uri="{FF2B5EF4-FFF2-40B4-BE49-F238E27FC236}">
                <a16:creationId xmlns:a16="http://schemas.microsoft.com/office/drawing/2014/main" id="{91936D8D-E2B2-4589-B68E-C3A9A486CD38}"/>
              </a:ext>
            </a:extLst>
          </p:cNvPr>
          <p:cNvSpPr>
            <a:spLocks noGrp="1" noChangeArrowheads="1"/>
          </p:cNvSpPr>
          <p:nvPr>
            <p:ph type="body" idx="1"/>
          </p:nvPr>
        </p:nvSpPr>
        <p:spPr>
          <a:xfrm>
            <a:off x="1206069" y="1496290"/>
            <a:ext cx="9997640" cy="4032827"/>
          </a:xfrm>
          <a:noFill/>
          <a:ln/>
        </p:spPr>
        <p:txBody>
          <a:bodyPr vert="horz" lIns="0" tIns="0" rIns="0" bIns="0" rtlCol="0">
            <a:noAutofit/>
          </a:bodyPr>
          <a:lstStyle/>
          <a:p>
            <a:pPr lvl="1">
              <a:lnSpc>
                <a:spcPct val="110000"/>
              </a:lnSpc>
              <a:buSzPct val="85000"/>
            </a:pPr>
            <a:r>
              <a:rPr lang="en-GB" altLang="en-US" dirty="0"/>
              <a:t>Ultrasonics can be powerful</a:t>
            </a:r>
          </a:p>
          <a:p>
            <a:pPr lvl="2">
              <a:lnSpc>
                <a:spcPct val="110000"/>
              </a:lnSpc>
              <a:buSzPct val="85000"/>
            </a:pPr>
            <a:r>
              <a:rPr lang="en-GB" altLang="en-US" dirty="0"/>
              <a:t>Analyse your well history</a:t>
            </a:r>
          </a:p>
          <a:p>
            <a:pPr lvl="3">
              <a:lnSpc>
                <a:spcPct val="110000"/>
              </a:lnSpc>
              <a:buSzPct val="85000"/>
            </a:pPr>
            <a:r>
              <a:rPr lang="en-GB" altLang="en-US" dirty="0"/>
              <a:t>Logs only tell you so much</a:t>
            </a:r>
          </a:p>
          <a:p>
            <a:pPr lvl="2">
              <a:lnSpc>
                <a:spcPct val="110000"/>
              </a:lnSpc>
              <a:buSzPct val="85000"/>
            </a:pPr>
            <a:r>
              <a:rPr lang="en-GB" altLang="en-US" dirty="0"/>
              <a:t>Combine different measurements</a:t>
            </a:r>
          </a:p>
          <a:p>
            <a:pPr lvl="2">
              <a:lnSpc>
                <a:spcPct val="110000"/>
              </a:lnSpc>
              <a:buSzPct val="85000"/>
            </a:pPr>
            <a:r>
              <a:rPr lang="en-GB" altLang="en-US" dirty="0"/>
              <a:t>Analyse full range of measurements</a:t>
            </a:r>
          </a:p>
          <a:p>
            <a:pPr lvl="1">
              <a:lnSpc>
                <a:spcPct val="110000"/>
              </a:lnSpc>
              <a:buSzPct val="85000"/>
            </a:pPr>
            <a:r>
              <a:rPr lang="en-GB" altLang="en-US" dirty="0"/>
              <a:t>Isolation in annulus</a:t>
            </a:r>
          </a:p>
          <a:p>
            <a:pPr lvl="2">
              <a:lnSpc>
                <a:spcPct val="110000"/>
              </a:lnSpc>
              <a:buSzPct val="85000"/>
            </a:pPr>
            <a:r>
              <a:rPr lang="en-GB" altLang="en-US" dirty="0"/>
              <a:t>Regulators have final say on acceptance criteria</a:t>
            </a:r>
          </a:p>
          <a:p>
            <a:pPr marL="971550" lvl="3" indent="-342900">
              <a:lnSpc>
                <a:spcPct val="110000"/>
              </a:lnSpc>
              <a:buSzPct val="85000"/>
            </a:pPr>
            <a:endParaRPr lang="en-GB" altLang="en-US" dirty="0"/>
          </a:p>
          <a:p>
            <a:pPr lvl="1">
              <a:lnSpc>
                <a:spcPct val="110000"/>
              </a:lnSpc>
              <a:buSzPct val="85000"/>
            </a:pPr>
            <a:endParaRPr lang="en-GB" altLang="en-US" dirty="0"/>
          </a:p>
        </p:txBody>
      </p:sp>
      <p:pic>
        <p:nvPicPr>
          <p:cNvPr id="5" name="Picture 4" descr="A close up of a toy&#10;&#10;Description automatically generated">
            <a:extLst>
              <a:ext uri="{FF2B5EF4-FFF2-40B4-BE49-F238E27FC236}">
                <a16:creationId xmlns:a16="http://schemas.microsoft.com/office/drawing/2014/main" id="{D2E1D0C0-4C3F-4D5B-BE68-B36E28963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2341" y="2014136"/>
            <a:ext cx="3000291" cy="2997133"/>
          </a:xfrm>
          <a:prstGeom prst="rect">
            <a:avLst/>
          </a:prstGeom>
        </p:spPr>
      </p:pic>
    </p:spTree>
    <p:extLst>
      <p:ext uri="{BB962C8B-B14F-4D97-AF65-F5344CB8AC3E}">
        <p14:creationId xmlns:p14="http://schemas.microsoft.com/office/powerpoint/2010/main" val="539347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3EB0936-4CD8-4C5B-A2AD-DC86BC4E2E6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a:extLst>
                          <a:ext uri="{FF2B5EF4-FFF2-40B4-BE49-F238E27FC236}">
                            <a16:creationId xmlns:a16="http://schemas.microsoft.com/office/drawing/2014/main" id="{23EB0936-4CD8-4C5B-A2AD-DC86BC4E2E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541867" y="152400"/>
            <a:ext cx="11192933" cy="876300"/>
          </a:xfrm>
        </p:spPr>
        <p:txBody>
          <a:bodyPr vert="horz">
            <a:normAutofit/>
          </a:bodyPr>
          <a:lstStyle/>
          <a:p>
            <a:r>
              <a:rPr lang="en-US" sz="2800" b="1" dirty="0"/>
              <a:t>Casing with 9.5 ppg resin 			and with external coating </a:t>
            </a:r>
          </a:p>
        </p:txBody>
      </p:sp>
      <p:pic>
        <p:nvPicPr>
          <p:cNvPr id="11" name="Picture 10">
            <a:extLst>
              <a:ext uri="{FF2B5EF4-FFF2-40B4-BE49-F238E27FC236}">
                <a16:creationId xmlns:a16="http://schemas.microsoft.com/office/drawing/2014/main" id="{5214E6EA-A365-4990-A434-1364E17C858C}"/>
              </a:ext>
            </a:extLst>
          </p:cNvPr>
          <p:cNvPicPr>
            <a:picLocks noChangeAspect="1"/>
          </p:cNvPicPr>
          <p:nvPr/>
        </p:nvPicPr>
        <p:blipFill>
          <a:blip r:embed="rId5"/>
          <a:stretch>
            <a:fillRect/>
          </a:stretch>
        </p:blipFill>
        <p:spPr>
          <a:xfrm>
            <a:off x="154549" y="988705"/>
            <a:ext cx="5397505" cy="5791200"/>
          </a:xfrm>
          <a:prstGeom prst="rect">
            <a:avLst/>
          </a:prstGeom>
        </p:spPr>
      </p:pic>
      <p:sp>
        <p:nvSpPr>
          <p:cNvPr id="12" name="TextBox 11">
            <a:extLst>
              <a:ext uri="{FF2B5EF4-FFF2-40B4-BE49-F238E27FC236}">
                <a16:creationId xmlns:a16="http://schemas.microsoft.com/office/drawing/2014/main" id="{171CE519-DC3F-4AD9-8168-43963D0D7CC8}"/>
              </a:ext>
            </a:extLst>
          </p:cNvPr>
          <p:cNvSpPr txBox="1"/>
          <p:nvPr/>
        </p:nvSpPr>
        <p:spPr>
          <a:xfrm>
            <a:off x="541867" y="2109316"/>
            <a:ext cx="1620492" cy="461665"/>
          </a:xfrm>
          <a:prstGeom prst="rect">
            <a:avLst/>
          </a:prstGeom>
          <a:solidFill>
            <a:schemeClr val="bg1">
              <a:lumMod val="95000"/>
            </a:schemeClr>
          </a:solidFill>
        </p:spPr>
        <p:txBody>
          <a:bodyPr wrap="square" rtlCol="0">
            <a:spAutoFit/>
          </a:bodyPr>
          <a:lstStyle/>
          <a:p>
            <a:r>
              <a:rPr lang="en-US" dirty="0"/>
              <a:t>Steel casing</a:t>
            </a:r>
          </a:p>
        </p:txBody>
      </p:sp>
      <p:sp>
        <p:nvSpPr>
          <p:cNvPr id="13" name="TextBox 12">
            <a:extLst>
              <a:ext uri="{FF2B5EF4-FFF2-40B4-BE49-F238E27FC236}">
                <a16:creationId xmlns:a16="http://schemas.microsoft.com/office/drawing/2014/main" id="{C7902445-746E-4285-A688-9171DA1BE6F1}"/>
              </a:ext>
            </a:extLst>
          </p:cNvPr>
          <p:cNvSpPr txBox="1"/>
          <p:nvPr/>
        </p:nvSpPr>
        <p:spPr>
          <a:xfrm>
            <a:off x="380792" y="4473206"/>
            <a:ext cx="1620492" cy="461665"/>
          </a:xfrm>
          <a:prstGeom prst="rect">
            <a:avLst/>
          </a:prstGeom>
          <a:solidFill>
            <a:schemeClr val="bg1">
              <a:lumMod val="95000"/>
            </a:schemeClr>
          </a:solidFill>
        </p:spPr>
        <p:txBody>
          <a:bodyPr wrap="square" rtlCol="0">
            <a:spAutoFit/>
          </a:bodyPr>
          <a:lstStyle/>
          <a:p>
            <a:r>
              <a:rPr lang="en-US" dirty="0"/>
              <a:t>CRA casing</a:t>
            </a:r>
          </a:p>
        </p:txBody>
      </p:sp>
      <p:pic>
        <p:nvPicPr>
          <p:cNvPr id="14" name="Picture 13">
            <a:extLst>
              <a:ext uri="{FF2B5EF4-FFF2-40B4-BE49-F238E27FC236}">
                <a16:creationId xmlns:a16="http://schemas.microsoft.com/office/drawing/2014/main" id="{24C89A7C-8917-4AD4-A401-8BE0748E3BAE}"/>
              </a:ext>
            </a:extLst>
          </p:cNvPr>
          <p:cNvPicPr>
            <a:picLocks noChangeAspect="1"/>
          </p:cNvPicPr>
          <p:nvPr/>
        </p:nvPicPr>
        <p:blipFill>
          <a:blip r:embed="rId6"/>
          <a:stretch>
            <a:fillRect/>
          </a:stretch>
        </p:blipFill>
        <p:spPr>
          <a:xfrm>
            <a:off x="6138333" y="1184451"/>
            <a:ext cx="6021275" cy="5673549"/>
          </a:xfrm>
          <a:prstGeom prst="rect">
            <a:avLst/>
          </a:prstGeom>
        </p:spPr>
      </p:pic>
    </p:spTree>
    <p:extLst>
      <p:ext uri="{BB962C8B-B14F-4D97-AF65-F5344CB8AC3E}">
        <p14:creationId xmlns:p14="http://schemas.microsoft.com/office/powerpoint/2010/main" val="380064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AGENDA</a:t>
            </a:r>
          </a:p>
        </p:txBody>
      </p:sp>
      <p:sp>
        <p:nvSpPr>
          <p:cNvPr id="236547" name="Rectangle 3">
            <a:extLst>
              <a:ext uri="{FF2B5EF4-FFF2-40B4-BE49-F238E27FC236}">
                <a16:creationId xmlns:a16="http://schemas.microsoft.com/office/drawing/2014/main" id="{91936D8D-E2B2-4589-B68E-C3A9A486CD38}"/>
              </a:ext>
            </a:extLst>
          </p:cNvPr>
          <p:cNvSpPr>
            <a:spLocks noGrp="1" noChangeArrowheads="1"/>
          </p:cNvSpPr>
          <p:nvPr>
            <p:ph type="body" idx="1"/>
          </p:nvPr>
        </p:nvSpPr>
        <p:spPr>
          <a:xfrm>
            <a:off x="1206069" y="1496290"/>
            <a:ext cx="8689975" cy="4032827"/>
          </a:xfrm>
          <a:noFill/>
          <a:ln/>
        </p:spPr>
        <p:txBody>
          <a:bodyPr vert="horz" lIns="0" tIns="0" rIns="0" bIns="0" rtlCol="0">
            <a:noAutofit/>
          </a:bodyPr>
          <a:lstStyle/>
          <a:p>
            <a:pPr marL="457200" lvl="1" indent="-457200">
              <a:lnSpc>
                <a:spcPct val="110000"/>
              </a:lnSpc>
              <a:buClr>
                <a:srgbClr val="0070C0"/>
              </a:buClr>
              <a:buSzPct val="85000"/>
              <a:buFontTx/>
              <a:buChar char="-"/>
            </a:pPr>
            <a:r>
              <a:rPr lang="en-GB" altLang="en-US" dirty="0"/>
              <a:t>Annulus contents</a:t>
            </a:r>
          </a:p>
          <a:p>
            <a:pPr marL="457200" lvl="1" indent="-457200">
              <a:lnSpc>
                <a:spcPct val="110000"/>
              </a:lnSpc>
              <a:buClr>
                <a:srgbClr val="0070C0"/>
              </a:buClr>
              <a:buSzPct val="85000"/>
              <a:buFontTx/>
              <a:buChar char="-"/>
            </a:pPr>
            <a:r>
              <a:rPr lang="en-GB" altLang="en-US" dirty="0"/>
              <a:t>Different interactions with casing </a:t>
            </a:r>
          </a:p>
          <a:p>
            <a:pPr marL="457200" lvl="1" indent="-457200">
              <a:lnSpc>
                <a:spcPct val="110000"/>
              </a:lnSpc>
              <a:buClr>
                <a:srgbClr val="0070C0"/>
              </a:buClr>
              <a:buSzPct val="85000"/>
              <a:buFontTx/>
              <a:buChar char="-"/>
            </a:pPr>
            <a:r>
              <a:rPr lang="en-GB" altLang="en-US" dirty="0"/>
              <a:t>Combining different measurements </a:t>
            </a:r>
          </a:p>
          <a:p>
            <a:pPr marL="457200" lvl="1" indent="-457200">
              <a:lnSpc>
                <a:spcPct val="110000"/>
              </a:lnSpc>
              <a:buClr>
                <a:srgbClr val="0070C0"/>
              </a:buClr>
              <a:buSzPct val="85000"/>
              <a:buFontTx/>
              <a:buChar char="-"/>
            </a:pPr>
            <a:r>
              <a:rPr lang="en-GB" altLang="en-US" dirty="0"/>
              <a:t>Case History</a:t>
            </a:r>
          </a:p>
          <a:p>
            <a:pPr marL="457200" lvl="1" indent="-457200">
              <a:lnSpc>
                <a:spcPct val="110000"/>
              </a:lnSpc>
              <a:buClr>
                <a:srgbClr val="0070C0"/>
              </a:buClr>
              <a:buSzPct val="85000"/>
              <a:buFontTx/>
              <a:buChar char="-"/>
            </a:pPr>
            <a:r>
              <a:rPr lang="en-GB" altLang="en-US" dirty="0"/>
              <a:t>Second string cement evaluation</a:t>
            </a:r>
          </a:p>
          <a:p>
            <a:pPr marL="457200" lvl="1" indent="-457200">
              <a:lnSpc>
                <a:spcPct val="110000"/>
              </a:lnSpc>
              <a:buClr>
                <a:srgbClr val="0070C0"/>
              </a:buClr>
              <a:buSzPct val="85000"/>
              <a:buFontTx/>
              <a:buChar char="-"/>
            </a:pPr>
            <a:r>
              <a:rPr lang="en-GB" altLang="en-US" dirty="0"/>
              <a:t>Summary</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7" name="Rectangle 3">
            <a:extLst>
              <a:ext uri="{FF2B5EF4-FFF2-40B4-BE49-F238E27FC236}">
                <a16:creationId xmlns:a16="http://schemas.microsoft.com/office/drawing/2014/main" id="{91936D8D-E2B2-4589-B68E-C3A9A486CD38}"/>
              </a:ext>
            </a:extLst>
          </p:cNvPr>
          <p:cNvSpPr>
            <a:spLocks noGrp="1" noChangeArrowheads="1"/>
          </p:cNvSpPr>
          <p:nvPr>
            <p:ph type="body" idx="1"/>
          </p:nvPr>
        </p:nvSpPr>
        <p:spPr>
          <a:xfrm>
            <a:off x="1206069" y="1496290"/>
            <a:ext cx="9997640" cy="4032827"/>
          </a:xfrm>
          <a:noFill/>
          <a:ln/>
        </p:spPr>
        <p:txBody>
          <a:bodyPr vert="horz" lIns="0" tIns="0" rIns="0" bIns="0" rtlCol="0">
            <a:noAutofit/>
          </a:bodyPr>
          <a:lstStyle/>
          <a:p>
            <a:pPr lvl="1">
              <a:lnSpc>
                <a:spcPct val="110000"/>
              </a:lnSpc>
              <a:buClr>
                <a:srgbClr val="0070C0"/>
              </a:buClr>
              <a:buSzPct val="85000"/>
            </a:pPr>
            <a:r>
              <a:rPr lang="en-GB" altLang="en-US" dirty="0"/>
              <a:t>Gas (air or hydro-carbon)</a:t>
            </a:r>
          </a:p>
          <a:p>
            <a:pPr lvl="1">
              <a:lnSpc>
                <a:spcPct val="110000"/>
              </a:lnSpc>
              <a:buClr>
                <a:srgbClr val="0070C0"/>
              </a:buClr>
              <a:buSzPct val="85000"/>
            </a:pPr>
            <a:r>
              <a:rPr lang="en-GB" altLang="en-US" dirty="0"/>
              <a:t>Liquid: Mud (OBM/WBM), brine, formation fluid (…), spacer</a:t>
            </a:r>
          </a:p>
          <a:p>
            <a:pPr lvl="2">
              <a:lnSpc>
                <a:spcPct val="110000"/>
              </a:lnSpc>
              <a:buClr>
                <a:srgbClr val="0070C0"/>
              </a:buClr>
              <a:buSzPct val="85000"/>
            </a:pPr>
            <a:r>
              <a:rPr lang="en-GB" altLang="en-US" dirty="0"/>
              <a:t>Dehydrated mud</a:t>
            </a:r>
          </a:p>
          <a:p>
            <a:pPr lvl="2">
              <a:lnSpc>
                <a:spcPct val="110000"/>
              </a:lnSpc>
              <a:buClr>
                <a:srgbClr val="0070C0"/>
              </a:buClr>
              <a:buSzPct val="85000"/>
            </a:pPr>
            <a:r>
              <a:rPr lang="en-GB" altLang="en-US" dirty="0"/>
              <a:t>Settled solids</a:t>
            </a:r>
          </a:p>
          <a:p>
            <a:pPr lvl="1">
              <a:lnSpc>
                <a:spcPct val="110000"/>
              </a:lnSpc>
              <a:buClr>
                <a:srgbClr val="0070C0"/>
              </a:buClr>
              <a:buSzPct val="85000"/>
            </a:pPr>
            <a:r>
              <a:rPr lang="en-GB" altLang="en-US" dirty="0"/>
              <a:t>Solids</a:t>
            </a:r>
          </a:p>
          <a:p>
            <a:pPr lvl="2">
              <a:lnSpc>
                <a:spcPct val="110000"/>
              </a:lnSpc>
              <a:buClr>
                <a:srgbClr val="0070C0"/>
              </a:buClr>
              <a:buSzPct val="85000"/>
            </a:pPr>
            <a:r>
              <a:rPr lang="en-GB" altLang="en-US" dirty="0"/>
              <a:t>Good cement</a:t>
            </a:r>
          </a:p>
          <a:p>
            <a:pPr lvl="2">
              <a:lnSpc>
                <a:spcPct val="110000"/>
              </a:lnSpc>
              <a:buClr>
                <a:srgbClr val="0070C0"/>
              </a:buClr>
              <a:buSzPct val="85000"/>
            </a:pPr>
            <a:r>
              <a:rPr lang="en-GB" altLang="en-US" dirty="0"/>
              <a:t>Poorly bonded cement / micro annulus</a:t>
            </a:r>
          </a:p>
          <a:p>
            <a:pPr lvl="2">
              <a:lnSpc>
                <a:spcPct val="110000"/>
              </a:lnSpc>
              <a:buClr>
                <a:srgbClr val="0070C0"/>
              </a:buClr>
              <a:buSzPct val="85000"/>
            </a:pPr>
            <a:r>
              <a:rPr lang="en-GB" altLang="en-US" dirty="0"/>
              <a:t>Formation/casing collapse</a:t>
            </a:r>
          </a:p>
          <a:p>
            <a:pPr lvl="2">
              <a:lnSpc>
                <a:spcPct val="110000"/>
              </a:lnSpc>
              <a:buSzPct val="85000"/>
            </a:pPr>
            <a:endParaRPr lang="en-GB" altLang="en-US" dirty="0"/>
          </a:p>
        </p:txBody>
      </p:sp>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What can we find in the annulus?</a:t>
            </a:r>
          </a:p>
        </p:txBody>
      </p:sp>
    </p:spTree>
    <p:extLst>
      <p:ext uri="{BB962C8B-B14F-4D97-AF65-F5344CB8AC3E}">
        <p14:creationId xmlns:p14="http://schemas.microsoft.com/office/powerpoint/2010/main" val="17647978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CB0D3C5-989D-4DC4-82FA-018C82D90E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6" name="Object 5" hidden="1">
                        <a:extLst>
                          <a:ext uri="{FF2B5EF4-FFF2-40B4-BE49-F238E27FC236}">
                            <a16:creationId xmlns:a16="http://schemas.microsoft.com/office/drawing/2014/main" id="{DCB0D3C5-989D-4DC4-82FA-018C82D90E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DBA1A7D-D27E-4D67-AB49-BC66E09EFD25}"/>
              </a:ext>
            </a:extLst>
          </p:cNvPr>
          <p:cNvSpPr>
            <a:spLocks noGrp="1"/>
          </p:cNvSpPr>
          <p:nvPr>
            <p:ph type="title"/>
          </p:nvPr>
        </p:nvSpPr>
        <p:spPr>
          <a:xfrm>
            <a:off x="541867" y="152400"/>
            <a:ext cx="11069645" cy="876300"/>
          </a:xfrm>
        </p:spPr>
        <p:txBody>
          <a:bodyPr vert="horz"/>
          <a:lstStyle/>
          <a:p>
            <a:r>
              <a:rPr lang="en-US" sz="2800" b="1" dirty="0">
                <a:solidFill>
                  <a:schemeClr val="tx2"/>
                </a:solidFill>
              </a:rPr>
              <a:t>Cement Evaluation Tools - Different casing interactions</a:t>
            </a:r>
            <a:endParaRPr lang="en-US" dirty="0"/>
          </a:p>
        </p:txBody>
      </p:sp>
      <p:graphicFrame>
        <p:nvGraphicFramePr>
          <p:cNvPr id="11266" name="Object 3"/>
          <p:cNvGraphicFramePr>
            <a:graphicFrameLocks noChangeAspect="1"/>
          </p:cNvGraphicFramePr>
          <p:nvPr/>
        </p:nvGraphicFramePr>
        <p:xfrm>
          <a:off x="2311402" y="1123951"/>
          <a:ext cx="7559675" cy="4949825"/>
        </p:xfrm>
        <a:graphic>
          <a:graphicData uri="http://schemas.openxmlformats.org/presentationml/2006/ole">
            <mc:AlternateContent xmlns:mc="http://schemas.openxmlformats.org/markup-compatibility/2006">
              <mc:Choice xmlns:v="urn:schemas-microsoft-com:vml" Requires="v">
                <p:oleObj name="Bitmap Image" r:id="rId6" imgW="7306695" imgH="5180952" progId="PBrush">
                  <p:embed/>
                </p:oleObj>
              </mc:Choice>
              <mc:Fallback>
                <p:oleObj name="Bitmap Image" r:id="rId6" imgW="7306695" imgH="5180952" progId="PBrush">
                  <p:embed/>
                  <p:pic>
                    <p:nvPicPr>
                      <p:cNvPr id="1126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402" y="1123951"/>
                        <a:ext cx="755967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4" name="Text Box 8"/>
          <p:cNvSpPr txBox="1">
            <a:spLocks noChangeArrowheads="1"/>
          </p:cNvSpPr>
          <p:nvPr/>
        </p:nvSpPr>
        <p:spPr bwMode="auto">
          <a:xfrm>
            <a:off x="5424489" y="3311525"/>
            <a:ext cx="398463" cy="336550"/>
          </a:xfrm>
          <a:prstGeom prst="rect">
            <a:avLst/>
          </a:prstGeom>
          <a:noFill/>
          <a:ln w="9525">
            <a:noFill/>
            <a:miter lim="800000"/>
            <a:headEnd/>
            <a:tailEnd/>
          </a:ln>
        </p:spPr>
        <p:txBody>
          <a:bodyPr wrap="none">
            <a:spAutoFit/>
          </a:bodyPr>
          <a:lstStyle/>
          <a:p>
            <a:pPr algn="l">
              <a:spcBef>
                <a:spcPct val="0"/>
              </a:spcBef>
              <a:buClrTx/>
            </a:pPr>
            <a:r>
              <a:rPr kumimoji="0" lang="en-US" sz="1600">
                <a:latin typeface="+mn-lt"/>
              </a:rPr>
              <a:t>S0</a:t>
            </a:r>
          </a:p>
        </p:txBody>
      </p:sp>
      <p:sp>
        <p:nvSpPr>
          <p:cNvPr id="11275" name="Oval 9"/>
          <p:cNvSpPr>
            <a:spLocks noChangeArrowheads="1"/>
          </p:cNvSpPr>
          <p:nvPr/>
        </p:nvSpPr>
        <p:spPr bwMode="auto">
          <a:xfrm>
            <a:off x="3463200" y="3134765"/>
            <a:ext cx="247650" cy="228600"/>
          </a:xfrm>
          <a:prstGeom prst="ellipse">
            <a:avLst/>
          </a:prstGeom>
          <a:solidFill>
            <a:schemeClr val="accent1"/>
          </a:solidFill>
          <a:ln w="9525">
            <a:solidFill>
              <a:schemeClr val="tx1"/>
            </a:solidFill>
            <a:round/>
            <a:headEnd/>
            <a:tailEnd/>
          </a:ln>
        </p:spPr>
        <p:txBody>
          <a:bodyPr wrap="none" anchor="ctr"/>
          <a:lstStyle/>
          <a:p>
            <a:endParaRPr lang="en-US">
              <a:latin typeface="+mn-lt"/>
            </a:endParaRPr>
          </a:p>
        </p:txBody>
      </p:sp>
      <p:sp>
        <p:nvSpPr>
          <p:cNvPr id="11276" name="Text Box 10"/>
          <p:cNvSpPr txBox="1">
            <a:spLocks noChangeArrowheads="1"/>
          </p:cNvSpPr>
          <p:nvPr/>
        </p:nvSpPr>
        <p:spPr bwMode="auto">
          <a:xfrm>
            <a:off x="3840163" y="4745038"/>
            <a:ext cx="389850" cy="338554"/>
          </a:xfrm>
          <a:prstGeom prst="rect">
            <a:avLst/>
          </a:prstGeom>
          <a:noFill/>
          <a:ln w="9525">
            <a:noFill/>
            <a:miter lim="800000"/>
            <a:headEnd/>
            <a:tailEnd/>
          </a:ln>
        </p:spPr>
        <p:txBody>
          <a:bodyPr wrap="none">
            <a:spAutoFit/>
          </a:bodyPr>
          <a:lstStyle/>
          <a:p>
            <a:pPr algn="l">
              <a:spcBef>
                <a:spcPct val="0"/>
              </a:spcBef>
              <a:buClrTx/>
            </a:pPr>
            <a:r>
              <a:rPr kumimoji="0" lang="en-US" sz="1600">
                <a:latin typeface="+mn-lt"/>
              </a:rPr>
              <a:t>A0</a:t>
            </a:r>
          </a:p>
        </p:txBody>
      </p:sp>
      <p:sp>
        <p:nvSpPr>
          <p:cNvPr id="11277" name="Text Box 11"/>
          <p:cNvSpPr txBox="1">
            <a:spLocks noChangeArrowheads="1"/>
          </p:cNvSpPr>
          <p:nvPr/>
        </p:nvSpPr>
        <p:spPr bwMode="auto">
          <a:xfrm>
            <a:off x="5902326" y="2078038"/>
            <a:ext cx="398462" cy="336550"/>
          </a:xfrm>
          <a:prstGeom prst="rect">
            <a:avLst/>
          </a:prstGeom>
          <a:noFill/>
          <a:ln w="9525">
            <a:noFill/>
            <a:miter lim="800000"/>
            <a:headEnd/>
            <a:tailEnd/>
          </a:ln>
        </p:spPr>
        <p:txBody>
          <a:bodyPr wrap="none">
            <a:spAutoFit/>
          </a:bodyPr>
          <a:lstStyle/>
          <a:p>
            <a:pPr algn="l">
              <a:spcBef>
                <a:spcPct val="0"/>
              </a:spcBef>
              <a:buClrTx/>
            </a:pPr>
            <a:r>
              <a:rPr kumimoji="0" lang="en-US" sz="1600">
                <a:latin typeface="+mn-lt"/>
              </a:rPr>
              <a:t>S1</a:t>
            </a:r>
            <a:endParaRPr kumimoji="0" lang="en-US">
              <a:latin typeface="+mn-lt"/>
            </a:endParaRPr>
          </a:p>
        </p:txBody>
      </p:sp>
      <p:sp>
        <p:nvSpPr>
          <p:cNvPr id="11278" name="Text Box 12"/>
          <p:cNvSpPr txBox="1">
            <a:spLocks noChangeArrowheads="1"/>
          </p:cNvSpPr>
          <p:nvPr/>
        </p:nvSpPr>
        <p:spPr bwMode="auto">
          <a:xfrm>
            <a:off x="2346459" y="2276613"/>
            <a:ext cx="770211" cy="461665"/>
          </a:xfrm>
          <a:prstGeom prst="rect">
            <a:avLst/>
          </a:prstGeom>
          <a:noFill/>
          <a:ln w="9525">
            <a:noFill/>
            <a:miter lim="800000"/>
            <a:headEnd/>
            <a:tailEnd/>
          </a:ln>
        </p:spPr>
        <p:txBody>
          <a:bodyPr wrap="none">
            <a:spAutoFit/>
          </a:bodyPr>
          <a:lstStyle/>
          <a:p>
            <a:pPr algn="l">
              <a:spcBef>
                <a:spcPct val="0"/>
              </a:spcBef>
              <a:buClrTx/>
            </a:pPr>
            <a:r>
              <a:rPr kumimoji="0" lang="en-US" b="1" dirty="0">
                <a:latin typeface="+mn-lt"/>
              </a:rPr>
              <a:t>CBL </a:t>
            </a:r>
          </a:p>
        </p:txBody>
      </p:sp>
      <p:sp>
        <p:nvSpPr>
          <p:cNvPr id="11279" name="Line 13"/>
          <p:cNvSpPr>
            <a:spLocks noChangeShapeType="1"/>
          </p:cNvSpPr>
          <p:nvPr/>
        </p:nvSpPr>
        <p:spPr bwMode="auto">
          <a:xfrm>
            <a:off x="2982915" y="2660652"/>
            <a:ext cx="480286" cy="474114"/>
          </a:xfrm>
          <a:prstGeom prst="line">
            <a:avLst/>
          </a:prstGeom>
          <a:noFill/>
          <a:ln w="9525">
            <a:solidFill>
              <a:schemeClr val="tx1"/>
            </a:solidFill>
            <a:round/>
            <a:headEnd/>
            <a:tailEnd type="triangle" w="med" len="med"/>
          </a:ln>
        </p:spPr>
        <p:txBody>
          <a:bodyPr wrap="none" anchor="ctr"/>
          <a:lstStyle/>
          <a:p>
            <a:endParaRPr lang="en-US">
              <a:latin typeface="+mn-lt"/>
            </a:endParaRPr>
          </a:p>
        </p:txBody>
      </p:sp>
      <p:sp>
        <p:nvSpPr>
          <p:cNvPr id="11280" name="Text Box 14"/>
          <p:cNvSpPr txBox="1">
            <a:spLocks noChangeArrowheads="1"/>
          </p:cNvSpPr>
          <p:nvPr/>
        </p:nvSpPr>
        <p:spPr bwMode="auto">
          <a:xfrm>
            <a:off x="5708501" y="943636"/>
            <a:ext cx="760144" cy="461665"/>
          </a:xfrm>
          <a:prstGeom prst="rect">
            <a:avLst/>
          </a:prstGeom>
          <a:noFill/>
          <a:ln w="9525">
            <a:noFill/>
            <a:miter lim="800000"/>
            <a:headEnd/>
            <a:tailEnd/>
          </a:ln>
        </p:spPr>
        <p:txBody>
          <a:bodyPr wrap="none">
            <a:spAutoFit/>
          </a:bodyPr>
          <a:lstStyle/>
          <a:p>
            <a:pPr algn="l">
              <a:spcBef>
                <a:spcPct val="0"/>
              </a:spcBef>
              <a:buClrTx/>
            </a:pPr>
            <a:r>
              <a:rPr kumimoji="0" lang="en-US" b="1" dirty="0">
                <a:latin typeface="+mn-lt"/>
              </a:rPr>
              <a:t>USIT</a:t>
            </a:r>
          </a:p>
        </p:txBody>
      </p:sp>
      <p:sp>
        <p:nvSpPr>
          <p:cNvPr id="11281" name="Line 15"/>
          <p:cNvSpPr>
            <a:spLocks noChangeShapeType="1"/>
          </p:cNvSpPr>
          <p:nvPr/>
        </p:nvSpPr>
        <p:spPr bwMode="auto">
          <a:xfrm flipH="1">
            <a:off x="4929156" y="1231900"/>
            <a:ext cx="725665" cy="228600"/>
          </a:xfrm>
          <a:prstGeom prst="line">
            <a:avLst/>
          </a:prstGeom>
          <a:noFill/>
          <a:ln w="9525">
            <a:solidFill>
              <a:schemeClr val="tx1"/>
            </a:solidFill>
            <a:round/>
            <a:headEnd/>
            <a:tailEnd type="triangle" w="med" len="med"/>
          </a:ln>
        </p:spPr>
        <p:txBody>
          <a:bodyPr wrap="none" anchor="ctr"/>
          <a:lstStyle/>
          <a:p>
            <a:endParaRPr lang="en-US">
              <a:latin typeface="+mn-lt"/>
            </a:endParaRPr>
          </a:p>
        </p:txBody>
      </p:sp>
      <p:sp>
        <p:nvSpPr>
          <p:cNvPr id="11282" name="Text Box 16"/>
          <p:cNvSpPr txBox="1">
            <a:spLocks noChangeArrowheads="1"/>
          </p:cNvSpPr>
          <p:nvPr/>
        </p:nvSpPr>
        <p:spPr bwMode="auto">
          <a:xfrm>
            <a:off x="5282042" y="4631640"/>
            <a:ext cx="2480838" cy="707886"/>
          </a:xfrm>
          <a:prstGeom prst="rect">
            <a:avLst/>
          </a:prstGeom>
          <a:noFill/>
          <a:ln w="9525">
            <a:noFill/>
            <a:miter lim="800000"/>
            <a:headEnd/>
            <a:tailEnd/>
          </a:ln>
        </p:spPr>
        <p:txBody>
          <a:bodyPr wrap="square">
            <a:spAutoFit/>
          </a:bodyPr>
          <a:lstStyle/>
          <a:p>
            <a:pPr algn="l">
              <a:spcBef>
                <a:spcPct val="0"/>
              </a:spcBef>
              <a:buClrTx/>
            </a:pPr>
            <a:r>
              <a:rPr kumimoji="0" lang="en-US" sz="2000" b="1" dirty="0">
                <a:latin typeface="+mn-lt"/>
              </a:rPr>
              <a:t> Isolation Scanner Flexural wave</a:t>
            </a:r>
          </a:p>
        </p:txBody>
      </p:sp>
      <p:sp>
        <p:nvSpPr>
          <p:cNvPr id="11283" name="Line 17"/>
          <p:cNvSpPr>
            <a:spLocks noChangeShapeType="1"/>
          </p:cNvSpPr>
          <p:nvPr/>
        </p:nvSpPr>
        <p:spPr bwMode="auto">
          <a:xfrm flipH="1" flipV="1">
            <a:off x="5123463" y="4497857"/>
            <a:ext cx="197708" cy="308920"/>
          </a:xfrm>
          <a:prstGeom prst="line">
            <a:avLst/>
          </a:prstGeom>
          <a:noFill/>
          <a:ln w="9525">
            <a:solidFill>
              <a:schemeClr val="tx1"/>
            </a:solidFill>
            <a:round/>
            <a:headEnd/>
            <a:tailEnd type="triangle" w="med" len="med"/>
          </a:ln>
        </p:spPr>
        <p:txBody>
          <a:bodyPr wrap="none" anchor="ctr"/>
          <a:lstStyle/>
          <a:p>
            <a:endParaRPr lang="en-US">
              <a:latin typeface="+mn-lt"/>
            </a:endParaRPr>
          </a:p>
        </p:txBody>
      </p:sp>
      <p:sp>
        <p:nvSpPr>
          <p:cNvPr id="11284" name="Oval 21"/>
          <p:cNvSpPr>
            <a:spLocks noChangeArrowheads="1"/>
          </p:cNvSpPr>
          <p:nvPr/>
        </p:nvSpPr>
        <p:spPr bwMode="auto">
          <a:xfrm>
            <a:off x="4846638" y="4302125"/>
            <a:ext cx="247650" cy="228600"/>
          </a:xfrm>
          <a:prstGeom prst="ellipse">
            <a:avLst/>
          </a:prstGeom>
          <a:solidFill>
            <a:schemeClr val="accent1"/>
          </a:solidFill>
          <a:ln w="9525">
            <a:solidFill>
              <a:schemeClr val="tx1"/>
            </a:solidFill>
            <a:round/>
            <a:headEnd/>
            <a:tailEnd/>
          </a:ln>
        </p:spPr>
        <p:txBody>
          <a:bodyPr wrap="none" anchor="ctr"/>
          <a:lstStyle/>
          <a:p>
            <a:endParaRPr lang="en-US">
              <a:latin typeface="+mn-lt"/>
            </a:endParaRPr>
          </a:p>
        </p:txBody>
      </p:sp>
      <p:sp>
        <p:nvSpPr>
          <p:cNvPr id="11285" name="Oval 22"/>
          <p:cNvSpPr>
            <a:spLocks noChangeArrowheads="1"/>
          </p:cNvSpPr>
          <p:nvPr/>
        </p:nvSpPr>
        <p:spPr bwMode="auto">
          <a:xfrm>
            <a:off x="4630706" y="1455738"/>
            <a:ext cx="247650" cy="228600"/>
          </a:xfrm>
          <a:prstGeom prst="ellipse">
            <a:avLst/>
          </a:prstGeom>
          <a:solidFill>
            <a:schemeClr val="accent2"/>
          </a:solidFill>
          <a:ln w="9525">
            <a:solidFill>
              <a:schemeClr val="tx1"/>
            </a:solidFill>
            <a:round/>
            <a:headEnd/>
            <a:tailEnd/>
          </a:ln>
        </p:spPr>
        <p:txBody>
          <a:bodyPr wrap="none" anchor="ctr"/>
          <a:lstStyle/>
          <a:p>
            <a:endParaRPr lang="en-US">
              <a:latin typeface="+mn-lt"/>
            </a:endParaRPr>
          </a:p>
        </p:txBody>
      </p:sp>
      <p:sp>
        <p:nvSpPr>
          <p:cNvPr id="11286" name="Oval 23"/>
          <p:cNvSpPr>
            <a:spLocks noChangeArrowheads="1"/>
          </p:cNvSpPr>
          <p:nvPr/>
        </p:nvSpPr>
        <p:spPr bwMode="auto">
          <a:xfrm>
            <a:off x="7997525" y="1379385"/>
            <a:ext cx="247650" cy="228600"/>
          </a:xfrm>
          <a:prstGeom prst="ellipse">
            <a:avLst/>
          </a:prstGeom>
          <a:solidFill>
            <a:schemeClr val="accent2"/>
          </a:solidFill>
          <a:ln w="9525">
            <a:solidFill>
              <a:schemeClr val="tx1"/>
            </a:solidFill>
            <a:round/>
            <a:headEnd/>
            <a:tailEnd/>
          </a:ln>
        </p:spPr>
        <p:txBody>
          <a:bodyPr wrap="none" anchor="ctr"/>
          <a:lstStyle/>
          <a:p>
            <a:endParaRPr lang="en-US">
              <a:latin typeface="+mn-lt"/>
            </a:endParaRPr>
          </a:p>
        </p:txBody>
      </p:sp>
      <p:sp>
        <p:nvSpPr>
          <p:cNvPr id="11288" name="Line 20"/>
          <p:cNvSpPr>
            <a:spLocks noChangeShapeType="1"/>
          </p:cNvSpPr>
          <p:nvPr/>
        </p:nvSpPr>
        <p:spPr bwMode="auto">
          <a:xfrm>
            <a:off x="6670678" y="1158877"/>
            <a:ext cx="1376160" cy="221348"/>
          </a:xfrm>
          <a:prstGeom prst="line">
            <a:avLst/>
          </a:prstGeom>
          <a:noFill/>
          <a:ln w="9525">
            <a:solidFill>
              <a:schemeClr val="tx1"/>
            </a:solidFill>
            <a:round/>
            <a:headEnd/>
            <a:tailEnd type="triangle" w="med" len="med"/>
          </a:ln>
        </p:spPr>
        <p:txBody>
          <a:bodyPr wrap="none" anchor="ctr"/>
          <a:lstStyle/>
          <a:p>
            <a:endParaRPr lang="en-US">
              <a:latin typeface="+mn-lt"/>
            </a:endParaRPr>
          </a:p>
        </p:txBody>
      </p:sp>
      <p:pic>
        <p:nvPicPr>
          <p:cNvPr id="3" name="Picture 2">
            <a:extLst>
              <a:ext uri="{FF2B5EF4-FFF2-40B4-BE49-F238E27FC236}">
                <a16:creationId xmlns:a16="http://schemas.microsoft.com/office/drawing/2014/main" id="{3ADB692B-9117-484E-9156-710178633141}"/>
              </a:ext>
            </a:extLst>
          </p:cNvPr>
          <p:cNvPicPr>
            <a:picLocks noChangeAspect="1"/>
          </p:cNvPicPr>
          <p:nvPr/>
        </p:nvPicPr>
        <p:blipFill>
          <a:blip r:embed="rId8"/>
          <a:stretch>
            <a:fillRect/>
          </a:stretch>
        </p:blipFill>
        <p:spPr>
          <a:xfrm>
            <a:off x="198838" y="1335113"/>
            <a:ext cx="2159861" cy="3952823"/>
          </a:xfrm>
          <a:prstGeom prst="rect">
            <a:avLst/>
          </a:prstGeom>
        </p:spPr>
      </p:pic>
      <p:pic>
        <p:nvPicPr>
          <p:cNvPr id="32" name="Picture 31">
            <a:extLst>
              <a:ext uri="{FF2B5EF4-FFF2-40B4-BE49-F238E27FC236}">
                <a16:creationId xmlns:a16="http://schemas.microsoft.com/office/drawing/2014/main" id="{2B08BF60-B85B-42C6-B6AC-739AE35805CC}"/>
              </a:ext>
            </a:extLst>
          </p:cNvPr>
          <p:cNvPicPr>
            <a:picLocks noChangeAspect="1"/>
          </p:cNvPicPr>
          <p:nvPr/>
        </p:nvPicPr>
        <p:blipFill>
          <a:blip r:embed="rId9"/>
          <a:stretch>
            <a:fillRect/>
          </a:stretch>
        </p:blipFill>
        <p:spPr>
          <a:xfrm>
            <a:off x="9634194" y="2772408"/>
            <a:ext cx="2557806" cy="3481683"/>
          </a:xfrm>
          <a:prstGeom prst="rect">
            <a:avLst/>
          </a:prstGeom>
        </p:spPr>
      </p:pic>
      <p:pic>
        <p:nvPicPr>
          <p:cNvPr id="31" name="Picture 3" descr="D:\Work\Twave.gif"/>
          <p:cNvPicPr>
            <a:picLocks noChangeAspect="1" noChangeArrowheads="1"/>
          </p:cNvPicPr>
          <p:nvPr/>
        </p:nvPicPr>
        <p:blipFill>
          <a:blip r:embed="rId10" cstate="print"/>
          <a:srcRect/>
          <a:stretch>
            <a:fillRect/>
          </a:stretch>
        </p:blipFill>
        <p:spPr bwMode="auto">
          <a:xfrm rot="16200000">
            <a:off x="10627328" y="3647456"/>
            <a:ext cx="1743660" cy="224708"/>
          </a:xfrm>
          <a:prstGeom prst="rect">
            <a:avLst/>
          </a:prstGeom>
          <a:noFill/>
        </p:spPr>
      </p:pic>
      <p:pic>
        <p:nvPicPr>
          <p:cNvPr id="4" name="Picture 3">
            <a:extLst>
              <a:ext uri="{FF2B5EF4-FFF2-40B4-BE49-F238E27FC236}">
                <a16:creationId xmlns:a16="http://schemas.microsoft.com/office/drawing/2014/main" id="{ABC70948-AB0A-40A2-84A1-025988599388}"/>
              </a:ext>
            </a:extLst>
          </p:cNvPr>
          <p:cNvPicPr>
            <a:picLocks noChangeAspect="1"/>
          </p:cNvPicPr>
          <p:nvPr/>
        </p:nvPicPr>
        <p:blipFill>
          <a:blip r:embed="rId11"/>
          <a:stretch>
            <a:fillRect/>
          </a:stretch>
        </p:blipFill>
        <p:spPr>
          <a:xfrm>
            <a:off x="8377221" y="943636"/>
            <a:ext cx="3695700" cy="1419225"/>
          </a:xfrm>
          <a:prstGeom prst="rect">
            <a:avLst/>
          </a:prstGeom>
        </p:spPr>
      </p:pic>
      <p:pic>
        <p:nvPicPr>
          <p:cNvPr id="30" name="Picture 2" descr="D:\Work\Lwave.gif"/>
          <p:cNvPicPr>
            <a:picLocks noChangeAspect="1" noChangeArrowheads="1"/>
          </p:cNvPicPr>
          <p:nvPr/>
        </p:nvPicPr>
        <p:blipFill>
          <a:blip r:embed="rId12" cstate="print"/>
          <a:srcRect/>
          <a:stretch>
            <a:fillRect/>
          </a:stretch>
        </p:blipFill>
        <p:spPr bwMode="auto">
          <a:xfrm>
            <a:off x="9684544" y="1419225"/>
            <a:ext cx="962025" cy="462747"/>
          </a:xfrm>
          <a:prstGeom prst="rect">
            <a:avLst/>
          </a:prstGeom>
          <a:noFill/>
        </p:spPr>
      </p:pic>
      <p:pic>
        <p:nvPicPr>
          <p:cNvPr id="25" name="Content Placeholder 5" descr="tuning_fork animation.gif"/>
          <p:cNvPicPr>
            <a:picLocks noChangeAspect="1"/>
          </p:cNvPicPr>
          <p:nvPr/>
        </p:nvPicPr>
        <p:blipFill rotWithShape="1">
          <a:blip r:embed="rId13" cstate="print"/>
          <a:srcRect l="52765" t="40202" r="29377" b="56433"/>
          <a:stretch/>
        </p:blipFill>
        <p:spPr bwMode="auto">
          <a:xfrm>
            <a:off x="10080991" y="1419226"/>
            <a:ext cx="2909256" cy="470906"/>
          </a:xfrm>
          <a:prstGeom prst="rect">
            <a:avLst/>
          </a:prstGeom>
          <a:noFill/>
          <a:ln w="9525">
            <a:noFill/>
            <a:miter lim="800000"/>
            <a:headEnd/>
            <a:tailEnd/>
          </a:ln>
          <a:effectLst/>
        </p:spPr>
      </p:pic>
      <p:pic>
        <p:nvPicPr>
          <p:cNvPr id="43" name="Content Placeholder 4" descr="Onde_compression_impulsion_1d_30_petit.gif">
            <a:extLst>
              <a:ext uri="{FF2B5EF4-FFF2-40B4-BE49-F238E27FC236}">
                <a16:creationId xmlns:a16="http://schemas.microsoft.com/office/drawing/2014/main" id="{046EC0A5-2846-490C-9E70-829CDF8D4969}"/>
              </a:ext>
            </a:extLst>
          </p:cNvPr>
          <p:cNvPicPr>
            <a:picLocks noChangeAspect="1"/>
          </p:cNvPicPr>
          <p:nvPr/>
        </p:nvPicPr>
        <p:blipFill rotWithShape="1">
          <a:blip r:embed="rId14" cstate="print"/>
          <a:srcRect l="14491" t="15388" r="15536" b="77793"/>
          <a:stretch/>
        </p:blipFill>
        <p:spPr>
          <a:xfrm rot="16200000">
            <a:off x="781055" y="2941134"/>
            <a:ext cx="2846362" cy="104169"/>
          </a:xfrm>
          <a:prstGeom prst="rect">
            <a:avLst/>
          </a:prstGeom>
        </p:spPr>
      </p:pic>
      <p:pic>
        <p:nvPicPr>
          <p:cNvPr id="44" name="Content Placeholder 4" descr="Onde_compression_impulsion_1d_30_petit.gif">
            <a:extLst>
              <a:ext uri="{FF2B5EF4-FFF2-40B4-BE49-F238E27FC236}">
                <a16:creationId xmlns:a16="http://schemas.microsoft.com/office/drawing/2014/main" id="{71DC1D19-9875-4DB0-ACFF-088FA193B9F6}"/>
              </a:ext>
            </a:extLst>
          </p:cNvPr>
          <p:cNvPicPr>
            <a:picLocks noChangeAspect="1"/>
          </p:cNvPicPr>
          <p:nvPr/>
        </p:nvPicPr>
        <p:blipFill rotWithShape="1">
          <a:blip r:embed="rId14" cstate="print"/>
          <a:srcRect l="14491" t="15388" r="15536" b="77793"/>
          <a:stretch/>
        </p:blipFill>
        <p:spPr>
          <a:xfrm rot="16200000">
            <a:off x="-46817" y="2941134"/>
            <a:ext cx="2846362" cy="104169"/>
          </a:xfrm>
          <a:prstGeom prst="rect">
            <a:avLst/>
          </a:prstGeom>
        </p:spPr>
      </p:pic>
    </p:spTree>
    <p:extLst>
      <p:ext uri="{BB962C8B-B14F-4D97-AF65-F5344CB8AC3E}">
        <p14:creationId xmlns:p14="http://schemas.microsoft.com/office/powerpoint/2010/main" val="4270766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042B2C-7D51-4322-BF9F-FF11EC2795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4" name="Object 3" hidden="1">
                        <a:extLst>
                          <a:ext uri="{FF2B5EF4-FFF2-40B4-BE49-F238E27FC236}">
                            <a16:creationId xmlns:a16="http://schemas.microsoft.com/office/drawing/2014/main" id="{2B042B2C-7D51-4322-BF9F-FF11EC2795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0883" name="Rectangle 3"/>
          <p:cNvSpPr>
            <a:spLocks noGrp="1" noChangeArrowheads="1"/>
          </p:cNvSpPr>
          <p:nvPr>
            <p:ph type="title"/>
          </p:nvPr>
        </p:nvSpPr>
        <p:spPr/>
        <p:txBody>
          <a:bodyPr vert="horz"/>
          <a:lstStyle/>
          <a:p>
            <a:r>
              <a:rPr lang="en-US"/>
              <a:t>Ultrasonic Measurement – Pulse Echo (USI)</a:t>
            </a:r>
          </a:p>
        </p:txBody>
      </p:sp>
      <p:sp>
        <p:nvSpPr>
          <p:cNvPr id="3" name="Content Placeholder 2">
            <a:extLst>
              <a:ext uri="{FF2B5EF4-FFF2-40B4-BE49-F238E27FC236}">
                <a16:creationId xmlns:a16="http://schemas.microsoft.com/office/drawing/2014/main" id="{7AEBED10-ECEA-4A7C-B079-E5FA57DB0637}"/>
              </a:ext>
            </a:extLst>
          </p:cNvPr>
          <p:cNvSpPr>
            <a:spLocks noGrp="1"/>
          </p:cNvSpPr>
          <p:nvPr>
            <p:ph sz="half" idx="1"/>
          </p:nvPr>
        </p:nvSpPr>
        <p:spPr>
          <a:xfrm>
            <a:off x="2093782" y="2996176"/>
            <a:ext cx="4490113" cy="505350"/>
          </a:xfrm>
        </p:spPr>
        <p:style>
          <a:lnRef idx="2">
            <a:schemeClr val="dk1"/>
          </a:lnRef>
          <a:fillRef idx="1">
            <a:schemeClr val="lt1"/>
          </a:fillRef>
          <a:effectRef idx="0">
            <a:schemeClr val="dk1"/>
          </a:effectRef>
          <a:fontRef idx="minor">
            <a:schemeClr val="dk1"/>
          </a:fontRef>
        </p:style>
        <p:txBody>
          <a:bodyPr/>
          <a:lstStyle/>
          <a:p>
            <a:pPr marL="0" indent="0">
              <a:buNone/>
            </a:pPr>
            <a:r>
              <a:rPr lang="en-US" sz="1800" dirty="0"/>
              <a:t>Analyze decay of returned signal</a:t>
            </a:r>
          </a:p>
        </p:txBody>
      </p:sp>
      <p:sp>
        <p:nvSpPr>
          <p:cNvPr id="17" name="Content Placeholder 16">
            <a:extLst>
              <a:ext uri="{FF2B5EF4-FFF2-40B4-BE49-F238E27FC236}">
                <a16:creationId xmlns:a16="http://schemas.microsoft.com/office/drawing/2014/main" id="{54B6F0C7-C76C-4CC4-B138-D7F2F0F8C3A2}"/>
              </a:ext>
            </a:extLst>
          </p:cNvPr>
          <p:cNvSpPr>
            <a:spLocks noGrp="1"/>
          </p:cNvSpPr>
          <p:nvPr>
            <p:ph sz="quarter" idx="2"/>
          </p:nvPr>
        </p:nvSpPr>
        <p:spPr>
          <a:xfrm>
            <a:off x="7322708" y="1785375"/>
            <a:ext cx="4610211" cy="4767825"/>
          </a:xfrm>
        </p:spPr>
        <p:txBody>
          <a:bodyPr/>
          <a:lstStyle/>
          <a:p>
            <a:pPr marL="0" indent="0">
              <a:spcBef>
                <a:spcPts val="600"/>
              </a:spcBef>
              <a:buNone/>
            </a:pPr>
            <a:r>
              <a:rPr lang="en-US" sz="1800" dirty="0"/>
              <a:t>Raw and interpreted image:</a:t>
            </a:r>
          </a:p>
        </p:txBody>
      </p:sp>
      <p:grpSp>
        <p:nvGrpSpPr>
          <p:cNvPr id="21" name="Group 3">
            <a:extLst>
              <a:ext uri="{FF2B5EF4-FFF2-40B4-BE49-F238E27FC236}">
                <a16:creationId xmlns:a16="http://schemas.microsoft.com/office/drawing/2014/main" id="{0BF08DA0-881D-4FE1-9A6A-00E0A361E7CB}"/>
              </a:ext>
            </a:extLst>
          </p:cNvPr>
          <p:cNvGrpSpPr>
            <a:grpSpLocks/>
          </p:cNvGrpSpPr>
          <p:nvPr/>
        </p:nvGrpSpPr>
        <p:grpSpPr bwMode="auto">
          <a:xfrm>
            <a:off x="1461495" y="1417044"/>
            <a:ext cx="5654675" cy="1343025"/>
            <a:chOff x="342" y="1133"/>
            <a:chExt cx="3562" cy="846"/>
          </a:xfrm>
        </p:grpSpPr>
        <p:sp>
          <p:nvSpPr>
            <p:cNvPr id="22" name="Rectangle 4">
              <a:extLst>
                <a:ext uri="{FF2B5EF4-FFF2-40B4-BE49-F238E27FC236}">
                  <a16:creationId xmlns:a16="http://schemas.microsoft.com/office/drawing/2014/main" id="{1AAD136C-147E-4B97-A626-90CCE0F93D5D}"/>
                </a:ext>
              </a:extLst>
            </p:cNvPr>
            <p:cNvSpPr>
              <a:spLocks noChangeArrowheads="1"/>
            </p:cNvSpPr>
            <p:nvPr/>
          </p:nvSpPr>
          <p:spPr bwMode="auto">
            <a:xfrm>
              <a:off x="931" y="1386"/>
              <a:ext cx="526" cy="488"/>
            </a:xfrm>
            <a:prstGeom prst="rect">
              <a:avLst/>
            </a:prstGeom>
            <a:noFill/>
            <a:ln w="9525">
              <a:noFill/>
              <a:miter lim="800000"/>
              <a:headEnd/>
              <a:tailEnd/>
            </a:ln>
          </p:spPr>
          <p:txBody>
            <a:bodyPr/>
            <a:lstStyle/>
            <a:p>
              <a:endParaRPr lang="en-US"/>
            </a:p>
          </p:txBody>
        </p:sp>
        <p:grpSp>
          <p:nvGrpSpPr>
            <p:cNvPr id="23" name="Group 5">
              <a:extLst>
                <a:ext uri="{FF2B5EF4-FFF2-40B4-BE49-F238E27FC236}">
                  <a16:creationId xmlns:a16="http://schemas.microsoft.com/office/drawing/2014/main" id="{03D25F5A-35D1-4784-9B92-D5BFF6D4A001}"/>
                </a:ext>
              </a:extLst>
            </p:cNvPr>
            <p:cNvGrpSpPr>
              <a:grpSpLocks/>
            </p:cNvGrpSpPr>
            <p:nvPr/>
          </p:nvGrpSpPr>
          <p:grpSpPr bwMode="auto">
            <a:xfrm>
              <a:off x="786" y="1142"/>
              <a:ext cx="2581" cy="837"/>
              <a:chOff x="1080" y="1584"/>
              <a:chExt cx="3576" cy="1296"/>
            </a:xfrm>
          </p:grpSpPr>
          <p:sp>
            <p:nvSpPr>
              <p:cNvPr id="46" name="AutoShape 6">
                <a:extLst>
                  <a:ext uri="{FF2B5EF4-FFF2-40B4-BE49-F238E27FC236}">
                    <a16:creationId xmlns:a16="http://schemas.microsoft.com/office/drawing/2014/main" id="{8D44BE4C-99C1-44FB-AD4D-17C2C0F64F03}"/>
                  </a:ext>
                </a:extLst>
              </p:cNvPr>
              <p:cNvSpPr>
                <a:spLocks noChangeArrowheads="1"/>
              </p:cNvSpPr>
              <p:nvPr/>
            </p:nvSpPr>
            <p:spPr bwMode="auto">
              <a:xfrm rot="5400000">
                <a:off x="948" y="1860"/>
                <a:ext cx="960" cy="6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58 w 21600"/>
                  <a:gd name="T13" fmla="*/ 5555 h 21600"/>
                  <a:gd name="T14" fmla="*/ 16043 w 21600"/>
                  <a:gd name="T15" fmla="*/ 16045 h 21600"/>
                </a:gdLst>
                <a:ahLst/>
                <a:cxnLst>
                  <a:cxn ang="T8">
                    <a:pos x="T0" y="T1"/>
                  </a:cxn>
                  <a:cxn ang="T9">
                    <a:pos x="T2" y="T3"/>
                  </a:cxn>
                  <a:cxn ang="T10">
                    <a:pos x="T4" y="T5"/>
                  </a:cxn>
                  <a:cxn ang="T11">
                    <a:pos x="T6" y="T7"/>
                  </a:cxn>
                </a:cxnLst>
                <a:rect l="T12" t="T13" r="T14" b="T15"/>
                <a:pathLst>
                  <a:path w="21600" h="21600">
                    <a:moveTo>
                      <a:pt x="0" y="0"/>
                    </a:moveTo>
                    <a:lnTo>
                      <a:pt x="7507" y="21600"/>
                    </a:lnTo>
                    <a:lnTo>
                      <a:pt x="14093" y="21600"/>
                    </a:lnTo>
                    <a:lnTo>
                      <a:pt x="21600" y="0"/>
                    </a:lnTo>
                    <a:close/>
                  </a:path>
                </a:pathLst>
              </a:custGeom>
              <a:gradFill rotWithShape="0">
                <a:gsLst>
                  <a:gs pos="0">
                    <a:srgbClr val="454545"/>
                  </a:gs>
                  <a:gs pos="50000">
                    <a:srgbClr val="969696"/>
                  </a:gs>
                  <a:gs pos="100000">
                    <a:srgbClr val="454545"/>
                  </a:gs>
                </a:gsLst>
                <a:lin ang="5400000" scaled="1"/>
              </a:gradFill>
              <a:ln w="9525">
                <a:noFill/>
                <a:miter lim="800000"/>
                <a:headEnd/>
                <a:tailEnd/>
              </a:ln>
            </p:spPr>
            <p:txBody>
              <a:bodyPr wrap="none" anchor="ctr"/>
              <a:lstStyle/>
              <a:p>
                <a:endParaRPr lang="en-US"/>
              </a:p>
            </p:txBody>
          </p:sp>
          <p:sp>
            <p:nvSpPr>
              <p:cNvPr id="47" name="Rectangle 7" descr="Water droplets">
                <a:extLst>
                  <a:ext uri="{FF2B5EF4-FFF2-40B4-BE49-F238E27FC236}">
                    <a16:creationId xmlns:a16="http://schemas.microsoft.com/office/drawing/2014/main" id="{9CFC1679-11B9-4E23-8D83-24E3B7CD8E6B}"/>
                  </a:ext>
                </a:extLst>
              </p:cNvPr>
              <p:cNvSpPr>
                <a:spLocks noChangeArrowheads="1"/>
              </p:cNvSpPr>
              <p:nvPr/>
            </p:nvSpPr>
            <p:spPr bwMode="auto">
              <a:xfrm>
                <a:off x="1824" y="1584"/>
                <a:ext cx="1008" cy="1296"/>
              </a:xfrm>
              <a:prstGeom prst="rect">
                <a:avLst/>
              </a:prstGeom>
              <a:blipFill dpi="0" rotWithShape="0">
                <a:blip r:embed="rId6" cstate="print"/>
                <a:srcRect/>
                <a:tile tx="0" ty="0" sx="100000" sy="100000" flip="none" algn="tl"/>
              </a:blipFill>
              <a:ln w="9525">
                <a:noFill/>
                <a:miter lim="800000"/>
                <a:headEnd/>
                <a:tailEnd/>
              </a:ln>
            </p:spPr>
            <p:txBody>
              <a:bodyPr wrap="none" anchor="ctr"/>
              <a:lstStyle/>
              <a:p>
                <a:endParaRPr lang="en-US"/>
              </a:p>
            </p:txBody>
          </p:sp>
          <p:sp>
            <p:nvSpPr>
              <p:cNvPr id="48" name="Rectangle 8">
                <a:extLst>
                  <a:ext uri="{FF2B5EF4-FFF2-40B4-BE49-F238E27FC236}">
                    <a16:creationId xmlns:a16="http://schemas.microsoft.com/office/drawing/2014/main" id="{109CD527-D7EA-4080-B473-666893979239}"/>
                  </a:ext>
                </a:extLst>
              </p:cNvPr>
              <p:cNvSpPr>
                <a:spLocks noChangeArrowheads="1"/>
              </p:cNvSpPr>
              <p:nvPr/>
            </p:nvSpPr>
            <p:spPr bwMode="auto">
              <a:xfrm>
                <a:off x="2832" y="1584"/>
                <a:ext cx="624" cy="1296"/>
              </a:xfrm>
              <a:prstGeom prst="rect">
                <a:avLst/>
              </a:prstGeom>
              <a:gradFill rotWithShape="0">
                <a:gsLst>
                  <a:gs pos="0">
                    <a:srgbClr val="4D4D4D"/>
                  </a:gs>
                  <a:gs pos="100000">
                    <a:srgbClr val="7C7C7C"/>
                  </a:gs>
                </a:gsLst>
                <a:lin ang="2700000" scaled="1"/>
              </a:gradFill>
              <a:ln w="9525">
                <a:noFill/>
                <a:miter lim="800000"/>
                <a:headEnd/>
                <a:tailEnd/>
              </a:ln>
            </p:spPr>
            <p:txBody>
              <a:bodyPr wrap="none" anchor="ctr"/>
              <a:lstStyle/>
              <a:p>
                <a:endParaRPr lang="en-US"/>
              </a:p>
            </p:txBody>
          </p:sp>
          <p:sp>
            <p:nvSpPr>
              <p:cNvPr id="49" name="AutoShape 9" descr="Stationery">
                <a:extLst>
                  <a:ext uri="{FF2B5EF4-FFF2-40B4-BE49-F238E27FC236}">
                    <a16:creationId xmlns:a16="http://schemas.microsoft.com/office/drawing/2014/main" id="{0A89044B-F124-4877-90C9-414FFDFBCC14}"/>
                  </a:ext>
                </a:extLst>
              </p:cNvPr>
              <p:cNvSpPr>
                <a:spLocks noChangeArrowheads="1"/>
              </p:cNvSpPr>
              <p:nvPr/>
            </p:nvSpPr>
            <p:spPr bwMode="auto">
              <a:xfrm rot="-5400000">
                <a:off x="3408" y="1632"/>
                <a:ext cx="1296" cy="1200"/>
              </a:xfrm>
              <a:prstGeom prst="flowChartDocument">
                <a:avLst/>
              </a:prstGeom>
              <a:blipFill dpi="0" rotWithShape="0">
                <a:blip r:embed="rId7" cstate="print"/>
                <a:srcRect/>
                <a:tile tx="0" ty="0" sx="100000" sy="100000" flip="none" algn="tl"/>
              </a:blipFill>
              <a:ln w="9525">
                <a:noFill/>
                <a:miter lim="800000"/>
                <a:headEnd/>
                <a:tailEnd/>
              </a:ln>
            </p:spPr>
            <p:txBody>
              <a:bodyPr wrap="none" anchor="ctr"/>
              <a:lstStyle/>
              <a:p>
                <a:endParaRPr lang="en-US"/>
              </a:p>
            </p:txBody>
          </p:sp>
        </p:grpSp>
        <p:sp>
          <p:nvSpPr>
            <p:cNvPr id="24" name="Line 10">
              <a:extLst>
                <a:ext uri="{FF2B5EF4-FFF2-40B4-BE49-F238E27FC236}">
                  <a16:creationId xmlns:a16="http://schemas.microsoft.com/office/drawing/2014/main" id="{12E422EE-F391-4A3B-BFAD-E7F6149A4632}"/>
                </a:ext>
              </a:extLst>
            </p:cNvPr>
            <p:cNvSpPr>
              <a:spLocks noChangeShapeType="1"/>
            </p:cNvSpPr>
            <p:nvPr/>
          </p:nvSpPr>
          <p:spPr bwMode="auto">
            <a:xfrm>
              <a:off x="1271" y="1547"/>
              <a:ext cx="762" cy="0"/>
            </a:xfrm>
            <a:prstGeom prst="line">
              <a:avLst/>
            </a:prstGeom>
            <a:noFill/>
            <a:ln w="57150">
              <a:solidFill>
                <a:srgbClr val="FF0000"/>
              </a:solidFill>
              <a:round/>
              <a:headEnd/>
              <a:tailEnd/>
            </a:ln>
          </p:spPr>
          <p:txBody>
            <a:bodyPr/>
            <a:lstStyle/>
            <a:p>
              <a:endParaRPr lang="en-US"/>
            </a:p>
          </p:txBody>
        </p:sp>
        <p:sp>
          <p:nvSpPr>
            <p:cNvPr id="25" name="Line 11">
              <a:extLst>
                <a:ext uri="{FF2B5EF4-FFF2-40B4-BE49-F238E27FC236}">
                  <a16:creationId xmlns:a16="http://schemas.microsoft.com/office/drawing/2014/main" id="{4F874F0A-1BAD-4C8B-B45F-C68CCEBA5B8F}"/>
                </a:ext>
              </a:extLst>
            </p:cNvPr>
            <p:cNvSpPr>
              <a:spLocks noChangeShapeType="1"/>
            </p:cNvSpPr>
            <p:nvPr/>
          </p:nvSpPr>
          <p:spPr bwMode="auto">
            <a:xfrm>
              <a:off x="2068" y="1601"/>
              <a:ext cx="415" cy="0"/>
            </a:xfrm>
            <a:prstGeom prst="line">
              <a:avLst/>
            </a:prstGeom>
            <a:noFill/>
            <a:ln w="57150">
              <a:solidFill>
                <a:srgbClr val="FF0000"/>
              </a:solidFill>
              <a:round/>
              <a:headEnd/>
              <a:tailEnd/>
            </a:ln>
          </p:spPr>
          <p:txBody>
            <a:bodyPr/>
            <a:lstStyle/>
            <a:p>
              <a:endParaRPr lang="en-US"/>
            </a:p>
          </p:txBody>
        </p:sp>
        <p:sp>
          <p:nvSpPr>
            <p:cNvPr id="26" name="Line 12">
              <a:extLst>
                <a:ext uri="{FF2B5EF4-FFF2-40B4-BE49-F238E27FC236}">
                  <a16:creationId xmlns:a16="http://schemas.microsoft.com/office/drawing/2014/main" id="{88ADD168-E5AC-4BD8-8663-83C7B67AF7C1}"/>
                </a:ext>
              </a:extLst>
            </p:cNvPr>
            <p:cNvSpPr>
              <a:spLocks noChangeShapeType="1"/>
            </p:cNvSpPr>
            <p:nvPr/>
          </p:nvSpPr>
          <p:spPr bwMode="auto">
            <a:xfrm>
              <a:off x="2068" y="1682"/>
              <a:ext cx="415" cy="0"/>
            </a:xfrm>
            <a:prstGeom prst="line">
              <a:avLst/>
            </a:prstGeom>
            <a:noFill/>
            <a:ln w="57150">
              <a:solidFill>
                <a:srgbClr val="FF0000"/>
              </a:solidFill>
              <a:round/>
              <a:headEnd/>
              <a:tailEnd/>
            </a:ln>
          </p:spPr>
          <p:txBody>
            <a:bodyPr/>
            <a:lstStyle/>
            <a:p>
              <a:endParaRPr lang="en-US"/>
            </a:p>
          </p:txBody>
        </p:sp>
        <p:sp>
          <p:nvSpPr>
            <p:cNvPr id="27" name="Line 13">
              <a:extLst>
                <a:ext uri="{FF2B5EF4-FFF2-40B4-BE49-F238E27FC236}">
                  <a16:creationId xmlns:a16="http://schemas.microsoft.com/office/drawing/2014/main" id="{880DFD85-9C6C-44E0-B6C0-53746837326E}"/>
                </a:ext>
              </a:extLst>
            </p:cNvPr>
            <p:cNvSpPr>
              <a:spLocks noChangeShapeType="1"/>
            </p:cNvSpPr>
            <p:nvPr/>
          </p:nvSpPr>
          <p:spPr bwMode="auto">
            <a:xfrm>
              <a:off x="2068" y="1763"/>
              <a:ext cx="415" cy="0"/>
            </a:xfrm>
            <a:prstGeom prst="line">
              <a:avLst/>
            </a:prstGeom>
            <a:noFill/>
            <a:ln w="57150">
              <a:solidFill>
                <a:srgbClr val="FF0000"/>
              </a:solidFill>
              <a:round/>
              <a:headEnd/>
              <a:tailEnd/>
            </a:ln>
          </p:spPr>
          <p:txBody>
            <a:bodyPr/>
            <a:lstStyle/>
            <a:p>
              <a:endParaRPr lang="en-US"/>
            </a:p>
          </p:txBody>
        </p:sp>
        <p:sp>
          <p:nvSpPr>
            <p:cNvPr id="28" name="Line 14">
              <a:extLst>
                <a:ext uri="{FF2B5EF4-FFF2-40B4-BE49-F238E27FC236}">
                  <a16:creationId xmlns:a16="http://schemas.microsoft.com/office/drawing/2014/main" id="{68954372-A212-428B-A557-EC7F4EA74884}"/>
                </a:ext>
              </a:extLst>
            </p:cNvPr>
            <p:cNvSpPr>
              <a:spLocks noChangeShapeType="1"/>
            </p:cNvSpPr>
            <p:nvPr/>
          </p:nvSpPr>
          <p:spPr bwMode="auto">
            <a:xfrm>
              <a:off x="2068" y="1844"/>
              <a:ext cx="415" cy="0"/>
            </a:xfrm>
            <a:prstGeom prst="line">
              <a:avLst/>
            </a:prstGeom>
            <a:noFill/>
            <a:ln w="57150">
              <a:solidFill>
                <a:srgbClr val="FF0000"/>
              </a:solidFill>
              <a:round/>
              <a:headEnd/>
              <a:tailEnd/>
            </a:ln>
          </p:spPr>
          <p:txBody>
            <a:bodyPr/>
            <a:lstStyle/>
            <a:p>
              <a:endParaRPr lang="en-US"/>
            </a:p>
          </p:txBody>
        </p:sp>
        <p:sp>
          <p:nvSpPr>
            <p:cNvPr id="29" name="AutoShape 15">
              <a:extLst>
                <a:ext uri="{FF2B5EF4-FFF2-40B4-BE49-F238E27FC236}">
                  <a16:creationId xmlns:a16="http://schemas.microsoft.com/office/drawing/2014/main" id="{D594DCA4-08CE-458A-84C6-AE1C7930AE34}"/>
                </a:ext>
              </a:extLst>
            </p:cNvPr>
            <p:cNvSpPr>
              <a:spLocks noChangeArrowheads="1"/>
            </p:cNvSpPr>
            <p:nvPr/>
          </p:nvSpPr>
          <p:spPr bwMode="auto">
            <a:xfrm rot="-5400000">
              <a:off x="2087" y="1601"/>
              <a:ext cx="135" cy="2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120 w 21600"/>
                <a:gd name="T13" fmla="*/ 0 h 21600"/>
                <a:gd name="T14" fmla="*/ 20480 w 21600"/>
                <a:gd name="T15" fmla="*/ 6667 h 21600"/>
              </a:gdLst>
              <a:ahLst/>
              <a:cxnLst>
                <a:cxn ang="T8">
                  <a:pos x="T0" y="T1"/>
                </a:cxn>
                <a:cxn ang="T9">
                  <a:pos x="T2" y="T3"/>
                </a:cxn>
                <a:cxn ang="T10">
                  <a:pos x="T4" y="T5"/>
                </a:cxn>
                <a:cxn ang="T11">
                  <a:pos x="T6" y="T7"/>
                </a:cxn>
              </a:cxnLst>
              <a:rect l="T12" t="T13" r="T14" b="T15"/>
              <a:pathLst>
                <a:path w="21600" h="21600">
                  <a:moveTo>
                    <a:pt x="3690" y="4949"/>
                  </a:moveTo>
                  <a:cubicBezTo>
                    <a:pt x="5439" y="2824"/>
                    <a:pt x="8047" y="1592"/>
                    <a:pt x="10800" y="1593"/>
                  </a:cubicBezTo>
                  <a:cubicBezTo>
                    <a:pt x="13552" y="1593"/>
                    <a:pt x="16160" y="2824"/>
                    <a:pt x="17909" y="4949"/>
                  </a:cubicBezTo>
                  <a:lnTo>
                    <a:pt x="19139" y="3937"/>
                  </a:lnTo>
                  <a:cubicBezTo>
                    <a:pt x="17087" y="1444"/>
                    <a:pt x="14028" y="-1"/>
                    <a:pt x="10799" y="0"/>
                  </a:cubicBezTo>
                  <a:cubicBezTo>
                    <a:pt x="7571" y="0"/>
                    <a:pt x="4512" y="1444"/>
                    <a:pt x="2460" y="3937"/>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0" name="AutoShape 16">
              <a:extLst>
                <a:ext uri="{FF2B5EF4-FFF2-40B4-BE49-F238E27FC236}">
                  <a16:creationId xmlns:a16="http://schemas.microsoft.com/office/drawing/2014/main" id="{ECA1C0E0-6654-4A10-AA82-592050012EDA}"/>
                </a:ext>
              </a:extLst>
            </p:cNvPr>
            <p:cNvSpPr>
              <a:spLocks noChangeArrowheads="1"/>
            </p:cNvSpPr>
            <p:nvPr/>
          </p:nvSpPr>
          <p:spPr bwMode="auto">
            <a:xfrm rot="-5400000">
              <a:off x="2087" y="1763"/>
              <a:ext cx="135" cy="2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120 w 21600"/>
                <a:gd name="T13" fmla="*/ 0 h 21600"/>
                <a:gd name="T14" fmla="*/ 20480 w 21600"/>
                <a:gd name="T15" fmla="*/ 6667 h 21600"/>
              </a:gdLst>
              <a:ahLst/>
              <a:cxnLst>
                <a:cxn ang="T8">
                  <a:pos x="T0" y="T1"/>
                </a:cxn>
                <a:cxn ang="T9">
                  <a:pos x="T2" y="T3"/>
                </a:cxn>
                <a:cxn ang="T10">
                  <a:pos x="T4" y="T5"/>
                </a:cxn>
                <a:cxn ang="T11">
                  <a:pos x="T6" y="T7"/>
                </a:cxn>
              </a:cxnLst>
              <a:rect l="T12" t="T13" r="T14" b="T15"/>
              <a:pathLst>
                <a:path w="21600" h="21600">
                  <a:moveTo>
                    <a:pt x="3690" y="4949"/>
                  </a:moveTo>
                  <a:cubicBezTo>
                    <a:pt x="5439" y="2824"/>
                    <a:pt x="8047" y="1592"/>
                    <a:pt x="10800" y="1593"/>
                  </a:cubicBezTo>
                  <a:cubicBezTo>
                    <a:pt x="13552" y="1593"/>
                    <a:pt x="16160" y="2824"/>
                    <a:pt x="17909" y="4949"/>
                  </a:cubicBezTo>
                  <a:lnTo>
                    <a:pt x="19139" y="3937"/>
                  </a:lnTo>
                  <a:cubicBezTo>
                    <a:pt x="17087" y="1444"/>
                    <a:pt x="14028" y="-1"/>
                    <a:pt x="10799" y="0"/>
                  </a:cubicBezTo>
                  <a:cubicBezTo>
                    <a:pt x="7571" y="0"/>
                    <a:pt x="4512" y="1444"/>
                    <a:pt x="2460" y="3937"/>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1" name="AutoShape 17">
              <a:extLst>
                <a:ext uri="{FF2B5EF4-FFF2-40B4-BE49-F238E27FC236}">
                  <a16:creationId xmlns:a16="http://schemas.microsoft.com/office/drawing/2014/main" id="{CA66FA74-84D9-4D89-A9D8-CA7BF6792C45}"/>
                </a:ext>
              </a:extLst>
            </p:cNvPr>
            <p:cNvSpPr>
              <a:spLocks noChangeArrowheads="1"/>
            </p:cNvSpPr>
            <p:nvPr/>
          </p:nvSpPr>
          <p:spPr bwMode="auto">
            <a:xfrm rot="5400000">
              <a:off x="1879" y="1466"/>
              <a:ext cx="135" cy="24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120 w 21600"/>
                <a:gd name="T13" fmla="*/ 0 h 21600"/>
                <a:gd name="T14" fmla="*/ 20480 w 21600"/>
                <a:gd name="T15" fmla="*/ 6667 h 21600"/>
              </a:gdLst>
              <a:ahLst/>
              <a:cxnLst>
                <a:cxn ang="T8">
                  <a:pos x="T0" y="T1"/>
                </a:cxn>
                <a:cxn ang="T9">
                  <a:pos x="T2" y="T3"/>
                </a:cxn>
                <a:cxn ang="T10">
                  <a:pos x="T4" y="T5"/>
                </a:cxn>
                <a:cxn ang="T11">
                  <a:pos x="T6" y="T7"/>
                </a:cxn>
              </a:cxnLst>
              <a:rect l="T12" t="T13" r="T14" b="T15"/>
              <a:pathLst>
                <a:path w="21600" h="21600">
                  <a:moveTo>
                    <a:pt x="3690" y="4949"/>
                  </a:moveTo>
                  <a:cubicBezTo>
                    <a:pt x="5439" y="2824"/>
                    <a:pt x="8047" y="1592"/>
                    <a:pt x="10800" y="1593"/>
                  </a:cubicBezTo>
                  <a:cubicBezTo>
                    <a:pt x="13552" y="1593"/>
                    <a:pt x="16160" y="2824"/>
                    <a:pt x="17909" y="4949"/>
                  </a:cubicBezTo>
                  <a:lnTo>
                    <a:pt x="19139" y="3937"/>
                  </a:lnTo>
                  <a:cubicBezTo>
                    <a:pt x="17087" y="1444"/>
                    <a:pt x="14028" y="-1"/>
                    <a:pt x="10799" y="0"/>
                  </a:cubicBezTo>
                  <a:cubicBezTo>
                    <a:pt x="7571" y="0"/>
                    <a:pt x="4512" y="1444"/>
                    <a:pt x="2460" y="3937"/>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2" name="AutoShape 18">
              <a:extLst>
                <a:ext uri="{FF2B5EF4-FFF2-40B4-BE49-F238E27FC236}">
                  <a16:creationId xmlns:a16="http://schemas.microsoft.com/office/drawing/2014/main" id="{374A0E4A-FC41-46BA-982A-9E3623B78CA2}"/>
                </a:ext>
              </a:extLst>
            </p:cNvPr>
            <p:cNvSpPr>
              <a:spLocks noChangeArrowheads="1"/>
            </p:cNvSpPr>
            <p:nvPr/>
          </p:nvSpPr>
          <p:spPr bwMode="auto">
            <a:xfrm rot="5400000">
              <a:off x="2329" y="1683"/>
              <a:ext cx="135" cy="2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120 w 21600"/>
                <a:gd name="T13" fmla="*/ 0 h 21600"/>
                <a:gd name="T14" fmla="*/ 20480 w 21600"/>
                <a:gd name="T15" fmla="*/ 6694 h 21600"/>
              </a:gdLst>
              <a:ahLst/>
              <a:cxnLst>
                <a:cxn ang="T8">
                  <a:pos x="T0" y="T1"/>
                </a:cxn>
                <a:cxn ang="T9">
                  <a:pos x="T2" y="T3"/>
                </a:cxn>
                <a:cxn ang="T10">
                  <a:pos x="T4" y="T5"/>
                </a:cxn>
                <a:cxn ang="T11">
                  <a:pos x="T6" y="T7"/>
                </a:cxn>
              </a:cxnLst>
              <a:rect l="T12" t="T13" r="T14" b="T15"/>
              <a:pathLst>
                <a:path w="21600" h="21600">
                  <a:moveTo>
                    <a:pt x="3690" y="4949"/>
                  </a:moveTo>
                  <a:cubicBezTo>
                    <a:pt x="5439" y="2824"/>
                    <a:pt x="8047" y="1592"/>
                    <a:pt x="10800" y="1593"/>
                  </a:cubicBezTo>
                  <a:cubicBezTo>
                    <a:pt x="13552" y="1593"/>
                    <a:pt x="16160" y="2824"/>
                    <a:pt x="17909" y="4949"/>
                  </a:cubicBezTo>
                  <a:lnTo>
                    <a:pt x="19139" y="3937"/>
                  </a:lnTo>
                  <a:cubicBezTo>
                    <a:pt x="17087" y="1444"/>
                    <a:pt x="14028" y="-1"/>
                    <a:pt x="10799" y="0"/>
                  </a:cubicBezTo>
                  <a:cubicBezTo>
                    <a:pt x="7571" y="0"/>
                    <a:pt x="4512" y="1444"/>
                    <a:pt x="2460" y="3937"/>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3" name="AutoShape 19">
              <a:extLst>
                <a:ext uri="{FF2B5EF4-FFF2-40B4-BE49-F238E27FC236}">
                  <a16:creationId xmlns:a16="http://schemas.microsoft.com/office/drawing/2014/main" id="{1B801AEB-CD20-4306-99B2-88E807668FD4}"/>
                </a:ext>
              </a:extLst>
            </p:cNvPr>
            <p:cNvSpPr>
              <a:spLocks noChangeArrowheads="1"/>
            </p:cNvSpPr>
            <p:nvPr/>
          </p:nvSpPr>
          <p:spPr bwMode="auto">
            <a:xfrm rot="5400000">
              <a:off x="2329" y="1521"/>
              <a:ext cx="135" cy="2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120 w 21600"/>
                <a:gd name="T13" fmla="*/ 0 h 21600"/>
                <a:gd name="T14" fmla="*/ 20480 w 21600"/>
                <a:gd name="T15" fmla="*/ 6694 h 21600"/>
              </a:gdLst>
              <a:ahLst/>
              <a:cxnLst>
                <a:cxn ang="T8">
                  <a:pos x="T0" y="T1"/>
                </a:cxn>
                <a:cxn ang="T9">
                  <a:pos x="T2" y="T3"/>
                </a:cxn>
                <a:cxn ang="T10">
                  <a:pos x="T4" y="T5"/>
                </a:cxn>
                <a:cxn ang="T11">
                  <a:pos x="T6" y="T7"/>
                </a:cxn>
              </a:cxnLst>
              <a:rect l="T12" t="T13" r="T14" b="T15"/>
              <a:pathLst>
                <a:path w="21600" h="21600">
                  <a:moveTo>
                    <a:pt x="3690" y="4949"/>
                  </a:moveTo>
                  <a:cubicBezTo>
                    <a:pt x="5439" y="2824"/>
                    <a:pt x="8047" y="1592"/>
                    <a:pt x="10800" y="1593"/>
                  </a:cubicBezTo>
                  <a:cubicBezTo>
                    <a:pt x="13552" y="1593"/>
                    <a:pt x="16160" y="2824"/>
                    <a:pt x="17909" y="4949"/>
                  </a:cubicBezTo>
                  <a:lnTo>
                    <a:pt x="19139" y="3937"/>
                  </a:lnTo>
                  <a:cubicBezTo>
                    <a:pt x="17087" y="1444"/>
                    <a:pt x="14028" y="-1"/>
                    <a:pt x="10799" y="0"/>
                  </a:cubicBezTo>
                  <a:cubicBezTo>
                    <a:pt x="7571" y="0"/>
                    <a:pt x="4512" y="1444"/>
                    <a:pt x="2460" y="3937"/>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4" name="Line 20">
              <a:extLst>
                <a:ext uri="{FF2B5EF4-FFF2-40B4-BE49-F238E27FC236}">
                  <a16:creationId xmlns:a16="http://schemas.microsoft.com/office/drawing/2014/main" id="{318C71A7-0F30-4359-967D-42385A839032}"/>
                </a:ext>
              </a:extLst>
            </p:cNvPr>
            <p:cNvSpPr>
              <a:spLocks noChangeShapeType="1"/>
            </p:cNvSpPr>
            <p:nvPr/>
          </p:nvSpPr>
          <p:spPr bwMode="auto">
            <a:xfrm flipH="1">
              <a:off x="1513" y="1628"/>
              <a:ext cx="520" cy="0"/>
            </a:xfrm>
            <a:prstGeom prst="line">
              <a:avLst/>
            </a:prstGeom>
            <a:noFill/>
            <a:ln w="57150">
              <a:solidFill>
                <a:srgbClr val="FF0000"/>
              </a:solidFill>
              <a:round/>
              <a:headEnd/>
              <a:tailEnd type="stealth" w="med" len="med"/>
            </a:ln>
          </p:spPr>
          <p:txBody>
            <a:bodyPr/>
            <a:lstStyle/>
            <a:p>
              <a:endParaRPr lang="en-US"/>
            </a:p>
          </p:txBody>
        </p:sp>
        <p:sp>
          <p:nvSpPr>
            <p:cNvPr id="35" name="Line 21">
              <a:extLst>
                <a:ext uri="{FF2B5EF4-FFF2-40B4-BE49-F238E27FC236}">
                  <a16:creationId xmlns:a16="http://schemas.microsoft.com/office/drawing/2014/main" id="{24C6F27E-6B80-4648-BF7C-2F74B15D5F5F}"/>
                </a:ext>
              </a:extLst>
            </p:cNvPr>
            <p:cNvSpPr>
              <a:spLocks noChangeShapeType="1"/>
            </p:cNvSpPr>
            <p:nvPr/>
          </p:nvSpPr>
          <p:spPr bwMode="auto">
            <a:xfrm flipH="1">
              <a:off x="1791" y="1736"/>
              <a:ext cx="277" cy="0"/>
            </a:xfrm>
            <a:prstGeom prst="line">
              <a:avLst/>
            </a:prstGeom>
            <a:noFill/>
            <a:ln w="57150">
              <a:solidFill>
                <a:srgbClr val="FF0000"/>
              </a:solidFill>
              <a:round/>
              <a:headEnd/>
              <a:tailEnd type="stealth" w="med" len="med"/>
            </a:ln>
          </p:spPr>
          <p:txBody>
            <a:bodyPr/>
            <a:lstStyle/>
            <a:p>
              <a:endParaRPr lang="en-US"/>
            </a:p>
          </p:txBody>
        </p:sp>
        <p:sp>
          <p:nvSpPr>
            <p:cNvPr id="36" name="Line 22">
              <a:extLst>
                <a:ext uri="{FF2B5EF4-FFF2-40B4-BE49-F238E27FC236}">
                  <a16:creationId xmlns:a16="http://schemas.microsoft.com/office/drawing/2014/main" id="{766BEEB5-EDE6-4AB9-9660-C91815DCF3D1}"/>
                </a:ext>
              </a:extLst>
            </p:cNvPr>
            <p:cNvSpPr>
              <a:spLocks noChangeShapeType="1"/>
            </p:cNvSpPr>
            <p:nvPr/>
          </p:nvSpPr>
          <p:spPr bwMode="auto">
            <a:xfrm flipH="1">
              <a:off x="1929" y="1898"/>
              <a:ext cx="104" cy="0"/>
            </a:xfrm>
            <a:prstGeom prst="line">
              <a:avLst/>
            </a:prstGeom>
            <a:noFill/>
            <a:ln w="57150">
              <a:solidFill>
                <a:srgbClr val="FF0000"/>
              </a:solidFill>
              <a:round/>
              <a:headEnd/>
              <a:tailEnd type="stealth" w="med" len="med"/>
            </a:ln>
          </p:spPr>
          <p:txBody>
            <a:bodyPr/>
            <a:lstStyle/>
            <a:p>
              <a:endParaRPr lang="en-US"/>
            </a:p>
          </p:txBody>
        </p:sp>
        <p:sp>
          <p:nvSpPr>
            <p:cNvPr id="37" name="Line 23">
              <a:extLst>
                <a:ext uri="{FF2B5EF4-FFF2-40B4-BE49-F238E27FC236}">
                  <a16:creationId xmlns:a16="http://schemas.microsoft.com/office/drawing/2014/main" id="{D02987C3-D149-4BF5-9E62-3C799930261C}"/>
                </a:ext>
              </a:extLst>
            </p:cNvPr>
            <p:cNvSpPr>
              <a:spLocks noChangeShapeType="1"/>
            </p:cNvSpPr>
            <p:nvPr/>
          </p:nvSpPr>
          <p:spPr bwMode="auto">
            <a:xfrm rot="10800000" flipH="1">
              <a:off x="2518" y="1628"/>
              <a:ext cx="243" cy="0"/>
            </a:xfrm>
            <a:prstGeom prst="line">
              <a:avLst/>
            </a:prstGeom>
            <a:noFill/>
            <a:ln w="57150">
              <a:solidFill>
                <a:srgbClr val="FF0000"/>
              </a:solidFill>
              <a:round/>
              <a:headEnd/>
              <a:tailEnd type="stealth" w="med" len="med"/>
            </a:ln>
          </p:spPr>
          <p:txBody>
            <a:bodyPr/>
            <a:lstStyle/>
            <a:p>
              <a:endParaRPr lang="en-US"/>
            </a:p>
          </p:txBody>
        </p:sp>
        <p:sp>
          <p:nvSpPr>
            <p:cNvPr id="38" name="Line 24">
              <a:extLst>
                <a:ext uri="{FF2B5EF4-FFF2-40B4-BE49-F238E27FC236}">
                  <a16:creationId xmlns:a16="http://schemas.microsoft.com/office/drawing/2014/main" id="{80C38816-A112-463F-A7B4-435A62C36197}"/>
                </a:ext>
              </a:extLst>
            </p:cNvPr>
            <p:cNvSpPr>
              <a:spLocks noChangeShapeType="1"/>
            </p:cNvSpPr>
            <p:nvPr/>
          </p:nvSpPr>
          <p:spPr bwMode="auto">
            <a:xfrm rot="10800000" flipH="1">
              <a:off x="2518" y="1790"/>
              <a:ext cx="173" cy="0"/>
            </a:xfrm>
            <a:prstGeom prst="line">
              <a:avLst/>
            </a:prstGeom>
            <a:noFill/>
            <a:ln w="57150">
              <a:solidFill>
                <a:srgbClr val="FF0000"/>
              </a:solidFill>
              <a:round/>
              <a:headEnd/>
              <a:tailEnd type="stealth" w="med" len="med"/>
            </a:ln>
          </p:spPr>
          <p:txBody>
            <a:bodyPr/>
            <a:lstStyle/>
            <a:p>
              <a:endParaRPr lang="en-US"/>
            </a:p>
          </p:txBody>
        </p:sp>
        <p:sp>
          <p:nvSpPr>
            <p:cNvPr id="39" name="Line 25">
              <a:extLst>
                <a:ext uri="{FF2B5EF4-FFF2-40B4-BE49-F238E27FC236}">
                  <a16:creationId xmlns:a16="http://schemas.microsoft.com/office/drawing/2014/main" id="{E24222CC-9A9A-46CF-BE7A-CAAA77967F98}"/>
                </a:ext>
              </a:extLst>
            </p:cNvPr>
            <p:cNvSpPr>
              <a:spLocks noChangeShapeType="1"/>
            </p:cNvSpPr>
            <p:nvPr/>
          </p:nvSpPr>
          <p:spPr bwMode="auto">
            <a:xfrm rot="10800000" flipH="1">
              <a:off x="2068" y="1925"/>
              <a:ext cx="415" cy="0"/>
            </a:xfrm>
            <a:prstGeom prst="line">
              <a:avLst/>
            </a:prstGeom>
            <a:noFill/>
            <a:ln w="57150">
              <a:solidFill>
                <a:srgbClr val="FF0000"/>
              </a:solidFill>
              <a:round/>
              <a:headEnd/>
              <a:tailEnd type="stealth" w="med" len="med"/>
            </a:ln>
          </p:spPr>
          <p:txBody>
            <a:bodyPr/>
            <a:lstStyle/>
            <a:p>
              <a:endParaRPr lang="en-US"/>
            </a:p>
          </p:txBody>
        </p:sp>
        <p:sp>
          <p:nvSpPr>
            <p:cNvPr id="40" name="Text Box 26">
              <a:extLst>
                <a:ext uri="{FF2B5EF4-FFF2-40B4-BE49-F238E27FC236}">
                  <a16:creationId xmlns:a16="http://schemas.microsoft.com/office/drawing/2014/main" id="{30FB0BF4-A858-431C-8B17-37204E2DBAB4}"/>
                </a:ext>
              </a:extLst>
            </p:cNvPr>
            <p:cNvSpPr txBox="1">
              <a:spLocks noChangeArrowheads="1"/>
            </p:cNvSpPr>
            <p:nvPr/>
          </p:nvSpPr>
          <p:spPr bwMode="auto">
            <a:xfrm>
              <a:off x="2555" y="1293"/>
              <a:ext cx="585" cy="233"/>
            </a:xfrm>
            <a:prstGeom prst="rect">
              <a:avLst/>
            </a:prstGeom>
            <a:noFill/>
            <a:ln w="9525">
              <a:noFill/>
              <a:miter lim="800000"/>
              <a:headEnd/>
              <a:tailEnd/>
            </a:ln>
            <a:effectLst/>
          </p:spPr>
          <p:txBody>
            <a:bodyPr wrap="none">
              <a:spAutoFit/>
            </a:bodyPr>
            <a:lstStyle/>
            <a:p>
              <a:pPr eaLnBrk="1" hangingPunct="1">
                <a:defRPr/>
              </a:pPr>
              <a:r>
                <a:rPr kumimoji="0" lang="en-US" sz="1800" b="1">
                  <a:effectLst>
                    <a:outerShdw blurRad="38100" dist="38100" dir="2700000" algn="tl">
                      <a:srgbClr val="C0C0C0"/>
                    </a:outerShdw>
                  </a:effectLst>
                  <a:latin typeface="Univers 57 Condensed" pitchFamily="34" charset="0"/>
                </a:rPr>
                <a:t>Cement</a:t>
              </a:r>
            </a:p>
          </p:txBody>
        </p:sp>
        <p:sp>
          <p:nvSpPr>
            <p:cNvPr id="41" name="Text Box 27">
              <a:extLst>
                <a:ext uri="{FF2B5EF4-FFF2-40B4-BE49-F238E27FC236}">
                  <a16:creationId xmlns:a16="http://schemas.microsoft.com/office/drawing/2014/main" id="{CE78F6CC-A566-484D-928D-6B4C6ED66A5D}"/>
                </a:ext>
              </a:extLst>
            </p:cNvPr>
            <p:cNvSpPr txBox="1">
              <a:spLocks noChangeArrowheads="1"/>
            </p:cNvSpPr>
            <p:nvPr/>
          </p:nvSpPr>
          <p:spPr bwMode="auto">
            <a:xfrm>
              <a:off x="2013" y="1269"/>
              <a:ext cx="504" cy="233"/>
            </a:xfrm>
            <a:prstGeom prst="rect">
              <a:avLst/>
            </a:prstGeom>
            <a:noFill/>
            <a:ln w="9525">
              <a:noFill/>
              <a:miter lim="800000"/>
              <a:headEnd/>
              <a:tailEnd/>
            </a:ln>
            <a:effectLst/>
          </p:spPr>
          <p:txBody>
            <a:bodyPr wrap="none">
              <a:spAutoFit/>
            </a:bodyPr>
            <a:lstStyle/>
            <a:p>
              <a:pPr eaLnBrk="1" hangingPunct="1">
                <a:defRPr/>
              </a:pPr>
              <a:r>
                <a:rPr kumimoji="0" lang="en-US" sz="1800" b="1">
                  <a:solidFill>
                    <a:schemeClr val="bg1"/>
                  </a:solidFill>
                  <a:effectLst>
                    <a:outerShdw blurRad="38100" dist="38100" dir="2700000" algn="tl">
                      <a:srgbClr val="C0C0C0"/>
                    </a:outerShdw>
                  </a:effectLst>
                  <a:latin typeface="Univers 57 Condensed" pitchFamily="34" charset="0"/>
                </a:rPr>
                <a:t>Casing</a:t>
              </a:r>
            </a:p>
          </p:txBody>
        </p:sp>
        <p:sp>
          <p:nvSpPr>
            <p:cNvPr id="42" name="Text Box 28">
              <a:extLst>
                <a:ext uri="{FF2B5EF4-FFF2-40B4-BE49-F238E27FC236}">
                  <a16:creationId xmlns:a16="http://schemas.microsoft.com/office/drawing/2014/main" id="{CABC6BE4-4903-48B3-8CCE-D5355E72A2C4}"/>
                </a:ext>
              </a:extLst>
            </p:cNvPr>
            <p:cNvSpPr txBox="1">
              <a:spLocks noChangeArrowheads="1"/>
            </p:cNvSpPr>
            <p:nvPr/>
          </p:nvSpPr>
          <p:spPr bwMode="auto">
            <a:xfrm>
              <a:off x="1557" y="1278"/>
              <a:ext cx="399" cy="233"/>
            </a:xfrm>
            <a:prstGeom prst="rect">
              <a:avLst/>
            </a:prstGeom>
            <a:noFill/>
            <a:ln w="9525">
              <a:noFill/>
              <a:miter lim="800000"/>
              <a:headEnd/>
              <a:tailEnd/>
            </a:ln>
            <a:effectLst/>
          </p:spPr>
          <p:txBody>
            <a:bodyPr wrap="none">
              <a:spAutoFit/>
            </a:bodyPr>
            <a:lstStyle/>
            <a:p>
              <a:pPr eaLnBrk="1" hangingPunct="1">
                <a:defRPr/>
              </a:pPr>
              <a:r>
                <a:rPr kumimoji="0" lang="en-US" sz="1800" b="1">
                  <a:effectLst>
                    <a:outerShdw blurRad="38100" dist="38100" dir="2700000" algn="tl">
                      <a:srgbClr val="C0C0C0"/>
                    </a:outerShdw>
                  </a:effectLst>
                  <a:latin typeface="Univers 57 Condensed" pitchFamily="34" charset="0"/>
                </a:rPr>
                <a:t>Mud</a:t>
              </a:r>
            </a:p>
          </p:txBody>
        </p:sp>
        <p:sp>
          <p:nvSpPr>
            <p:cNvPr id="43" name="Text Box 29">
              <a:extLst>
                <a:ext uri="{FF2B5EF4-FFF2-40B4-BE49-F238E27FC236}">
                  <a16:creationId xmlns:a16="http://schemas.microsoft.com/office/drawing/2014/main" id="{F17F5E7F-0971-4A7A-BCA6-FA476142DD5D}"/>
                </a:ext>
              </a:extLst>
            </p:cNvPr>
            <p:cNvSpPr txBox="1">
              <a:spLocks noChangeArrowheads="1"/>
            </p:cNvSpPr>
            <p:nvPr/>
          </p:nvSpPr>
          <p:spPr bwMode="auto">
            <a:xfrm>
              <a:off x="342" y="1133"/>
              <a:ext cx="776" cy="233"/>
            </a:xfrm>
            <a:prstGeom prst="rect">
              <a:avLst/>
            </a:prstGeom>
            <a:noFill/>
            <a:ln w="9525">
              <a:noFill/>
              <a:miter lim="800000"/>
              <a:headEnd/>
              <a:tailEnd/>
            </a:ln>
            <a:effectLst/>
          </p:spPr>
          <p:txBody>
            <a:bodyPr wrap="none">
              <a:spAutoFit/>
            </a:bodyPr>
            <a:lstStyle/>
            <a:p>
              <a:pPr eaLnBrk="1" hangingPunct="1">
                <a:defRPr/>
              </a:pPr>
              <a:r>
                <a:rPr kumimoji="0" lang="en-US" sz="1800" b="1">
                  <a:effectLst>
                    <a:outerShdw blurRad="38100" dist="38100" dir="2700000" algn="tl">
                      <a:srgbClr val="C0C0C0"/>
                    </a:outerShdw>
                  </a:effectLst>
                  <a:latin typeface="Univers 57 Condensed" pitchFamily="34" charset="0"/>
                </a:rPr>
                <a:t>Transducer</a:t>
              </a:r>
            </a:p>
          </p:txBody>
        </p:sp>
        <p:sp>
          <p:nvSpPr>
            <p:cNvPr id="44" name="AutoShape 30" descr="Paper bag">
              <a:extLst>
                <a:ext uri="{FF2B5EF4-FFF2-40B4-BE49-F238E27FC236}">
                  <a16:creationId xmlns:a16="http://schemas.microsoft.com/office/drawing/2014/main" id="{CD04AF97-5C03-44B4-A389-E74F696E7CD4}"/>
                </a:ext>
              </a:extLst>
            </p:cNvPr>
            <p:cNvSpPr>
              <a:spLocks noChangeArrowheads="1"/>
            </p:cNvSpPr>
            <p:nvPr/>
          </p:nvSpPr>
          <p:spPr bwMode="auto">
            <a:xfrm rot="5400000">
              <a:off x="3104" y="1180"/>
              <a:ext cx="837" cy="762"/>
            </a:xfrm>
            <a:prstGeom prst="flowChartDocument">
              <a:avLst/>
            </a:prstGeom>
            <a:blipFill dpi="0" rotWithShape="0">
              <a:blip r:embed="rId8" cstate="print"/>
              <a:srcRect/>
              <a:tile tx="0" ty="0" sx="100000" sy="100000" flip="none" algn="tl"/>
            </a:blipFill>
            <a:ln w="9525">
              <a:noFill/>
              <a:miter lim="800000"/>
              <a:headEnd/>
              <a:tailEnd/>
            </a:ln>
          </p:spPr>
          <p:txBody>
            <a:bodyPr wrap="none" anchor="ctr"/>
            <a:lstStyle/>
            <a:p>
              <a:endParaRPr lang="en-US"/>
            </a:p>
          </p:txBody>
        </p:sp>
        <p:sp>
          <p:nvSpPr>
            <p:cNvPr id="45" name="Text Box 31">
              <a:extLst>
                <a:ext uri="{FF2B5EF4-FFF2-40B4-BE49-F238E27FC236}">
                  <a16:creationId xmlns:a16="http://schemas.microsoft.com/office/drawing/2014/main" id="{CDD91D89-DA83-44E4-A2DE-556A65F68BE8}"/>
                </a:ext>
              </a:extLst>
            </p:cNvPr>
            <p:cNvSpPr txBox="1">
              <a:spLocks noChangeArrowheads="1"/>
            </p:cNvSpPr>
            <p:nvPr/>
          </p:nvSpPr>
          <p:spPr bwMode="auto">
            <a:xfrm>
              <a:off x="3142" y="1296"/>
              <a:ext cx="734" cy="233"/>
            </a:xfrm>
            <a:prstGeom prst="rect">
              <a:avLst/>
            </a:prstGeom>
            <a:noFill/>
            <a:ln w="9525">
              <a:noFill/>
              <a:miter lim="800000"/>
              <a:headEnd/>
              <a:tailEnd/>
            </a:ln>
            <a:effectLst/>
          </p:spPr>
          <p:txBody>
            <a:bodyPr wrap="none">
              <a:spAutoFit/>
            </a:bodyPr>
            <a:lstStyle/>
            <a:p>
              <a:pPr eaLnBrk="1" hangingPunct="1">
                <a:defRPr/>
              </a:pPr>
              <a:r>
                <a:rPr kumimoji="0" lang="en-US" sz="1800" b="1">
                  <a:solidFill>
                    <a:schemeClr val="bg1"/>
                  </a:solidFill>
                  <a:effectLst>
                    <a:outerShdw blurRad="38100" dist="38100" dir="2700000" algn="tl">
                      <a:srgbClr val="C0C0C0"/>
                    </a:outerShdw>
                  </a:effectLst>
                  <a:latin typeface="Univers 57 Condensed" pitchFamily="34" charset="0"/>
                </a:rPr>
                <a:t>Formation</a:t>
              </a:r>
            </a:p>
          </p:txBody>
        </p:sp>
      </p:grpSp>
      <p:pic>
        <p:nvPicPr>
          <p:cNvPr id="50" name="Picture 3" descr="usi_principle">
            <a:extLst>
              <a:ext uri="{FF2B5EF4-FFF2-40B4-BE49-F238E27FC236}">
                <a16:creationId xmlns:a16="http://schemas.microsoft.com/office/drawing/2014/main" id="{7A9AE521-1682-49D3-B3F1-37CC998F134D}"/>
              </a:ext>
            </a:extLst>
          </p:cNvPr>
          <p:cNvPicPr>
            <a:picLocks noChangeAspect="1" noChangeArrowheads="1"/>
          </p:cNvPicPr>
          <p:nvPr/>
        </p:nvPicPr>
        <p:blipFill>
          <a:blip r:embed="rId9" cstate="print"/>
          <a:srcRect/>
          <a:stretch>
            <a:fillRect/>
          </a:stretch>
        </p:blipFill>
        <p:spPr bwMode="auto">
          <a:xfrm>
            <a:off x="409455" y="3904320"/>
            <a:ext cx="4104803" cy="2732775"/>
          </a:xfrm>
          <a:prstGeom prst="rect">
            <a:avLst/>
          </a:prstGeom>
          <a:noFill/>
        </p:spPr>
      </p:pic>
      <p:pic>
        <p:nvPicPr>
          <p:cNvPr id="55" name="Picture 54">
            <a:extLst>
              <a:ext uri="{FF2B5EF4-FFF2-40B4-BE49-F238E27FC236}">
                <a16:creationId xmlns:a16="http://schemas.microsoft.com/office/drawing/2014/main" id="{A42D5841-9B70-45BB-8BB1-2538797DDBBE}"/>
              </a:ext>
            </a:extLst>
          </p:cNvPr>
          <p:cNvPicPr>
            <a:picLocks noChangeAspect="1"/>
          </p:cNvPicPr>
          <p:nvPr/>
        </p:nvPicPr>
        <p:blipFill>
          <a:blip r:embed="rId10"/>
          <a:stretch>
            <a:fillRect/>
          </a:stretch>
        </p:blipFill>
        <p:spPr>
          <a:xfrm>
            <a:off x="6043233" y="3832945"/>
            <a:ext cx="509993" cy="2365867"/>
          </a:xfrm>
          <a:prstGeom prst="rect">
            <a:avLst/>
          </a:prstGeom>
        </p:spPr>
      </p:pic>
      <p:grpSp>
        <p:nvGrpSpPr>
          <p:cNvPr id="56" name="Group 31">
            <a:extLst>
              <a:ext uri="{FF2B5EF4-FFF2-40B4-BE49-F238E27FC236}">
                <a16:creationId xmlns:a16="http://schemas.microsoft.com/office/drawing/2014/main" id="{6E9B3531-89CE-4923-8B1B-2068805EFC64}"/>
              </a:ext>
            </a:extLst>
          </p:cNvPr>
          <p:cNvGrpSpPr>
            <a:grpSpLocks/>
          </p:cNvGrpSpPr>
          <p:nvPr/>
        </p:nvGrpSpPr>
        <p:grpSpPr bwMode="auto">
          <a:xfrm>
            <a:off x="5046661" y="3832945"/>
            <a:ext cx="509994" cy="2365868"/>
            <a:chOff x="4992" y="2160"/>
            <a:chExt cx="432" cy="1152"/>
          </a:xfrm>
        </p:grpSpPr>
        <p:sp>
          <p:nvSpPr>
            <p:cNvPr id="57" name="Rectangle 32">
              <a:extLst>
                <a:ext uri="{FF2B5EF4-FFF2-40B4-BE49-F238E27FC236}">
                  <a16:creationId xmlns:a16="http://schemas.microsoft.com/office/drawing/2014/main" id="{535901DB-1FED-4D4E-9D2C-4BD69F021E51}"/>
                </a:ext>
              </a:extLst>
            </p:cNvPr>
            <p:cNvSpPr>
              <a:spLocks noChangeArrowheads="1"/>
            </p:cNvSpPr>
            <p:nvPr/>
          </p:nvSpPr>
          <p:spPr bwMode="auto">
            <a:xfrm>
              <a:off x="4992" y="2688"/>
              <a:ext cx="432" cy="624"/>
            </a:xfrm>
            <a:prstGeom prst="rect">
              <a:avLst/>
            </a:prstGeom>
            <a:gradFill rotWithShape="0">
              <a:gsLst>
                <a:gs pos="0">
                  <a:srgbClr val="CF8F25"/>
                </a:gs>
                <a:gs pos="100000">
                  <a:srgbClr val="FFFFFF"/>
                </a:gs>
              </a:gsLst>
              <a:lin ang="5400000" scaled="1"/>
            </a:gradFill>
            <a:ln w="9525">
              <a:noFill/>
              <a:miter lim="800000"/>
              <a:headEnd/>
              <a:tailEnd/>
            </a:ln>
          </p:spPr>
          <p:txBody>
            <a:bodyPr wrap="none" anchor="ctr"/>
            <a:lstStyle/>
            <a:p>
              <a:endParaRPr lang="en-US"/>
            </a:p>
          </p:txBody>
        </p:sp>
        <p:sp>
          <p:nvSpPr>
            <p:cNvPr id="58" name="Rectangle 33">
              <a:extLst>
                <a:ext uri="{FF2B5EF4-FFF2-40B4-BE49-F238E27FC236}">
                  <a16:creationId xmlns:a16="http://schemas.microsoft.com/office/drawing/2014/main" id="{091A772D-3775-4A42-93F9-B9E698A3AD4E}"/>
                </a:ext>
              </a:extLst>
            </p:cNvPr>
            <p:cNvSpPr>
              <a:spLocks noChangeArrowheads="1"/>
            </p:cNvSpPr>
            <p:nvPr/>
          </p:nvSpPr>
          <p:spPr bwMode="auto">
            <a:xfrm>
              <a:off x="4992" y="2160"/>
              <a:ext cx="432" cy="528"/>
            </a:xfrm>
            <a:prstGeom prst="rect">
              <a:avLst/>
            </a:prstGeom>
            <a:gradFill rotWithShape="0">
              <a:gsLst>
                <a:gs pos="0">
                  <a:srgbClr val="000000"/>
                </a:gs>
                <a:gs pos="100000">
                  <a:srgbClr val="CF8F25"/>
                </a:gs>
              </a:gsLst>
              <a:lin ang="5400000" scaled="1"/>
            </a:gradFill>
            <a:ln w="9525">
              <a:noFill/>
              <a:miter lim="800000"/>
              <a:headEnd/>
              <a:tailEnd/>
            </a:ln>
          </p:spPr>
          <p:txBody>
            <a:bodyPr wrap="none" anchor="ctr"/>
            <a:lstStyle/>
            <a:p>
              <a:endParaRPr lang="en-US"/>
            </a:p>
          </p:txBody>
        </p:sp>
      </p:grpSp>
      <p:sp>
        <p:nvSpPr>
          <p:cNvPr id="59" name="Arrow: Left 58">
            <a:extLst>
              <a:ext uri="{FF2B5EF4-FFF2-40B4-BE49-F238E27FC236}">
                <a16:creationId xmlns:a16="http://schemas.microsoft.com/office/drawing/2014/main" id="{FB362992-1025-425C-A6E5-4C9A1867802D}"/>
              </a:ext>
            </a:extLst>
          </p:cNvPr>
          <p:cNvSpPr/>
          <p:nvPr/>
        </p:nvSpPr>
        <p:spPr bwMode="auto">
          <a:xfrm rot="10800000">
            <a:off x="5678958" y="5109474"/>
            <a:ext cx="277541" cy="149778"/>
          </a:xfrm>
          <a:prstGeom prst="leftArrow">
            <a:avLst/>
          </a:prstGeom>
          <a:solidFill>
            <a:srgbClr val="280B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sp>
        <p:nvSpPr>
          <p:cNvPr id="60" name="Arrow: Left 59">
            <a:extLst>
              <a:ext uri="{FF2B5EF4-FFF2-40B4-BE49-F238E27FC236}">
                <a16:creationId xmlns:a16="http://schemas.microsoft.com/office/drawing/2014/main" id="{1EDAEBAD-AC3F-4C3A-9245-044CCD0B9D32}"/>
              </a:ext>
            </a:extLst>
          </p:cNvPr>
          <p:cNvSpPr/>
          <p:nvPr/>
        </p:nvSpPr>
        <p:spPr bwMode="auto">
          <a:xfrm rot="10800000">
            <a:off x="4689997" y="5109475"/>
            <a:ext cx="277541" cy="149778"/>
          </a:xfrm>
          <a:prstGeom prst="leftArrow">
            <a:avLst/>
          </a:prstGeom>
          <a:solidFill>
            <a:srgbClr val="280B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pic>
        <p:nvPicPr>
          <p:cNvPr id="66" name="Picture 25">
            <a:extLst>
              <a:ext uri="{FF2B5EF4-FFF2-40B4-BE49-F238E27FC236}">
                <a16:creationId xmlns:a16="http://schemas.microsoft.com/office/drawing/2014/main" id="{4EFD77E3-1ACE-441B-A728-6BA482B3862F}"/>
              </a:ext>
            </a:extLst>
          </p:cNvPr>
          <p:cNvPicPr>
            <a:picLocks noChangeArrowheads="1"/>
          </p:cNvPicPr>
          <p:nvPr/>
        </p:nvPicPr>
        <p:blipFill>
          <a:blip r:embed="rId11" cstate="print"/>
          <a:srcRect/>
          <a:stretch>
            <a:fillRect/>
          </a:stretch>
        </p:blipFill>
        <p:spPr bwMode="auto">
          <a:xfrm>
            <a:off x="468643" y="1431159"/>
            <a:ext cx="875890" cy="1438895"/>
          </a:xfrm>
          <a:prstGeom prst="rect">
            <a:avLst/>
          </a:prstGeom>
          <a:noFill/>
          <a:ln w="12700">
            <a:noFill/>
            <a:miter lim="800000"/>
            <a:headEnd/>
            <a:tailEnd/>
          </a:ln>
        </p:spPr>
      </p:pic>
      <p:sp>
        <p:nvSpPr>
          <p:cNvPr id="54" name="Arrow: Left 53">
            <a:extLst>
              <a:ext uri="{FF2B5EF4-FFF2-40B4-BE49-F238E27FC236}">
                <a16:creationId xmlns:a16="http://schemas.microsoft.com/office/drawing/2014/main" id="{84F531B9-A296-451F-897A-A0783266D451}"/>
              </a:ext>
            </a:extLst>
          </p:cNvPr>
          <p:cNvSpPr/>
          <p:nvPr/>
        </p:nvSpPr>
        <p:spPr bwMode="auto">
          <a:xfrm rot="16200000">
            <a:off x="3774860" y="2770904"/>
            <a:ext cx="277541" cy="149778"/>
          </a:xfrm>
          <a:prstGeom prst="leftArrow">
            <a:avLst/>
          </a:prstGeom>
          <a:solidFill>
            <a:srgbClr val="280B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pic>
        <p:nvPicPr>
          <p:cNvPr id="52" name="Picture 51">
            <a:extLst>
              <a:ext uri="{FF2B5EF4-FFF2-40B4-BE49-F238E27FC236}">
                <a16:creationId xmlns:a16="http://schemas.microsoft.com/office/drawing/2014/main" id="{32DA66B5-4AEA-438B-A443-B6376E344AF3}"/>
              </a:ext>
            </a:extLst>
          </p:cNvPr>
          <p:cNvPicPr>
            <a:picLocks noChangeAspect="1"/>
          </p:cNvPicPr>
          <p:nvPr/>
        </p:nvPicPr>
        <p:blipFill rotWithShape="1">
          <a:blip r:embed="rId12"/>
          <a:srcRect l="59038"/>
          <a:stretch/>
        </p:blipFill>
        <p:spPr>
          <a:xfrm>
            <a:off x="7322708" y="2104144"/>
            <a:ext cx="4640317" cy="3819807"/>
          </a:xfrm>
          <a:prstGeom prst="rect">
            <a:avLst/>
          </a:prstGeom>
        </p:spPr>
      </p:pic>
      <p:grpSp>
        <p:nvGrpSpPr>
          <p:cNvPr id="51" name="Group 50">
            <a:extLst>
              <a:ext uri="{FF2B5EF4-FFF2-40B4-BE49-F238E27FC236}">
                <a16:creationId xmlns:a16="http://schemas.microsoft.com/office/drawing/2014/main" id="{781955A3-29E5-420F-9858-D445ADCC6979}"/>
              </a:ext>
            </a:extLst>
          </p:cNvPr>
          <p:cNvGrpSpPr/>
          <p:nvPr/>
        </p:nvGrpSpPr>
        <p:grpSpPr>
          <a:xfrm>
            <a:off x="10730505" y="1466605"/>
            <a:ext cx="1261296" cy="536227"/>
            <a:chOff x="9667546" y="610925"/>
            <a:chExt cx="894286" cy="536227"/>
          </a:xfrm>
        </p:grpSpPr>
        <p:sp>
          <p:nvSpPr>
            <p:cNvPr id="53" name="Arc 52">
              <a:extLst>
                <a:ext uri="{FF2B5EF4-FFF2-40B4-BE49-F238E27FC236}">
                  <a16:creationId xmlns:a16="http://schemas.microsoft.com/office/drawing/2014/main" id="{03536568-A915-4178-995E-261CABD149F1}"/>
                </a:ext>
              </a:extLst>
            </p:cNvPr>
            <p:cNvSpPr/>
            <p:nvPr/>
          </p:nvSpPr>
          <p:spPr bwMode="auto">
            <a:xfrm>
              <a:off x="9814310" y="610926"/>
              <a:ext cx="545380" cy="318769"/>
            </a:xfrm>
            <a:prstGeom prst="arc">
              <a:avLst>
                <a:gd name="adj1" fmla="val 16200000"/>
                <a:gd name="adj2" fmla="val 15657984"/>
              </a:avLst>
            </a:prstGeom>
            <a:solidFill>
              <a:schemeClr val="bg1"/>
            </a:solidFill>
            <a:ln w="9525" cap="flat" cmpd="sng" algn="ctr">
              <a:solidFill>
                <a:srgbClr val="000000"/>
              </a:solidFill>
              <a:prstDash val="solid"/>
              <a:round/>
              <a:headEnd type="none" w="med" len="med"/>
              <a:tailEnd type="arrow"/>
            </a:ln>
            <a:effectLst/>
          </p:spPr>
          <p:txBody>
            <a:bodyPr rtlCol="0" anchor="ctr"/>
            <a:lstStyle/>
            <a:p>
              <a:pPr algn="ctr"/>
              <a:endParaRPr lang="en-US"/>
            </a:p>
          </p:txBody>
        </p:sp>
        <p:sp>
          <p:nvSpPr>
            <p:cNvPr id="61" name="Arrow: Bent 60">
              <a:extLst>
                <a:ext uri="{FF2B5EF4-FFF2-40B4-BE49-F238E27FC236}">
                  <a16:creationId xmlns:a16="http://schemas.microsoft.com/office/drawing/2014/main" id="{5F2D555B-EEA1-4365-8FF9-B23F85DD5CAF}"/>
                </a:ext>
              </a:extLst>
            </p:cNvPr>
            <p:cNvSpPr/>
            <p:nvPr/>
          </p:nvSpPr>
          <p:spPr bwMode="auto">
            <a:xfrm rot="5400000">
              <a:off x="10157981" y="710958"/>
              <a:ext cx="503883" cy="303818"/>
            </a:xfrm>
            <a:prstGeom prst="bentArrow">
              <a:avLst>
                <a:gd name="adj1" fmla="val 4293"/>
                <a:gd name="adj2" fmla="val 16515"/>
                <a:gd name="adj3" fmla="val 25000"/>
                <a:gd name="adj4" fmla="val 43750"/>
              </a:avLst>
            </a:prstGeom>
            <a:no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sp>
          <p:nvSpPr>
            <p:cNvPr id="62" name="Arrow: Bent 61">
              <a:extLst>
                <a:ext uri="{FF2B5EF4-FFF2-40B4-BE49-F238E27FC236}">
                  <a16:creationId xmlns:a16="http://schemas.microsoft.com/office/drawing/2014/main" id="{A441CAB0-6F2E-4644-AE3C-3E67921B4317}"/>
                </a:ext>
              </a:extLst>
            </p:cNvPr>
            <p:cNvSpPr/>
            <p:nvPr/>
          </p:nvSpPr>
          <p:spPr bwMode="auto">
            <a:xfrm rot="5400000" flipV="1">
              <a:off x="9511348" y="767124"/>
              <a:ext cx="536226" cy="223829"/>
            </a:xfrm>
            <a:prstGeom prst="bentArrow">
              <a:avLst>
                <a:gd name="adj1" fmla="val 4293"/>
                <a:gd name="adj2" fmla="val 16515"/>
                <a:gd name="adj3" fmla="val 25000"/>
                <a:gd name="adj4" fmla="val 43750"/>
              </a:avLst>
            </a:prstGeom>
            <a:no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sp>
          <p:nvSpPr>
            <p:cNvPr id="63" name="Arrow: Down 62">
              <a:extLst>
                <a:ext uri="{FF2B5EF4-FFF2-40B4-BE49-F238E27FC236}">
                  <a16:creationId xmlns:a16="http://schemas.microsoft.com/office/drawing/2014/main" id="{1C6C2926-E209-4B01-B9BA-E8B642A1E19D}"/>
                </a:ext>
              </a:extLst>
            </p:cNvPr>
            <p:cNvSpPr/>
            <p:nvPr/>
          </p:nvSpPr>
          <p:spPr bwMode="auto">
            <a:xfrm>
              <a:off x="10050265" y="929695"/>
              <a:ext cx="95250" cy="217457"/>
            </a:xfrm>
            <a:prstGeom prst="downArrow">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a:ln>
                  <a:noFill/>
                </a:ln>
                <a:solidFill>
                  <a:schemeClr val="tx1"/>
                </a:solidFill>
                <a:effectLst/>
                <a:latin typeface="Arial Narrow" pitchFamily="34" charset="0"/>
              </a:endParaRPr>
            </a:p>
          </p:txBody>
        </p:sp>
      </p:grpSp>
    </p:spTree>
    <p:extLst>
      <p:ext uri="{BB962C8B-B14F-4D97-AF65-F5344CB8AC3E}">
        <p14:creationId xmlns:p14="http://schemas.microsoft.com/office/powerpoint/2010/main" val="14864856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5506CF6-7CAA-4532-AC50-D0B732497D5C}"/>
              </a:ext>
            </a:extLst>
          </p:cNvPr>
          <p:cNvPicPr>
            <a:picLocks noChangeAspect="1"/>
          </p:cNvPicPr>
          <p:nvPr/>
        </p:nvPicPr>
        <p:blipFill>
          <a:blip r:embed="rId4"/>
          <a:stretch>
            <a:fillRect/>
          </a:stretch>
        </p:blipFill>
        <p:spPr>
          <a:xfrm rot="16200000">
            <a:off x="8059586" y="720442"/>
            <a:ext cx="930433" cy="2147154"/>
          </a:xfrm>
          <a:prstGeom prst="rect">
            <a:avLst/>
          </a:prstGeom>
        </p:spPr>
      </p:pic>
      <p:graphicFrame>
        <p:nvGraphicFramePr>
          <p:cNvPr id="9" name="Object 8" hidden="1">
            <a:extLst>
              <a:ext uri="{FF2B5EF4-FFF2-40B4-BE49-F238E27FC236}">
                <a16:creationId xmlns:a16="http://schemas.microsoft.com/office/drawing/2014/main" id="{B9E388E4-82BB-4638-BEBF-FCDCDC12EB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9" name="Object 8" hidden="1">
                        <a:extLst>
                          <a:ext uri="{FF2B5EF4-FFF2-40B4-BE49-F238E27FC236}">
                            <a16:creationId xmlns:a16="http://schemas.microsoft.com/office/drawing/2014/main" id="{B9E388E4-82BB-4638-BEBF-FCDCDC12EB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196" name="Rectangle 2"/>
          <p:cNvSpPr>
            <a:spLocks noGrp="1" noChangeArrowheads="1"/>
          </p:cNvSpPr>
          <p:nvPr>
            <p:ph type="title"/>
          </p:nvPr>
        </p:nvSpPr>
        <p:spPr>
          <a:noFill/>
        </p:spPr>
        <p:txBody>
          <a:bodyPr vert="horz"/>
          <a:lstStyle/>
          <a:p>
            <a:r>
              <a:rPr lang="en-US" b="1" dirty="0"/>
              <a:t>Flexural wave principle</a:t>
            </a:r>
          </a:p>
        </p:txBody>
      </p:sp>
      <p:sp>
        <p:nvSpPr>
          <p:cNvPr id="8198" name="Rectangle 4"/>
          <p:cNvSpPr>
            <a:spLocks noChangeArrowheads="1"/>
          </p:cNvSpPr>
          <p:nvPr/>
        </p:nvSpPr>
        <p:spPr bwMode="auto">
          <a:xfrm>
            <a:off x="-2051635" y="1955857"/>
            <a:ext cx="9902825" cy="461665"/>
          </a:xfrm>
          <a:prstGeom prst="rect">
            <a:avLst/>
          </a:prstGeom>
          <a:noFill/>
          <a:ln w="9525">
            <a:noFill/>
            <a:miter lim="800000"/>
            <a:headEnd/>
            <a:tailEnd/>
          </a:ln>
        </p:spPr>
        <p:txBody>
          <a:bodyPr>
            <a:spAutoFit/>
          </a:bodyPr>
          <a:lstStyle/>
          <a:p>
            <a:endParaRPr lang="en-US"/>
          </a:p>
        </p:txBody>
      </p:sp>
      <p:pic>
        <p:nvPicPr>
          <p:cNvPr id="49" name="Picture 48">
            <a:extLst>
              <a:ext uri="{FF2B5EF4-FFF2-40B4-BE49-F238E27FC236}">
                <a16:creationId xmlns:a16="http://schemas.microsoft.com/office/drawing/2014/main" id="{07955FD7-E978-48B0-942D-861A45EF0AA1}"/>
              </a:ext>
            </a:extLst>
          </p:cNvPr>
          <p:cNvPicPr>
            <a:picLocks noChangeAspect="1"/>
          </p:cNvPicPr>
          <p:nvPr/>
        </p:nvPicPr>
        <p:blipFill>
          <a:blip r:embed="rId7"/>
          <a:stretch>
            <a:fillRect/>
          </a:stretch>
        </p:blipFill>
        <p:spPr>
          <a:xfrm>
            <a:off x="10685655" y="3222527"/>
            <a:ext cx="921958" cy="2100664"/>
          </a:xfrm>
          <a:prstGeom prst="rect">
            <a:avLst/>
          </a:prstGeom>
        </p:spPr>
      </p:pic>
      <p:pic>
        <p:nvPicPr>
          <p:cNvPr id="51" name="Picture 5" descr="waveforms">
            <a:extLst>
              <a:ext uri="{FF2B5EF4-FFF2-40B4-BE49-F238E27FC236}">
                <a16:creationId xmlns:a16="http://schemas.microsoft.com/office/drawing/2014/main" id="{294E14E7-4075-487C-956D-45BD53CEB4FB}"/>
              </a:ext>
            </a:extLst>
          </p:cNvPr>
          <p:cNvPicPr>
            <a:picLocks noChangeAspect="1" noChangeArrowheads="1"/>
          </p:cNvPicPr>
          <p:nvPr/>
        </p:nvPicPr>
        <p:blipFill rotWithShape="1">
          <a:blip r:embed="rId8" cstate="print"/>
          <a:srcRect l="10504" t="3754" r="8057" b="42766"/>
          <a:stretch/>
        </p:blipFill>
        <p:spPr bwMode="auto">
          <a:xfrm>
            <a:off x="1678624" y="1632183"/>
            <a:ext cx="2917409" cy="2465534"/>
          </a:xfrm>
          <a:prstGeom prst="rect">
            <a:avLst/>
          </a:prstGeom>
          <a:noFill/>
          <a:ln w="9525">
            <a:noFill/>
            <a:miter lim="800000"/>
            <a:headEnd/>
            <a:tailEnd/>
          </a:ln>
        </p:spPr>
      </p:pic>
      <p:sp>
        <p:nvSpPr>
          <p:cNvPr id="52" name="Text Box 7">
            <a:extLst>
              <a:ext uri="{FF2B5EF4-FFF2-40B4-BE49-F238E27FC236}">
                <a16:creationId xmlns:a16="http://schemas.microsoft.com/office/drawing/2014/main" id="{819D19FD-5ED5-4962-ADA5-7410D41EE377}"/>
              </a:ext>
            </a:extLst>
          </p:cNvPr>
          <p:cNvSpPr txBox="1">
            <a:spLocks noChangeArrowheads="1"/>
          </p:cNvSpPr>
          <p:nvPr/>
        </p:nvSpPr>
        <p:spPr bwMode="auto">
          <a:xfrm>
            <a:off x="1665288" y="4614863"/>
            <a:ext cx="1638300" cy="457200"/>
          </a:xfrm>
          <a:prstGeom prst="rect">
            <a:avLst/>
          </a:prstGeom>
          <a:noFill/>
          <a:ln w="9525">
            <a:noFill/>
            <a:miter lim="800000"/>
            <a:headEnd/>
            <a:tailEnd/>
          </a:ln>
        </p:spPr>
        <p:txBody>
          <a:bodyPr>
            <a:spAutoFit/>
          </a:bodyPr>
          <a:lstStyle/>
          <a:p>
            <a:pPr>
              <a:spcBef>
                <a:spcPct val="50000"/>
              </a:spcBef>
            </a:pPr>
            <a:endParaRPr lang="en-US"/>
          </a:p>
        </p:txBody>
      </p:sp>
      <p:pic>
        <p:nvPicPr>
          <p:cNvPr id="54" name="Picture 5" descr="Near_Far">
            <a:extLst>
              <a:ext uri="{FF2B5EF4-FFF2-40B4-BE49-F238E27FC236}">
                <a16:creationId xmlns:a16="http://schemas.microsoft.com/office/drawing/2014/main" id="{C08C16BE-F4F5-45AD-B369-6B41BAB2EA3D}"/>
              </a:ext>
            </a:extLst>
          </p:cNvPr>
          <p:cNvPicPr>
            <a:picLocks noChangeAspect="1" noChangeArrowheads="1"/>
          </p:cNvPicPr>
          <p:nvPr/>
        </p:nvPicPr>
        <p:blipFill>
          <a:blip r:embed="rId9" cstate="print"/>
          <a:srcRect l="6667" t="4274" r="5469" b="2849"/>
          <a:stretch>
            <a:fillRect/>
          </a:stretch>
        </p:blipFill>
        <p:spPr bwMode="auto">
          <a:xfrm>
            <a:off x="1565959" y="5020101"/>
            <a:ext cx="3087974" cy="1976464"/>
          </a:xfrm>
          <a:prstGeom prst="rect">
            <a:avLst/>
          </a:prstGeom>
          <a:noFill/>
          <a:ln w="9525">
            <a:noFill/>
            <a:miter lim="800000"/>
            <a:headEnd/>
            <a:tailEnd/>
          </a:ln>
          <a:effectLst/>
        </p:spPr>
      </p:pic>
      <p:pic>
        <p:nvPicPr>
          <p:cNvPr id="55" name="Picture 25">
            <a:extLst>
              <a:ext uri="{FF2B5EF4-FFF2-40B4-BE49-F238E27FC236}">
                <a16:creationId xmlns:a16="http://schemas.microsoft.com/office/drawing/2014/main" id="{C12D002F-DB9A-4881-A8F8-A4379F4F5144}"/>
              </a:ext>
            </a:extLst>
          </p:cNvPr>
          <p:cNvPicPr>
            <a:picLocks noChangeArrowheads="1"/>
          </p:cNvPicPr>
          <p:nvPr/>
        </p:nvPicPr>
        <p:blipFill>
          <a:blip r:embed="rId10" cstate="print"/>
          <a:srcRect/>
          <a:stretch>
            <a:fillRect/>
          </a:stretch>
        </p:blipFill>
        <p:spPr bwMode="auto">
          <a:xfrm>
            <a:off x="535036" y="1761546"/>
            <a:ext cx="1005840" cy="1554480"/>
          </a:xfrm>
          <a:prstGeom prst="rect">
            <a:avLst/>
          </a:prstGeom>
          <a:noFill/>
          <a:ln w="12700">
            <a:noFill/>
            <a:miter lim="800000"/>
            <a:headEnd/>
            <a:tailEnd/>
          </a:ln>
        </p:spPr>
      </p:pic>
      <p:pic>
        <p:nvPicPr>
          <p:cNvPr id="56" name="Picture 10">
            <a:extLst>
              <a:ext uri="{FF2B5EF4-FFF2-40B4-BE49-F238E27FC236}">
                <a16:creationId xmlns:a16="http://schemas.microsoft.com/office/drawing/2014/main" id="{DFD7971B-23AE-4A5B-8B29-AA3A293036D1}"/>
              </a:ext>
            </a:extLst>
          </p:cNvPr>
          <p:cNvPicPr>
            <a:picLocks noChangeAspect="1" noChangeArrowheads="1"/>
          </p:cNvPicPr>
          <p:nvPr/>
        </p:nvPicPr>
        <p:blipFill>
          <a:blip r:embed="rId11" cstate="print"/>
          <a:srcRect l="4355" r="3767"/>
          <a:stretch>
            <a:fillRect/>
          </a:stretch>
        </p:blipFill>
        <p:spPr>
          <a:xfrm>
            <a:off x="459471" y="1223067"/>
            <a:ext cx="1106488" cy="3427413"/>
          </a:xfrm>
          <a:prstGeom prst="rect">
            <a:avLst/>
          </a:prstGeom>
          <a:noFill/>
        </p:spPr>
      </p:pic>
      <p:sp>
        <p:nvSpPr>
          <p:cNvPr id="57" name="Rectangle 56">
            <a:extLst>
              <a:ext uri="{FF2B5EF4-FFF2-40B4-BE49-F238E27FC236}">
                <a16:creationId xmlns:a16="http://schemas.microsoft.com/office/drawing/2014/main" id="{543DE81C-DA7B-4A19-B3A2-11719851314F}"/>
              </a:ext>
            </a:extLst>
          </p:cNvPr>
          <p:cNvSpPr/>
          <p:nvPr/>
        </p:nvSpPr>
        <p:spPr>
          <a:xfrm>
            <a:off x="3564388" y="5091934"/>
            <a:ext cx="984212"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58" name="Picture 5" descr="waveforms">
            <a:extLst>
              <a:ext uri="{FF2B5EF4-FFF2-40B4-BE49-F238E27FC236}">
                <a16:creationId xmlns:a16="http://schemas.microsoft.com/office/drawing/2014/main" id="{9A5B84ED-7847-45E8-B16E-680B6F349D78}"/>
              </a:ext>
            </a:extLst>
          </p:cNvPr>
          <p:cNvPicPr>
            <a:picLocks noChangeAspect="1" noChangeArrowheads="1"/>
          </p:cNvPicPr>
          <p:nvPr/>
        </p:nvPicPr>
        <p:blipFill rotWithShape="1">
          <a:blip r:embed="rId8" cstate="print"/>
          <a:srcRect l="10504" t="74395" r="8057" b="3754"/>
          <a:stretch/>
        </p:blipFill>
        <p:spPr bwMode="auto">
          <a:xfrm>
            <a:off x="1668293" y="4106464"/>
            <a:ext cx="2917409" cy="1007365"/>
          </a:xfrm>
          <a:prstGeom prst="rect">
            <a:avLst/>
          </a:prstGeom>
          <a:noFill/>
          <a:ln w="9525">
            <a:noFill/>
            <a:miter lim="800000"/>
            <a:headEnd/>
            <a:tailEnd/>
          </a:ln>
        </p:spPr>
      </p:pic>
      <p:sp>
        <p:nvSpPr>
          <p:cNvPr id="59" name="Rectangle 58">
            <a:extLst>
              <a:ext uri="{FF2B5EF4-FFF2-40B4-BE49-F238E27FC236}">
                <a16:creationId xmlns:a16="http://schemas.microsoft.com/office/drawing/2014/main" id="{BC5FB57F-072E-4628-AA51-15750E0D88C5}"/>
              </a:ext>
            </a:extLst>
          </p:cNvPr>
          <p:cNvSpPr/>
          <p:nvPr/>
        </p:nvSpPr>
        <p:spPr>
          <a:xfrm>
            <a:off x="3417312" y="4123845"/>
            <a:ext cx="788976" cy="275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60" name="Picture 59">
            <a:extLst>
              <a:ext uri="{FF2B5EF4-FFF2-40B4-BE49-F238E27FC236}">
                <a16:creationId xmlns:a16="http://schemas.microsoft.com/office/drawing/2014/main" id="{92ACCC72-9EB0-4A9E-80A7-E3F3EC523689}"/>
              </a:ext>
            </a:extLst>
          </p:cNvPr>
          <p:cNvPicPr>
            <a:picLocks noChangeAspect="1"/>
          </p:cNvPicPr>
          <p:nvPr/>
        </p:nvPicPr>
        <p:blipFill>
          <a:blip r:embed="rId12"/>
          <a:stretch>
            <a:fillRect/>
          </a:stretch>
        </p:blipFill>
        <p:spPr>
          <a:xfrm>
            <a:off x="1761856" y="1125180"/>
            <a:ext cx="2786744" cy="693167"/>
          </a:xfrm>
          <a:prstGeom prst="rect">
            <a:avLst/>
          </a:prstGeom>
        </p:spPr>
      </p:pic>
      <p:pic>
        <p:nvPicPr>
          <p:cNvPr id="62" name="Picture 61">
            <a:extLst>
              <a:ext uri="{FF2B5EF4-FFF2-40B4-BE49-F238E27FC236}">
                <a16:creationId xmlns:a16="http://schemas.microsoft.com/office/drawing/2014/main" id="{77E7501D-CAF3-4D0D-B4A7-6C572E8E54BD}"/>
              </a:ext>
            </a:extLst>
          </p:cNvPr>
          <p:cNvPicPr>
            <a:picLocks noChangeAspect="1"/>
          </p:cNvPicPr>
          <p:nvPr/>
        </p:nvPicPr>
        <p:blipFill>
          <a:blip r:embed="rId13"/>
          <a:stretch>
            <a:fillRect/>
          </a:stretch>
        </p:blipFill>
        <p:spPr>
          <a:xfrm>
            <a:off x="1766782" y="1814464"/>
            <a:ext cx="2765489" cy="2319443"/>
          </a:xfrm>
          <a:prstGeom prst="rect">
            <a:avLst/>
          </a:prstGeom>
        </p:spPr>
      </p:pic>
      <p:pic>
        <p:nvPicPr>
          <p:cNvPr id="65" name="Picture 64">
            <a:extLst>
              <a:ext uri="{FF2B5EF4-FFF2-40B4-BE49-F238E27FC236}">
                <a16:creationId xmlns:a16="http://schemas.microsoft.com/office/drawing/2014/main" id="{348058AF-CD2E-4335-A431-3D5209AE2743}"/>
              </a:ext>
            </a:extLst>
          </p:cNvPr>
          <p:cNvPicPr>
            <a:picLocks noChangeAspect="1"/>
          </p:cNvPicPr>
          <p:nvPr/>
        </p:nvPicPr>
        <p:blipFill>
          <a:blip r:embed="rId14"/>
          <a:stretch>
            <a:fillRect/>
          </a:stretch>
        </p:blipFill>
        <p:spPr>
          <a:xfrm rot="10800000">
            <a:off x="2737657" y="2919971"/>
            <a:ext cx="808178" cy="625314"/>
          </a:xfrm>
          <a:prstGeom prst="rect">
            <a:avLst/>
          </a:prstGeom>
        </p:spPr>
      </p:pic>
      <p:pic>
        <p:nvPicPr>
          <p:cNvPr id="66" name="Picture 65">
            <a:extLst>
              <a:ext uri="{FF2B5EF4-FFF2-40B4-BE49-F238E27FC236}">
                <a16:creationId xmlns:a16="http://schemas.microsoft.com/office/drawing/2014/main" id="{197CBD04-B9A2-41ED-B212-832A41D9F399}"/>
              </a:ext>
            </a:extLst>
          </p:cNvPr>
          <p:cNvPicPr>
            <a:picLocks noChangeAspect="1"/>
          </p:cNvPicPr>
          <p:nvPr/>
        </p:nvPicPr>
        <p:blipFill>
          <a:blip r:embed="rId14"/>
          <a:stretch>
            <a:fillRect/>
          </a:stretch>
        </p:blipFill>
        <p:spPr>
          <a:xfrm rot="10800000">
            <a:off x="2737657" y="2446894"/>
            <a:ext cx="860619" cy="625314"/>
          </a:xfrm>
          <a:prstGeom prst="rect">
            <a:avLst/>
          </a:prstGeom>
        </p:spPr>
      </p:pic>
      <p:sp>
        <p:nvSpPr>
          <p:cNvPr id="67" name="Rectangle 66">
            <a:extLst>
              <a:ext uri="{FF2B5EF4-FFF2-40B4-BE49-F238E27FC236}">
                <a16:creationId xmlns:a16="http://schemas.microsoft.com/office/drawing/2014/main" id="{7FBBCA04-1D76-4198-881A-7793DCA980A3}"/>
              </a:ext>
            </a:extLst>
          </p:cNvPr>
          <p:cNvSpPr/>
          <p:nvPr/>
        </p:nvSpPr>
        <p:spPr bwMode="auto">
          <a:xfrm>
            <a:off x="2649501" y="2417217"/>
            <a:ext cx="74541" cy="1128069"/>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875B52AF-899E-48BF-A289-B8CE9C74F2E7}"/>
              </a:ext>
            </a:extLst>
          </p:cNvPr>
          <p:cNvSpPr/>
          <p:nvPr/>
        </p:nvSpPr>
        <p:spPr>
          <a:xfrm>
            <a:off x="3085285" y="5665071"/>
            <a:ext cx="1385944" cy="68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9"/>
          </a:p>
        </p:txBody>
      </p:sp>
      <p:pic>
        <p:nvPicPr>
          <p:cNvPr id="71" name="Picture 70">
            <a:extLst>
              <a:ext uri="{FF2B5EF4-FFF2-40B4-BE49-F238E27FC236}">
                <a16:creationId xmlns:a16="http://schemas.microsoft.com/office/drawing/2014/main" id="{F727D4B2-13DC-49BD-BDB1-13E00040F08B}"/>
              </a:ext>
            </a:extLst>
          </p:cNvPr>
          <p:cNvPicPr>
            <a:picLocks noChangeAspect="1"/>
          </p:cNvPicPr>
          <p:nvPr/>
        </p:nvPicPr>
        <p:blipFill rotWithShape="1">
          <a:blip r:embed="rId14"/>
          <a:srcRect r="19768"/>
          <a:stretch/>
        </p:blipFill>
        <p:spPr>
          <a:xfrm>
            <a:off x="2245164" y="2876560"/>
            <a:ext cx="388006" cy="249850"/>
          </a:xfrm>
          <a:prstGeom prst="rect">
            <a:avLst/>
          </a:prstGeom>
        </p:spPr>
      </p:pic>
      <p:pic>
        <p:nvPicPr>
          <p:cNvPr id="72" name="Picture 71">
            <a:extLst>
              <a:ext uri="{FF2B5EF4-FFF2-40B4-BE49-F238E27FC236}">
                <a16:creationId xmlns:a16="http://schemas.microsoft.com/office/drawing/2014/main" id="{82DE83BD-20C9-45F3-9968-23DD69BED485}"/>
              </a:ext>
            </a:extLst>
          </p:cNvPr>
          <p:cNvPicPr>
            <a:picLocks noChangeAspect="1"/>
          </p:cNvPicPr>
          <p:nvPr/>
        </p:nvPicPr>
        <p:blipFill>
          <a:blip r:embed="rId15"/>
          <a:stretch>
            <a:fillRect/>
          </a:stretch>
        </p:blipFill>
        <p:spPr>
          <a:xfrm>
            <a:off x="4861935" y="3019406"/>
            <a:ext cx="1175431" cy="2626121"/>
          </a:xfrm>
          <a:prstGeom prst="rect">
            <a:avLst/>
          </a:prstGeom>
        </p:spPr>
      </p:pic>
      <p:pic>
        <p:nvPicPr>
          <p:cNvPr id="74" name="Picture 3" descr="slgmap">
            <a:extLst>
              <a:ext uri="{FF2B5EF4-FFF2-40B4-BE49-F238E27FC236}">
                <a16:creationId xmlns:a16="http://schemas.microsoft.com/office/drawing/2014/main" id="{A033391D-63E1-4F68-9905-34D4F64E148B}"/>
              </a:ext>
            </a:extLst>
          </p:cNvPr>
          <p:cNvPicPr>
            <a:picLocks noChangeAspect="1" noChangeArrowheads="1"/>
          </p:cNvPicPr>
          <p:nvPr/>
        </p:nvPicPr>
        <p:blipFill>
          <a:blip r:embed="rId16" cstate="print"/>
          <a:srcRect l="5130" t="7262" r="7228" b="4797"/>
          <a:stretch>
            <a:fillRect/>
          </a:stretch>
        </p:blipFill>
        <p:spPr bwMode="auto">
          <a:xfrm>
            <a:off x="6485412" y="2413320"/>
            <a:ext cx="3948303" cy="364575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6176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Closer look at model</a:t>
            </a:r>
          </a:p>
        </p:txBody>
      </p:sp>
      <p:pic>
        <p:nvPicPr>
          <p:cNvPr id="5" name="Picture 4">
            <a:extLst>
              <a:ext uri="{FF2B5EF4-FFF2-40B4-BE49-F238E27FC236}">
                <a16:creationId xmlns:a16="http://schemas.microsoft.com/office/drawing/2014/main" id="{71610EA9-17B9-462C-80AF-201CF6676D67}"/>
              </a:ext>
            </a:extLst>
          </p:cNvPr>
          <p:cNvPicPr>
            <a:picLocks noChangeAspect="1"/>
          </p:cNvPicPr>
          <p:nvPr/>
        </p:nvPicPr>
        <p:blipFill>
          <a:blip r:embed="rId3"/>
          <a:stretch>
            <a:fillRect/>
          </a:stretch>
        </p:blipFill>
        <p:spPr>
          <a:xfrm>
            <a:off x="7084557" y="1552756"/>
            <a:ext cx="2462803" cy="2372468"/>
          </a:xfrm>
          <a:prstGeom prst="rect">
            <a:avLst/>
          </a:prstGeom>
        </p:spPr>
      </p:pic>
      <p:pic>
        <p:nvPicPr>
          <p:cNvPr id="7" name="Picture 6">
            <a:extLst>
              <a:ext uri="{FF2B5EF4-FFF2-40B4-BE49-F238E27FC236}">
                <a16:creationId xmlns:a16="http://schemas.microsoft.com/office/drawing/2014/main" id="{3416EDEA-8E88-4785-A37F-F4E5B0250E55}"/>
              </a:ext>
            </a:extLst>
          </p:cNvPr>
          <p:cNvPicPr>
            <a:picLocks noChangeAspect="1"/>
          </p:cNvPicPr>
          <p:nvPr/>
        </p:nvPicPr>
        <p:blipFill>
          <a:blip r:embed="rId4"/>
          <a:stretch>
            <a:fillRect/>
          </a:stretch>
        </p:blipFill>
        <p:spPr>
          <a:xfrm>
            <a:off x="9641478" y="1552757"/>
            <a:ext cx="2415343" cy="2244742"/>
          </a:xfrm>
          <a:prstGeom prst="rect">
            <a:avLst/>
          </a:prstGeom>
        </p:spPr>
      </p:pic>
      <p:pic>
        <p:nvPicPr>
          <p:cNvPr id="10" name="Picture 9">
            <a:extLst>
              <a:ext uri="{FF2B5EF4-FFF2-40B4-BE49-F238E27FC236}">
                <a16:creationId xmlns:a16="http://schemas.microsoft.com/office/drawing/2014/main" id="{88262AE2-B60F-4D4A-89FE-F7F062F74BDF}"/>
              </a:ext>
            </a:extLst>
          </p:cNvPr>
          <p:cNvPicPr>
            <a:picLocks noChangeAspect="1"/>
          </p:cNvPicPr>
          <p:nvPr/>
        </p:nvPicPr>
        <p:blipFill>
          <a:blip r:embed="rId5"/>
          <a:stretch>
            <a:fillRect/>
          </a:stretch>
        </p:blipFill>
        <p:spPr>
          <a:xfrm>
            <a:off x="7084557" y="3937083"/>
            <a:ext cx="2591784" cy="2376193"/>
          </a:xfrm>
          <a:prstGeom prst="rect">
            <a:avLst/>
          </a:prstGeom>
        </p:spPr>
      </p:pic>
      <p:pic>
        <p:nvPicPr>
          <p:cNvPr id="3" name="Picture 2">
            <a:extLst>
              <a:ext uri="{FF2B5EF4-FFF2-40B4-BE49-F238E27FC236}">
                <a16:creationId xmlns:a16="http://schemas.microsoft.com/office/drawing/2014/main" id="{423E2562-5B53-46E5-8308-2FCA874606AB}"/>
              </a:ext>
            </a:extLst>
          </p:cNvPr>
          <p:cNvPicPr>
            <a:picLocks noChangeAspect="1"/>
          </p:cNvPicPr>
          <p:nvPr/>
        </p:nvPicPr>
        <p:blipFill>
          <a:blip r:embed="rId6"/>
          <a:stretch>
            <a:fillRect/>
          </a:stretch>
        </p:blipFill>
        <p:spPr>
          <a:xfrm>
            <a:off x="114668" y="1469689"/>
            <a:ext cx="6717739" cy="3196038"/>
          </a:xfrm>
          <a:prstGeom prst="rect">
            <a:avLst/>
          </a:prstGeom>
        </p:spPr>
      </p:pic>
      <p:pic>
        <p:nvPicPr>
          <p:cNvPr id="11" name="Picture 10">
            <a:extLst>
              <a:ext uri="{FF2B5EF4-FFF2-40B4-BE49-F238E27FC236}">
                <a16:creationId xmlns:a16="http://schemas.microsoft.com/office/drawing/2014/main" id="{78E48585-D11D-47D0-BC2E-D377F19966BC}"/>
              </a:ext>
            </a:extLst>
          </p:cNvPr>
          <p:cNvPicPr>
            <a:picLocks noChangeAspect="1"/>
          </p:cNvPicPr>
          <p:nvPr/>
        </p:nvPicPr>
        <p:blipFill rotWithShape="1">
          <a:blip r:embed="rId7"/>
          <a:srcRect l="5808" t="9376" r="7109" b="10015"/>
          <a:stretch/>
        </p:blipFill>
        <p:spPr>
          <a:xfrm>
            <a:off x="9685584" y="3937083"/>
            <a:ext cx="2448160" cy="2294503"/>
          </a:xfrm>
          <a:prstGeom prst="rect">
            <a:avLst/>
          </a:prstGeom>
        </p:spPr>
      </p:pic>
      <p:pic>
        <p:nvPicPr>
          <p:cNvPr id="6" name="Picture 5">
            <a:extLst>
              <a:ext uri="{FF2B5EF4-FFF2-40B4-BE49-F238E27FC236}">
                <a16:creationId xmlns:a16="http://schemas.microsoft.com/office/drawing/2014/main" id="{11C25C04-3EFC-4929-9E03-C0C1FB4D942A}"/>
              </a:ext>
            </a:extLst>
          </p:cNvPr>
          <p:cNvPicPr>
            <a:picLocks noChangeAspect="1"/>
          </p:cNvPicPr>
          <p:nvPr/>
        </p:nvPicPr>
        <p:blipFill>
          <a:blip r:embed="rId8"/>
          <a:stretch>
            <a:fillRect/>
          </a:stretch>
        </p:blipFill>
        <p:spPr>
          <a:xfrm>
            <a:off x="7093799" y="3797498"/>
            <a:ext cx="2539918" cy="2434088"/>
          </a:xfrm>
          <a:prstGeom prst="rect">
            <a:avLst/>
          </a:prstGeom>
        </p:spPr>
      </p:pic>
      <p:pic>
        <p:nvPicPr>
          <p:cNvPr id="13" name="Picture 12">
            <a:extLst>
              <a:ext uri="{FF2B5EF4-FFF2-40B4-BE49-F238E27FC236}">
                <a16:creationId xmlns:a16="http://schemas.microsoft.com/office/drawing/2014/main" id="{2F13A2F7-B560-4F93-A042-9DFA16D5BF12}"/>
              </a:ext>
            </a:extLst>
          </p:cNvPr>
          <p:cNvPicPr>
            <a:picLocks noChangeAspect="1"/>
          </p:cNvPicPr>
          <p:nvPr/>
        </p:nvPicPr>
        <p:blipFill>
          <a:blip r:embed="rId9"/>
          <a:stretch>
            <a:fillRect/>
          </a:stretch>
        </p:blipFill>
        <p:spPr>
          <a:xfrm>
            <a:off x="9673014" y="1425029"/>
            <a:ext cx="2404317" cy="2415350"/>
          </a:xfrm>
          <a:prstGeom prst="rect">
            <a:avLst/>
          </a:prstGeom>
        </p:spPr>
      </p:pic>
      <p:pic>
        <p:nvPicPr>
          <p:cNvPr id="15" name="Picture 14">
            <a:extLst>
              <a:ext uri="{FF2B5EF4-FFF2-40B4-BE49-F238E27FC236}">
                <a16:creationId xmlns:a16="http://schemas.microsoft.com/office/drawing/2014/main" id="{C6BAB64F-1081-4130-872A-6A6D420F6B01}"/>
              </a:ext>
            </a:extLst>
          </p:cNvPr>
          <p:cNvPicPr>
            <a:picLocks noChangeAspect="1"/>
          </p:cNvPicPr>
          <p:nvPr/>
        </p:nvPicPr>
        <p:blipFill rotWithShape="1">
          <a:blip r:embed="rId10"/>
          <a:srcRect l="-1" t="84" r="74"/>
          <a:stretch/>
        </p:blipFill>
        <p:spPr>
          <a:xfrm>
            <a:off x="7079223" y="1469689"/>
            <a:ext cx="2515196" cy="2327809"/>
          </a:xfrm>
          <a:prstGeom prst="rect">
            <a:avLst/>
          </a:prstGeom>
        </p:spPr>
      </p:pic>
      <p:pic>
        <p:nvPicPr>
          <p:cNvPr id="4" name="Picture 3">
            <a:extLst>
              <a:ext uri="{FF2B5EF4-FFF2-40B4-BE49-F238E27FC236}">
                <a16:creationId xmlns:a16="http://schemas.microsoft.com/office/drawing/2014/main" id="{646C7BC3-91B2-4E7F-9F65-66FE99452B28}"/>
              </a:ext>
            </a:extLst>
          </p:cNvPr>
          <p:cNvPicPr>
            <a:picLocks noChangeAspect="1"/>
          </p:cNvPicPr>
          <p:nvPr/>
        </p:nvPicPr>
        <p:blipFill rotWithShape="1">
          <a:blip r:embed="rId11"/>
          <a:srcRect t="-1" b="7710"/>
          <a:stretch/>
        </p:blipFill>
        <p:spPr>
          <a:xfrm>
            <a:off x="531628" y="4741575"/>
            <a:ext cx="6244979" cy="1979735"/>
          </a:xfrm>
          <a:prstGeom prst="rect">
            <a:avLst/>
          </a:prstGeom>
        </p:spPr>
      </p:pic>
    </p:spTree>
    <p:extLst>
      <p:ext uri="{BB962C8B-B14F-4D97-AF65-F5344CB8AC3E}">
        <p14:creationId xmlns:p14="http://schemas.microsoft.com/office/powerpoint/2010/main" val="24311581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Other responses</a:t>
            </a:r>
          </a:p>
        </p:txBody>
      </p:sp>
      <p:sp>
        <p:nvSpPr>
          <p:cNvPr id="9" name="Rectangle 3">
            <a:extLst>
              <a:ext uri="{FF2B5EF4-FFF2-40B4-BE49-F238E27FC236}">
                <a16:creationId xmlns:a16="http://schemas.microsoft.com/office/drawing/2014/main" id="{B8BD6A91-7B04-444A-9E10-40532C83E6B6}"/>
              </a:ext>
            </a:extLst>
          </p:cNvPr>
          <p:cNvSpPr txBox="1">
            <a:spLocks noChangeArrowheads="1"/>
          </p:cNvSpPr>
          <p:nvPr/>
        </p:nvSpPr>
        <p:spPr>
          <a:xfrm>
            <a:off x="1206069" y="1313869"/>
            <a:ext cx="9997640" cy="514931"/>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Formation (SPE/IADC 204040)</a:t>
            </a:r>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lvl="1">
              <a:lnSpc>
                <a:spcPct val="110000"/>
              </a:lnSpc>
              <a:buSzPct val="85000"/>
            </a:pPr>
            <a:endParaRPr lang="en-GB" altLang="en-US" dirty="0"/>
          </a:p>
          <a:p>
            <a:pPr marL="0" lvl="1" indent="0">
              <a:lnSpc>
                <a:spcPct val="110000"/>
              </a:lnSpc>
              <a:buSzPct val="85000"/>
              <a:buNone/>
            </a:pPr>
            <a:r>
              <a:rPr lang="en-GB" altLang="en-US" dirty="0" err="1"/>
              <a:t>Norsok</a:t>
            </a:r>
            <a:r>
              <a:rPr lang="en-GB" altLang="en-US" dirty="0"/>
              <a:t> D-010 has verification acceptance listed for formation creep involving bond logs.</a:t>
            </a:r>
          </a:p>
        </p:txBody>
      </p:sp>
      <p:pic>
        <p:nvPicPr>
          <p:cNvPr id="3" name="Picture 2">
            <a:extLst>
              <a:ext uri="{FF2B5EF4-FFF2-40B4-BE49-F238E27FC236}">
                <a16:creationId xmlns:a16="http://schemas.microsoft.com/office/drawing/2014/main" id="{03EEE2CE-24C2-4C1B-9235-56BB737FB410}"/>
              </a:ext>
            </a:extLst>
          </p:cNvPr>
          <p:cNvPicPr>
            <a:picLocks noChangeAspect="1"/>
          </p:cNvPicPr>
          <p:nvPr/>
        </p:nvPicPr>
        <p:blipFill rotWithShape="1">
          <a:blip r:embed="rId3"/>
          <a:srcRect b="3213"/>
          <a:stretch/>
        </p:blipFill>
        <p:spPr>
          <a:xfrm>
            <a:off x="1477812" y="1728069"/>
            <a:ext cx="3119258" cy="2894057"/>
          </a:xfrm>
          <a:prstGeom prst="rect">
            <a:avLst/>
          </a:prstGeom>
        </p:spPr>
      </p:pic>
      <p:pic>
        <p:nvPicPr>
          <p:cNvPr id="6" name="Picture 5">
            <a:extLst>
              <a:ext uri="{FF2B5EF4-FFF2-40B4-BE49-F238E27FC236}">
                <a16:creationId xmlns:a16="http://schemas.microsoft.com/office/drawing/2014/main" id="{A90D0E3E-6273-401B-ACF0-92CDEDE11FAA}"/>
              </a:ext>
            </a:extLst>
          </p:cNvPr>
          <p:cNvPicPr>
            <a:picLocks noChangeAspect="1"/>
          </p:cNvPicPr>
          <p:nvPr/>
        </p:nvPicPr>
        <p:blipFill rotWithShape="1">
          <a:blip r:embed="rId4"/>
          <a:srcRect b="1180"/>
          <a:stretch/>
        </p:blipFill>
        <p:spPr>
          <a:xfrm>
            <a:off x="4968287" y="1711272"/>
            <a:ext cx="3102421" cy="2910854"/>
          </a:xfrm>
          <a:prstGeom prst="rect">
            <a:avLst/>
          </a:prstGeom>
        </p:spPr>
      </p:pic>
      <p:pic>
        <p:nvPicPr>
          <p:cNvPr id="12" name="Picture 11">
            <a:extLst>
              <a:ext uri="{FF2B5EF4-FFF2-40B4-BE49-F238E27FC236}">
                <a16:creationId xmlns:a16="http://schemas.microsoft.com/office/drawing/2014/main" id="{A4EFBF7A-3F65-4B57-91CC-AD2CEA7455BB}"/>
              </a:ext>
            </a:extLst>
          </p:cNvPr>
          <p:cNvPicPr>
            <a:picLocks noChangeAspect="1"/>
          </p:cNvPicPr>
          <p:nvPr/>
        </p:nvPicPr>
        <p:blipFill>
          <a:blip r:embed="rId5"/>
          <a:stretch>
            <a:fillRect/>
          </a:stretch>
        </p:blipFill>
        <p:spPr>
          <a:xfrm>
            <a:off x="8668158" y="1711272"/>
            <a:ext cx="3004594" cy="2914905"/>
          </a:xfrm>
          <a:prstGeom prst="rect">
            <a:avLst/>
          </a:prstGeom>
        </p:spPr>
      </p:pic>
    </p:spTree>
    <p:extLst>
      <p:ext uri="{BB962C8B-B14F-4D97-AF65-F5344CB8AC3E}">
        <p14:creationId xmlns:p14="http://schemas.microsoft.com/office/powerpoint/2010/main" val="15883651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BEA5851D-079B-494D-AB70-73A52857E276}"/>
              </a:ext>
            </a:extLst>
          </p:cNvPr>
          <p:cNvSpPr>
            <a:spLocks noGrp="1" noChangeArrowheads="1"/>
          </p:cNvSpPr>
          <p:nvPr>
            <p:ph type="title"/>
          </p:nvPr>
        </p:nvSpPr>
        <p:spPr>
          <a:xfrm>
            <a:off x="720435" y="543560"/>
            <a:ext cx="10952317" cy="629458"/>
          </a:xfrm>
          <a:noFill/>
          <a:ln/>
        </p:spPr>
        <p:txBody>
          <a:bodyPr vert="horz" lIns="38100" tIns="38100" rIns="38100" bIns="38100" rtlCol="0" anchor="t">
            <a:noAutofit/>
          </a:bodyPr>
          <a:lstStyle/>
          <a:p>
            <a:r>
              <a:rPr lang="en-GB" altLang="en-US" dirty="0"/>
              <a:t>Other responses</a:t>
            </a:r>
          </a:p>
        </p:txBody>
      </p:sp>
      <p:sp>
        <p:nvSpPr>
          <p:cNvPr id="9" name="Rectangle 3">
            <a:extLst>
              <a:ext uri="{FF2B5EF4-FFF2-40B4-BE49-F238E27FC236}">
                <a16:creationId xmlns:a16="http://schemas.microsoft.com/office/drawing/2014/main" id="{B8BD6A91-7B04-444A-9E10-40532C83E6B6}"/>
              </a:ext>
            </a:extLst>
          </p:cNvPr>
          <p:cNvSpPr txBox="1">
            <a:spLocks noChangeArrowheads="1"/>
          </p:cNvSpPr>
          <p:nvPr/>
        </p:nvSpPr>
        <p:spPr>
          <a:xfrm>
            <a:off x="1206069" y="1313869"/>
            <a:ext cx="9997640" cy="514931"/>
          </a:xfrm>
          <a:prstGeom prst="rect">
            <a:avLst/>
          </a:prstGeom>
          <a:noFill/>
          <a:ln/>
        </p:spPr>
        <p:txBody>
          <a:bodyPr vert="horz" lIns="0" tIns="0" rIns="0" bIns="0" rtlCol="0">
            <a:noAutofit/>
          </a:bodyPr>
          <a:lstStyle>
            <a:lvl1pPr marL="0" indent="0" algn="l" defTabSz="914400" rtl="0" eaLnBrk="1" latinLnBrk="0" hangingPunct="1">
              <a:spcBef>
                <a:spcPts val="1000"/>
              </a:spcBef>
              <a:buClr>
                <a:schemeClr val="accent1"/>
              </a:buClr>
              <a:buFont typeface="Symbol" panose="05050102010706020507" pitchFamily="18" charset="2"/>
              <a:buNone/>
              <a:defRPr sz="2400" kern="1200">
                <a:solidFill>
                  <a:schemeClr val="tx1"/>
                </a:solidFill>
                <a:latin typeface="+mn-lt"/>
                <a:ea typeface="+mn-ea"/>
                <a:cs typeface="+mn-cs"/>
              </a:defRPr>
            </a:lvl1pPr>
            <a:lvl2pPr marL="319088" indent="-319088" algn="l" defTabSz="914400" rtl="0" eaLnBrk="1" latinLnBrk="0" hangingPunct="1">
              <a:spcBef>
                <a:spcPts val="8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628650" indent="-28575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85750" algn="l" defTabSz="914400" rtl="0" eaLnBrk="1" latinLnBrk="0" hangingPunct="1">
              <a:spcBef>
                <a:spcPts val="400"/>
              </a:spcBef>
              <a:buClr>
                <a:schemeClr val="accent1"/>
              </a:buClr>
              <a:buFont typeface="Wingdings" panose="05000000000000000000" pitchFamily="2" charset="2"/>
              <a:buChar char="§"/>
              <a:defRPr sz="1600" kern="1200">
                <a:solidFill>
                  <a:schemeClr val="tx1"/>
                </a:solidFill>
                <a:latin typeface="+mn-lt"/>
                <a:ea typeface="+mn-ea"/>
                <a:cs typeface="+mn-cs"/>
              </a:defRPr>
            </a:lvl4pPr>
            <a:lvl5pPr marL="1141413" indent="-227013"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10000"/>
              </a:lnSpc>
              <a:buSzPct val="85000"/>
            </a:pPr>
            <a:r>
              <a:rPr lang="en-GB" altLang="en-US" dirty="0"/>
              <a:t>Micro annulus Wet vs Dry (SPE paper 185731)</a:t>
            </a:r>
          </a:p>
          <a:p>
            <a:pPr marL="0" lvl="1" indent="0">
              <a:lnSpc>
                <a:spcPct val="110000"/>
              </a:lnSpc>
              <a:buSzPct val="85000"/>
              <a:buNone/>
            </a:pPr>
            <a:r>
              <a:rPr lang="en-GB" altLang="en-US" dirty="0"/>
              <a:t>Wet:					Dry: </a:t>
            </a:r>
          </a:p>
          <a:p>
            <a:pPr marL="0" lvl="1" indent="0">
              <a:lnSpc>
                <a:spcPct val="110000"/>
              </a:lnSpc>
              <a:buSzPct val="85000"/>
              <a:buNone/>
            </a:pPr>
            <a:endParaRPr lang="en-GB" altLang="en-US" dirty="0"/>
          </a:p>
        </p:txBody>
      </p:sp>
      <p:pic>
        <p:nvPicPr>
          <p:cNvPr id="4" name="Picture 3">
            <a:extLst>
              <a:ext uri="{FF2B5EF4-FFF2-40B4-BE49-F238E27FC236}">
                <a16:creationId xmlns:a16="http://schemas.microsoft.com/office/drawing/2014/main" id="{C6CAC603-BA8B-4B1B-9BFC-E95CC7BB8EA3}"/>
              </a:ext>
            </a:extLst>
          </p:cNvPr>
          <p:cNvPicPr>
            <a:picLocks noChangeAspect="1"/>
          </p:cNvPicPr>
          <p:nvPr/>
        </p:nvPicPr>
        <p:blipFill>
          <a:blip r:embed="rId3"/>
          <a:stretch>
            <a:fillRect/>
          </a:stretch>
        </p:blipFill>
        <p:spPr>
          <a:xfrm>
            <a:off x="1175256" y="2205741"/>
            <a:ext cx="3983340" cy="3759852"/>
          </a:xfrm>
          <a:prstGeom prst="rect">
            <a:avLst/>
          </a:prstGeom>
        </p:spPr>
      </p:pic>
      <p:pic>
        <p:nvPicPr>
          <p:cNvPr id="7" name="Picture 6">
            <a:extLst>
              <a:ext uri="{FF2B5EF4-FFF2-40B4-BE49-F238E27FC236}">
                <a16:creationId xmlns:a16="http://schemas.microsoft.com/office/drawing/2014/main" id="{A3F05CDC-CD63-41D4-A1C5-62E5737FCCD2}"/>
              </a:ext>
            </a:extLst>
          </p:cNvPr>
          <p:cNvPicPr>
            <a:picLocks noChangeAspect="1"/>
          </p:cNvPicPr>
          <p:nvPr/>
        </p:nvPicPr>
        <p:blipFill>
          <a:blip r:embed="rId4"/>
          <a:stretch>
            <a:fillRect/>
          </a:stretch>
        </p:blipFill>
        <p:spPr>
          <a:xfrm>
            <a:off x="6096000" y="2156603"/>
            <a:ext cx="3734250" cy="3984914"/>
          </a:xfrm>
          <a:prstGeom prst="rect">
            <a:avLst/>
          </a:prstGeom>
        </p:spPr>
      </p:pic>
      <p:cxnSp>
        <p:nvCxnSpPr>
          <p:cNvPr id="11" name="Straight Arrow Connector 10">
            <a:extLst>
              <a:ext uri="{FF2B5EF4-FFF2-40B4-BE49-F238E27FC236}">
                <a16:creationId xmlns:a16="http://schemas.microsoft.com/office/drawing/2014/main" id="{7ECEE6D1-DA95-4749-A50D-FB78C24DA015}"/>
              </a:ext>
            </a:extLst>
          </p:cNvPr>
          <p:cNvCxnSpPr/>
          <p:nvPr/>
        </p:nvCxnSpPr>
        <p:spPr>
          <a:xfrm flipV="1">
            <a:off x="2651699" y="4639471"/>
            <a:ext cx="664234" cy="12076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18024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Default Design 5">
      <a:dk1>
        <a:srgbClr val="000000"/>
      </a:dk1>
      <a:lt1>
        <a:srgbClr val="FFFFFF"/>
      </a:lt1>
      <a:dk2>
        <a:srgbClr val="003366"/>
      </a:dk2>
      <a:lt2>
        <a:srgbClr val="007A54"/>
      </a:lt2>
      <a:accent1>
        <a:srgbClr val="79BBD2"/>
      </a:accent1>
      <a:accent2>
        <a:srgbClr val="FC4128"/>
      </a:accent2>
      <a:accent3>
        <a:srgbClr val="FFFFFF"/>
      </a:accent3>
      <a:accent4>
        <a:srgbClr val="000000"/>
      </a:accent4>
      <a:accent5>
        <a:srgbClr val="BEDAE5"/>
      </a:accent5>
      <a:accent6>
        <a:srgbClr val="E43A23"/>
      </a:accent6>
      <a:hlink>
        <a:srgbClr val="FE9F34"/>
      </a:hlink>
      <a:folHlink>
        <a:srgbClr val="81017E"/>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00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Arial Narrow" pitchFamily="34" charset="0"/>
          </a:defRPr>
        </a:defPPr>
      </a:lstStyle>
    </a:spDef>
    <a:lnDef>
      <a:spPr bwMode="auto">
        <a:solidFill>
          <a:schemeClr val="accent1"/>
        </a:solidFill>
        <a:ln w="9525" cap="flat" cmpd="sng" algn="ctr">
          <a:solidFill>
            <a:srgbClr val="000000"/>
          </a:solidFill>
          <a:prstDash val="solid"/>
          <a:round/>
          <a:headEnd type="none" w="med" len="med"/>
          <a:tailEnd type="arrow"/>
        </a:ln>
        <a:effectLst/>
      </a:spPr>
      <a:body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Default Design 4">
        <a:dk1>
          <a:srgbClr val="007A54"/>
        </a:dk1>
        <a:lt1>
          <a:srgbClr val="FFFFFF"/>
        </a:lt1>
        <a:dk2>
          <a:srgbClr val="003366"/>
        </a:dk2>
        <a:lt2>
          <a:srgbClr val="FAFD00"/>
        </a:lt2>
        <a:accent1>
          <a:srgbClr val="79BBD2"/>
        </a:accent1>
        <a:accent2>
          <a:srgbClr val="FE9F34"/>
        </a:accent2>
        <a:accent3>
          <a:srgbClr val="AAADB8"/>
        </a:accent3>
        <a:accent4>
          <a:srgbClr val="DADADA"/>
        </a:accent4>
        <a:accent5>
          <a:srgbClr val="BEDAE5"/>
        </a:accent5>
        <a:accent6>
          <a:srgbClr val="E6902E"/>
        </a:accent6>
        <a:hlink>
          <a:srgbClr val="FC4128"/>
        </a:hlink>
        <a:folHlink>
          <a:srgbClr val="81017E"/>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3366"/>
        </a:dk2>
        <a:lt2>
          <a:srgbClr val="007A54"/>
        </a:lt2>
        <a:accent1>
          <a:srgbClr val="79BBD2"/>
        </a:accent1>
        <a:accent2>
          <a:srgbClr val="FC4128"/>
        </a:accent2>
        <a:accent3>
          <a:srgbClr val="FFFFFF"/>
        </a:accent3>
        <a:accent4>
          <a:srgbClr val="000000"/>
        </a:accent4>
        <a:accent5>
          <a:srgbClr val="BEDAE5"/>
        </a:accent5>
        <a:accent6>
          <a:srgbClr val="E43A23"/>
        </a:accent6>
        <a:hlink>
          <a:srgbClr val="FE9F34"/>
        </a:hlink>
        <a:folHlink>
          <a:srgbClr val="81017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003366"/>
      </a:dk2>
      <a:lt2>
        <a:srgbClr val="E8E8EA"/>
      </a:lt2>
      <a:accent1>
        <a:srgbClr val="128DB5"/>
      </a:accent1>
      <a:accent2>
        <a:srgbClr val="FEB91D"/>
      </a:accent2>
      <a:accent3>
        <a:srgbClr val="F07319"/>
      </a:accent3>
      <a:accent4>
        <a:srgbClr val="A30015"/>
      </a:accent4>
      <a:accent5>
        <a:srgbClr val="7CB33F"/>
      </a:accent5>
      <a:accent6>
        <a:srgbClr val="128DB5"/>
      </a:accent6>
      <a:hlink>
        <a:srgbClr val="0000FF"/>
      </a:hlink>
      <a:folHlink>
        <a:srgbClr val="9699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Custom 2">
      <a:dk1>
        <a:sysClr val="windowText" lastClr="000000"/>
      </a:dk1>
      <a:lt1>
        <a:sysClr val="window" lastClr="FFFFFF"/>
      </a:lt1>
      <a:dk2>
        <a:srgbClr val="003366"/>
      </a:dk2>
      <a:lt2>
        <a:srgbClr val="E8E8EA"/>
      </a:lt2>
      <a:accent1>
        <a:srgbClr val="128DB5"/>
      </a:accent1>
      <a:accent2>
        <a:srgbClr val="FEB91D"/>
      </a:accent2>
      <a:accent3>
        <a:srgbClr val="F07319"/>
      </a:accent3>
      <a:accent4>
        <a:srgbClr val="A30015"/>
      </a:accent4>
      <a:accent5>
        <a:srgbClr val="7CB33F"/>
      </a:accent5>
      <a:accent6>
        <a:srgbClr val="128DB5"/>
      </a:accent6>
      <a:hlink>
        <a:srgbClr val="0000FF"/>
      </a:hlink>
      <a:folHlink>
        <a:srgbClr val="9699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rocessingOverview">
  <a:themeElements>
    <a:clrScheme name="SLB Marcomm">
      <a:dk1>
        <a:sysClr val="windowText" lastClr="000000"/>
      </a:dk1>
      <a:lt1>
        <a:sysClr val="window" lastClr="FFFFFF"/>
      </a:lt1>
      <a:dk2>
        <a:srgbClr val="003366"/>
      </a:dk2>
      <a:lt2>
        <a:srgbClr val="F49100"/>
      </a:lt2>
      <a:accent1>
        <a:srgbClr val="0092BA"/>
      </a:accent1>
      <a:accent2>
        <a:srgbClr val="A10030"/>
      </a:accent2>
      <a:accent3>
        <a:srgbClr val="89D300"/>
      </a:accent3>
      <a:accent4>
        <a:srgbClr val="624A7E"/>
      </a:accent4>
      <a:accent5>
        <a:srgbClr val="007C6F"/>
      </a:accent5>
      <a:accent6>
        <a:srgbClr val="FFC726"/>
      </a:accent6>
      <a:hlink>
        <a:srgbClr val="0000FF"/>
      </a:hlink>
      <a:folHlink>
        <a:srgbClr val="8D658D"/>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ight Option">
  <a:themeElements>
    <a:clrScheme name="SLB 2018">
      <a:dk1>
        <a:srgbClr val="000000"/>
      </a:dk1>
      <a:lt1>
        <a:srgbClr val="FFFFFF"/>
      </a:lt1>
      <a:dk2>
        <a:srgbClr val="003366"/>
      </a:dk2>
      <a:lt2>
        <a:srgbClr val="E7E6E6"/>
      </a:lt2>
      <a:accent1>
        <a:srgbClr val="0096EB"/>
      </a:accent1>
      <a:accent2>
        <a:srgbClr val="ED7D31"/>
      </a:accent2>
      <a:accent3>
        <a:srgbClr val="A5A5A5"/>
      </a:accent3>
      <a:accent4>
        <a:srgbClr val="0082D6"/>
      </a:accent4>
      <a:accent5>
        <a:srgbClr val="005FB1"/>
      </a:accent5>
      <a:accent6>
        <a:srgbClr val="00509F"/>
      </a:accent6>
      <a:hlink>
        <a:srgbClr val="0000FF"/>
      </a:hlink>
      <a:folHlink>
        <a:srgbClr val="6363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6D62C81-3A41-4E06-97AE-0054CD2025D7}" vid="{952E0522-03EA-45CE-B474-8314D6A00ABC}"/>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003366"/>
    </a:dk2>
    <a:lt2>
      <a:srgbClr val="E8E8EA"/>
    </a:lt2>
    <a:accent1>
      <a:srgbClr val="128DB5"/>
    </a:accent1>
    <a:accent2>
      <a:srgbClr val="FEB91D"/>
    </a:accent2>
    <a:accent3>
      <a:srgbClr val="F07319"/>
    </a:accent3>
    <a:accent4>
      <a:srgbClr val="A30015"/>
    </a:accent4>
    <a:accent5>
      <a:srgbClr val="7CB33F"/>
    </a:accent5>
    <a:accent6>
      <a:srgbClr val="128DB5"/>
    </a:accent6>
    <a:hlink>
      <a:srgbClr val="0000FF"/>
    </a:hlink>
    <a:folHlink>
      <a:srgbClr val="96999B"/>
    </a:folHlink>
  </a:clr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003366"/>
    </a:dk2>
    <a:lt2>
      <a:srgbClr val="E8E8EA"/>
    </a:lt2>
    <a:accent1>
      <a:srgbClr val="128DB5"/>
    </a:accent1>
    <a:accent2>
      <a:srgbClr val="FEB91D"/>
    </a:accent2>
    <a:accent3>
      <a:srgbClr val="F07319"/>
    </a:accent3>
    <a:accent4>
      <a:srgbClr val="A30015"/>
    </a:accent4>
    <a:accent5>
      <a:srgbClr val="7CB33F"/>
    </a:accent5>
    <a:accent6>
      <a:srgbClr val="128DB5"/>
    </a:accent6>
    <a:hlink>
      <a:srgbClr val="0000FF"/>
    </a:hlink>
    <a:folHlink>
      <a:srgbClr val="96999B"/>
    </a:folHlink>
  </a:clrScheme>
</a:themeOverride>
</file>

<file path=ppt/theme/themeOverride3.xml><?xml version="1.0" encoding="utf-8"?>
<a:themeOverride xmlns:a="http://schemas.openxmlformats.org/drawingml/2006/main">
  <a:clrScheme name="Custom 2">
    <a:dk1>
      <a:sysClr val="windowText" lastClr="000000"/>
    </a:dk1>
    <a:lt1>
      <a:sysClr val="window" lastClr="FFFFFF"/>
    </a:lt1>
    <a:dk2>
      <a:srgbClr val="003366"/>
    </a:dk2>
    <a:lt2>
      <a:srgbClr val="E8E8EA"/>
    </a:lt2>
    <a:accent1>
      <a:srgbClr val="128DB5"/>
    </a:accent1>
    <a:accent2>
      <a:srgbClr val="FEB91D"/>
    </a:accent2>
    <a:accent3>
      <a:srgbClr val="F07319"/>
    </a:accent3>
    <a:accent4>
      <a:srgbClr val="A30015"/>
    </a:accent4>
    <a:accent5>
      <a:srgbClr val="7CB33F"/>
    </a:accent5>
    <a:accent6>
      <a:srgbClr val="128DB5"/>
    </a:accent6>
    <a:hlink>
      <a:srgbClr val="0000FF"/>
    </a:hlink>
    <a:folHlink>
      <a:srgbClr val="96999B"/>
    </a:folHlink>
  </a:clrScheme>
</a:themeOverride>
</file>

<file path=docMetadata/LabelInfo.xml><?xml version="1.0" encoding="utf-8"?>
<clbl:labelList xmlns:clbl="http://schemas.microsoft.com/office/2020/mipLabelMetadata">
  <clbl:label id="{8bb759f6-5337-4dc5-b19b-e74b6da11f8f}" enabled="1" method="Privileged" siteId="{41ff26dc-250f-4b13-8981-739be8610c21}" removed="0"/>
</clbl:labelList>
</file>

<file path=docProps/app.xml><?xml version="1.0" encoding="utf-8"?>
<Properties xmlns="http://schemas.openxmlformats.org/officeDocument/2006/extended-properties" xmlns:vt="http://schemas.openxmlformats.org/officeDocument/2006/docPropsVTypes">
  <Template/>
  <TotalTime>7631</TotalTime>
  <Words>1351</Words>
  <Application>Microsoft Office PowerPoint</Application>
  <PresentationFormat>Widescreen</PresentationFormat>
  <Paragraphs>171</Paragraphs>
  <Slides>19</Slides>
  <Notes>15</Notes>
  <HiddenSlides>1</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2</vt:i4>
      </vt:variant>
      <vt:variant>
        <vt:lpstr>Slide Titles</vt:lpstr>
      </vt:variant>
      <vt:variant>
        <vt:i4>19</vt:i4>
      </vt:variant>
    </vt:vector>
  </HeadingPairs>
  <TitlesOfParts>
    <vt:vector size="33" baseType="lpstr">
      <vt:lpstr>Arial</vt:lpstr>
      <vt:lpstr>Arial Narrow</vt:lpstr>
      <vt:lpstr>Calibri</vt:lpstr>
      <vt:lpstr>Symbol</vt:lpstr>
      <vt:lpstr>Univers 57 Condensed</vt:lpstr>
      <vt:lpstr>Univers LT Std 47 Cn Lt</vt:lpstr>
      <vt:lpstr>Wingdings</vt:lpstr>
      <vt:lpstr>Default Design</vt:lpstr>
      <vt:lpstr>1_Office Theme</vt:lpstr>
      <vt:lpstr>5_Office Theme</vt:lpstr>
      <vt:lpstr>3_ProcessingOverview</vt:lpstr>
      <vt:lpstr>Light Option</vt:lpstr>
      <vt:lpstr>think-cell Slide</vt:lpstr>
      <vt:lpstr>Bitmap Image</vt:lpstr>
      <vt:lpstr> Dirk Valstar </vt:lpstr>
      <vt:lpstr>AGENDA</vt:lpstr>
      <vt:lpstr>What can we find in the annulus?</vt:lpstr>
      <vt:lpstr>Cement Evaluation Tools - Different casing interactions</vt:lpstr>
      <vt:lpstr>Ultrasonic Measurement – Pulse Echo (USI)</vt:lpstr>
      <vt:lpstr>Flexural wave principle</vt:lpstr>
      <vt:lpstr>Closer look at model</vt:lpstr>
      <vt:lpstr>Other responses</vt:lpstr>
      <vt:lpstr>Other responses</vt:lpstr>
      <vt:lpstr>Dry Micro annulus</vt:lpstr>
      <vt:lpstr>Dry Micro annulus</vt:lpstr>
      <vt:lpstr>Other responses</vt:lpstr>
      <vt:lpstr>Flexural wave: outer casing reflection</vt:lpstr>
      <vt:lpstr>Case History: North Sea</vt:lpstr>
      <vt:lpstr>Case History: North Sea</vt:lpstr>
      <vt:lpstr>Dual String Cement Evaluation</vt:lpstr>
      <vt:lpstr>Dual String Cement Evaluation</vt:lpstr>
      <vt:lpstr>Conclusion</vt:lpstr>
      <vt:lpstr>Casing with 9.5 ppg resin    and with external coating </vt:lpstr>
    </vt:vector>
  </TitlesOfParts>
  <Company>Schlumberger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Presentation Title (42 pt Univers 57 Condensed)</dc:title>
  <dc:creator>yvonnick vrignaud</dc:creator>
  <cp:keywords>SLB-Private,</cp:keywords>
  <cp:lastModifiedBy>Dirk Valstar</cp:lastModifiedBy>
  <cp:revision>3</cp:revision>
  <cp:lastPrinted>2014-03-12T20:46:55Z</cp:lastPrinted>
  <dcterms:created xsi:type="dcterms:W3CDTF">1999-05-21T20:26:45Z</dcterms:created>
  <dcterms:modified xsi:type="dcterms:W3CDTF">2022-10-13T17:18:52Z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curity-level">
    <vt:lpwstr>SLB-Private</vt:lpwstr>
  </property>
  <property fmtid="{D5CDD505-2E9C-101B-9397-08002B2CF9AE}" pid="3" name="classification-date">
    <vt:lpwstr>18/10/2007</vt:lpwstr>
  </property>
  <property fmtid="{D5CDD505-2E9C-101B-9397-08002B2CF9AE}" pid="4" name="classification-version">
    <vt:lpwstr>Version 3.9.2</vt:lpwstr>
  </property>
  <property fmtid="{D5CDD505-2E9C-101B-9397-08002B2CF9AE}" pid="5" name="RightsWATCHMark">
    <vt:lpwstr>8|SCHLUMBERGER-EXT-Public|{00000000-0000-0000-0000-000000000000}</vt:lpwstr>
  </property>
  <property fmtid="{D5CDD505-2E9C-101B-9397-08002B2CF9AE}" pid="6" name="MSIP_Label_585f1f62-8d2b-4457-869c-0a13c6549635_Enabled">
    <vt:lpwstr>True</vt:lpwstr>
  </property>
  <property fmtid="{D5CDD505-2E9C-101B-9397-08002B2CF9AE}" pid="7" name="MSIP_Label_585f1f62-8d2b-4457-869c-0a13c6549635_SiteId">
    <vt:lpwstr>41ff26dc-250f-4b13-8981-739be8610c21</vt:lpwstr>
  </property>
  <property fmtid="{D5CDD505-2E9C-101B-9397-08002B2CF9AE}" pid="8" name="MSIP_Label_585f1f62-8d2b-4457-869c-0a13c6549635_Owner">
    <vt:lpwstr>valstar1@slb.com</vt:lpwstr>
  </property>
  <property fmtid="{D5CDD505-2E9C-101B-9397-08002B2CF9AE}" pid="9" name="MSIP_Label_585f1f62-8d2b-4457-869c-0a13c6549635_SetDate">
    <vt:lpwstr>2019-01-17T22:12:50.3382454Z</vt:lpwstr>
  </property>
  <property fmtid="{D5CDD505-2E9C-101B-9397-08002B2CF9AE}" pid="10" name="MSIP_Label_585f1f62-8d2b-4457-869c-0a13c6549635_Name">
    <vt:lpwstr>Private</vt:lpwstr>
  </property>
  <property fmtid="{D5CDD505-2E9C-101B-9397-08002B2CF9AE}" pid="11" name="MSIP_Label_585f1f62-8d2b-4457-869c-0a13c6549635_Application">
    <vt:lpwstr>Microsoft Azure Information Protection</vt:lpwstr>
  </property>
  <property fmtid="{D5CDD505-2E9C-101B-9397-08002B2CF9AE}" pid="12" name="MSIP_Label_585f1f62-8d2b-4457-869c-0a13c6549635_Extended_MSFT_Method">
    <vt:lpwstr>Automatic</vt:lpwstr>
  </property>
  <property fmtid="{D5CDD505-2E9C-101B-9397-08002B2CF9AE}" pid="13" name="MSIP_Label_8bb759f6-5337-4dc5-b19b-e74b6da11f8f_Enabled">
    <vt:lpwstr>True</vt:lpwstr>
  </property>
  <property fmtid="{D5CDD505-2E9C-101B-9397-08002B2CF9AE}" pid="14" name="MSIP_Label_8bb759f6-5337-4dc5-b19b-e74b6da11f8f_SiteId">
    <vt:lpwstr>41ff26dc-250f-4b13-8981-739be8610c21</vt:lpwstr>
  </property>
  <property fmtid="{D5CDD505-2E9C-101B-9397-08002B2CF9AE}" pid="15" name="MSIP_Label_8bb759f6-5337-4dc5-b19b-e74b6da11f8f_Owner">
    <vt:lpwstr>valstar1@slb.com</vt:lpwstr>
  </property>
  <property fmtid="{D5CDD505-2E9C-101B-9397-08002B2CF9AE}" pid="16" name="MSIP_Label_8bb759f6-5337-4dc5-b19b-e74b6da11f8f_SetDate">
    <vt:lpwstr>2019-01-17T22:12:50.3382454Z</vt:lpwstr>
  </property>
  <property fmtid="{D5CDD505-2E9C-101B-9397-08002B2CF9AE}" pid="17" name="MSIP_Label_8bb759f6-5337-4dc5-b19b-e74b6da11f8f_Name">
    <vt:lpwstr>Internal</vt:lpwstr>
  </property>
  <property fmtid="{D5CDD505-2E9C-101B-9397-08002B2CF9AE}" pid="18" name="MSIP_Label_8bb759f6-5337-4dc5-b19b-e74b6da11f8f_Application">
    <vt:lpwstr>Microsoft Azure Information Protection</vt:lpwstr>
  </property>
  <property fmtid="{D5CDD505-2E9C-101B-9397-08002B2CF9AE}" pid="19" name="MSIP_Label_8bb759f6-5337-4dc5-b19b-e74b6da11f8f_Parent">
    <vt:lpwstr>585f1f62-8d2b-4457-869c-0a13c6549635</vt:lpwstr>
  </property>
  <property fmtid="{D5CDD505-2E9C-101B-9397-08002B2CF9AE}" pid="20" name="MSIP_Label_8bb759f6-5337-4dc5-b19b-e74b6da11f8f_Extended_MSFT_Method">
    <vt:lpwstr>Automatic</vt:lpwstr>
  </property>
  <property fmtid="{D5CDD505-2E9C-101B-9397-08002B2CF9AE}" pid="21" name="Sensitivity">
    <vt:lpwstr>Private Internal</vt:lpwstr>
  </property>
  <property fmtid="{D5CDD505-2E9C-101B-9397-08002B2CF9AE}" pid="22" name="ClassificationContentMarkingFooterLocations">
    <vt:lpwstr>Default Design:2</vt:lpwstr>
  </property>
  <property fmtid="{D5CDD505-2E9C-101B-9397-08002B2CF9AE}" pid="23" name="ClassificationContentMarkingFooterText">
    <vt:lpwstr>Schlumberger-Private</vt:lpwstr>
  </property>
</Properties>
</file>