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146845948" r:id="rId3"/>
    <p:sldId id="2146845943" r:id="rId4"/>
    <p:sldId id="462" r:id="rId5"/>
    <p:sldId id="419" r:id="rId6"/>
    <p:sldId id="2146845950" r:id="rId7"/>
    <p:sldId id="2146845952" r:id="rId8"/>
    <p:sldId id="384" r:id="rId9"/>
    <p:sldId id="257" r:id="rId10"/>
    <p:sldId id="465" r:id="rId11"/>
    <p:sldId id="2146845953" r:id="rId12"/>
    <p:sldId id="2146845951" r:id="rId13"/>
    <p:sldId id="439" r:id="rId14"/>
    <p:sldId id="2146845955" r:id="rId15"/>
    <p:sldId id="420" r:id="rId16"/>
  </p:sldIdLst>
  <p:sldSz cx="12192000"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41" autoAdjust="0"/>
    <p:restoredTop sz="91892" autoAdjust="0"/>
  </p:normalViewPr>
  <p:slideViewPr>
    <p:cSldViewPr snapToGrid="0">
      <p:cViewPr varScale="1">
        <p:scale>
          <a:sx n="101" d="100"/>
          <a:sy n="101" d="100"/>
        </p:scale>
        <p:origin x="780"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Fluid loss at 212°F</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35488903106972"/>
          <c:y val="0.13119882506805977"/>
          <c:w val="0.86742152065350631"/>
          <c:h val="0.54155353731225997"/>
        </c:manualLayout>
      </c:layout>
      <c:lineChart>
        <c:grouping val="standard"/>
        <c:varyColors val="0"/>
        <c:ser>
          <c:idx val="0"/>
          <c:order val="0"/>
          <c:tx>
            <c:strRef>
              <c:f>Sheet1!$C$20</c:f>
              <c:strCache>
                <c:ptCount val="1"/>
                <c:pt idx="0">
                  <c:v>20 µm HTHP</c:v>
                </c:pt>
              </c:strCache>
            </c:strRef>
          </c:tx>
          <c:spPr>
            <a:ln w="28575" cap="rnd">
              <a:solidFill>
                <a:schemeClr val="accent1"/>
              </a:solidFill>
              <a:round/>
            </a:ln>
            <a:effectLst/>
          </c:spPr>
          <c:marker>
            <c:symbol val="none"/>
          </c:marker>
          <c:cat>
            <c:numRef>
              <c:f>Sheet1!$B$22:$B$28</c:f>
              <c:numCache>
                <c:formatCode>0</c:formatCode>
                <c:ptCount val="7"/>
                <c:pt idx="0">
                  <c:v>1</c:v>
                </c:pt>
                <c:pt idx="1">
                  <c:v>2.2360679774997898</c:v>
                </c:pt>
                <c:pt idx="2">
                  <c:v>2.7386127875258306</c:v>
                </c:pt>
                <c:pt idx="3">
                  <c:v>3.1622776601683795</c:v>
                </c:pt>
                <c:pt idx="4">
                  <c:v>3.872983346207417</c:v>
                </c:pt>
                <c:pt idx="5">
                  <c:v>5</c:v>
                </c:pt>
                <c:pt idx="6">
                  <c:v>5.4772255750516612</c:v>
                </c:pt>
              </c:numCache>
              <c:extLst/>
            </c:numRef>
          </c:cat>
          <c:val>
            <c:numRef>
              <c:f>Sheet1!$C$22:$C$28</c:f>
              <c:numCache>
                <c:formatCode>0.00</c:formatCode>
                <c:ptCount val="7"/>
                <c:pt idx="0">
                  <c:v>0.8</c:v>
                </c:pt>
                <c:pt idx="1">
                  <c:v>2.2000000000000002</c:v>
                </c:pt>
                <c:pt idx="2">
                  <c:v>3</c:v>
                </c:pt>
                <c:pt idx="3">
                  <c:v>3.4</c:v>
                </c:pt>
                <c:pt idx="4">
                  <c:v>4</c:v>
                </c:pt>
                <c:pt idx="5">
                  <c:v>5</c:v>
                </c:pt>
                <c:pt idx="6">
                  <c:v>5.4</c:v>
                </c:pt>
              </c:numCache>
              <c:extLst/>
            </c:numRef>
          </c:val>
          <c:smooth val="0"/>
          <c:extLst>
            <c:ext xmlns:c16="http://schemas.microsoft.com/office/drawing/2014/chart" uri="{C3380CC4-5D6E-409C-BE32-E72D297353CC}">
              <c16:uniqueId val="{00000000-B572-4A8E-8387-98BEA2F4FA6B}"/>
            </c:ext>
          </c:extLst>
        </c:ser>
        <c:ser>
          <c:idx val="1"/>
          <c:order val="1"/>
          <c:tx>
            <c:strRef>
              <c:f>Sheet1!$D$20</c:f>
              <c:strCache>
                <c:ptCount val="1"/>
                <c:pt idx="0">
                  <c:v>55 µm HTHP</c:v>
                </c:pt>
              </c:strCache>
            </c:strRef>
          </c:tx>
          <c:spPr>
            <a:ln w="28575" cap="rnd">
              <a:solidFill>
                <a:schemeClr val="accent2"/>
              </a:solidFill>
              <a:round/>
            </a:ln>
            <a:effectLst/>
          </c:spPr>
          <c:marker>
            <c:symbol val="none"/>
          </c:marker>
          <c:cat>
            <c:numRef>
              <c:f>Sheet1!$B$22:$B$28</c:f>
              <c:numCache>
                <c:formatCode>0</c:formatCode>
                <c:ptCount val="7"/>
                <c:pt idx="0">
                  <c:v>1</c:v>
                </c:pt>
                <c:pt idx="1">
                  <c:v>2.2360679774997898</c:v>
                </c:pt>
                <c:pt idx="2">
                  <c:v>2.7386127875258306</c:v>
                </c:pt>
                <c:pt idx="3">
                  <c:v>3.1622776601683795</c:v>
                </c:pt>
                <c:pt idx="4">
                  <c:v>3.872983346207417</c:v>
                </c:pt>
                <c:pt idx="5">
                  <c:v>5</c:v>
                </c:pt>
                <c:pt idx="6">
                  <c:v>5.4772255750516612</c:v>
                </c:pt>
              </c:numCache>
              <c:extLst/>
            </c:numRef>
          </c:cat>
          <c:val>
            <c:numRef>
              <c:f>Sheet1!$D$22:$D$28</c:f>
              <c:numCache>
                <c:formatCode>0.00</c:formatCode>
                <c:ptCount val="7"/>
                <c:pt idx="0">
                  <c:v>1</c:v>
                </c:pt>
                <c:pt idx="1">
                  <c:v>2.4</c:v>
                </c:pt>
                <c:pt idx="2">
                  <c:v>3</c:v>
                </c:pt>
                <c:pt idx="3">
                  <c:v>3.6</c:v>
                </c:pt>
                <c:pt idx="4">
                  <c:v>4.2</c:v>
                </c:pt>
                <c:pt idx="5">
                  <c:v>5.2</c:v>
                </c:pt>
                <c:pt idx="6">
                  <c:v>5.8</c:v>
                </c:pt>
              </c:numCache>
              <c:extLst/>
            </c:numRef>
          </c:val>
          <c:smooth val="0"/>
          <c:extLst>
            <c:ext xmlns:c16="http://schemas.microsoft.com/office/drawing/2014/chart" uri="{C3380CC4-5D6E-409C-BE32-E72D297353CC}">
              <c16:uniqueId val="{00000001-B572-4A8E-8387-98BEA2F4FA6B}"/>
            </c:ext>
          </c:extLst>
        </c:ser>
        <c:ser>
          <c:idx val="2"/>
          <c:order val="2"/>
          <c:tx>
            <c:strRef>
              <c:f>Sheet1!$E$20</c:f>
              <c:strCache>
                <c:ptCount val="1"/>
                <c:pt idx="0">
                  <c:v>120 µm  HTHP</c:v>
                </c:pt>
              </c:strCache>
            </c:strRef>
          </c:tx>
          <c:spPr>
            <a:ln w="28575" cap="rnd">
              <a:solidFill>
                <a:schemeClr val="accent3"/>
              </a:solidFill>
              <a:round/>
            </a:ln>
            <a:effectLst/>
          </c:spPr>
          <c:marker>
            <c:symbol val="none"/>
          </c:marker>
          <c:cat>
            <c:numRef>
              <c:f>Sheet1!$B$22:$B$28</c:f>
              <c:numCache>
                <c:formatCode>0</c:formatCode>
                <c:ptCount val="7"/>
                <c:pt idx="0">
                  <c:v>1</c:v>
                </c:pt>
                <c:pt idx="1">
                  <c:v>2.2360679774997898</c:v>
                </c:pt>
                <c:pt idx="2">
                  <c:v>2.7386127875258306</c:v>
                </c:pt>
                <c:pt idx="3">
                  <c:v>3.1622776601683795</c:v>
                </c:pt>
                <c:pt idx="4">
                  <c:v>3.872983346207417</c:v>
                </c:pt>
                <c:pt idx="5">
                  <c:v>5</c:v>
                </c:pt>
                <c:pt idx="6">
                  <c:v>5.4772255750516612</c:v>
                </c:pt>
              </c:numCache>
              <c:extLst/>
            </c:numRef>
          </c:cat>
          <c:val>
            <c:numRef>
              <c:f>Sheet1!$E$22:$E$28</c:f>
              <c:numCache>
                <c:formatCode>0.00</c:formatCode>
                <c:ptCount val="7"/>
                <c:pt idx="0">
                  <c:v>0.3</c:v>
                </c:pt>
                <c:pt idx="1">
                  <c:v>1.6</c:v>
                </c:pt>
                <c:pt idx="2">
                  <c:v>2</c:v>
                </c:pt>
                <c:pt idx="3">
                  <c:v>2.4</c:v>
                </c:pt>
                <c:pt idx="4">
                  <c:v>3</c:v>
                </c:pt>
                <c:pt idx="5">
                  <c:v>3.8</c:v>
                </c:pt>
                <c:pt idx="6">
                  <c:v>4.2</c:v>
                </c:pt>
              </c:numCache>
              <c:extLst/>
            </c:numRef>
          </c:val>
          <c:smooth val="0"/>
          <c:extLst>
            <c:ext xmlns:c16="http://schemas.microsoft.com/office/drawing/2014/chart" uri="{C3380CC4-5D6E-409C-BE32-E72D297353CC}">
              <c16:uniqueId val="{00000002-B572-4A8E-8387-98BEA2F4FA6B}"/>
            </c:ext>
          </c:extLst>
        </c:ser>
        <c:ser>
          <c:idx val="3"/>
          <c:order val="3"/>
          <c:tx>
            <c:strRef>
              <c:f>Sheet1!$F$20</c:f>
              <c:strCache>
                <c:ptCount val="1"/>
                <c:pt idx="0">
                  <c:v>120 µm  PPA</c:v>
                </c:pt>
              </c:strCache>
            </c:strRef>
          </c:tx>
          <c:spPr>
            <a:ln w="28575" cap="rnd">
              <a:solidFill>
                <a:schemeClr val="accent4"/>
              </a:solidFill>
              <a:round/>
            </a:ln>
            <a:effectLst/>
          </c:spPr>
          <c:marker>
            <c:symbol val="none"/>
          </c:marker>
          <c:cat>
            <c:numRef>
              <c:f>Sheet1!$B$22:$B$28</c:f>
              <c:numCache>
                <c:formatCode>0</c:formatCode>
                <c:ptCount val="7"/>
                <c:pt idx="0">
                  <c:v>1</c:v>
                </c:pt>
                <c:pt idx="1">
                  <c:v>2.2360679774997898</c:v>
                </c:pt>
                <c:pt idx="2">
                  <c:v>2.7386127875258306</c:v>
                </c:pt>
                <c:pt idx="3">
                  <c:v>3.1622776601683795</c:v>
                </c:pt>
                <c:pt idx="4">
                  <c:v>3.872983346207417</c:v>
                </c:pt>
                <c:pt idx="5">
                  <c:v>5</c:v>
                </c:pt>
                <c:pt idx="6">
                  <c:v>5.4772255750516612</c:v>
                </c:pt>
              </c:numCache>
              <c:extLst/>
            </c:numRef>
          </c:cat>
          <c:val>
            <c:numRef>
              <c:f>Sheet1!$F$22:$F$28</c:f>
              <c:numCache>
                <c:formatCode>0.00</c:formatCode>
                <c:ptCount val="7"/>
                <c:pt idx="0">
                  <c:v>1</c:v>
                </c:pt>
                <c:pt idx="1">
                  <c:v>2</c:v>
                </c:pt>
                <c:pt idx="2">
                  <c:v>2.5</c:v>
                </c:pt>
                <c:pt idx="3">
                  <c:v>3</c:v>
                </c:pt>
                <c:pt idx="4">
                  <c:v>3.2</c:v>
                </c:pt>
                <c:pt idx="5">
                  <c:v>3.8</c:v>
                </c:pt>
                <c:pt idx="6">
                  <c:v>4.8</c:v>
                </c:pt>
              </c:numCache>
              <c:extLst/>
            </c:numRef>
          </c:val>
          <c:smooth val="0"/>
          <c:extLst>
            <c:ext xmlns:c16="http://schemas.microsoft.com/office/drawing/2014/chart" uri="{C3380CC4-5D6E-409C-BE32-E72D297353CC}">
              <c16:uniqueId val="{00000003-B572-4A8E-8387-98BEA2F4FA6B}"/>
            </c:ext>
          </c:extLst>
        </c:ser>
        <c:dLbls>
          <c:showLegendKey val="0"/>
          <c:showVal val="0"/>
          <c:showCatName val="0"/>
          <c:showSerName val="0"/>
          <c:showPercent val="0"/>
          <c:showBubbleSize val="0"/>
        </c:dLbls>
        <c:smooth val="0"/>
        <c:axId val="1471540847"/>
        <c:axId val="1471542095"/>
      </c:lineChart>
      <c:catAx>
        <c:axId val="1471540847"/>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square root of time</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71542095"/>
        <c:crosses val="autoZero"/>
        <c:auto val="1"/>
        <c:lblAlgn val="ctr"/>
        <c:lblOffset val="100"/>
        <c:noMultiLvlLbl val="0"/>
      </c:catAx>
      <c:valAx>
        <c:axId val="1471542095"/>
        <c:scaling>
          <c:orientation val="minMax"/>
          <c:max val="1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Fluid Loss, ml</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471540847"/>
        <c:crosses val="autoZero"/>
        <c:crossBetween val="between"/>
        <c:majorUnit val="2"/>
      </c:valAx>
      <c:spPr>
        <a:noFill/>
        <a:ln>
          <a:noFill/>
        </a:ln>
        <a:effectLst/>
      </c:spPr>
    </c:plotArea>
    <c:legend>
      <c:legendPos val="b"/>
      <c:layout>
        <c:manualLayout>
          <c:xMode val="edge"/>
          <c:yMode val="edge"/>
          <c:x val="4.5232270626022773E-2"/>
          <c:y val="0.88192105743874605"/>
          <c:w val="0.89999988737514125"/>
          <c:h val="0.1081646736644230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254915234348628E-2"/>
          <c:y val="4.3211571876300363E-2"/>
          <c:w val="0.86397254956964231"/>
          <c:h val="0.66144114763992279"/>
        </c:manualLayout>
      </c:layout>
      <c:scatterChart>
        <c:scatterStyle val="lineMarker"/>
        <c:varyColors val="0"/>
        <c:ser>
          <c:idx val="0"/>
          <c:order val="0"/>
          <c:tx>
            <c:strRef>
              <c:f>'Filtration Project'!$D$5</c:f>
              <c:strCache>
                <c:ptCount val="1"/>
                <c:pt idx="0">
                  <c:v>20 µm </c:v>
                </c:pt>
              </c:strCache>
            </c:strRef>
          </c:tx>
          <c:spPr>
            <a:ln w="25400" cap="rnd">
              <a:noFill/>
              <a:round/>
            </a:ln>
            <a:effectLst/>
          </c:spPr>
          <c:marker>
            <c:symbol val="circle"/>
            <c:size val="15"/>
            <c:spPr>
              <a:solidFill>
                <a:schemeClr val="accent1"/>
              </a:solidFill>
              <a:ln w="9525">
                <a:solidFill>
                  <a:schemeClr val="accent1"/>
                </a:solidFill>
              </a:ln>
              <a:effectLst/>
            </c:spPr>
          </c:marker>
          <c:xVal>
            <c:numRef>
              <c:f>('Filtration results'!$F$41,'Filtration results'!$K$41,'Filtration results'!$M$41,'Filtration results'!$O$41,'Filtration results'!$Q$41,'Filtration results'!$S$41,'Filtration results'!$U$41)</c:f>
              <c:numCache>
                <c:formatCode>General</c:formatCode>
                <c:ptCount val="7"/>
                <c:pt idx="0">
                  <c:v>1</c:v>
                </c:pt>
                <c:pt idx="1">
                  <c:v>7</c:v>
                </c:pt>
                <c:pt idx="2">
                  <c:v>10</c:v>
                </c:pt>
                <c:pt idx="3">
                  <c:v>15</c:v>
                </c:pt>
                <c:pt idx="4">
                  <c:v>20</c:v>
                </c:pt>
                <c:pt idx="5">
                  <c:v>25</c:v>
                </c:pt>
                <c:pt idx="6">
                  <c:v>30</c:v>
                </c:pt>
              </c:numCache>
            </c:numRef>
          </c:xVal>
          <c:yVal>
            <c:numRef>
              <c:f>('Filtration results'!$F$35,'Filtration results'!$K$35,'Filtration results'!$M$35,'Filtration results'!$O$35,'Filtration results'!$Q$35,'Filtration results'!$S$35,'Filtration results'!$U$35)</c:f>
              <c:numCache>
                <c:formatCode>General</c:formatCode>
                <c:ptCount val="7"/>
                <c:pt idx="0">
                  <c:v>8</c:v>
                </c:pt>
                <c:pt idx="1">
                  <c:v>4</c:v>
                </c:pt>
                <c:pt idx="2">
                  <c:v>4.8</c:v>
                </c:pt>
                <c:pt idx="3">
                  <c:v>4.9000000000000004</c:v>
                </c:pt>
                <c:pt idx="4">
                  <c:v>3.2</c:v>
                </c:pt>
                <c:pt idx="5">
                  <c:v>2.8</c:v>
                </c:pt>
                <c:pt idx="6">
                  <c:v>2.8</c:v>
                </c:pt>
              </c:numCache>
            </c:numRef>
          </c:yVal>
          <c:smooth val="0"/>
          <c:extLst>
            <c:ext xmlns:c16="http://schemas.microsoft.com/office/drawing/2014/chart" uri="{C3380CC4-5D6E-409C-BE32-E72D297353CC}">
              <c16:uniqueId val="{00000000-720E-4C2A-BCDD-2DDAC68467A6}"/>
            </c:ext>
          </c:extLst>
        </c:ser>
        <c:ser>
          <c:idx val="1"/>
          <c:order val="1"/>
          <c:tx>
            <c:strRef>
              <c:f>'Filtration Project'!$E$5</c:f>
              <c:strCache>
                <c:ptCount val="1"/>
                <c:pt idx="0">
                  <c:v>120 µm</c:v>
                </c:pt>
              </c:strCache>
            </c:strRef>
          </c:tx>
          <c:spPr>
            <a:ln w="25400" cap="rnd">
              <a:noFill/>
              <a:round/>
            </a:ln>
            <a:effectLst/>
          </c:spPr>
          <c:marker>
            <c:symbol val="circle"/>
            <c:size val="15"/>
            <c:spPr>
              <a:solidFill>
                <a:schemeClr val="accent2"/>
              </a:solidFill>
              <a:ln w="9525">
                <a:solidFill>
                  <a:schemeClr val="accent2"/>
                </a:solidFill>
              </a:ln>
              <a:effectLst/>
            </c:spPr>
          </c:marker>
          <c:xVal>
            <c:numRef>
              <c:f>('Filtration results'!$F$41,'Filtration results'!$K$41,'Filtration results'!$M$41,'Filtration results'!$O$41,'Filtration results'!$Q$41,'Filtration results'!$S$41,'Filtration results'!$U$41)</c:f>
              <c:numCache>
                <c:formatCode>General</c:formatCode>
                <c:ptCount val="7"/>
                <c:pt idx="0">
                  <c:v>1</c:v>
                </c:pt>
                <c:pt idx="1">
                  <c:v>7</c:v>
                </c:pt>
                <c:pt idx="2">
                  <c:v>10</c:v>
                </c:pt>
                <c:pt idx="3">
                  <c:v>15</c:v>
                </c:pt>
                <c:pt idx="4">
                  <c:v>20</c:v>
                </c:pt>
                <c:pt idx="5">
                  <c:v>25</c:v>
                </c:pt>
                <c:pt idx="6">
                  <c:v>30</c:v>
                </c:pt>
              </c:numCache>
            </c:numRef>
          </c:xVal>
          <c:yVal>
            <c:numRef>
              <c:f>('Filtration results'!$F$38,'Filtration results'!$K$38,'Filtration results'!$M$38,'Filtration results'!$O$38,'Filtration results'!$Q$38,'Filtration results'!$S$38,'Filtration results'!$U$38)</c:f>
              <c:numCache>
                <c:formatCode>General</c:formatCode>
                <c:ptCount val="7"/>
                <c:pt idx="0">
                  <c:v>10.7</c:v>
                </c:pt>
                <c:pt idx="1">
                  <c:v>7.8</c:v>
                </c:pt>
                <c:pt idx="2">
                  <c:v>8</c:v>
                </c:pt>
                <c:pt idx="3">
                  <c:v>8</c:v>
                </c:pt>
                <c:pt idx="4">
                  <c:v>5.8</c:v>
                </c:pt>
                <c:pt idx="5">
                  <c:v>5.7</c:v>
                </c:pt>
                <c:pt idx="6">
                  <c:v>6</c:v>
                </c:pt>
              </c:numCache>
            </c:numRef>
          </c:yVal>
          <c:smooth val="0"/>
          <c:extLst>
            <c:ext xmlns:c16="http://schemas.microsoft.com/office/drawing/2014/chart" uri="{C3380CC4-5D6E-409C-BE32-E72D297353CC}">
              <c16:uniqueId val="{00000001-720E-4C2A-BCDD-2DDAC68467A6}"/>
            </c:ext>
          </c:extLst>
        </c:ser>
        <c:dLbls>
          <c:showLegendKey val="0"/>
          <c:showVal val="0"/>
          <c:showCatName val="0"/>
          <c:showSerName val="0"/>
          <c:showPercent val="0"/>
          <c:showBubbleSize val="0"/>
        </c:dLbls>
        <c:axId val="916229200"/>
        <c:axId val="916231280"/>
      </c:scatterChart>
      <c:valAx>
        <c:axId val="916229200"/>
        <c:scaling>
          <c:orientation val="minMax"/>
          <c:max val="35"/>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Time, days</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16231280"/>
        <c:crosses val="autoZero"/>
        <c:crossBetween val="midCat"/>
        <c:majorUnit val="5"/>
      </c:valAx>
      <c:valAx>
        <c:axId val="916231280"/>
        <c:scaling>
          <c:orientation val="minMax"/>
          <c:max val="15"/>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Fluid Loss, ml</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916229200"/>
        <c:crosses val="autoZero"/>
        <c:crossBetween val="midCat"/>
      </c:valAx>
      <c:spPr>
        <a:noFill/>
        <a:ln>
          <a:noFill/>
        </a:ln>
        <a:effectLst/>
      </c:spPr>
    </c:plotArea>
    <c:legend>
      <c:legendPos val="b"/>
      <c:layout>
        <c:manualLayout>
          <c:xMode val="edge"/>
          <c:yMode val="edge"/>
          <c:x val="0.71353802802484068"/>
          <c:y val="6.3976593469810356E-2"/>
          <c:w val="0.23425367091636998"/>
          <c:h val="0.1087425765652685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1677086674449"/>
          <c:y val="6.6177157470738129E-2"/>
          <c:w val="0.71869700653106383"/>
          <c:h val="0.63436029786838644"/>
        </c:manualLayout>
      </c:layout>
      <c:barChart>
        <c:barDir val="col"/>
        <c:grouping val="clustered"/>
        <c:varyColors val="0"/>
        <c:ser>
          <c:idx val="0"/>
          <c:order val="0"/>
          <c:tx>
            <c:strRef>
              <c:f>'[Chart 2 in Microsoft PowerPoint]Drilling Parameters'!$A$14</c:f>
              <c:strCache>
                <c:ptCount val="1"/>
                <c:pt idx="0">
                  <c:v>ECD (ppg)</c:v>
                </c:pt>
              </c:strCache>
            </c:strRef>
          </c:tx>
          <c:spPr>
            <a:solidFill>
              <a:schemeClr val="accent1"/>
            </a:solidFill>
            <a:ln>
              <a:noFill/>
            </a:ln>
            <a:effectLst/>
          </c:spPr>
          <c:invertIfNegative val="0"/>
          <c:cat>
            <c:numRef>
              <c:f>'[Chart 2 in Microsoft PowerPoint]Drilling Parameters'!$B$15:$B$22</c:f>
              <c:numCache>
                <c:formatCode>General</c:formatCode>
                <c:ptCount val="8"/>
                <c:pt idx="0">
                  <c:v>5961</c:v>
                </c:pt>
                <c:pt idx="1">
                  <c:v>5964</c:v>
                </c:pt>
                <c:pt idx="2">
                  <c:v>6074</c:v>
                </c:pt>
                <c:pt idx="3">
                  <c:v>6088</c:v>
                </c:pt>
                <c:pt idx="4">
                  <c:v>6098</c:v>
                </c:pt>
                <c:pt idx="5">
                  <c:v>6108</c:v>
                </c:pt>
                <c:pt idx="6">
                  <c:v>6114</c:v>
                </c:pt>
                <c:pt idx="7">
                  <c:v>6261</c:v>
                </c:pt>
              </c:numCache>
            </c:numRef>
          </c:cat>
          <c:val>
            <c:numRef>
              <c:f>'[Chart 2 in Microsoft PowerPoint]Drilling Parameters'!$A$15:$A$22</c:f>
              <c:numCache>
                <c:formatCode>General</c:formatCode>
                <c:ptCount val="8"/>
                <c:pt idx="0">
                  <c:v>13.55</c:v>
                </c:pt>
                <c:pt idx="1">
                  <c:v>13.6</c:v>
                </c:pt>
                <c:pt idx="2">
                  <c:v>13.6</c:v>
                </c:pt>
                <c:pt idx="3">
                  <c:v>13.4</c:v>
                </c:pt>
                <c:pt idx="4">
                  <c:v>13.35</c:v>
                </c:pt>
                <c:pt idx="5">
                  <c:v>13.4</c:v>
                </c:pt>
                <c:pt idx="6">
                  <c:v>13.35</c:v>
                </c:pt>
                <c:pt idx="7">
                  <c:v>13.3</c:v>
                </c:pt>
              </c:numCache>
            </c:numRef>
          </c:val>
          <c:extLst>
            <c:ext xmlns:c16="http://schemas.microsoft.com/office/drawing/2014/chart" uri="{C3380CC4-5D6E-409C-BE32-E72D297353CC}">
              <c16:uniqueId val="{00000000-967F-4C43-8166-65D21621760A}"/>
            </c:ext>
          </c:extLst>
        </c:ser>
        <c:ser>
          <c:idx val="3"/>
          <c:order val="3"/>
          <c:tx>
            <c:strRef>
              <c:f>'[Chart 2 in Microsoft PowerPoint]Drilling Parameters'!$D$14</c:f>
              <c:strCache>
                <c:ptCount val="1"/>
                <c:pt idx="0">
                  <c:v>MW ( ppg)</c:v>
                </c:pt>
              </c:strCache>
            </c:strRef>
          </c:tx>
          <c:spPr>
            <a:solidFill>
              <a:schemeClr val="accent1">
                <a:lumMod val="50000"/>
                <a:lumOff val="50000"/>
              </a:schemeClr>
            </a:solidFill>
            <a:ln>
              <a:noFill/>
            </a:ln>
            <a:effectLst/>
          </c:spPr>
          <c:invertIfNegative val="0"/>
          <c:val>
            <c:numRef>
              <c:f>'[Chart 2 in Microsoft PowerPoint]Drilling Parameters'!$D$15:$D$22</c:f>
              <c:numCache>
                <c:formatCode>General</c:formatCode>
                <c:ptCount val="8"/>
                <c:pt idx="0">
                  <c:v>12.9</c:v>
                </c:pt>
                <c:pt idx="1">
                  <c:v>13</c:v>
                </c:pt>
                <c:pt idx="2">
                  <c:v>13</c:v>
                </c:pt>
                <c:pt idx="3">
                  <c:v>13</c:v>
                </c:pt>
                <c:pt idx="4">
                  <c:v>13</c:v>
                </c:pt>
                <c:pt idx="5">
                  <c:v>13</c:v>
                </c:pt>
                <c:pt idx="6">
                  <c:v>13</c:v>
                </c:pt>
                <c:pt idx="7">
                  <c:v>13.2</c:v>
                </c:pt>
              </c:numCache>
            </c:numRef>
          </c:val>
          <c:extLst>
            <c:ext xmlns:c16="http://schemas.microsoft.com/office/drawing/2014/chart" uri="{C3380CC4-5D6E-409C-BE32-E72D297353CC}">
              <c16:uniqueId val="{00000001-967F-4C43-8166-65D21621760A}"/>
            </c:ext>
          </c:extLst>
        </c:ser>
        <c:dLbls>
          <c:showLegendKey val="0"/>
          <c:showVal val="0"/>
          <c:showCatName val="0"/>
          <c:showSerName val="0"/>
          <c:showPercent val="0"/>
          <c:showBubbleSize val="0"/>
        </c:dLbls>
        <c:gapWidth val="150"/>
        <c:axId val="1399365599"/>
        <c:axId val="1399368511"/>
        <c:extLst>
          <c:ext xmlns:c15="http://schemas.microsoft.com/office/drawing/2012/chart" uri="{02D57815-91ED-43cb-92C2-25804820EDAC}">
            <c15:filteredBarSeries>
              <c15:ser>
                <c:idx val="1"/>
                <c:order val="1"/>
                <c:tx>
                  <c:strRef>
                    <c:extLst>
                      <c:ext uri="{02D57815-91ED-43cb-92C2-25804820EDAC}">
                        <c15:formulaRef>
                          <c15:sqref>'[Chart 2 in Microsoft PowerPoint]Drilling Parameters'!$B$14</c15:sqref>
                        </c15:formulaRef>
                      </c:ext>
                    </c:extLst>
                    <c:strCache>
                      <c:ptCount val="1"/>
                      <c:pt idx="0">
                        <c:v>Well Depth (m)</c:v>
                      </c:pt>
                    </c:strCache>
                  </c:strRef>
                </c:tx>
                <c:spPr>
                  <a:solidFill>
                    <a:schemeClr val="accent2"/>
                  </a:solidFill>
                  <a:ln>
                    <a:noFill/>
                  </a:ln>
                  <a:effectLst/>
                </c:spPr>
                <c:invertIfNegative val="0"/>
                <c:cat>
                  <c:numRef>
                    <c:extLst>
                      <c:ext uri="{02D57815-91ED-43cb-92C2-25804820EDAC}">
                        <c15:formulaRef>
                          <c15:sqref>'[Chart 2 in Microsoft PowerPoint]Drilling Parameters'!$B$15:$B$22</c15:sqref>
                        </c15:formulaRef>
                      </c:ext>
                    </c:extLst>
                    <c:numCache>
                      <c:formatCode>General</c:formatCode>
                      <c:ptCount val="8"/>
                      <c:pt idx="0">
                        <c:v>5961</c:v>
                      </c:pt>
                      <c:pt idx="1">
                        <c:v>5964</c:v>
                      </c:pt>
                      <c:pt idx="2">
                        <c:v>6074</c:v>
                      </c:pt>
                      <c:pt idx="3">
                        <c:v>6088</c:v>
                      </c:pt>
                      <c:pt idx="4">
                        <c:v>6098</c:v>
                      </c:pt>
                      <c:pt idx="5">
                        <c:v>6108</c:v>
                      </c:pt>
                      <c:pt idx="6">
                        <c:v>6114</c:v>
                      </c:pt>
                      <c:pt idx="7">
                        <c:v>6261</c:v>
                      </c:pt>
                    </c:numCache>
                  </c:numRef>
                </c:cat>
                <c:val>
                  <c:numRef>
                    <c:extLst>
                      <c:ext uri="{02D57815-91ED-43cb-92C2-25804820EDAC}">
                        <c15:formulaRef>
                          <c15:sqref>'[Chart 2 in Microsoft PowerPoint]Drilling Parameters'!$B$15:$B$22</c15:sqref>
                        </c15:formulaRef>
                      </c:ext>
                    </c:extLst>
                    <c:numCache>
                      <c:formatCode>General</c:formatCode>
                      <c:ptCount val="8"/>
                      <c:pt idx="0">
                        <c:v>5961</c:v>
                      </c:pt>
                      <c:pt idx="1">
                        <c:v>5964</c:v>
                      </c:pt>
                      <c:pt idx="2">
                        <c:v>6074</c:v>
                      </c:pt>
                      <c:pt idx="3">
                        <c:v>6088</c:v>
                      </c:pt>
                      <c:pt idx="4">
                        <c:v>6098</c:v>
                      </c:pt>
                      <c:pt idx="5">
                        <c:v>6108</c:v>
                      </c:pt>
                      <c:pt idx="6">
                        <c:v>6114</c:v>
                      </c:pt>
                      <c:pt idx="7">
                        <c:v>6261</c:v>
                      </c:pt>
                    </c:numCache>
                  </c:numRef>
                </c:val>
                <c:extLst>
                  <c:ext xmlns:c16="http://schemas.microsoft.com/office/drawing/2014/chart" uri="{C3380CC4-5D6E-409C-BE32-E72D297353CC}">
                    <c16:uniqueId val="{00000003-967F-4C43-8166-65D21621760A}"/>
                  </c:ext>
                </c:extLst>
              </c15:ser>
            </c15:filteredBarSeries>
          </c:ext>
        </c:extLst>
      </c:barChart>
      <c:lineChart>
        <c:grouping val="standard"/>
        <c:varyColors val="0"/>
        <c:ser>
          <c:idx val="2"/>
          <c:order val="2"/>
          <c:tx>
            <c:strRef>
              <c:f>'[Chart 2 in Microsoft PowerPoint]Drilling Parameters'!$C$14</c:f>
              <c:strCache>
                <c:ptCount val="1"/>
                <c:pt idx="0">
                  <c:v>WOB (klb)</c:v>
                </c:pt>
              </c:strCache>
            </c:strRef>
          </c:tx>
          <c:spPr>
            <a:ln w="28575" cap="rnd">
              <a:solidFill>
                <a:schemeClr val="accent4"/>
              </a:solidFill>
              <a:round/>
            </a:ln>
            <a:effectLst/>
          </c:spPr>
          <c:marker>
            <c:symbol val="circle"/>
            <c:size val="9"/>
            <c:spPr>
              <a:solidFill>
                <a:schemeClr val="bg2">
                  <a:lumMod val="75000"/>
                </a:schemeClr>
              </a:solidFill>
              <a:ln w="9525">
                <a:solidFill>
                  <a:schemeClr val="bg2">
                    <a:lumMod val="90000"/>
                  </a:schemeClr>
                </a:solidFill>
              </a:ln>
              <a:effectLst/>
            </c:spPr>
          </c:marker>
          <c:val>
            <c:numRef>
              <c:f>'[Chart 2 in Microsoft PowerPoint]Drilling Parameters'!$C$15:$C$22</c:f>
              <c:numCache>
                <c:formatCode>General</c:formatCode>
                <c:ptCount val="8"/>
                <c:pt idx="0">
                  <c:v>35</c:v>
                </c:pt>
                <c:pt idx="1">
                  <c:v>35</c:v>
                </c:pt>
                <c:pt idx="2">
                  <c:v>40</c:v>
                </c:pt>
                <c:pt idx="3">
                  <c:v>15</c:v>
                </c:pt>
                <c:pt idx="4">
                  <c:v>20</c:v>
                </c:pt>
                <c:pt idx="5">
                  <c:v>16</c:v>
                </c:pt>
                <c:pt idx="6">
                  <c:v>16</c:v>
                </c:pt>
                <c:pt idx="7">
                  <c:v>16</c:v>
                </c:pt>
              </c:numCache>
            </c:numRef>
          </c:val>
          <c:smooth val="0"/>
          <c:extLst>
            <c:ext xmlns:c16="http://schemas.microsoft.com/office/drawing/2014/chart" uri="{C3380CC4-5D6E-409C-BE32-E72D297353CC}">
              <c16:uniqueId val="{00000002-967F-4C43-8166-65D21621760A}"/>
            </c:ext>
          </c:extLst>
        </c:ser>
        <c:dLbls>
          <c:showLegendKey val="0"/>
          <c:showVal val="0"/>
          <c:showCatName val="0"/>
          <c:showSerName val="0"/>
          <c:showPercent val="0"/>
          <c:showBubbleSize val="0"/>
        </c:dLbls>
        <c:marker val="1"/>
        <c:smooth val="0"/>
        <c:axId val="1399366015"/>
        <c:axId val="1399373087"/>
      </c:lineChart>
      <c:catAx>
        <c:axId val="1399365599"/>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a:t>Depth (m)</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99368511"/>
        <c:crosses val="autoZero"/>
        <c:auto val="1"/>
        <c:lblAlgn val="ctr"/>
        <c:lblOffset val="100"/>
        <c:noMultiLvlLbl val="0"/>
      </c:catAx>
      <c:valAx>
        <c:axId val="1399368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a:t>Density (ppg)</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99365599"/>
        <c:crosses val="autoZero"/>
        <c:crossBetween val="between"/>
      </c:valAx>
      <c:valAx>
        <c:axId val="1399373087"/>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pt-BR"/>
                  <a:t>WOB (klb)</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99366015"/>
        <c:crosses val="max"/>
        <c:crossBetween val="between"/>
      </c:valAx>
      <c:catAx>
        <c:axId val="1399366015"/>
        <c:scaling>
          <c:orientation val="minMax"/>
        </c:scaling>
        <c:delete val="1"/>
        <c:axPos val="b"/>
        <c:majorTickMark val="none"/>
        <c:minorTickMark val="none"/>
        <c:tickLblPos val="nextTo"/>
        <c:crossAx val="139937308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BEAEF-C039-49FF-8C23-AC5080F74E99}"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endParaRPr lang="en-US"/>
        </a:p>
      </dgm:t>
    </dgm:pt>
    <dgm:pt modelId="{88AB079B-E45A-49FE-BDCF-8A6AEA4F92FB}">
      <dgm:prSet phldrT="[Text]"/>
      <dgm:spPr/>
      <dgm:t>
        <a:bodyPr/>
        <a:lstStyle/>
        <a:p>
          <a:r>
            <a:rPr lang="en-US" b="0" dirty="0"/>
            <a:t>Optimized rheology to provide low ECD </a:t>
          </a:r>
        </a:p>
      </dgm:t>
    </dgm:pt>
    <dgm:pt modelId="{60515BC0-43B5-4AA0-861B-E2BC1A55B843}" type="parTrans" cxnId="{2998439D-0C90-4796-9968-91CCA926687A}">
      <dgm:prSet/>
      <dgm:spPr/>
      <dgm:t>
        <a:bodyPr/>
        <a:lstStyle/>
        <a:p>
          <a:endParaRPr lang="en-US" b="0"/>
        </a:p>
      </dgm:t>
    </dgm:pt>
    <dgm:pt modelId="{FA79F39D-A822-485B-AC35-A2596468EE6A}" type="sibTrans" cxnId="{2998439D-0C90-4796-9968-91CCA926687A}">
      <dgm:prSet/>
      <dgm:spPr/>
      <dgm:t>
        <a:bodyPr/>
        <a:lstStyle/>
        <a:p>
          <a:endParaRPr lang="en-US" b="0"/>
        </a:p>
      </dgm:t>
    </dgm:pt>
    <dgm:pt modelId="{48986E5B-7BB7-4D11-BBC9-64035BCA2972}">
      <dgm:prSet/>
      <dgm:spPr/>
      <dgm:t>
        <a:bodyPr/>
        <a:lstStyle/>
        <a:p>
          <a:endParaRPr lang="en-US" b="0" dirty="0"/>
        </a:p>
      </dgm:t>
    </dgm:pt>
    <dgm:pt modelId="{9CCDC9D6-C934-4BCD-9A8F-96DC495E7FAC}" type="parTrans" cxnId="{B6015FF6-D059-4105-A29B-0CBB28614CFD}">
      <dgm:prSet/>
      <dgm:spPr/>
      <dgm:t>
        <a:bodyPr/>
        <a:lstStyle/>
        <a:p>
          <a:endParaRPr lang="en-US" b="0"/>
        </a:p>
      </dgm:t>
    </dgm:pt>
    <dgm:pt modelId="{9D860455-EED5-4D7D-82CF-36A0F35F33C8}" type="sibTrans" cxnId="{B6015FF6-D059-4105-A29B-0CBB28614CFD}">
      <dgm:prSet/>
      <dgm:spPr/>
      <dgm:t>
        <a:bodyPr/>
        <a:lstStyle/>
        <a:p>
          <a:endParaRPr lang="en-US" b="0"/>
        </a:p>
      </dgm:t>
    </dgm:pt>
    <dgm:pt modelId="{4A44F571-5290-4065-92F4-B18B4E3FC983}">
      <dgm:prSet/>
      <dgm:spPr/>
      <dgm:t>
        <a:bodyPr/>
        <a:lstStyle/>
        <a:p>
          <a:endParaRPr lang="en-US" b="0" dirty="0"/>
        </a:p>
      </dgm:t>
    </dgm:pt>
    <dgm:pt modelId="{6212F35B-BF83-4496-BF81-DC5CF5DB7C2B}" type="sibTrans" cxnId="{9489F29A-0F1D-48D6-B22E-FE386C557273}">
      <dgm:prSet/>
      <dgm:spPr/>
      <dgm:t>
        <a:bodyPr/>
        <a:lstStyle/>
        <a:p>
          <a:endParaRPr lang="en-US" b="0"/>
        </a:p>
      </dgm:t>
    </dgm:pt>
    <dgm:pt modelId="{BA808779-C131-4A9B-A7F1-5D08FA75C4BF}" type="parTrans" cxnId="{9489F29A-0F1D-48D6-B22E-FE386C557273}">
      <dgm:prSet/>
      <dgm:spPr/>
      <dgm:t>
        <a:bodyPr/>
        <a:lstStyle/>
        <a:p>
          <a:endParaRPr lang="en-US" b="0"/>
        </a:p>
      </dgm:t>
    </dgm:pt>
    <dgm:pt modelId="{0BB2A08F-F962-4EB2-885C-9770015DDA00}">
      <dgm:prSet/>
      <dgm:spPr/>
      <dgm:t>
        <a:bodyPr/>
        <a:lstStyle/>
        <a:p>
          <a:r>
            <a:rPr lang="en-US" b="0"/>
            <a:t>Environmentally-friendly components</a:t>
          </a:r>
          <a:endParaRPr lang="en-US" b="0" dirty="0"/>
        </a:p>
      </dgm:t>
    </dgm:pt>
    <dgm:pt modelId="{9EDF9D00-D28F-41F8-A6E4-0DD833BB8EB8}" type="parTrans" cxnId="{3217D2B3-CC65-4299-843A-0CF2A39713D2}">
      <dgm:prSet/>
      <dgm:spPr/>
      <dgm:t>
        <a:bodyPr/>
        <a:lstStyle/>
        <a:p>
          <a:endParaRPr lang="en-US" b="0"/>
        </a:p>
      </dgm:t>
    </dgm:pt>
    <dgm:pt modelId="{4F937C04-B822-48C6-B03A-B2E1F8925950}" type="sibTrans" cxnId="{3217D2B3-CC65-4299-843A-0CF2A39713D2}">
      <dgm:prSet/>
      <dgm:spPr/>
      <dgm:t>
        <a:bodyPr/>
        <a:lstStyle/>
        <a:p>
          <a:endParaRPr lang="en-US" b="0"/>
        </a:p>
      </dgm:t>
    </dgm:pt>
    <dgm:pt modelId="{7EFF7B42-A693-4C14-8810-BB42B3315F17}">
      <dgm:prSet/>
      <dgm:spPr/>
      <dgm:t>
        <a:bodyPr/>
        <a:lstStyle/>
        <a:p>
          <a:pPr>
            <a:buFont typeface="Arial" panose="020B0604020202020204" pitchFamily="34" charset="0"/>
            <a:buChar char="•"/>
          </a:pPr>
          <a:r>
            <a:rPr lang="en-US" b="0">
              <a:cs typeface="Poppins SemiBold"/>
            </a:rPr>
            <a:t>Reduces costs by maximizing operational efficiency </a:t>
          </a:r>
          <a:endParaRPr lang="en-US" b="0"/>
        </a:p>
      </dgm:t>
    </dgm:pt>
    <dgm:pt modelId="{5298087C-E4EA-4C8E-8529-74FE832451C4}" type="parTrans" cxnId="{C0B6813C-EF35-42BA-88B3-0FEF29ACA2B9}">
      <dgm:prSet/>
      <dgm:spPr/>
      <dgm:t>
        <a:bodyPr/>
        <a:lstStyle/>
        <a:p>
          <a:endParaRPr lang="en-US" b="0"/>
        </a:p>
      </dgm:t>
    </dgm:pt>
    <dgm:pt modelId="{3A4D99E7-7971-4792-A545-B3E3FF5AFEEA}" type="sibTrans" cxnId="{C0B6813C-EF35-42BA-88B3-0FEF29ACA2B9}">
      <dgm:prSet/>
      <dgm:spPr/>
      <dgm:t>
        <a:bodyPr/>
        <a:lstStyle/>
        <a:p>
          <a:endParaRPr lang="en-US" b="0"/>
        </a:p>
      </dgm:t>
    </dgm:pt>
    <dgm:pt modelId="{2191D68C-D57C-41AB-A943-C45C2C90A30A}">
      <dgm:prSet phldrT="[Text]"/>
      <dgm:spPr/>
      <dgm:t>
        <a:bodyPr/>
        <a:lstStyle/>
        <a:p>
          <a:endParaRPr lang="en-US" b="0" dirty="0"/>
        </a:p>
      </dgm:t>
    </dgm:pt>
    <dgm:pt modelId="{40A897B9-C9F9-46B6-ADCC-94697D9DD90F}" type="parTrans" cxnId="{74F4A171-A79F-4F8D-93DC-03C72CE8B97A}">
      <dgm:prSet/>
      <dgm:spPr/>
      <dgm:t>
        <a:bodyPr/>
        <a:lstStyle/>
        <a:p>
          <a:endParaRPr lang="en-US" b="0"/>
        </a:p>
      </dgm:t>
    </dgm:pt>
    <dgm:pt modelId="{C95421D2-F7F6-4AAB-BDC2-93E3D5E3DF0B}" type="sibTrans" cxnId="{74F4A171-A79F-4F8D-93DC-03C72CE8B97A}">
      <dgm:prSet/>
      <dgm:spPr/>
      <dgm:t>
        <a:bodyPr/>
        <a:lstStyle/>
        <a:p>
          <a:endParaRPr lang="en-US" b="0"/>
        </a:p>
      </dgm:t>
    </dgm:pt>
    <dgm:pt modelId="{2F84EC5B-0C89-43B2-B5FF-9761E9B98A01}">
      <dgm:prSet phldrT="[Text]"/>
      <dgm:spPr/>
      <dgm:t>
        <a:bodyPr/>
        <a:lstStyle/>
        <a:p>
          <a:r>
            <a:rPr lang="en-US" b="0"/>
            <a:t>Forms a nondamaging, easily removable filtercake</a:t>
          </a:r>
          <a:endParaRPr lang="en-US" b="0" dirty="0"/>
        </a:p>
      </dgm:t>
    </dgm:pt>
    <dgm:pt modelId="{D75DA727-B51B-4622-8F1F-CA5ECECEF2E5}" type="parTrans" cxnId="{5285C065-EE8D-4AF1-BA61-749579ACF03A}">
      <dgm:prSet/>
      <dgm:spPr/>
      <dgm:t>
        <a:bodyPr/>
        <a:lstStyle/>
        <a:p>
          <a:endParaRPr lang="en-US" b="0"/>
        </a:p>
      </dgm:t>
    </dgm:pt>
    <dgm:pt modelId="{3820112D-AA60-4E45-B72F-C5E4DA7F3B43}" type="sibTrans" cxnId="{5285C065-EE8D-4AF1-BA61-749579ACF03A}">
      <dgm:prSet/>
      <dgm:spPr/>
      <dgm:t>
        <a:bodyPr/>
        <a:lstStyle/>
        <a:p>
          <a:endParaRPr lang="en-US" b="0"/>
        </a:p>
      </dgm:t>
    </dgm:pt>
    <dgm:pt modelId="{0929C118-C3A5-4228-BE63-0515082685D9}">
      <dgm:prSet phldrT="[Text]"/>
      <dgm:spPr/>
      <dgm:t>
        <a:bodyPr/>
        <a:lstStyle/>
        <a:p>
          <a:endParaRPr lang="en-US" b="0" dirty="0"/>
        </a:p>
      </dgm:t>
    </dgm:pt>
    <dgm:pt modelId="{073821FA-C2F3-4F62-A86D-C8F17AE44F86}" type="sibTrans" cxnId="{C40EEFB7-5DB5-4822-A600-346F6F1A31EF}">
      <dgm:prSet/>
      <dgm:spPr/>
      <dgm:t>
        <a:bodyPr/>
        <a:lstStyle/>
        <a:p>
          <a:endParaRPr lang="en-US" b="0"/>
        </a:p>
      </dgm:t>
    </dgm:pt>
    <dgm:pt modelId="{D0CA4CAF-21BA-4A00-A9D7-1858F2AED44A}" type="parTrans" cxnId="{C40EEFB7-5DB5-4822-A600-346F6F1A31EF}">
      <dgm:prSet/>
      <dgm:spPr/>
      <dgm:t>
        <a:bodyPr/>
        <a:lstStyle/>
        <a:p>
          <a:endParaRPr lang="en-US" b="0"/>
        </a:p>
      </dgm:t>
    </dgm:pt>
    <dgm:pt modelId="{5556BFE3-2086-44D2-9115-B0F06DCB3C0D}" type="pres">
      <dgm:prSet presAssocID="{44BBEAEF-C039-49FF-8C23-AC5080F74E99}" presName="linearFlow" presStyleCnt="0">
        <dgm:presLayoutVars>
          <dgm:dir/>
          <dgm:animLvl val="lvl"/>
          <dgm:resizeHandles val="exact"/>
        </dgm:presLayoutVars>
      </dgm:prSet>
      <dgm:spPr/>
    </dgm:pt>
    <dgm:pt modelId="{6D157092-F6CA-4C68-8A31-30724C134E19}" type="pres">
      <dgm:prSet presAssocID="{2191D68C-D57C-41AB-A943-C45C2C90A30A}" presName="composite" presStyleCnt="0"/>
      <dgm:spPr/>
    </dgm:pt>
    <dgm:pt modelId="{0B6C49E3-499D-4464-AD96-7B915CCB8186}" type="pres">
      <dgm:prSet presAssocID="{2191D68C-D57C-41AB-A943-C45C2C90A30A}" presName="parentText" presStyleLbl="alignNode1" presStyleIdx="0" presStyleCnt="4">
        <dgm:presLayoutVars>
          <dgm:chMax val="1"/>
          <dgm:bulletEnabled val="1"/>
        </dgm:presLayoutVars>
      </dgm:prSet>
      <dgm:spPr/>
    </dgm:pt>
    <dgm:pt modelId="{4372A765-CCD2-4FC7-9F2C-2554445FA3BC}" type="pres">
      <dgm:prSet presAssocID="{2191D68C-D57C-41AB-A943-C45C2C90A30A}" presName="descendantText" presStyleLbl="alignAcc1" presStyleIdx="0" presStyleCnt="4">
        <dgm:presLayoutVars>
          <dgm:bulletEnabled val="1"/>
        </dgm:presLayoutVars>
      </dgm:prSet>
      <dgm:spPr/>
    </dgm:pt>
    <dgm:pt modelId="{558D2949-C2A0-4981-94FF-B9EDBEBC6BA1}" type="pres">
      <dgm:prSet presAssocID="{C95421D2-F7F6-4AAB-BDC2-93E3D5E3DF0B}" presName="sp" presStyleCnt="0"/>
      <dgm:spPr/>
    </dgm:pt>
    <dgm:pt modelId="{68C39834-84D1-4C8E-8C62-DDDFFB98CB93}" type="pres">
      <dgm:prSet presAssocID="{0929C118-C3A5-4228-BE63-0515082685D9}" presName="composite" presStyleCnt="0"/>
      <dgm:spPr/>
    </dgm:pt>
    <dgm:pt modelId="{84EBEAA9-7EB0-49A5-9E0D-6E2A9C76BF70}" type="pres">
      <dgm:prSet presAssocID="{0929C118-C3A5-4228-BE63-0515082685D9}" presName="parentText" presStyleLbl="alignNode1" presStyleIdx="1" presStyleCnt="4">
        <dgm:presLayoutVars>
          <dgm:chMax val="1"/>
          <dgm:bulletEnabled val="1"/>
        </dgm:presLayoutVars>
      </dgm:prSet>
      <dgm:spPr/>
    </dgm:pt>
    <dgm:pt modelId="{0ED67168-D4A8-49B9-9921-1C246EC00D5E}" type="pres">
      <dgm:prSet presAssocID="{0929C118-C3A5-4228-BE63-0515082685D9}" presName="descendantText" presStyleLbl="alignAcc1" presStyleIdx="1" presStyleCnt="4">
        <dgm:presLayoutVars>
          <dgm:bulletEnabled val="1"/>
        </dgm:presLayoutVars>
      </dgm:prSet>
      <dgm:spPr/>
    </dgm:pt>
    <dgm:pt modelId="{F0223913-7828-4D1E-ABF4-D5DF144F81A6}" type="pres">
      <dgm:prSet presAssocID="{073821FA-C2F3-4F62-A86D-C8F17AE44F86}" presName="sp" presStyleCnt="0"/>
      <dgm:spPr/>
    </dgm:pt>
    <dgm:pt modelId="{83BD0D8A-F00E-4A23-951F-E96A473B36D4}" type="pres">
      <dgm:prSet presAssocID="{4A44F571-5290-4065-92F4-B18B4E3FC983}" presName="composite" presStyleCnt="0"/>
      <dgm:spPr/>
    </dgm:pt>
    <dgm:pt modelId="{492C1B88-A1CC-48E0-9B42-DF3E62C512E8}" type="pres">
      <dgm:prSet presAssocID="{4A44F571-5290-4065-92F4-B18B4E3FC983}" presName="parentText" presStyleLbl="alignNode1" presStyleIdx="2" presStyleCnt="4">
        <dgm:presLayoutVars>
          <dgm:chMax val="1"/>
          <dgm:bulletEnabled val="1"/>
        </dgm:presLayoutVars>
      </dgm:prSet>
      <dgm:spPr/>
    </dgm:pt>
    <dgm:pt modelId="{4E2E7A44-4CB7-4F72-90AF-2AFB2D34448D}" type="pres">
      <dgm:prSet presAssocID="{4A44F571-5290-4065-92F4-B18B4E3FC983}" presName="descendantText" presStyleLbl="alignAcc1" presStyleIdx="2" presStyleCnt="4">
        <dgm:presLayoutVars>
          <dgm:bulletEnabled val="1"/>
        </dgm:presLayoutVars>
      </dgm:prSet>
      <dgm:spPr/>
    </dgm:pt>
    <dgm:pt modelId="{F8AC14DF-6560-49B3-A006-D4C3ED6D0E4B}" type="pres">
      <dgm:prSet presAssocID="{6212F35B-BF83-4496-BF81-DC5CF5DB7C2B}" presName="sp" presStyleCnt="0"/>
      <dgm:spPr/>
    </dgm:pt>
    <dgm:pt modelId="{2598E6FB-3FC7-494E-985B-6F6A71054940}" type="pres">
      <dgm:prSet presAssocID="{48986E5B-7BB7-4D11-BBC9-64035BCA2972}" presName="composite" presStyleCnt="0"/>
      <dgm:spPr/>
    </dgm:pt>
    <dgm:pt modelId="{6044E39C-F9C1-4247-80DA-8FF1A3177605}" type="pres">
      <dgm:prSet presAssocID="{48986E5B-7BB7-4D11-BBC9-64035BCA2972}" presName="parentText" presStyleLbl="alignNode1" presStyleIdx="3" presStyleCnt="4">
        <dgm:presLayoutVars>
          <dgm:chMax val="1"/>
          <dgm:bulletEnabled val="1"/>
        </dgm:presLayoutVars>
      </dgm:prSet>
      <dgm:spPr/>
    </dgm:pt>
    <dgm:pt modelId="{65083284-47EE-4D9A-95FE-347557D75D62}" type="pres">
      <dgm:prSet presAssocID="{48986E5B-7BB7-4D11-BBC9-64035BCA2972}" presName="descendantText" presStyleLbl="alignAcc1" presStyleIdx="3" presStyleCnt="4">
        <dgm:presLayoutVars>
          <dgm:bulletEnabled val="1"/>
        </dgm:presLayoutVars>
      </dgm:prSet>
      <dgm:spPr/>
    </dgm:pt>
  </dgm:ptLst>
  <dgm:cxnLst>
    <dgm:cxn modelId="{A1531B05-A24C-4702-A246-0D574E9A0F5B}" type="presOf" srcId="{44BBEAEF-C039-49FF-8C23-AC5080F74E99}" destId="{5556BFE3-2086-44D2-9115-B0F06DCB3C0D}" srcOrd="0" destOrd="0" presId="urn:microsoft.com/office/officeart/2005/8/layout/chevron2"/>
    <dgm:cxn modelId="{89ED791A-7EB8-4348-89D8-6C4E43283D75}" type="presOf" srcId="{88AB079B-E45A-49FE-BDCF-8A6AEA4F92FB}" destId="{4372A765-CCD2-4FC7-9F2C-2554445FA3BC}" srcOrd="0" destOrd="0" presId="urn:microsoft.com/office/officeart/2005/8/layout/chevron2"/>
    <dgm:cxn modelId="{2C8E633A-F205-4791-9B66-895BBFD0E555}" type="presOf" srcId="{7EFF7B42-A693-4C14-8810-BB42B3315F17}" destId="{65083284-47EE-4D9A-95FE-347557D75D62}" srcOrd="0" destOrd="0" presId="urn:microsoft.com/office/officeart/2005/8/layout/chevron2"/>
    <dgm:cxn modelId="{C0B6813C-EF35-42BA-88B3-0FEF29ACA2B9}" srcId="{48986E5B-7BB7-4D11-BBC9-64035BCA2972}" destId="{7EFF7B42-A693-4C14-8810-BB42B3315F17}" srcOrd="0" destOrd="0" parTransId="{5298087C-E4EA-4C8E-8529-74FE832451C4}" sibTransId="{3A4D99E7-7971-4792-A545-B3E3FF5AFEEA}"/>
    <dgm:cxn modelId="{21014442-5E19-4717-9CC5-48063AFA3123}" type="presOf" srcId="{0BB2A08F-F962-4EB2-885C-9770015DDA00}" destId="{4E2E7A44-4CB7-4F72-90AF-2AFB2D34448D}" srcOrd="0" destOrd="0" presId="urn:microsoft.com/office/officeart/2005/8/layout/chevron2"/>
    <dgm:cxn modelId="{EE2E8C62-D93D-46BB-9D3B-839E3E8D0675}" type="presOf" srcId="{0929C118-C3A5-4228-BE63-0515082685D9}" destId="{84EBEAA9-7EB0-49A5-9E0D-6E2A9C76BF70}" srcOrd="0" destOrd="0" presId="urn:microsoft.com/office/officeart/2005/8/layout/chevron2"/>
    <dgm:cxn modelId="{5285C065-EE8D-4AF1-BA61-749579ACF03A}" srcId="{0929C118-C3A5-4228-BE63-0515082685D9}" destId="{2F84EC5B-0C89-43B2-B5FF-9761E9B98A01}" srcOrd="0" destOrd="0" parTransId="{D75DA727-B51B-4622-8F1F-CA5ECECEF2E5}" sibTransId="{3820112D-AA60-4E45-B72F-C5E4DA7F3B43}"/>
    <dgm:cxn modelId="{74F4A171-A79F-4F8D-93DC-03C72CE8B97A}" srcId="{44BBEAEF-C039-49FF-8C23-AC5080F74E99}" destId="{2191D68C-D57C-41AB-A943-C45C2C90A30A}" srcOrd="0" destOrd="0" parTransId="{40A897B9-C9F9-46B6-ADCC-94697D9DD90F}" sibTransId="{C95421D2-F7F6-4AAB-BDC2-93E3D5E3DF0B}"/>
    <dgm:cxn modelId="{9489F29A-0F1D-48D6-B22E-FE386C557273}" srcId="{44BBEAEF-C039-49FF-8C23-AC5080F74E99}" destId="{4A44F571-5290-4065-92F4-B18B4E3FC983}" srcOrd="2" destOrd="0" parTransId="{BA808779-C131-4A9B-A7F1-5D08FA75C4BF}" sibTransId="{6212F35B-BF83-4496-BF81-DC5CF5DB7C2B}"/>
    <dgm:cxn modelId="{2998439D-0C90-4796-9968-91CCA926687A}" srcId="{2191D68C-D57C-41AB-A943-C45C2C90A30A}" destId="{88AB079B-E45A-49FE-BDCF-8A6AEA4F92FB}" srcOrd="0" destOrd="0" parTransId="{60515BC0-43B5-4AA0-861B-E2BC1A55B843}" sibTransId="{FA79F39D-A822-485B-AC35-A2596468EE6A}"/>
    <dgm:cxn modelId="{745445A8-37B4-4CF5-9C6E-356D46F2D1DC}" type="presOf" srcId="{2191D68C-D57C-41AB-A943-C45C2C90A30A}" destId="{0B6C49E3-499D-4464-AD96-7B915CCB8186}" srcOrd="0" destOrd="0" presId="urn:microsoft.com/office/officeart/2005/8/layout/chevron2"/>
    <dgm:cxn modelId="{3217D2B3-CC65-4299-843A-0CF2A39713D2}" srcId="{4A44F571-5290-4065-92F4-B18B4E3FC983}" destId="{0BB2A08F-F962-4EB2-885C-9770015DDA00}" srcOrd="0" destOrd="0" parTransId="{9EDF9D00-D28F-41F8-A6E4-0DD833BB8EB8}" sibTransId="{4F937C04-B822-48C6-B03A-B2E1F8925950}"/>
    <dgm:cxn modelId="{C40EEFB7-5DB5-4822-A600-346F6F1A31EF}" srcId="{44BBEAEF-C039-49FF-8C23-AC5080F74E99}" destId="{0929C118-C3A5-4228-BE63-0515082685D9}" srcOrd="1" destOrd="0" parTransId="{D0CA4CAF-21BA-4A00-A9D7-1858F2AED44A}" sibTransId="{073821FA-C2F3-4F62-A86D-C8F17AE44F86}"/>
    <dgm:cxn modelId="{0AB235C2-553F-42FA-B52F-ABCDCA610575}" type="presOf" srcId="{2F84EC5B-0C89-43B2-B5FF-9761E9B98A01}" destId="{0ED67168-D4A8-49B9-9921-1C246EC00D5E}" srcOrd="0" destOrd="0" presId="urn:microsoft.com/office/officeart/2005/8/layout/chevron2"/>
    <dgm:cxn modelId="{65BF38C2-86FE-40BC-A9BC-6B76C8D90EC3}" type="presOf" srcId="{48986E5B-7BB7-4D11-BBC9-64035BCA2972}" destId="{6044E39C-F9C1-4247-80DA-8FF1A3177605}" srcOrd="0" destOrd="0" presId="urn:microsoft.com/office/officeart/2005/8/layout/chevron2"/>
    <dgm:cxn modelId="{A9530ECE-C32A-4FC2-A917-88AB5D31FBEB}" type="presOf" srcId="{4A44F571-5290-4065-92F4-B18B4E3FC983}" destId="{492C1B88-A1CC-48E0-9B42-DF3E62C512E8}" srcOrd="0" destOrd="0" presId="urn:microsoft.com/office/officeart/2005/8/layout/chevron2"/>
    <dgm:cxn modelId="{B6015FF6-D059-4105-A29B-0CBB28614CFD}" srcId="{44BBEAEF-C039-49FF-8C23-AC5080F74E99}" destId="{48986E5B-7BB7-4D11-BBC9-64035BCA2972}" srcOrd="3" destOrd="0" parTransId="{9CCDC9D6-C934-4BCD-9A8F-96DC495E7FAC}" sibTransId="{9D860455-EED5-4D7D-82CF-36A0F35F33C8}"/>
    <dgm:cxn modelId="{4BA0CC7A-8192-4CA2-9B7B-C1BEF1DF720B}" type="presParOf" srcId="{5556BFE3-2086-44D2-9115-B0F06DCB3C0D}" destId="{6D157092-F6CA-4C68-8A31-30724C134E19}" srcOrd="0" destOrd="0" presId="urn:microsoft.com/office/officeart/2005/8/layout/chevron2"/>
    <dgm:cxn modelId="{797E7435-15B8-45F1-BDA1-EAB3DC29BB00}" type="presParOf" srcId="{6D157092-F6CA-4C68-8A31-30724C134E19}" destId="{0B6C49E3-499D-4464-AD96-7B915CCB8186}" srcOrd="0" destOrd="0" presId="urn:microsoft.com/office/officeart/2005/8/layout/chevron2"/>
    <dgm:cxn modelId="{3B4D1E8D-7AD0-4ADF-BC98-E2F75A364D8C}" type="presParOf" srcId="{6D157092-F6CA-4C68-8A31-30724C134E19}" destId="{4372A765-CCD2-4FC7-9F2C-2554445FA3BC}" srcOrd="1" destOrd="0" presId="urn:microsoft.com/office/officeart/2005/8/layout/chevron2"/>
    <dgm:cxn modelId="{DEF39C4B-9B24-4F0F-A6DE-D5D5A4E7FD3A}" type="presParOf" srcId="{5556BFE3-2086-44D2-9115-B0F06DCB3C0D}" destId="{558D2949-C2A0-4981-94FF-B9EDBEBC6BA1}" srcOrd="1" destOrd="0" presId="urn:microsoft.com/office/officeart/2005/8/layout/chevron2"/>
    <dgm:cxn modelId="{44E2764F-7D60-4296-84B5-B208B104E16C}" type="presParOf" srcId="{5556BFE3-2086-44D2-9115-B0F06DCB3C0D}" destId="{68C39834-84D1-4C8E-8C62-DDDFFB98CB93}" srcOrd="2" destOrd="0" presId="urn:microsoft.com/office/officeart/2005/8/layout/chevron2"/>
    <dgm:cxn modelId="{1FBBE108-B4F6-4A2F-9051-2B69FCF24006}" type="presParOf" srcId="{68C39834-84D1-4C8E-8C62-DDDFFB98CB93}" destId="{84EBEAA9-7EB0-49A5-9E0D-6E2A9C76BF70}" srcOrd="0" destOrd="0" presId="urn:microsoft.com/office/officeart/2005/8/layout/chevron2"/>
    <dgm:cxn modelId="{24073465-251F-45B3-AE04-6B1417F5B38B}" type="presParOf" srcId="{68C39834-84D1-4C8E-8C62-DDDFFB98CB93}" destId="{0ED67168-D4A8-49B9-9921-1C246EC00D5E}" srcOrd="1" destOrd="0" presId="urn:microsoft.com/office/officeart/2005/8/layout/chevron2"/>
    <dgm:cxn modelId="{DB597783-A023-43B1-BCA0-1F7BC6A35D59}" type="presParOf" srcId="{5556BFE3-2086-44D2-9115-B0F06DCB3C0D}" destId="{F0223913-7828-4D1E-ABF4-D5DF144F81A6}" srcOrd="3" destOrd="0" presId="urn:microsoft.com/office/officeart/2005/8/layout/chevron2"/>
    <dgm:cxn modelId="{93B02C0B-FAAD-41FB-9042-946DA266EFBC}" type="presParOf" srcId="{5556BFE3-2086-44D2-9115-B0F06DCB3C0D}" destId="{83BD0D8A-F00E-4A23-951F-E96A473B36D4}" srcOrd="4" destOrd="0" presId="urn:microsoft.com/office/officeart/2005/8/layout/chevron2"/>
    <dgm:cxn modelId="{7ACA179C-447C-44B3-99C7-2B11DB061544}" type="presParOf" srcId="{83BD0D8A-F00E-4A23-951F-E96A473B36D4}" destId="{492C1B88-A1CC-48E0-9B42-DF3E62C512E8}" srcOrd="0" destOrd="0" presId="urn:microsoft.com/office/officeart/2005/8/layout/chevron2"/>
    <dgm:cxn modelId="{1E5A88BC-24ED-45D3-A135-CF76BC4C8696}" type="presParOf" srcId="{83BD0D8A-F00E-4A23-951F-E96A473B36D4}" destId="{4E2E7A44-4CB7-4F72-90AF-2AFB2D34448D}" srcOrd="1" destOrd="0" presId="urn:microsoft.com/office/officeart/2005/8/layout/chevron2"/>
    <dgm:cxn modelId="{4BAF8CCE-4562-4215-8A3F-ED23CFFFDEB9}" type="presParOf" srcId="{5556BFE3-2086-44D2-9115-B0F06DCB3C0D}" destId="{F8AC14DF-6560-49B3-A006-D4C3ED6D0E4B}" srcOrd="5" destOrd="0" presId="urn:microsoft.com/office/officeart/2005/8/layout/chevron2"/>
    <dgm:cxn modelId="{1378AFA3-1379-45C1-A6AC-A7B77F8DAEEB}" type="presParOf" srcId="{5556BFE3-2086-44D2-9115-B0F06DCB3C0D}" destId="{2598E6FB-3FC7-494E-985B-6F6A71054940}" srcOrd="6" destOrd="0" presId="urn:microsoft.com/office/officeart/2005/8/layout/chevron2"/>
    <dgm:cxn modelId="{5CFFD919-8BBB-4DD2-8EDF-F6F03609220D}" type="presParOf" srcId="{2598E6FB-3FC7-494E-985B-6F6A71054940}" destId="{6044E39C-F9C1-4247-80DA-8FF1A3177605}" srcOrd="0" destOrd="0" presId="urn:microsoft.com/office/officeart/2005/8/layout/chevron2"/>
    <dgm:cxn modelId="{87A9AA5B-9798-48AA-A8FA-36C0C6AAC2E7}" type="presParOf" srcId="{2598E6FB-3FC7-494E-985B-6F6A71054940}" destId="{65083284-47EE-4D9A-95FE-347557D75D6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42976-8EFF-4430-B41F-6A6309258576}"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US"/>
        </a:p>
      </dgm:t>
    </dgm:pt>
    <dgm:pt modelId="{21400FA9-33AC-48ED-B79B-A6DC14583DBF}">
      <dgm:prSet phldrT="[Text]"/>
      <dgm:spPr/>
      <dgm:t>
        <a:bodyPr/>
        <a:lstStyle/>
        <a:p>
          <a:r>
            <a:rPr lang="en-US" dirty="0"/>
            <a:t>212°F</a:t>
          </a:r>
        </a:p>
        <a:p>
          <a:r>
            <a:rPr lang="en-US" dirty="0"/>
            <a:t>16h</a:t>
          </a:r>
        </a:p>
      </dgm:t>
    </dgm:pt>
    <dgm:pt modelId="{7EB33985-8B85-41D1-89C9-FD8D099ABA0F}" type="parTrans" cxnId="{0DA397DF-B2F7-4580-ADE3-9718A02478CC}">
      <dgm:prSet/>
      <dgm:spPr/>
      <dgm:t>
        <a:bodyPr/>
        <a:lstStyle/>
        <a:p>
          <a:endParaRPr lang="en-US"/>
        </a:p>
      </dgm:t>
    </dgm:pt>
    <dgm:pt modelId="{1D55B4B4-8F0E-4FFC-B344-93A9CB329914}" type="sibTrans" cxnId="{0DA397DF-B2F7-4580-ADE3-9718A02478CC}">
      <dgm:prSet/>
      <dgm:spPr/>
      <dgm:t>
        <a:bodyPr/>
        <a:lstStyle/>
        <a:p>
          <a:endParaRPr lang="en-US"/>
        </a:p>
      </dgm:t>
    </dgm:pt>
    <dgm:pt modelId="{717F98D5-733C-456B-9F00-9DCF142F2C9B}">
      <dgm:prSet phldrT="[Text]"/>
      <dgm:spPr/>
      <dgm:t>
        <a:bodyPr/>
        <a:lstStyle/>
        <a:p>
          <a:r>
            <a:rPr lang="en-US" dirty="0"/>
            <a:t>pH</a:t>
          </a:r>
        </a:p>
      </dgm:t>
    </dgm:pt>
    <dgm:pt modelId="{A5545B2C-AE16-499C-8127-5077AD01DE45}" type="parTrans" cxnId="{3133CB29-A3C7-4C3B-B85C-64A9D99894AD}">
      <dgm:prSet/>
      <dgm:spPr/>
      <dgm:t>
        <a:bodyPr/>
        <a:lstStyle/>
        <a:p>
          <a:endParaRPr lang="en-US"/>
        </a:p>
      </dgm:t>
    </dgm:pt>
    <dgm:pt modelId="{1D975322-B0AE-428B-877B-7EE11F1665CE}" type="sibTrans" cxnId="{3133CB29-A3C7-4C3B-B85C-64A9D99894AD}">
      <dgm:prSet/>
      <dgm:spPr/>
      <dgm:t>
        <a:bodyPr/>
        <a:lstStyle/>
        <a:p>
          <a:endParaRPr lang="en-US"/>
        </a:p>
      </dgm:t>
    </dgm:pt>
    <dgm:pt modelId="{69B7EFC5-BE3E-4F4E-9603-DE15D7D74025}">
      <dgm:prSet phldrT="[Text]"/>
      <dgm:spPr/>
      <dgm:t>
        <a:bodyPr/>
        <a:lstStyle/>
        <a:p>
          <a:r>
            <a:rPr lang="en-US" dirty="0"/>
            <a:t>pH</a:t>
          </a:r>
        </a:p>
      </dgm:t>
    </dgm:pt>
    <dgm:pt modelId="{807FDACF-186A-4B84-9D57-AB8EF24A8527}" type="parTrans" cxnId="{FACFBFF0-BB7D-4CEF-B3A3-D34D774424B5}">
      <dgm:prSet/>
      <dgm:spPr/>
      <dgm:t>
        <a:bodyPr/>
        <a:lstStyle/>
        <a:p>
          <a:endParaRPr lang="en-US"/>
        </a:p>
      </dgm:t>
    </dgm:pt>
    <dgm:pt modelId="{805D6621-5AA5-4165-B060-8244BA9465CE}" type="sibTrans" cxnId="{FACFBFF0-BB7D-4CEF-B3A3-D34D774424B5}">
      <dgm:prSet/>
      <dgm:spPr/>
      <dgm:t>
        <a:bodyPr/>
        <a:lstStyle/>
        <a:p>
          <a:endParaRPr lang="en-US"/>
        </a:p>
      </dgm:t>
    </dgm:pt>
    <dgm:pt modelId="{CE602F43-9F9F-48E5-A95E-FA25192BFC69}">
      <dgm:prSet phldrT="[Text]"/>
      <dgm:spPr/>
      <dgm:t>
        <a:bodyPr/>
        <a:lstStyle/>
        <a:p>
          <a:r>
            <a:rPr lang="en-US" dirty="0"/>
            <a:t>212°F</a:t>
          </a:r>
        </a:p>
        <a:p>
          <a:r>
            <a:rPr lang="en-US" dirty="0"/>
            <a:t>48h</a:t>
          </a:r>
        </a:p>
      </dgm:t>
    </dgm:pt>
    <dgm:pt modelId="{531DDD70-5477-4B79-A422-285309C3917B}" type="parTrans" cxnId="{3F10C8B5-5681-49F9-87C6-75CF968B209D}">
      <dgm:prSet/>
      <dgm:spPr/>
      <dgm:t>
        <a:bodyPr/>
        <a:lstStyle/>
        <a:p>
          <a:endParaRPr lang="en-US"/>
        </a:p>
      </dgm:t>
    </dgm:pt>
    <dgm:pt modelId="{2A8C0448-5EAC-4859-944B-4FA645CA762D}" type="sibTrans" cxnId="{3F10C8B5-5681-49F9-87C6-75CF968B209D}">
      <dgm:prSet/>
      <dgm:spPr/>
      <dgm:t>
        <a:bodyPr/>
        <a:lstStyle/>
        <a:p>
          <a:endParaRPr lang="en-US"/>
        </a:p>
      </dgm:t>
    </dgm:pt>
    <dgm:pt modelId="{F7910E38-740F-453C-BE9B-9B60A1C481B4}">
      <dgm:prSet phldrT="[Text]"/>
      <dgm:spPr/>
      <dgm:t>
        <a:bodyPr/>
        <a:lstStyle/>
        <a:p>
          <a:r>
            <a:rPr lang="en-US" dirty="0"/>
            <a:t>pH</a:t>
          </a:r>
        </a:p>
      </dgm:t>
    </dgm:pt>
    <dgm:pt modelId="{ED9109FE-DEFB-4F2C-A4C1-362A53E890A0}" type="parTrans" cxnId="{0808969A-9547-4FD6-A162-204B92F99EC8}">
      <dgm:prSet/>
      <dgm:spPr/>
      <dgm:t>
        <a:bodyPr/>
        <a:lstStyle/>
        <a:p>
          <a:endParaRPr lang="en-US"/>
        </a:p>
      </dgm:t>
    </dgm:pt>
    <dgm:pt modelId="{F2FA20EC-438A-4893-9411-CD6ED8EBDBAB}" type="sibTrans" cxnId="{0808969A-9547-4FD6-A162-204B92F99EC8}">
      <dgm:prSet/>
      <dgm:spPr/>
      <dgm:t>
        <a:bodyPr/>
        <a:lstStyle/>
        <a:p>
          <a:endParaRPr lang="en-US"/>
        </a:p>
      </dgm:t>
    </dgm:pt>
    <dgm:pt modelId="{588470CB-5C6D-449F-A88A-177E4D3B194B}">
      <dgm:prSet phldrT="[Text]"/>
      <dgm:spPr/>
      <dgm:t>
        <a:bodyPr/>
        <a:lstStyle/>
        <a:p>
          <a:r>
            <a:rPr lang="en-US" dirty="0"/>
            <a:t>212°F</a:t>
          </a:r>
        </a:p>
        <a:p>
          <a:r>
            <a:rPr lang="en-US" dirty="0"/>
            <a:t>72h</a:t>
          </a:r>
        </a:p>
      </dgm:t>
    </dgm:pt>
    <dgm:pt modelId="{59876274-B07F-4B4C-9B80-2E423067974C}" type="parTrans" cxnId="{4DBB3365-2516-4296-8834-C3ED1B4F7984}">
      <dgm:prSet/>
      <dgm:spPr/>
      <dgm:t>
        <a:bodyPr/>
        <a:lstStyle/>
        <a:p>
          <a:endParaRPr lang="en-US"/>
        </a:p>
      </dgm:t>
    </dgm:pt>
    <dgm:pt modelId="{D990DD03-5224-4DED-B690-8B0CAF6F9B86}" type="sibTrans" cxnId="{4DBB3365-2516-4296-8834-C3ED1B4F7984}">
      <dgm:prSet/>
      <dgm:spPr/>
      <dgm:t>
        <a:bodyPr/>
        <a:lstStyle/>
        <a:p>
          <a:endParaRPr lang="en-US"/>
        </a:p>
      </dgm:t>
    </dgm:pt>
    <dgm:pt modelId="{7D61FEFC-47CC-4F43-ADBC-C1FD9C342CE6}">
      <dgm:prSet phldrT="[Text]"/>
      <dgm:spPr/>
      <dgm:t>
        <a:bodyPr/>
        <a:lstStyle/>
        <a:p>
          <a:r>
            <a:rPr lang="en-US" dirty="0"/>
            <a:t>Rheology</a:t>
          </a:r>
        </a:p>
      </dgm:t>
    </dgm:pt>
    <dgm:pt modelId="{9251B82D-57AB-4DB1-B2B9-AB20BB16B9EB}" type="parTrans" cxnId="{30FFD674-B551-41B0-A6FC-841838775D66}">
      <dgm:prSet/>
      <dgm:spPr/>
      <dgm:t>
        <a:bodyPr/>
        <a:lstStyle/>
        <a:p>
          <a:endParaRPr lang="en-US"/>
        </a:p>
      </dgm:t>
    </dgm:pt>
    <dgm:pt modelId="{6E74B0B4-CCE8-4FAE-9B15-3425AFD293D8}" type="sibTrans" cxnId="{30FFD674-B551-41B0-A6FC-841838775D66}">
      <dgm:prSet/>
      <dgm:spPr/>
      <dgm:t>
        <a:bodyPr/>
        <a:lstStyle/>
        <a:p>
          <a:endParaRPr lang="en-US"/>
        </a:p>
      </dgm:t>
    </dgm:pt>
    <dgm:pt modelId="{FFD3262F-4B16-417F-8658-69B8ACE766E0}">
      <dgm:prSet phldrT="[Text]"/>
      <dgm:spPr/>
      <dgm:t>
        <a:bodyPr/>
        <a:lstStyle/>
        <a:p>
          <a:r>
            <a:rPr lang="en-US" dirty="0"/>
            <a:t>212°F</a:t>
          </a:r>
        </a:p>
        <a:p>
          <a:r>
            <a:rPr lang="en-US" dirty="0"/>
            <a:t>24h</a:t>
          </a:r>
        </a:p>
      </dgm:t>
    </dgm:pt>
    <dgm:pt modelId="{6209ADC6-A703-4126-B7E0-764B405D6150}" type="sibTrans" cxnId="{B376A21D-9620-4DDF-9E72-E902206869A8}">
      <dgm:prSet/>
      <dgm:spPr/>
      <dgm:t>
        <a:bodyPr/>
        <a:lstStyle/>
        <a:p>
          <a:endParaRPr lang="en-US"/>
        </a:p>
      </dgm:t>
    </dgm:pt>
    <dgm:pt modelId="{BFB50015-E2FF-4049-BD01-427E368D1F55}" type="parTrans" cxnId="{B376A21D-9620-4DDF-9E72-E902206869A8}">
      <dgm:prSet/>
      <dgm:spPr/>
      <dgm:t>
        <a:bodyPr/>
        <a:lstStyle/>
        <a:p>
          <a:endParaRPr lang="en-US"/>
        </a:p>
      </dgm:t>
    </dgm:pt>
    <dgm:pt modelId="{CE11C713-D019-4071-856D-2B98D12886FB}">
      <dgm:prSet phldrT="[Text]"/>
      <dgm:spPr/>
      <dgm:t>
        <a:bodyPr/>
        <a:lstStyle/>
        <a:p>
          <a:r>
            <a:rPr lang="en-US" dirty="0"/>
            <a:t>Rheology</a:t>
          </a:r>
        </a:p>
      </dgm:t>
    </dgm:pt>
    <dgm:pt modelId="{1320084E-CCE3-4A96-81FE-B350D16D7FA3}" type="parTrans" cxnId="{7E37E4C2-853C-4C94-86B6-AA19FC34A5AC}">
      <dgm:prSet/>
      <dgm:spPr/>
      <dgm:t>
        <a:bodyPr/>
        <a:lstStyle/>
        <a:p>
          <a:endParaRPr lang="en-US"/>
        </a:p>
      </dgm:t>
    </dgm:pt>
    <dgm:pt modelId="{71286CC1-BEDE-4CB5-81E7-29B783A134D2}" type="sibTrans" cxnId="{7E37E4C2-853C-4C94-86B6-AA19FC34A5AC}">
      <dgm:prSet/>
      <dgm:spPr/>
      <dgm:t>
        <a:bodyPr/>
        <a:lstStyle/>
        <a:p>
          <a:endParaRPr lang="en-US"/>
        </a:p>
      </dgm:t>
    </dgm:pt>
    <dgm:pt modelId="{A33C4070-5C07-46AE-8E92-5183E01B717F}">
      <dgm:prSet phldrT="[Text]"/>
      <dgm:spPr/>
      <dgm:t>
        <a:bodyPr/>
        <a:lstStyle/>
        <a:p>
          <a:r>
            <a:rPr lang="en-US" dirty="0"/>
            <a:t>Rheology</a:t>
          </a:r>
        </a:p>
      </dgm:t>
    </dgm:pt>
    <dgm:pt modelId="{B5D12660-30CA-4C2D-9760-52088088C8F0}" type="parTrans" cxnId="{3240BEDF-D075-4E57-A4A1-C1EDAD85C2C8}">
      <dgm:prSet/>
      <dgm:spPr/>
      <dgm:t>
        <a:bodyPr/>
        <a:lstStyle/>
        <a:p>
          <a:endParaRPr lang="en-US"/>
        </a:p>
      </dgm:t>
    </dgm:pt>
    <dgm:pt modelId="{9D8A4D69-8000-4B0A-A904-40A626EA2EC2}" type="sibTrans" cxnId="{3240BEDF-D075-4E57-A4A1-C1EDAD85C2C8}">
      <dgm:prSet/>
      <dgm:spPr/>
      <dgm:t>
        <a:bodyPr/>
        <a:lstStyle/>
        <a:p>
          <a:endParaRPr lang="en-US"/>
        </a:p>
      </dgm:t>
    </dgm:pt>
    <dgm:pt modelId="{ADC06DF8-3CEE-4AF0-8418-2FD89A1C9F4D}">
      <dgm:prSet phldrT="[Text]"/>
      <dgm:spPr/>
      <dgm:t>
        <a:bodyPr/>
        <a:lstStyle/>
        <a:p>
          <a:r>
            <a:rPr lang="en-US" dirty="0"/>
            <a:t>pH</a:t>
          </a:r>
        </a:p>
      </dgm:t>
    </dgm:pt>
    <dgm:pt modelId="{66399691-FADD-4C30-B2A8-517E2FC7A496}" type="parTrans" cxnId="{46B339DE-FA51-40AA-B06A-2000D278F2AC}">
      <dgm:prSet/>
      <dgm:spPr/>
      <dgm:t>
        <a:bodyPr/>
        <a:lstStyle/>
        <a:p>
          <a:endParaRPr lang="en-US"/>
        </a:p>
      </dgm:t>
    </dgm:pt>
    <dgm:pt modelId="{C03F252F-9CED-41DF-B00C-CD9962055688}" type="sibTrans" cxnId="{46B339DE-FA51-40AA-B06A-2000D278F2AC}">
      <dgm:prSet/>
      <dgm:spPr/>
      <dgm:t>
        <a:bodyPr/>
        <a:lstStyle/>
        <a:p>
          <a:endParaRPr lang="en-US"/>
        </a:p>
      </dgm:t>
    </dgm:pt>
    <dgm:pt modelId="{6BC14EF8-CE5F-49D1-AB58-98EA87835966}">
      <dgm:prSet phldrT="[Text]"/>
      <dgm:spPr/>
      <dgm:t>
        <a:bodyPr/>
        <a:lstStyle/>
        <a:p>
          <a:r>
            <a:rPr lang="en-US" dirty="0"/>
            <a:t>Rheology</a:t>
          </a:r>
        </a:p>
      </dgm:t>
    </dgm:pt>
    <dgm:pt modelId="{E6EFED7E-19D5-4784-967F-F049309D4FA4}" type="parTrans" cxnId="{B00C6FEB-0A7B-4071-A310-02B2038EFD65}">
      <dgm:prSet/>
      <dgm:spPr/>
      <dgm:t>
        <a:bodyPr/>
        <a:lstStyle/>
        <a:p>
          <a:endParaRPr lang="en-US"/>
        </a:p>
      </dgm:t>
    </dgm:pt>
    <dgm:pt modelId="{48EF9AC9-D7C7-4E63-A29B-1214F15993B4}" type="sibTrans" cxnId="{B00C6FEB-0A7B-4071-A310-02B2038EFD65}">
      <dgm:prSet/>
      <dgm:spPr/>
      <dgm:t>
        <a:bodyPr/>
        <a:lstStyle/>
        <a:p>
          <a:endParaRPr lang="en-US"/>
        </a:p>
      </dgm:t>
    </dgm:pt>
    <dgm:pt modelId="{24BF43C8-E8D3-4254-86D5-408F4431C482}" type="pres">
      <dgm:prSet presAssocID="{68D42976-8EFF-4430-B41F-6A6309258576}" presName="theList" presStyleCnt="0">
        <dgm:presLayoutVars>
          <dgm:dir/>
          <dgm:animLvl val="lvl"/>
          <dgm:resizeHandles val="exact"/>
        </dgm:presLayoutVars>
      </dgm:prSet>
      <dgm:spPr/>
    </dgm:pt>
    <dgm:pt modelId="{B65006BF-1F29-4D2E-9D35-50605FBCBFB0}" type="pres">
      <dgm:prSet presAssocID="{21400FA9-33AC-48ED-B79B-A6DC14583DBF}" presName="compNode" presStyleCnt="0"/>
      <dgm:spPr/>
    </dgm:pt>
    <dgm:pt modelId="{A9B74412-983B-4E4A-AAE2-9D24EC87897E}" type="pres">
      <dgm:prSet presAssocID="{21400FA9-33AC-48ED-B79B-A6DC14583DBF}" presName="noGeometry" presStyleCnt="0"/>
      <dgm:spPr/>
    </dgm:pt>
    <dgm:pt modelId="{2CFD23FB-7CB6-4912-AD91-434B7736B0B9}" type="pres">
      <dgm:prSet presAssocID="{21400FA9-33AC-48ED-B79B-A6DC14583DBF}" presName="childTextVisible" presStyleLbl="bgAccFollowNode1" presStyleIdx="0" presStyleCnt="4" custLinFactNeighborX="-17166">
        <dgm:presLayoutVars>
          <dgm:bulletEnabled val="1"/>
        </dgm:presLayoutVars>
      </dgm:prSet>
      <dgm:spPr/>
    </dgm:pt>
    <dgm:pt modelId="{4BE85087-0554-4394-BEFC-D2D7D6D2B454}" type="pres">
      <dgm:prSet presAssocID="{21400FA9-33AC-48ED-B79B-A6DC14583DBF}" presName="childTextHidden" presStyleLbl="bgAccFollowNode1" presStyleIdx="0" presStyleCnt="4"/>
      <dgm:spPr/>
    </dgm:pt>
    <dgm:pt modelId="{71B733C5-2A73-4EB1-8D88-A11D58998482}" type="pres">
      <dgm:prSet presAssocID="{21400FA9-33AC-48ED-B79B-A6DC14583DBF}" presName="parentText" presStyleLbl="node1" presStyleIdx="0" presStyleCnt="4" custLinFactNeighborX="-34338">
        <dgm:presLayoutVars>
          <dgm:chMax val="1"/>
          <dgm:bulletEnabled val="1"/>
        </dgm:presLayoutVars>
      </dgm:prSet>
      <dgm:spPr/>
    </dgm:pt>
    <dgm:pt modelId="{262B93E0-207C-4C45-8D01-D554057F3346}" type="pres">
      <dgm:prSet presAssocID="{21400FA9-33AC-48ED-B79B-A6DC14583DBF}" presName="aSpace" presStyleCnt="0"/>
      <dgm:spPr/>
    </dgm:pt>
    <dgm:pt modelId="{3259739E-70F2-446A-BC88-3AF57039E841}" type="pres">
      <dgm:prSet presAssocID="{FFD3262F-4B16-417F-8658-69B8ACE766E0}" presName="compNode" presStyleCnt="0"/>
      <dgm:spPr/>
    </dgm:pt>
    <dgm:pt modelId="{387BA58D-38CF-4C27-BC6D-E7C2F429C8F3}" type="pres">
      <dgm:prSet presAssocID="{FFD3262F-4B16-417F-8658-69B8ACE766E0}" presName="noGeometry" presStyleCnt="0"/>
      <dgm:spPr/>
    </dgm:pt>
    <dgm:pt modelId="{F3880633-D5A9-4292-9C29-AC16D5F82876}" type="pres">
      <dgm:prSet presAssocID="{FFD3262F-4B16-417F-8658-69B8ACE766E0}" presName="childTextVisible" presStyleLbl="bgAccFollowNode1" presStyleIdx="1" presStyleCnt="4">
        <dgm:presLayoutVars>
          <dgm:bulletEnabled val="1"/>
        </dgm:presLayoutVars>
      </dgm:prSet>
      <dgm:spPr/>
    </dgm:pt>
    <dgm:pt modelId="{96C1F0C8-ACD8-42C4-8DA5-80807E2FAEA9}" type="pres">
      <dgm:prSet presAssocID="{FFD3262F-4B16-417F-8658-69B8ACE766E0}" presName="childTextHidden" presStyleLbl="bgAccFollowNode1" presStyleIdx="1" presStyleCnt="4"/>
      <dgm:spPr/>
    </dgm:pt>
    <dgm:pt modelId="{4A5B8490-67FC-440C-B3AB-557249792C76}" type="pres">
      <dgm:prSet presAssocID="{FFD3262F-4B16-417F-8658-69B8ACE766E0}" presName="parentText" presStyleLbl="node1" presStyleIdx="1" presStyleCnt="4">
        <dgm:presLayoutVars>
          <dgm:chMax val="1"/>
          <dgm:bulletEnabled val="1"/>
        </dgm:presLayoutVars>
      </dgm:prSet>
      <dgm:spPr/>
    </dgm:pt>
    <dgm:pt modelId="{FFED6D21-5A1B-4C5E-80EF-6640309A0D37}" type="pres">
      <dgm:prSet presAssocID="{FFD3262F-4B16-417F-8658-69B8ACE766E0}" presName="aSpace" presStyleCnt="0"/>
      <dgm:spPr/>
    </dgm:pt>
    <dgm:pt modelId="{1F6B061C-A166-421D-9018-8B03E2C52F7B}" type="pres">
      <dgm:prSet presAssocID="{CE602F43-9F9F-48E5-A95E-FA25192BFC69}" presName="compNode" presStyleCnt="0"/>
      <dgm:spPr/>
    </dgm:pt>
    <dgm:pt modelId="{8A027158-C234-4F88-956B-F1D684FFC07D}" type="pres">
      <dgm:prSet presAssocID="{CE602F43-9F9F-48E5-A95E-FA25192BFC69}" presName="noGeometry" presStyleCnt="0"/>
      <dgm:spPr/>
    </dgm:pt>
    <dgm:pt modelId="{5930ECFB-C230-4935-837A-5F39B333CA9E}" type="pres">
      <dgm:prSet presAssocID="{CE602F43-9F9F-48E5-A95E-FA25192BFC69}" presName="childTextVisible" presStyleLbl="bgAccFollowNode1" presStyleIdx="2" presStyleCnt="4" custLinFactNeighborX="8586">
        <dgm:presLayoutVars>
          <dgm:bulletEnabled val="1"/>
        </dgm:presLayoutVars>
      </dgm:prSet>
      <dgm:spPr/>
    </dgm:pt>
    <dgm:pt modelId="{04D3B9C5-9F03-411D-954F-9C5DFB8773A1}" type="pres">
      <dgm:prSet presAssocID="{CE602F43-9F9F-48E5-A95E-FA25192BFC69}" presName="childTextHidden" presStyleLbl="bgAccFollowNode1" presStyleIdx="2" presStyleCnt="4"/>
      <dgm:spPr/>
    </dgm:pt>
    <dgm:pt modelId="{D2ED43E4-A848-4EBC-94E1-344092DC32E1}" type="pres">
      <dgm:prSet presAssocID="{CE602F43-9F9F-48E5-A95E-FA25192BFC69}" presName="parentText" presStyleLbl="node1" presStyleIdx="2" presStyleCnt="4" custLinFactNeighborX="17172">
        <dgm:presLayoutVars>
          <dgm:chMax val="1"/>
          <dgm:bulletEnabled val="1"/>
        </dgm:presLayoutVars>
      </dgm:prSet>
      <dgm:spPr/>
    </dgm:pt>
    <dgm:pt modelId="{9FE88493-54CC-4798-9037-F007BE599AAC}" type="pres">
      <dgm:prSet presAssocID="{CE602F43-9F9F-48E5-A95E-FA25192BFC69}" presName="aSpace" presStyleCnt="0"/>
      <dgm:spPr/>
    </dgm:pt>
    <dgm:pt modelId="{32572F05-9B3E-46B5-828A-176D4A3D1F71}" type="pres">
      <dgm:prSet presAssocID="{588470CB-5C6D-449F-A88A-177E4D3B194B}" presName="compNode" presStyleCnt="0"/>
      <dgm:spPr/>
    </dgm:pt>
    <dgm:pt modelId="{7B79E3E0-18F8-4C9C-B76C-F5365E9F8AB3}" type="pres">
      <dgm:prSet presAssocID="{588470CB-5C6D-449F-A88A-177E4D3B194B}" presName="noGeometry" presStyleCnt="0"/>
      <dgm:spPr/>
    </dgm:pt>
    <dgm:pt modelId="{5991AE65-5C09-4033-A54A-642340887BDC}" type="pres">
      <dgm:prSet presAssocID="{588470CB-5C6D-449F-A88A-177E4D3B194B}" presName="childTextVisible" presStyleLbl="bgAccFollowNode1" presStyleIdx="3" presStyleCnt="4" custLinFactNeighborX="60545">
        <dgm:presLayoutVars>
          <dgm:bulletEnabled val="1"/>
        </dgm:presLayoutVars>
      </dgm:prSet>
      <dgm:spPr/>
    </dgm:pt>
    <dgm:pt modelId="{FCAA3D6E-3234-4360-ADF4-58D8CF5428D7}" type="pres">
      <dgm:prSet presAssocID="{588470CB-5C6D-449F-A88A-177E4D3B194B}" presName="childTextHidden" presStyleLbl="bgAccFollowNode1" presStyleIdx="3" presStyleCnt="4"/>
      <dgm:spPr/>
    </dgm:pt>
    <dgm:pt modelId="{48BA1276-EFF6-416F-97A8-FECE504D77FF}" type="pres">
      <dgm:prSet presAssocID="{588470CB-5C6D-449F-A88A-177E4D3B194B}" presName="parentText" presStyleLbl="node1" presStyleIdx="3" presStyleCnt="4" custLinFactNeighborX="45769">
        <dgm:presLayoutVars>
          <dgm:chMax val="1"/>
          <dgm:bulletEnabled val="1"/>
        </dgm:presLayoutVars>
      </dgm:prSet>
      <dgm:spPr/>
    </dgm:pt>
  </dgm:ptLst>
  <dgm:cxnLst>
    <dgm:cxn modelId="{3C6AEA01-D10B-458B-A7DA-F3653DC0A4B6}" type="presOf" srcId="{21400FA9-33AC-48ED-B79B-A6DC14583DBF}" destId="{71B733C5-2A73-4EB1-8D88-A11D58998482}" srcOrd="0" destOrd="0" presId="urn:microsoft.com/office/officeart/2005/8/layout/hProcess6"/>
    <dgm:cxn modelId="{ECDB9A04-988A-436D-B8C4-B2444A614D3F}" type="presOf" srcId="{CE602F43-9F9F-48E5-A95E-FA25192BFC69}" destId="{D2ED43E4-A848-4EBC-94E1-344092DC32E1}" srcOrd="0" destOrd="0" presId="urn:microsoft.com/office/officeart/2005/8/layout/hProcess6"/>
    <dgm:cxn modelId="{9C7E7E06-4D37-49A1-AF3E-DC1CFDDC535E}" type="presOf" srcId="{7D61FEFC-47CC-4F43-ADBC-C1FD9C342CE6}" destId="{4BE85087-0554-4394-BEFC-D2D7D6D2B454}" srcOrd="1" destOrd="1" presId="urn:microsoft.com/office/officeart/2005/8/layout/hProcess6"/>
    <dgm:cxn modelId="{5D27DC11-09F1-4C20-9594-2E6FEF7DAC19}" type="presOf" srcId="{FFD3262F-4B16-417F-8658-69B8ACE766E0}" destId="{4A5B8490-67FC-440C-B3AB-557249792C76}" srcOrd="0" destOrd="0" presId="urn:microsoft.com/office/officeart/2005/8/layout/hProcess6"/>
    <dgm:cxn modelId="{3859271D-B6AB-453C-A7AA-0A45AF951ED8}" type="presOf" srcId="{F7910E38-740F-453C-BE9B-9B60A1C481B4}" destId="{04D3B9C5-9F03-411D-954F-9C5DFB8773A1}" srcOrd="1" destOrd="0" presId="urn:microsoft.com/office/officeart/2005/8/layout/hProcess6"/>
    <dgm:cxn modelId="{B376A21D-9620-4DDF-9E72-E902206869A8}" srcId="{68D42976-8EFF-4430-B41F-6A6309258576}" destId="{FFD3262F-4B16-417F-8658-69B8ACE766E0}" srcOrd="1" destOrd="0" parTransId="{BFB50015-E2FF-4049-BD01-427E368D1F55}" sibTransId="{6209ADC6-A703-4126-B7E0-764B405D6150}"/>
    <dgm:cxn modelId="{96796A1E-1968-464C-86E2-EC8E3FB09C11}" type="presOf" srcId="{A33C4070-5C07-46AE-8E92-5183E01B717F}" destId="{5930ECFB-C230-4935-837A-5F39B333CA9E}" srcOrd="0" destOrd="1" presId="urn:microsoft.com/office/officeart/2005/8/layout/hProcess6"/>
    <dgm:cxn modelId="{3133CB29-A3C7-4C3B-B85C-64A9D99894AD}" srcId="{21400FA9-33AC-48ED-B79B-A6DC14583DBF}" destId="{717F98D5-733C-456B-9F00-9DCF142F2C9B}" srcOrd="0" destOrd="0" parTransId="{A5545B2C-AE16-499C-8127-5077AD01DE45}" sibTransId="{1D975322-B0AE-428B-877B-7EE11F1665CE}"/>
    <dgm:cxn modelId="{4F0DE539-8D96-48C2-878B-17037F9EE81D}" type="presOf" srcId="{7D61FEFC-47CC-4F43-ADBC-C1FD9C342CE6}" destId="{2CFD23FB-7CB6-4912-AD91-434B7736B0B9}" srcOrd="0" destOrd="1" presId="urn:microsoft.com/office/officeart/2005/8/layout/hProcess6"/>
    <dgm:cxn modelId="{51C3155E-933C-44C1-A2E2-9EDE535E6FE5}" type="presOf" srcId="{CE11C713-D019-4071-856D-2B98D12886FB}" destId="{F3880633-D5A9-4292-9C29-AC16D5F82876}" srcOrd="0" destOrd="1" presId="urn:microsoft.com/office/officeart/2005/8/layout/hProcess6"/>
    <dgm:cxn modelId="{73FD2A60-DB32-4098-9B4B-22C04502D994}" type="presOf" srcId="{69B7EFC5-BE3E-4F4E-9603-DE15D7D74025}" destId="{96C1F0C8-ACD8-42C4-8DA5-80807E2FAEA9}" srcOrd="1" destOrd="0" presId="urn:microsoft.com/office/officeart/2005/8/layout/hProcess6"/>
    <dgm:cxn modelId="{D91B2E43-E402-4071-A0E6-2812A1309971}" type="presOf" srcId="{ADC06DF8-3CEE-4AF0-8418-2FD89A1C9F4D}" destId="{FCAA3D6E-3234-4360-ADF4-58D8CF5428D7}" srcOrd="1" destOrd="0" presId="urn:microsoft.com/office/officeart/2005/8/layout/hProcess6"/>
    <dgm:cxn modelId="{4DBB3365-2516-4296-8834-C3ED1B4F7984}" srcId="{68D42976-8EFF-4430-B41F-6A6309258576}" destId="{588470CB-5C6D-449F-A88A-177E4D3B194B}" srcOrd="3" destOrd="0" parTransId="{59876274-B07F-4B4C-9B80-2E423067974C}" sibTransId="{D990DD03-5224-4DED-B690-8B0CAF6F9B86}"/>
    <dgm:cxn modelId="{031B834D-6372-41AB-8C6D-94BE6076E197}" type="presOf" srcId="{717F98D5-733C-456B-9F00-9DCF142F2C9B}" destId="{2CFD23FB-7CB6-4912-AD91-434B7736B0B9}" srcOrd="0" destOrd="0" presId="urn:microsoft.com/office/officeart/2005/8/layout/hProcess6"/>
    <dgm:cxn modelId="{5C5F8273-E616-4E5D-A85F-BAB5CD51BE93}" type="presOf" srcId="{6BC14EF8-CE5F-49D1-AB58-98EA87835966}" destId="{FCAA3D6E-3234-4360-ADF4-58D8CF5428D7}" srcOrd="1" destOrd="1" presId="urn:microsoft.com/office/officeart/2005/8/layout/hProcess6"/>
    <dgm:cxn modelId="{30FFD674-B551-41B0-A6FC-841838775D66}" srcId="{21400FA9-33AC-48ED-B79B-A6DC14583DBF}" destId="{7D61FEFC-47CC-4F43-ADBC-C1FD9C342CE6}" srcOrd="1" destOrd="0" parTransId="{9251B82D-57AB-4DB1-B2B9-AB20BB16B9EB}" sibTransId="{6E74B0B4-CCE8-4FAE-9B15-3425AFD293D8}"/>
    <dgm:cxn modelId="{E4EB4E87-3EE9-4B41-8102-865300EB8BFD}" type="presOf" srcId="{68D42976-8EFF-4430-B41F-6A6309258576}" destId="{24BF43C8-E8D3-4254-86D5-408F4431C482}" srcOrd="0" destOrd="0" presId="urn:microsoft.com/office/officeart/2005/8/layout/hProcess6"/>
    <dgm:cxn modelId="{66B5E18E-9EAD-4FB6-B2B2-094C1916D98E}" type="presOf" srcId="{CE11C713-D019-4071-856D-2B98D12886FB}" destId="{96C1F0C8-ACD8-42C4-8DA5-80807E2FAEA9}" srcOrd="1" destOrd="1" presId="urn:microsoft.com/office/officeart/2005/8/layout/hProcess6"/>
    <dgm:cxn modelId="{A052139A-4BE3-462F-90D1-51ECFD3619E9}" type="presOf" srcId="{A33C4070-5C07-46AE-8E92-5183E01B717F}" destId="{04D3B9C5-9F03-411D-954F-9C5DFB8773A1}" srcOrd="1" destOrd="1" presId="urn:microsoft.com/office/officeart/2005/8/layout/hProcess6"/>
    <dgm:cxn modelId="{0808969A-9547-4FD6-A162-204B92F99EC8}" srcId="{CE602F43-9F9F-48E5-A95E-FA25192BFC69}" destId="{F7910E38-740F-453C-BE9B-9B60A1C481B4}" srcOrd="0" destOrd="0" parTransId="{ED9109FE-DEFB-4F2C-A4C1-362A53E890A0}" sibTransId="{F2FA20EC-438A-4893-9411-CD6ED8EBDBAB}"/>
    <dgm:cxn modelId="{3F10C8B5-5681-49F9-87C6-75CF968B209D}" srcId="{68D42976-8EFF-4430-B41F-6A6309258576}" destId="{CE602F43-9F9F-48E5-A95E-FA25192BFC69}" srcOrd="2" destOrd="0" parTransId="{531DDD70-5477-4B79-A422-285309C3917B}" sibTransId="{2A8C0448-5EAC-4859-944B-4FA645CA762D}"/>
    <dgm:cxn modelId="{7E37E4C2-853C-4C94-86B6-AA19FC34A5AC}" srcId="{FFD3262F-4B16-417F-8658-69B8ACE766E0}" destId="{CE11C713-D019-4071-856D-2B98D12886FB}" srcOrd="1" destOrd="0" parTransId="{1320084E-CCE3-4A96-81FE-B350D16D7FA3}" sibTransId="{71286CC1-BEDE-4CB5-81E7-29B783A134D2}"/>
    <dgm:cxn modelId="{C3E2B8C4-AC3D-4A97-8FCF-731E93FC6CC5}" type="presOf" srcId="{6BC14EF8-CE5F-49D1-AB58-98EA87835966}" destId="{5991AE65-5C09-4033-A54A-642340887BDC}" srcOrd="0" destOrd="1" presId="urn:microsoft.com/office/officeart/2005/8/layout/hProcess6"/>
    <dgm:cxn modelId="{08CA18C5-55D2-48C0-BD99-6D080DC86CC9}" type="presOf" srcId="{588470CB-5C6D-449F-A88A-177E4D3B194B}" destId="{48BA1276-EFF6-416F-97A8-FECE504D77FF}" srcOrd="0" destOrd="0" presId="urn:microsoft.com/office/officeart/2005/8/layout/hProcess6"/>
    <dgm:cxn modelId="{66F183D9-6D10-4DD7-9E15-4C4445DFA287}" type="presOf" srcId="{717F98D5-733C-456B-9F00-9DCF142F2C9B}" destId="{4BE85087-0554-4394-BEFC-D2D7D6D2B454}" srcOrd="1" destOrd="0" presId="urn:microsoft.com/office/officeart/2005/8/layout/hProcess6"/>
    <dgm:cxn modelId="{46B339DE-FA51-40AA-B06A-2000D278F2AC}" srcId="{588470CB-5C6D-449F-A88A-177E4D3B194B}" destId="{ADC06DF8-3CEE-4AF0-8418-2FD89A1C9F4D}" srcOrd="0" destOrd="0" parTransId="{66399691-FADD-4C30-B2A8-517E2FC7A496}" sibTransId="{C03F252F-9CED-41DF-B00C-CD9962055688}"/>
    <dgm:cxn modelId="{6CC742DF-CF34-44D6-931A-9473FDB2833E}" type="presOf" srcId="{F7910E38-740F-453C-BE9B-9B60A1C481B4}" destId="{5930ECFB-C230-4935-837A-5F39B333CA9E}" srcOrd="0" destOrd="0" presId="urn:microsoft.com/office/officeart/2005/8/layout/hProcess6"/>
    <dgm:cxn modelId="{0DA397DF-B2F7-4580-ADE3-9718A02478CC}" srcId="{68D42976-8EFF-4430-B41F-6A6309258576}" destId="{21400FA9-33AC-48ED-B79B-A6DC14583DBF}" srcOrd="0" destOrd="0" parTransId="{7EB33985-8B85-41D1-89C9-FD8D099ABA0F}" sibTransId="{1D55B4B4-8F0E-4FFC-B344-93A9CB329914}"/>
    <dgm:cxn modelId="{3240BEDF-D075-4E57-A4A1-C1EDAD85C2C8}" srcId="{CE602F43-9F9F-48E5-A95E-FA25192BFC69}" destId="{A33C4070-5C07-46AE-8E92-5183E01B717F}" srcOrd="1" destOrd="0" parTransId="{B5D12660-30CA-4C2D-9760-52088088C8F0}" sibTransId="{9D8A4D69-8000-4B0A-A904-40A626EA2EC2}"/>
    <dgm:cxn modelId="{B00C6FEB-0A7B-4071-A310-02B2038EFD65}" srcId="{588470CB-5C6D-449F-A88A-177E4D3B194B}" destId="{6BC14EF8-CE5F-49D1-AB58-98EA87835966}" srcOrd="1" destOrd="0" parTransId="{E6EFED7E-19D5-4784-967F-F049309D4FA4}" sibTransId="{48EF9AC9-D7C7-4E63-A29B-1214F15993B4}"/>
    <dgm:cxn modelId="{4B4E83EB-80FA-41E7-BD56-CC4CFE89C43A}" type="presOf" srcId="{ADC06DF8-3CEE-4AF0-8418-2FD89A1C9F4D}" destId="{5991AE65-5C09-4033-A54A-642340887BDC}" srcOrd="0" destOrd="0" presId="urn:microsoft.com/office/officeart/2005/8/layout/hProcess6"/>
    <dgm:cxn modelId="{FACFBFF0-BB7D-4CEF-B3A3-D34D774424B5}" srcId="{FFD3262F-4B16-417F-8658-69B8ACE766E0}" destId="{69B7EFC5-BE3E-4F4E-9603-DE15D7D74025}" srcOrd="0" destOrd="0" parTransId="{807FDACF-186A-4B84-9D57-AB8EF24A8527}" sibTransId="{805D6621-5AA5-4165-B060-8244BA9465CE}"/>
    <dgm:cxn modelId="{61FA54FF-831A-49A5-92ED-3801FD0ADEF0}" type="presOf" srcId="{69B7EFC5-BE3E-4F4E-9603-DE15D7D74025}" destId="{F3880633-D5A9-4292-9C29-AC16D5F82876}" srcOrd="0" destOrd="0" presId="urn:microsoft.com/office/officeart/2005/8/layout/hProcess6"/>
    <dgm:cxn modelId="{922E0CF5-9048-4AD4-8594-D5599F6920FD}" type="presParOf" srcId="{24BF43C8-E8D3-4254-86D5-408F4431C482}" destId="{B65006BF-1F29-4D2E-9D35-50605FBCBFB0}" srcOrd="0" destOrd="0" presId="urn:microsoft.com/office/officeart/2005/8/layout/hProcess6"/>
    <dgm:cxn modelId="{0324C288-EA9D-47D6-B178-69C1ADD921E9}" type="presParOf" srcId="{B65006BF-1F29-4D2E-9D35-50605FBCBFB0}" destId="{A9B74412-983B-4E4A-AAE2-9D24EC87897E}" srcOrd="0" destOrd="0" presId="urn:microsoft.com/office/officeart/2005/8/layout/hProcess6"/>
    <dgm:cxn modelId="{E2B4A834-91BE-44DF-A674-7333791DB6D2}" type="presParOf" srcId="{B65006BF-1F29-4D2E-9D35-50605FBCBFB0}" destId="{2CFD23FB-7CB6-4912-AD91-434B7736B0B9}" srcOrd="1" destOrd="0" presId="urn:microsoft.com/office/officeart/2005/8/layout/hProcess6"/>
    <dgm:cxn modelId="{85C36462-8A69-41EF-882B-C1C9BB850139}" type="presParOf" srcId="{B65006BF-1F29-4D2E-9D35-50605FBCBFB0}" destId="{4BE85087-0554-4394-BEFC-D2D7D6D2B454}" srcOrd="2" destOrd="0" presId="urn:microsoft.com/office/officeart/2005/8/layout/hProcess6"/>
    <dgm:cxn modelId="{C31084A8-5305-4662-8FAB-4B3A907559CA}" type="presParOf" srcId="{B65006BF-1F29-4D2E-9D35-50605FBCBFB0}" destId="{71B733C5-2A73-4EB1-8D88-A11D58998482}" srcOrd="3" destOrd="0" presId="urn:microsoft.com/office/officeart/2005/8/layout/hProcess6"/>
    <dgm:cxn modelId="{78347CBA-8B0B-4B8E-802C-7B752524E3F9}" type="presParOf" srcId="{24BF43C8-E8D3-4254-86D5-408F4431C482}" destId="{262B93E0-207C-4C45-8D01-D554057F3346}" srcOrd="1" destOrd="0" presId="urn:microsoft.com/office/officeart/2005/8/layout/hProcess6"/>
    <dgm:cxn modelId="{428D3F29-72D6-48BB-83F8-BC11548DB1E7}" type="presParOf" srcId="{24BF43C8-E8D3-4254-86D5-408F4431C482}" destId="{3259739E-70F2-446A-BC88-3AF57039E841}" srcOrd="2" destOrd="0" presId="urn:microsoft.com/office/officeart/2005/8/layout/hProcess6"/>
    <dgm:cxn modelId="{B7200D6C-2E05-4B31-A560-57EDE8388994}" type="presParOf" srcId="{3259739E-70F2-446A-BC88-3AF57039E841}" destId="{387BA58D-38CF-4C27-BC6D-E7C2F429C8F3}" srcOrd="0" destOrd="0" presId="urn:microsoft.com/office/officeart/2005/8/layout/hProcess6"/>
    <dgm:cxn modelId="{9DA1D31B-4B51-415F-94DB-6AA93919D3E7}" type="presParOf" srcId="{3259739E-70F2-446A-BC88-3AF57039E841}" destId="{F3880633-D5A9-4292-9C29-AC16D5F82876}" srcOrd="1" destOrd="0" presId="urn:microsoft.com/office/officeart/2005/8/layout/hProcess6"/>
    <dgm:cxn modelId="{A81CE2FC-572A-4273-A57B-B66FFBCB0D3B}" type="presParOf" srcId="{3259739E-70F2-446A-BC88-3AF57039E841}" destId="{96C1F0C8-ACD8-42C4-8DA5-80807E2FAEA9}" srcOrd="2" destOrd="0" presId="urn:microsoft.com/office/officeart/2005/8/layout/hProcess6"/>
    <dgm:cxn modelId="{2E170A97-159E-4C3F-82BB-DDEF707B37C3}" type="presParOf" srcId="{3259739E-70F2-446A-BC88-3AF57039E841}" destId="{4A5B8490-67FC-440C-B3AB-557249792C76}" srcOrd="3" destOrd="0" presId="urn:microsoft.com/office/officeart/2005/8/layout/hProcess6"/>
    <dgm:cxn modelId="{D01E3F3D-A673-4C80-B675-1CF22506D426}" type="presParOf" srcId="{24BF43C8-E8D3-4254-86D5-408F4431C482}" destId="{FFED6D21-5A1B-4C5E-80EF-6640309A0D37}" srcOrd="3" destOrd="0" presId="urn:microsoft.com/office/officeart/2005/8/layout/hProcess6"/>
    <dgm:cxn modelId="{1168C7BC-0FDD-4D71-8915-DBE21FDC2257}" type="presParOf" srcId="{24BF43C8-E8D3-4254-86D5-408F4431C482}" destId="{1F6B061C-A166-421D-9018-8B03E2C52F7B}" srcOrd="4" destOrd="0" presId="urn:microsoft.com/office/officeart/2005/8/layout/hProcess6"/>
    <dgm:cxn modelId="{8CE5651F-3586-4AE2-835F-D3BCC3F2FDDB}" type="presParOf" srcId="{1F6B061C-A166-421D-9018-8B03E2C52F7B}" destId="{8A027158-C234-4F88-956B-F1D684FFC07D}" srcOrd="0" destOrd="0" presId="urn:microsoft.com/office/officeart/2005/8/layout/hProcess6"/>
    <dgm:cxn modelId="{CB18FC63-B0FD-40EC-8758-D7EB5AB5D31B}" type="presParOf" srcId="{1F6B061C-A166-421D-9018-8B03E2C52F7B}" destId="{5930ECFB-C230-4935-837A-5F39B333CA9E}" srcOrd="1" destOrd="0" presId="urn:microsoft.com/office/officeart/2005/8/layout/hProcess6"/>
    <dgm:cxn modelId="{0653A205-53BB-4EEB-894E-5E58DC667241}" type="presParOf" srcId="{1F6B061C-A166-421D-9018-8B03E2C52F7B}" destId="{04D3B9C5-9F03-411D-954F-9C5DFB8773A1}" srcOrd="2" destOrd="0" presId="urn:microsoft.com/office/officeart/2005/8/layout/hProcess6"/>
    <dgm:cxn modelId="{8C664C30-40C4-4C5B-8BAB-732AFB7E5DB0}" type="presParOf" srcId="{1F6B061C-A166-421D-9018-8B03E2C52F7B}" destId="{D2ED43E4-A848-4EBC-94E1-344092DC32E1}" srcOrd="3" destOrd="0" presId="urn:microsoft.com/office/officeart/2005/8/layout/hProcess6"/>
    <dgm:cxn modelId="{796875CA-E14C-4DAE-BCFE-29C7D202B20A}" type="presParOf" srcId="{24BF43C8-E8D3-4254-86D5-408F4431C482}" destId="{9FE88493-54CC-4798-9037-F007BE599AAC}" srcOrd="5" destOrd="0" presId="urn:microsoft.com/office/officeart/2005/8/layout/hProcess6"/>
    <dgm:cxn modelId="{4D1DF1D9-9510-4A93-9502-1D85A88C02DA}" type="presParOf" srcId="{24BF43C8-E8D3-4254-86D5-408F4431C482}" destId="{32572F05-9B3E-46B5-828A-176D4A3D1F71}" srcOrd="6" destOrd="0" presId="urn:microsoft.com/office/officeart/2005/8/layout/hProcess6"/>
    <dgm:cxn modelId="{D24A6243-2765-4386-836F-FA063DCC67C0}" type="presParOf" srcId="{32572F05-9B3E-46B5-828A-176D4A3D1F71}" destId="{7B79E3E0-18F8-4C9C-B76C-F5365E9F8AB3}" srcOrd="0" destOrd="0" presId="urn:microsoft.com/office/officeart/2005/8/layout/hProcess6"/>
    <dgm:cxn modelId="{B234968C-04A3-4B43-83F2-3742142DABD3}" type="presParOf" srcId="{32572F05-9B3E-46B5-828A-176D4A3D1F71}" destId="{5991AE65-5C09-4033-A54A-642340887BDC}" srcOrd="1" destOrd="0" presId="urn:microsoft.com/office/officeart/2005/8/layout/hProcess6"/>
    <dgm:cxn modelId="{8FDF559D-7753-4952-B7F1-1D1CB43B85C7}" type="presParOf" srcId="{32572F05-9B3E-46B5-828A-176D4A3D1F71}" destId="{FCAA3D6E-3234-4360-ADF4-58D8CF5428D7}" srcOrd="2" destOrd="0" presId="urn:microsoft.com/office/officeart/2005/8/layout/hProcess6"/>
    <dgm:cxn modelId="{DF289731-992E-415E-BCC2-2538290CA4A7}" type="presParOf" srcId="{32572F05-9B3E-46B5-828A-176D4A3D1F71}" destId="{48BA1276-EFF6-416F-97A8-FECE504D77FF}"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085546-7C7C-4B3E-ABEB-2669F1A65FB2}" type="doc">
      <dgm:prSet loTypeId="urn:microsoft.com/office/officeart/2017/3/layout/DropPinTimeline" loCatId="process" qsTypeId="urn:microsoft.com/office/officeart/2005/8/quickstyle/simple1" qsCatId="simple" csTypeId="urn:microsoft.com/office/officeart/2005/8/colors/accent1_2" csCatId="accent1" phldr="1"/>
      <dgm:spPr/>
      <dgm:t>
        <a:bodyPr/>
        <a:lstStyle/>
        <a:p>
          <a:endParaRPr lang="en-US"/>
        </a:p>
      </dgm:t>
    </dgm:pt>
    <dgm:pt modelId="{9DCEA5FC-4640-45AF-B712-7A4FD94AEF0D}">
      <dgm:prSet phldrT="[Text]" custT="1"/>
      <dgm:spPr/>
      <dgm:t>
        <a:bodyPr/>
        <a:lstStyle/>
        <a:p>
          <a:pPr>
            <a:defRPr b="1"/>
          </a:pPr>
          <a:r>
            <a:rPr lang="en-US" sz="1600" dirty="0">
              <a:solidFill>
                <a:schemeClr val="tx1">
                  <a:lumMod val="65000"/>
                  <a:lumOff val="35000"/>
                </a:schemeClr>
              </a:solidFill>
            </a:rPr>
            <a:t>Post Tender Clarification Request</a:t>
          </a:r>
        </a:p>
      </dgm:t>
    </dgm:pt>
    <dgm:pt modelId="{929A5FD9-0612-4B79-9B59-C3C36D34A069}" type="parTrans" cxnId="{DBD99269-D7F7-4B47-B17B-A5AE402751D9}">
      <dgm:prSet/>
      <dgm:spPr/>
      <dgm:t>
        <a:bodyPr/>
        <a:lstStyle/>
        <a:p>
          <a:endParaRPr lang="en-US" sz="2400"/>
        </a:p>
      </dgm:t>
    </dgm:pt>
    <dgm:pt modelId="{0A99745B-BB5C-49B3-A782-8DB57641F6C9}" type="sibTrans" cxnId="{DBD99269-D7F7-4B47-B17B-A5AE402751D9}">
      <dgm:prSet/>
      <dgm:spPr/>
      <dgm:t>
        <a:bodyPr/>
        <a:lstStyle/>
        <a:p>
          <a:endParaRPr lang="en-US" sz="2400"/>
        </a:p>
      </dgm:t>
    </dgm:pt>
    <dgm:pt modelId="{831701CF-77C7-46C0-A913-8CC39517BAB8}">
      <dgm:prSet phldrT="[Text]" custT="1"/>
      <dgm:spPr/>
      <dgm:t>
        <a:bodyPr/>
        <a:lstStyle/>
        <a:p>
          <a:r>
            <a:rPr lang="en-US" sz="1400" dirty="0">
              <a:solidFill>
                <a:schemeClr val="tx1">
                  <a:lumMod val="65000"/>
                  <a:lumOff val="35000"/>
                </a:schemeClr>
              </a:solidFill>
            </a:rPr>
            <a:t>Q4-2020</a:t>
          </a:r>
        </a:p>
      </dgm:t>
    </dgm:pt>
    <dgm:pt modelId="{13FBC60D-3EA6-4496-BA97-C1AE8C7F8961}" type="parTrans" cxnId="{39A11E5C-7A57-4117-A6DF-36000C29509C}">
      <dgm:prSet/>
      <dgm:spPr/>
      <dgm:t>
        <a:bodyPr/>
        <a:lstStyle/>
        <a:p>
          <a:endParaRPr lang="en-US" sz="2400"/>
        </a:p>
      </dgm:t>
    </dgm:pt>
    <dgm:pt modelId="{75156CDF-E17B-4DAD-AE37-EA44D7F37090}" type="sibTrans" cxnId="{39A11E5C-7A57-4117-A6DF-36000C29509C}">
      <dgm:prSet/>
      <dgm:spPr/>
      <dgm:t>
        <a:bodyPr/>
        <a:lstStyle/>
        <a:p>
          <a:endParaRPr lang="en-US" sz="2400"/>
        </a:p>
      </dgm:t>
    </dgm:pt>
    <dgm:pt modelId="{096A9AF0-0DAE-4EB3-B448-4501DA034F4A}">
      <dgm:prSet phldrT="[Text]" custT="1"/>
      <dgm:spPr/>
      <dgm:t>
        <a:bodyPr/>
        <a:lstStyle/>
        <a:p>
          <a:pPr>
            <a:defRPr b="1"/>
          </a:pPr>
          <a:r>
            <a:rPr lang="en-US" sz="1600">
              <a:solidFill>
                <a:schemeClr val="tx1">
                  <a:lumMod val="65000"/>
                  <a:lumOff val="35000"/>
                </a:schemeClr>
              </a:solidFill>
            </a:rPr>
            <a:t>Agree to develop GFDIF</a:t>
          </a:r>
          <a:endParaRPr lang="en-US" sz="1600" dirty="0">
            <a:solidFill>
              <a:schemeClr val="tx1">
                <a:lumMod val="65000"/>
                <a:lumOff val="35000"/>
              </a:schemeClr>
            </a:solidFill>
          </a:endParaRPr>
        </a:p>
      </dgm:t>
    </dgm:pt>
    <dgm:pt modelId="{8CE6ABD6-768E-42C8-9029-C3B5F278B21C}" type="parTrans" cxnId="{CA0753BD-DB60-4D68-8486-5B376B839B26}">
      <dgm:prSet/>
      <dgm:spPr/>
      <dgm:t>
        <a:bodyPr/>
        <a:lstStyle/>
        <a:p>
          <a:endParaRPr lang="en-US" sz="2400"/>
        </a:p>
      </dgm:t>
    </dgm:pt>
    <dgm:pt modelId="{6B0D7DA9-E6ED-4137-9716-F48BF62327A8}" type="sibTrans" cxnId="{CA0753BD-DB60-4D68-8486-5B376B839B26}">
      <dgm:prSet/>
      <dgm:spPr/>
      <dgm:t>
        <a:bodyPr/>
        <a:lstStyle/>
        <a:p>
          <a:endParaRPr lang="en-US" sz="2400"/>
        </a:p>
      </dgm:t>
    </dgm:pt>
    <dgm:pt modelId="{CA6B1BA0-B2FC-48AD-8EDA-F4AAA4AF2782}">
      <dgm:prSet custT="1"/>
      <dgm:spPr/>
      <dgm:t>
        <a:bodyPr/>
        <a:lstStyle/>
        <a:p>
          <a:pPr>
            <a:defRPr b="1"/>
          </a:pPr>
          <a:r>
            <a:rPr lang="en-US" sz="1600">
              <a:solidFill>
                <a:schemeClr val="tx1">
                  <a:lumMod val="65000"/>
                  <a:lumOff val="35000"/>
                </a:schemeClr>
              </a:solidFill>
            </a:rPr>
            <a:t>Fluid Built in LMP</a:t>
          </a:r>
          <a:endParaRPr lang="en-US" sz="1600" dirty="0">
            <a:solidFill>
              <a:schemeClr val="tx1">
                <a:lumMod val="65000"/>
                <a:lumOff val="35000"/>
              </a:schemeClr>
            </a:solidFill>
          </a:endParaRPr>
        </a:p>
      </dgm:t>
    </dgm:pt>
    <dgm:pt modelId="{D7D3AA07-BCB9-4212-A556-E90870FB1413}" type="parTrans" cxnId="{CD6B6EE8-3813-4EF1-BFEC-C005A3326D63}">
      <dgm:prSet/>
      <dgm:spPr/>
      <dgm:t>
        <a:bodyPr/>
        <a:lstStyle/>
        <a:p>
          <a:endParaRPr lang="en-US" sz="2400"/>
        </a:p>
      </dgm:t>
    </dgm:pt>
    <dgm:pt modelId="{39FB540D-D808-4040-9A37-0AC474C0212F}" type="sibTrans" cxnId="{CD6B6EE8-3813-4EF1-BFEC-C005A3326D63}">
      <dgm:prSet/>
      <dgm:spPr/>
      <dgm:t>
        <a:bodyPr/>
        <a:lstStyle/>
        <a:p>
          <a:endParaRPr lang="en-US" sz="2400"/>
        </a:p>
      </dgm:t>
    </dgm:pt>
    <dgm:pt modelId="{92921081-529B-4D1C-83A4-C416BB4C5224}">
      <dgm:prSet custT="1"/>
      <dgm:spPr/>
      <dgm:t>
        <a:bodyPr/>
        <a:lstStyle/>
        <a:p>
          <a:r>
            <a:rPr lang="en-US" sz="1600" dirty="0">
              <a:solidFill>
                <a:schemeClr val="tx1">
                  <a:lumMod val="65000"/>
                  <a:lumOff val="35000"/>
                </a:schemeClr>
              </a:solidFill>
            </a:rPr>
            <a:t>Q4-2020</a:t>
          </a:r>
        </a:p>
        <a:p>
          <a:endParaRPr lang="en-US" sz="1600" dirty="0">
            <a:solidFill>
              <a:schemeClr val="tx1">
                <a:lumMod val="65000"/>
                <a:lumOff val="35000"/>
              </a:schemeClr>
            </a:solidFill>
          </a:endParaRPr>
        </a:p>
      </dgm:t>
    </dgm:pt>
    <dgm:pt modelId="{5AD2C2F8-A1D7-469B-93D8-B578BEFE51F8}" type="parTrans" cxnId="{B05C4C7C-FEB8-4825-98A0-C38D3021918A}">
      <dgm:prSet/>
      <dgm:spPr/>
      <dgm:t>
        <a:bodyPr/>
        <a:lstStyle/>
        <a:p>
          <a:endParaRPr lang="en-US" sz="2400"/>
        </a:p>
      </dgm:t>
    </dgm:pt>
    <dgm:pt modelId="{ECC13403-1F53-4ED4-AE4F-334EEC7C8710}" type="sibTrans" cxnId="{B05C4C7C-FEB8-4825-98A0-C38D3021918A}">
      <dgm:prSet/>
      <dgm:spPr/>
      <dgm:t>
        <a:bodyPr/>
        <a:lstStyle/>
        <a:p>
          <a:endParaRPr lang="en-US" sz="2400"/>
        </a:p>
      </dgm:t>
    </dgm:pt>
    <dgm:pt modelId="{3CB04A44-4013-4CA7-90FD-29AFC3C15E37}">
      <dgm:prSet custT="1"/>
      <dgm:spPr/>
      <dgm:t>
        <a:bodyPr/>
        <a:lstStyle/>
        <a:p>
          <a:r>
            <a:rPr lang="en-US" sz="1600" dirty="0">
              <a:solidFill>
                <a:schemeClr val="tx1">
                  <a:lumMod val="65000"/>
                  <a:lumOff val="35000"/>
                </a:schemeClr>
              </a:solidFill>
            </a:rPr>
            <a:t>Q4-2022</a:t>
          </a:r>
        </a:p>
        <a:p>
          <a:endParaRPr lang="en-US" sz="1600" dirty="0">
            <a:solidFill>
              <a:schemeClr val="tx1">
                <a:lumMod val="65000"/>
                <a:lumOff val="35000"/>
              </a:schemeClr>
            </a:solidFill>
          </a:endParaRPr>
        </a:p>
      </dgm:t>
    </dgm:pt>
    <dgm:pt modelId="{ECEE936A-E3CC-4209-BECC-1CD0C85A2B72}" type="parTrans" cxnId="{24A8F052-3377-4BA4-8C62-CCF5039C85D7}">
      <dgm:prSet/>
      <dgm:spPr/>
      <dgm:t>
        <a:bodyPr/>
        <a:lstStyle/>
        <a:p>
          <a:endParaRPr lang="en-US" sz="2400"/>
        </a:p>
      </dgm:t>
    </dgm:pt>
    <dgm:pt modelId="{D7A8F7A0-47A3-4464-B3B7-E0806DF46627}" type="sibTrans" cxnId="{24A8F052-3377-4BA4-8C62-CCF5039C85D7}">
      <dgm:prSet/>
      <dgm:spPr/>
      <dgm:t>
        <a:bodyPr/>
        <a:lstStyle/>
        <a:p>
          <a:endParaRPr lang="en-US" sz="2400"/>
        </a:p>
      </dgm:t>
    </dgm:pt>
    <dgm:pt modelId="{212ADAAB-D5CB-4BBC-8DAF-7340FD334994}">
      <dgm:prSet custT="1"/>
      <dgm:spPr/>
      <dgm:t>
        <a:bodyPr/>
        <a:lstStyle/>
        <a:p>
          <a:pPr>
            <a:defRPr b="1"/>
          </a:pPr>
          <a:r>
            <a:rPr lang="en-US" sz="1600">
              <a:solidFill>
                <a:schemeClr val="tx1">
                  <a:lumMod val="65000"/>
                  <a:lumOff val="35000"/>
                </a:schemeClr>
              </a:solidFill>
            </a:rPr>
            <a:t>Fluid Delivered to the RIG side</a:t>
          </a:r>
          <a:endParaRPr lang="en-US" sz="1600" dirty="0">
            <a:solidFill>
              <a:schemeClr val="tx1">
                <a:lumMod val="65000"/>
                <a:lumOff val="35000"/>
              </a:schemeClr>
            </a:solidFill>
          </a:endParaRPr>
        </a:p>
      </dgm:t>
    </dgm:pt>
    <dgm:pt modelId="{45F6D312-A686-491E-95E3-EFB9640CC472}" type="parTrans" cxnId="{C8C7266C-2A0C-476A-85B3-F12BE2521F4C}">
      <dgm:prSet/>
      <dgm:spPr/>
      <dgm:t>
        <a:bodyPr/>
        <a:lstStyle/>
        <a:p>
          <a:endParaRPr lang="en-US" sz="2400"/>
        </a:p>
      </dgm:t>
    </dgm:pt>
    <dgm:pt modelId="{AB2787E4-2A8B-428D-A4AE-2B14DCFFC4E7}" type="sibTrans" cxnId="{C8C7266C-2A0C-476A-85B3-F12BE2521F4C}">
      <dgm:prSet/>
      <dgm:spPr/>
      <dgm:t>
        <a:bodyPr/>
        <a:lstStyle/>
        <a:p>
          <a:endParaRPr lang="en-US" sz="2400"/>
        </a:p>
      </dgm:t>
    </dgm:pt>
    <dgm:pt modelId="{2AEE5C11-34AE-4EB7-8907-9BED418EA471}">
      <dgm:prSet custT="1"/>
      <dgm:spPr/>
      <dgm:t>
        <a:bodyPr/>
        <a:lstStyle/>
        <a:p>
          <a:r>
            <a:rPr lang="en-US" sz="1400" dirty="0">
              <a:solidFill>
                <a:schemeClr val="tx1">
                  <a:lumMod val="65000"/>
                  <a:lumOff val="35000"/>
                </a:schemeClr>
              </a:solidFill>
            </a:rPr>
            <a:t>Q4-2022</a:t>
          </a:r>
        </a:p>
      </dgm:t>
    </dgm:pt>
    <dgm:pt modelId="{2E14AD1F-C7EA-45AE-ADC0-0EE92A6516CB}" type="parTrans" cxnId="{DD687B5C-28C8-4088-99B8-D375C5FDAE4A}">
      <dgm:prSet/>
      <dgm:spPr/>
      <dgm:t>
        <a:bodyPr/>
        <a:lstStyle/>
        <a:p>
          <a:endParaRPr lang="en-US" sz="2400"/>
        </a:p>
      </dgm:t>
    </dgm:pt>
    <dgm:pt modelId="{F36FDDA0-6B91-47CB-8114-B6F076E55FC8}" type="sibTrans" cxnId="{DD687B5C-28C8-4088-99B8-D375C5FDAE4A}">
      <dgm:prSet/>
      <dgm:spPr/>
      <dgm:t>
        <a:bodyPr/>
        <a:lstStyle/>
        <a:p>
          <a:endParaRPr lang="en-US" sz="2400"/>
        </a:p>
      </dgm:t>
    </dgm:pt>
    <dgm:pt modelId="{A2560FD2-F12F-4A06-A96F-B86674952111}">
      <dgm:prSet custT="1"/>
      <dgm:spPr/>
      <dgm:t>
        <a:bodyPr/>
        <a:lstStyle/>
        <a:p>
          <a:pPr>
            <a:defRPr b="1"/>
          </a:pPr>
          <a:r>
            <a:rPr lang="en-US" sz="2000" b="0" i="1" dirty="0">
              <a:solidFill>
                <a:schemeClr val="tx1">
                  <a:lumMod val="65000"/>
                  <a:lumOff val="35000"/>
                </a:schemeClr>
              </a:solidFill>
            </a:rPr>
            <a:t>Estimated start of next well</a:t>
          </a:r>
        </a:p>
      </dgm:t>
    </dgm:pt>
    <dgm:pt modelId="{96173659-138A-4A00-AE0B-9063EA9393A6}" type="parTrans" cxnId="{F9D8B584-9399-4A2B-8ADC-F71293A4822C}">
      <dgm:prSet/>
      <dgm:spPr/>
      <dgm:t>
        <a:bodyPr/>
        <a:lstStyle/>
        <a:p>
          <a:endParaRPr lang="en-US" sz="2400"/>
        </a:p>
      </dgm:t>
    </dgm:pt>
    <dgm:pt modelId="{D3C3BC3F-2256-4FBC-AFA5-0D035E3EACD7}" type="sibTrans" cxnId="{F9D8B584-9399-4A2B-8ADC-F71293A4822C}">
      <dgm:prSet/>
      <dgm:spPr/>
      <dgm:t>
        <a:bodyPr/>
        <a:lstStyle/>
        <a:p>
          <a:endParaRPr lang="en-US" sz="2400"/>
        </a:p>
      </dgm:t>
    </dgm:pt>
    <dgm:pt modelId="{683CC5F6-E9B5-49F2-909E-A68D38896308}">
      <dgm:prSet custT="1"/>
      <dgm:spPr/>
      <dgm:t>
        <a:bodyPr/>
        <a:lstStyle/>
        <a:p>
          <a:pPr>
            <a:defRPr b="1"/>
          </a:pPr>
          <a:r>
            <a:rPr lang="en-US" sz="1600" b="0" i="1">
              <a:solidFill>
                <a:schemeClr val="tx1">
                  <a:lumMod val="65000"/>
                  <a:lumOff val="35000"/>
                </a:schemeClr>
              </a:solidFill>
            </a:rPr>
            <a:t>R&amp;D Project</a:t>
          </a:r>
          <a:endParaRPr lang="en-US" sz="1600" b="0" i="1" dirty="0">
            <a:solidFill>
              <a:schemeClr val="tx1">
                <a:lumMod val="65000"/>
                <a:lumOff val="35000"/>
              </a:schemeClr>
            </a:solidFill>
          </a:endParaRPr>
        </a:p>
      </dgm:t>
    </dgm:pt>
    <dgm:pt modelId="{4C61DDEE-8BBF-4CBF-B066-7E60B6DF0A11}" type="sibTrans" cxnId="{59786CF9-070F-4821-A4E9-D33DB930D8D2}">
      <dgm:prSet/>
      <dgm:spPr/>
      <dgm:t>
        <a:bodyPr/>
        <a:lstStyle/>
        <a:p>
          <a:endParaRPr lang="en-US" sz="2400"/>
        </a:p>
      </dgm:t>
    </dgm:pt>
    <dgm:pt modelId="{15BFC747-B881-4328-BFBE-9BC128388CC6}" type="parTrans" cxnId="{59786CF9-070F-4821-A4E9-D33DB930D8D2}">
      <dgm:prSet/>
      <dgm:spPr/>
      <dgm:t>
        <a:bodyPr/>
        <a:lstStyle/>
        <a:p>
          <a:endParaRPr lang="en-US" sz="2400"/>
        </a:p>
      </dgm:t>
    </dgm:pt>
    <dgm:pt modelId="{1E529C6E-C939-479A-A075-9E9B02837B50}">
      <dgm:prSet custT="1"/>
      <dgm:spPr/>
      <dgm:t>
        <a:bodyPr anchor="b"/>
        <a:lstStyle/>
        <a:p>
          <a:r>
            <a:rPr lang="en-US" sz="1600" i="1" dirty="0">
              <a:solidFill>
                <a:schemeClr val="tx1">
                  <a:lumMod val="65000"/>
                  <a:lumOff val="35000"/>
                </a:schemeClr>
              </a:solidFill>
            </a:rPr>
            <a:t>Same customer </a:t>
          </a:r>
          <a:r>
            <a:rPr lang="en-US" sz="1600" dirty="0">
              <a:solidFill>
                <a:schemeClr val="tx1">
                  <a:lumMod val="65000"/>
                  <a:lumOff val="35000"/>
                </a:schemeClr>
              </a:solidFill>
            </a:rPr>
            <a:t>Q3-2023</a:t>
          </a:r>
        </a:p>
        <a:p>
          <a:endParaRPr lang="en-US" sz="800" dirty="0">
            <a:solidFill>
              <a:schemeClr val="tx1">
                <a:lumMod val="65000"/>
                <a:lumOff val="35000"/>
              </a:schemeClr>
            </a:solidFill>
          </a:endParaRPr>
        </a:p>
      </dgm:t>
    </dgm:pt>
    <dgm:pt modelId="{46B3C017-F97A-4640-992A-33AEE06B2EFC}" type="parTrans" cxnId="{99746BB5-7122-43B8-8680-CF610F03585C}">
      <dgm:prSet/>
      <dgm:spPr/>
      <dgm:t>
        <a:bodyPr/>
        <a:lstStyle/>
        <a:p>
          <a:endParaRPr lang="en-US" sz="2400"/>
        </a:p>
      </dgm:t>
    </dgm:pt>
    <dgm:pt modelId="{192E80CB-2667-481C-8244-6EC4AEED1BC2}" type="sibTrans" cxnId="{99746BB5-7122-43B8-8680-CF610F03585C}">
      <dgm:prSet/>
      <dgm:spPr/>
      <dgm:t>
        <a:bodyPr/>
        <a:lstStyle/>
        <a:p>
          <a:endParaRPr lang="en-US" sz="2400"/>
        </a:p>
      </dgm:t>
    </dgm:pt>
    <dgm:pt modelId="{71DB9FB8-6926-4F51-92FC-7730E7975253}">
      <dgm:prSet custT="1"/>
      <dgm:spPr/>
      <dgm:t>
        <a:bodyPr/>
        <a:lstStyle/>
        <a:p>
          <a:pPr>
            <a:defRPr b="1"/>
          </a:pPr>
          <a:r>
            <a:rPr lang="en-US" sz="1600">
              <a:solidFill>
                <a:schemeClr val="tx1">
                  <a:lumMod val="65000"/>
                  <a:lumOff val="35000"/>
                </a:schemeClr>
              </a:solidFill>
            </a:rPr>
            <a:t>8.5” Section Drilled</a:t>
          </a:r>
          <a:endParaRPr lang="en-US" sz="1600" dirty="0">
            <a:solidFill>
              <a:schemeClr val="tx1">
                <a:lumMod val="65000"/>
                <a:lumOff val="35000"/>
              </a:schemeClr>
            </a:solidFill>
          </a:endParaRPr>
        </a:p>
      </dgm:t>
    </dgm:pt>
    <dgm:pt modelId="{EE72ADE2-44C0-4A56-8375-6C4D44BDFE1C}" type="parTrans" cxnId="{E00D7064-704D-421D-88B9-BA668B316CC6}">
      <dgm:prSet/>
      <dgm:spPr/>
      <dgm:t>
        <a:bodyPr/>
        <a:lstStyle/>
        <a:p>
          <a:endParaRPr lang="en-US" sz="2400"/>
        </a:p>
      </dgm:t>
    </dgm:pt>
    <dgm:pt modelId="{06FDAE89-A666-4059-BF9E-A4B639C69AC9}" type="sibTrans" cxnId="{E00D7064-704D-421D-88B9-BA668B316CC6}">
      <dgm:prSet/>
      <dgm:spPr/>
      <dgm:t>
        <a:bodyPr/>
        <a:lstStyle/>
        <a:p>
          <a:endParaRPr lang="en-US" sz="2400"/>
        </a:p>
      </dgm:t>
    </dgm:pt>
    <dgm:pt modelId="{F19A72A4-E612-466C-8E01-7406F6BA6105}">
      <dgm:prSet custT="1"/>
      <dgm:spPr/>
      <dgm:t>
        <a:bodyPr/>
        <a:lstStyle/>
        <a:p>
          <a:pPr>
            <a:defRPr b="1"/>
          </a:pPr>
          <a:r>
            <a:rPr lang="en-US" sz="1600">
              <a:solidFill>
                <a:schemeClr val="tx1">
                  <a:lumMod val="65000"/>
                  <a:lumOff val="35000"/>
                </a:schemeClr>
              </a:solidFill>
            </a:rPr>
            <a:t>Coring Complete</a:t>
          </a:r>
          <a:endParaRPr lang="en-US" sz="1600" dirty="0">
            <a:solidFill>
              <a:schemeClr val="tx1">
                <a:lumMod val="65000"/>
                <a:lumOff val="35000"/>
              </a:schemeClr>
            </a:solidFill>
          </a:endParaRPr>
        </a:p>
      </dgm:t>
    </dgm:pt>
    <dgm:pt modelId="{F63E27AB-CF34-448A-BE5F-BB5FC768F7B7}" type="parTrans" cxnId="{A5CCC529-A2FD-494C-A529-E964C3703D10}">
      <dgm:prSet/>
      <dgm:spPr/>
      <dgm:t>
        <a:bodyPr/>
        <a:lstStyle/>
        <a:p>
          <a:endParaRPr lang="en-US" sz="2400"/>
        </a:p>
      </dgm:t>
    </dgm:pt>
    <dgm:pt modelId="{AD3CE306-B0C6-4426-AB24-A0892DC1FA80}" type="sibTrans" cxnId="{A5CCC529-A2FD-494C-A529-E964C3703D10}">
      <dgm:prSet/>
      <dgm:spPr/>
      <dgm:t>
        <a:bodyPr/>
        <a:lstStyle/>
        <a:p>
          <a:endParaRPr lang="en-US" sz="2400"/>
        </a:p>
      </dgm:t>
    </dgm:pt>
    <dgm:pt modelId="{F571CF98-A0EC-428C-AB9F-8BD850A6BB57}">
      <dgm:prSet custT="1"/>
      <dgm:spPr/>
      <dgm:t>
        <a:bodyPr/>
        <a:lstStyle/>
        <a:p>
          <a:pPr>
            <a:defRPr b="1"/>
          </a:pPr>
          <a:r>
            <a:rPr lang="en-US" sz="1600">
              <a:solidFill>
                <a:schemeClr val="tx1">
                  <a:lumMod val="65000"/>
                  <a:lumOff val="35000"/>
                </a:schemeClr>
              </a:solidFill>
            </a:rPr>
            <a:t>Logging</a:t>
          </a:r>
          <a:endParaRPr lang="en-US" sz="1600" dirty="0">
            <a:solidFill>
              <a:schemeClr val="tx1">
                <a:lumMod val="65000"/>
                <a:lumOff val="35000"/>
              </a:schemeClr>
            </a:solidFill>
          </a:endParaRPr>
        </a:p>
      </dgm:t>
    </dgm:pt>
    <dgm:pt modelId="{EC09476E-F4D4-4855-9FE4-D6FE34F93587}" type="parTrans" cxnId="{D1645F13-F0B2-4462-9C0F-8D1E6847D8FD}">
      <dgm:prSet/>
      <dgm:spPr/>
      <dgm:t>
        <a:bodyPr/>
        <a:lstStyle/>
        <a:p>
          <a:endParaRPr lang="en-US" sz="2400"/>
        </a:p>
      </dgm:t>
    </dgm:pt>
    <dgm:pt modelId="{F0BE1A8B-342A-4A94-8C97-016A679E1F37}" type="sibTrans" cxnId="{D1645F13-F0B2-4462-9C0F-8D1E6847D8FD}">
      <dgm:prSet/>
      <dgm:spPr/>
      <dgm:t>
        <a:bodyPr/>
        <a:lstStyle/>
        <a:p>
          <a:endParaRPr lang="en-US" sz="2400"/>
        </a:p>
      </dgm:t>
    </dgm:pt>
    <dgm:pt modelId="{3F8151D5-E746-426D-A851-4B0DFA259BA7}">
      <dgm:prSet custT="1"/>
      <dgm:spPr/>
      <dgm:t>
        <a:bodyPr/>
        <a:lstStyle/>
        <a:p>
          <a:pPr>
            <a:defRPr b="1"/>
          </a:pPr>
          <a:r>
            <a:rPr lang="en-US" sz="1600" dirty="0">
              <a:solidFill>
                <a:schemeClr val="tx1">
                  <a:lumMod val="65000"/>
                  <a:lumOff val="35000"/>
                </a:schemeClr>
              </a:solidFill>
            </a:rPr>
            <a:t>GFDIF Displaced from the well</a:t>
          </a:r>
        </a:p>
      </dgm:t>
    </dgm:pt>
    <dgm:pt modelId="{61BE6EC0-C155-481F-B3CC-098731745061}" type="parTrans" cxnId="{87064988-2CCD-4A09-BA09-DB6EF91DE103}">
      <dgm:prSet/>
      <dgm:spPr/>
      <dgm:t>
        <a:bodyPr/>
        <a:lstStyle/>
        <a:p>
          <a:endParaRPr lang="en-US" sz="2400"/>
        </a:p>
      </dgm:t>
    </dgm:pt>
    <dgm:pt modelId="{7865A79C-2C22-4D5F-BE11-C7078B0A4142}" type="sibTrans" cxnId="{87064988-2CCD-4A09-BA09-DB6EF91DE103}">
      <dgm:prSet/>
      <dgm:spPr/>
      <dgm:t>
        <a:bodyPr/>
        <a:lstStyle/>
        <a:p>
          <a:endParaRPr lang="en-US" sz="2400"/>
        </a:p>
      </dgm:t>
    </dgm:pt>
    <dgm:pt modelId="{63FB1B71-923B-49C9-AEF3-586FEF83A666}">
      <dgm:prSet custT="1"/>
      <dgm:spPr/>
      <dgm:t>
        <a:bodyPr/>
        <a:lstStyle/>
        <a:p>
          <a:r>
            <a:rPr lang="en-US" sz="1400" b="0" i="1" dirty="0">
              <a:solidFill>
                <a:schemeClr val="tx1">
                  <a:lumMod val="65000"/>
                  <a:lumOff val="35000"/>
                </a:schemeClr>
              </a:solidFill>
            </a:rPr>
            <a:t>Q4-2020</a:t>
          </a:r>
        </a:p>
      </dgm:t>
    </dgm:pt>
    <dgm:pt modelId="{6EBE35FE-3C12-4441-A24B-1B724953B19E}" type="parTrans" cxnId="{2E6FF941-184F-4BF5-BAC2-6BF28C5ACDBA}">
      <dgm:prSet/>
      <dgm:spPr/>
      <dgm:t>
        <a:bodyPr/>
        <a:lstStyle/>
        <a:p>
          <a:endParaRPr lang="en-US" sz="2400"/>
        </a:p>
      </dgm:t>
    </dgm:pt>
    <dgm:pt modelId="{65B78886-6C9A-4CBC-8D40-6F40396A1C25}" type="sibTrans" cxnId="{2E6FF941-184F-4BF5-BAC2-6BF28C5ACDBA}">
      <dgm:prSet/>
      <dgm:spPr/>
      <dgm:t>
        <a:bodyPr/>
        <a:lstStyle/>
        <a:p>
          <a:endParaRPr lang="en-US" sz="2400"/>
        </a:p>
      </dgm:t>
    </dgm:pt>
    <dgm:pt modelId="{FDB8E073-2909-4F12-8912-6EEEBDE88648}">
      <dgm:prSet custT="1"/>
      <dgm:spPr/>
      <dgm:t>
        <a:bodyPr/>
        <a:lstStyle/>
        <a:p>
          <a:r>
            <a:rPr lang="en-US" sz="1600" dirty="0">
              <a:solidFill>
                <a:schemeClr val="tx1">
                  <a:lumMod val="65000"/>
                  <a:lumOff val="35000"/>
                </a:schemeClr>
              </a:solidFill>
            </a:rPr>
            <a:t>Q1-2023</a:t>
          </a:r>
        </a:p>
        <a:p>
          <a:endParaRPr lang="en-US" sz="1600" dirty="0">
            <a:solidFill>
              <a:schemeClr val="tx1">
                <a:lumMod val="65000"/>
                <a:lumOff val="35000"/>
              </a:schemeClr>
            </a:solidFill>
          </a:endParaRPr>
        </a:p>
      </dgm:t>
    </dgm:pt>
    <dgm:pt modelId="{9AC8FD41-2ABB-47B4-AC3C-2075F8A88DB8}" type="parTrans" cxnId="{E511CB1F-FE0E-41FF-854F-21C7460D51C1}">
      <dgm:prSet/>
      <dgm:spPr/>
      <dgm:t>
        <a:bodyPr/>
        <a:lstStyle/>
        <a:p>
          <a:endParaRPr lang="en-US" sz="2400"/>
        </a:p>
      </dgm:t>
    </dgm:pt>
    <dgm:pt modelId="{2AAC398C-9FEE-4CA6-A42A-1886FAA18977}" type="sibTrans" cxnId="{E511CB1F-FE0E-41FF-854F-21C7460D51C1}">
      <dgm:prSet/>
      <dgm:spPr/>
      <dgm:t>
        <a:bodyPr/>
        <a:lstStyle/>
        <a:p>
          <a:endParaRPr lang="en-US" sz="2400"/>
        </a:p>
      </dgm:t>
    </dgm:pt>
    <dgm:pt modelId="{6649B47C-7759-42F8-91EA-9CA09CE0AF6A}">
      <dgm:prSet custT="1"/>
      <dgm:spPr/>
      <dgm:t>
        <a:bodyPr/>
        <a:lstStyle/>
        <a:p>
          <a:r>
            <a:rPr lang="en-US" sz="1600" dirty="0">
              <a:solidFill>
                <a:schemeClr val="tx1">
                  <a:lumMod val="65000"/>
                  <a:lumOff val="35000"/>
                </a:schemeClr>
              </a:solidFill>
            </a:rPr>
            <a:t>Q4-2022 and Q1-2023</a:t>
          </a:r>
        </a:p>
        <a:p>
          <a:endParaRPr lang="en-US" sz="1600" dirty="0">
            <a:solidFill>
              <a:schemeClr val="tx1">
                <a:lumMod val="65000"/>
                <a:lumOff val="35000"/>
              </a:schemeClr>
            </a:solidFill>
          </a:endParaRPr>
        </a:p>
      </dgm:t>
    </dgm:pt>
    <dgm:pt modelId="{EF22A6F2-3B26-43BB-AC60-1AFF8EF73AFA}" type="parTrans" cxnId="{79D17BED-65D3-44E2-9F0A-836A81009880}">
      <dgm:prSet/>
      <dgm:spPr/>
      <dgm:t>
        <a:bodyPr/>
        <a:lstStyle/>
        <a:p>
          <a:endParaRPr lang="en-US" sz="2400"/>
        </a:p>
      </dgm:t>
    </dgm:pt>
    <dgm:pt modelId="{FAA6FDBE-024C-4F74-A5CE-A3BE330EC024}" type="sibTrans" cxnId="{79D17BED-65D3-44E2-9F0A-836A81009880}">
      <dgm:prSet/>
      <dgm:spPr/>
      <dgm:t>
        <a:bodyPr/>
        <a:lstStyle/>
        <a:p>
          <a:endParaRPr lang="en-US" sz="2400"/>
        </a:p>
      </dgm:t>
    </dgm:pt>
    <dgm:pt modelId="{9221ABBB-74B4-4C73-9EF6-D5D3EF40739D}">
      <dgm:prSet custT="1"/>
      <dgm:spPr/>
      <dgm:t>
        <a:bodyPr/>
        <a:lstStyle/>
        <a:p>
          <a:r>
            <a:rPr lang="en-US" sz="1400" dirty="0">
              <a:solidFill>
                <a:schemeClr val="tx1">
                  <a:lumMod val="65000"/>
                  <a:lumOff val="35000"/>
                </a:schemeClr>
              </a:solidFill>
            </a:rPr>
            <a:t>Q4-2022 and Q1-2023</a:t>
          </a:r>
        </a:p>
      </dgm:t>
    </dgm:pt>
    <dgm:pt modelId="{92D550DA-A73B-4DC0-8945-4698CEE7A3A4}" type="parTrans" cxnId="{13BE8ABA-82A8-4D65-BAA2-72C1399A61EC}">
      <dgm:prSet/>
      <dgm:spPr/>
      <dgm:t>
        <a:bodyPr/>
        <a:lstStyle/>
        <a:p>
          <a:endParaRPr lang="en-US" sz="2400"/>
        </a:p>
      </dgm:t>
    </dgm:pt>
    <dgm:pt modelId="{43E32265-78A3-4C54-945B-0E96EFE9218B}" type="sibTrans" cxnId="{13BE8ABA-82A8-4D65-BAA2-72C1399A61EC}">
      <dgm:prSet/>
      <dgm:spPr/>
      <dgm:t>
        <a:bodyPr/>
        <a:lstStyle/>
        <a:p>
          <a:endParaRPr lang="en-US" sz="2400"/>
        </a:p>
      </dgm:t>
    </dgm:pt>
    <dgm:pt modelId="{4C4843F6-2178-4E81-8FE2-540FBAADF307}">
      <dgm:prSet custT="1"/>
      <dgm:spPr/>
      <dgm:t>
        <a:bodyPr/>
        <a:lstStyle/>
        <a:p>
          <a:r>
            <a:rPr lang="en-US" sz="1400" dirty="0">
              <a:solidFill>
                <a:schemeClr val="tx1">
                  <a:lumMod val="65000"/>
                  <a:lumOff val="35000"/>
                </a:schemeClr>
              </a:solidFill>
            </a:rPr>
            <a:t>Q1-2023</a:t>
          </a:r>
        </a:p>
      </dgm:t>
    </dgm:pt>
    <dgm:pt modelId="{964951F4-2E15-49A9-91BD-39A081F735DD}" type="parTrans" cxnId="{B7B032BC-3FEE-4D00-B97D-D32933A1555F}">
      <dgm:prSet/>
      <dgm:spPr/>
      <dgm:t>
        <a:bodyPr/>
        <a:lstStyle/>
        <a:p>
          <a:endParaRPr lang="en-US" sz="2400"/>
        </a:p>
      </dgm:t>
    </dgm:pt>
    <dgm:pt modelId="{0BA531C7-FEE5-4783-BA54-1D515A1F4373}" type="sibTrans" cxnId="{B7B032BC-3FEE-4D00-B97D-D32933A1555F}">
      <dgm:prSet/>
      <dgm:spPr/>
      <dgm:t>
        <a:bodyPr/>
        <a:lstStyle/>
        <a:p>
          <a:endParaRPr lang="en-US" sz="2400"/>
        </a:p>
      </dgm:t>
    </dgm:pt>
    <dgm:pt modelId="{7A5D3400-AF5B-4297-8592-4C1EDB9D0973}" type="pres">
      <dgm:prSet presAssocID="{63085546-7C7C-4B3E-ABEB-2669F1A65FB2}" presName="root" presStyleCnt="0">
        <dgm:presLayoutVars>
          <dgm:chMax/>
          <dgm:chPref/>
          <dgm:animLvl val="lvl"/>
        </dgm:presLayoutVars>
      </dgm:prSet>
      <dgm:spPr/>
    </dgm:pt>
    <dgm:pt modelId="{BD204284-1F7C-4D58-BC79-8C2DEE7E9FAF}" type="pres">
      <dgm:prSet presAssocID="{63085546-7C7C-4B3E-ABEB-2669F1A65FB2}" presName="divider" presStyleLbl="fgAcc1" presStyleIdx="0" presStyleCnt="11" custSzY="428624"/>
      <dgm:spPr>
        <a:prstGeom prst="homePlate">
          <a:avLst/>
        </a:prstGeom>
        <a:gradFill rotWithShape="0">
          <a:gsLst>
            <a:gs pos="0">
              <a:schemeClr val="bg1">
                <a:lumMod val="95000"/>
              </a:schemeClr>
            </a:gs>
            <a:gs pos="100000">
              <a:schemeClr val="bg1">
                <a:lumMod val="85000"/>
              </a:schemeClr>
            </a:gs>
          </a:gsLst>
          <a:lin ang="1200000" scaled="0"/>
        </a:gradFill>
        <a:ln w="12700" cap="flat" cmpd="sng" algn="ctr">
          <a:noFill/>
          <a:prstDash val="solid"/>
          <a:miter lim="800000"/>
          <a:tailEnd type="arrow" w="sm" len="sm"/>
        </a:ln>
        <a:effectLst/>
      </dgm:spPr>
    </dgm:pt>
    <dgm:pt modelId="{46A6B157-7198-41C4-9D25-C4F8885F1B6F}" type="pres">
      <dgm:prSet presAssocID="{63085546-7C7C-4B3E-ABEB-2669F1A65FB2}" presName="nodes" presStyleCnt="0">
        <dgm:presLayoutVars>
          <dgm:chMax/>
          <dgm:chPref/>
          <dgm:animLvl val="lvl"/>
        </dgm:presLayoutVars>
      </dgm:prSet>
      <dgm:spPr/>
    </dgm:pt>
    <dgm:pt modelId="{578E6A06-6F61-48BD-9F1A-48E731D6E26D}" type="pres">
      <dgm:prSet presAssocID="{9DCEA5FC-4640-45AF-B712-7A4FD94AEF0D}" presName="composite" presStyleCnt="0"/>
      <dgm:spPr/>
    </dgm:pt>
    <dgm:pt modelId="{9F727168-E825-43C1-AF50-41E115F59C0C}" type="pres">
      <dgm:prSet presAssocID="{9DCEA5FC-4640-45AF-B712-7A4FD94AEF0D}" presName="ConnectorPoint" presStyleLbl="lnNode1" presStyleIdx="0" presStyleCnt="10"/>
      <dgm:spPr>
        <a:solidFill>
          <a:schemeClr val="accent1"/>
        </a:solidFill>
        <a:ln w="6350" cap="flat" cmpd="sng" algn="ctr">
          <a:noFill/>
          <a:prstDash val="solid"/>
          <a:miter lim="800000"/>
        </a:ln>
        <a:effectLst/>
      </dgm:spPr>
    </dgm:pt>
    <dgm:pt modelId="{0C380CA5-521A-4949-A022-450DA9C217F5}" type="pres">
      <dgm:prSet presAssocID="{9DCEA5FC-4640-45AF-B712-7A4FD94AEF0D}" presName="DropPinPlaceHolder" presStyleCnt="0"/>
      <dgm:spPr/>
    </dgm:pt>
    <dgm:pt modelId="{19EF924A-339B-436A-9151-9C7B0B0377B9}" type="pres">
      <dgm:prSet presAssocID="{9DCEA5FC-4640-45AF-B712-7A4FD94AEF0D}" presName="DropPin" presStyleLbl="alignNode1" presStyleIdx="0" presStyleCnt="10"/>
      <dgm:spPr>
        <a:ln>
          <a:noFill/>
        </a:ln>
      </dgm:spPr>
    </dgm:pt>
    <dgm:pt modelId="{846B4BA4-33F0-43CE-A60E-B95E195AD5A9}" type="pres">
      <dgm:prSet presAssocID="{9DCEA5FC-4640-45AF-B712-7A4FD94AEF0D}" presName="Ellipse" presStyleLbl="fgAcc1" presStyleIdx="1" presStyleCnt="11"/>
      <dgm:spPr>
        <a:prstGeom prst="donut">
          <a:avLst/>
        </a:prstGeom>
        <a:solidFill>
          <a:schemeClr val="bg1"/>
        </a:solidFill>
        <a:ln w="12700" cap="flat" cmpd="sng" algn="ctr">
          <a:noFill/>
          <a:prstDash val="solid"/>
          <a:miter lim="800000"/>
        </a:ln>
        <a:effectLst/>
      </dgm:spPr>
    </dgm:pt>
    <dgm:pt modelId="{A782CF5D-A585-4990-846A-5EDBD19A9BDB}" type="pres">
      <dgm:prSet presAssocID="{9DCEA5FC-4640-45AF-B712-7A4FD94AEF0D}" presName="L2TextContainer" presStyleLbl="revTx" presStyleIdx="0" presStyleCnt="20">
        <dgm:presLayoutVars>
          <dgm:bulletEnabled val="1"/>
        </dgm:presLayoutVars>
      </dgm:prSet>
      <dgm:spPr/>
    </dgm:pt>
    <dgm:pt modelId="{85C50C56-6DC8-4C47-8DBC-4FD6B1554AA4}" type="pres">
      <dgm:prSet presAssocID="{9DCEA5FC-4640-45AF-B712-7A4FD94AEF0D}" presName="L1TextContainer" presStyleLbl="revTx" presStyleIdx="1" presStyleCnt="20" custScaleY="77075">
        <dgm:presLayoutVars>
          <dgm:chMax val="1"/>
          <dgm:chPref val="1"/>
          <dgm:bulletEnabled val="1"/>
        </dgm:presLayoutVars>
      </dgm:prSet>
      <dgm:spPr/>
    </dgm:pt>
    <dgm:pt modelId="{4F322B1B-F357-4BCD-BF34-8A0D705A1CE7}" type="pres">
      <dgm:prSet presAssocID="{9DCEA5FC-4640-45AF-B712-7A4FD94AEF0D}" presName="ConnectLine" presStyleLbl="sibTrans1D1" presStyleIdx="0" presStyleCnt="10"/>
      <dgm:spPr>
        <a:noFill/>
        <a:ln w="3175" cap="flat" cmpd="sng" algn="ctr">
          <a:solidFill>
            <a:schemeClr val="bg1">
              <a:lumMod val="85000"/>
            </a:schemeClr>
          </a:solidFill>
          <a:prstDash val="solid"/>
          <a:miter lim="800000"/>
        </a:ln>
        <a:effectLst/>
      </dgm:spPr>
    </dgm:pt>
    <dgm:pt modelId="{9FF32B1E-94FD-475E-9959-8E0546070C5B}" type="pres">
      <dgm:prSet presAssocID="{9DCEA5FC-4640-45AF-B712-7A4FD94AEF0D}" presName="EmptyPlaceHolder" presStyleCnt="0"/>
      <dgm:spPr/>
    </dgm:pt>
    <dgm:pt modelId="{C9E000F5-B650-46EB-A3B0-FBA6593CE548}" type="pres">
      <dgm:prSet presAssocID="{0A99745B-BB5C-49B3-A782-8DB57641F6C9}" presName="spaceBetweenRectangles" presStyleCnt="0"/>
      <dgm:spPr/>
    </dgm:pt>
    <dgm:pt modelId="{64373A7D-C7A5-4C0C-9781-58743159539A}" type="pres">
      <dgm:prSet presAssocID="{096A9AF0-0DAE-4EB3-B448-4501DA034F4A}" presName="composite" presStyleCnt="0"/>
      <dgm:spPr/>
    </dgm:pt>
    <dgm:pt modelId="{B57996C3-16BE-4CEB-B9E2-6FFC42938F41}" type="pres">
      <dgm:prSet presAssocID="{096A9AF0-0DAE-4EB3-B448-4501DA034F4A}" presName="ConnectorPoint" presStyleLbl="lnNode1" presStyleIdx="1" presStyleCnt="10"/>
      <dgm:spPr>
        <a:solidFill>
          <a:schemeClr val="accent1">
            <a:hueOff val="0"/>
            <a:satOff val="0"/>
            <a:lumOff val="0"/>
            <a:alphaOff val="0"/>
          </a:schemeClr>
        </a:solidFill>
        <a:ln w="6350" cap="flat" cmpd="sng" algn="ctr">
          <a:noFill/>
          <a:prstDash val="solid"/>
          <a:miter lim="800000"/>
        </a:ln>
        <a:effectLst/>
      </dgm:spPr>
    </dgm:pt>
    <dgm:pt modelId="{BC71368F-DA7E-405D-93AC-3A6767BF9FC6}" type="pres">
      <dgm:prSet presAssocID="{096A9AF0-0DAE-4EB3-B448-4501DA034F4A}" presName="DropPinPlaceHolder" presStyleCnt="0"/>
      <dgm:spPr/>
    </dgm:pt>
    <dgm:pt modelId="{5B4632EA-1574-417A-A3FA-D711159FBAD1}" type="pres">
      <dgm:prSet presAssocID="{096A9AF0-0DAE-4EB3-B448-4501DA034F4A}" presName="DropPin" presStyleLbl="alignNode1" presStyleIdx="1" presStyleCnt="10"/>
      <dgm:spPr>
        <a:ln>
          <a:noFill/>
        </a:ln>
      </dgm:spPr>
    </dgm:pt>
    <dgm:pt modelId="{032E0966-F86B-4BBD-BE80-8FAB861AF0E8}" type="pres">
      <dgm:prSet presAssocID="{096A9AF0-0DAE-4EB3-B448-4501DA034F4A}" presName="Ellipse" presStyleLbl="fgAcc1" presStyleIdx="2" presStyleCnt="11"/>
      <dgm:spPr>
        <a:prstGeom prst="donut">
          <a:avLst/>
        </a:prstGeom>
        <a:solidFill>
          <a:schemeClr val="lt1">
            <a:hueOff val="0"/>
            <a:satOff val="0"/>
            <a:lumOff val="0"/>
          </a:schemeClr>
        </a:solidFill>
        <a:ln w="12700" cap="flat" cmpd="sng" algn="ctr">
          <a:noFill/>
          <a:prstDash val="solid"/>
          <a:miter lim="800000"/>
        </a:ln>
        <a:effectLst/>
      </dgm:spPr>
    </dgm:pt>
    <dgm:pt modelId="{B608C5A1-CE9E-4410-9F2F-F714CC6AB069}" type="pres">
      <dgm:prSet presAssocID="{096A9AF0-0DAE-4EB3-B448-4501DA034F4A}" presName="L2TextContainer" presStyleLbl="revTx" presStyleIdx="2" presStyleCnt="20">
        <dgm:presLayoutVars>
          <dgm:bulletEnabled val="1"/>
        </dgm:presLayoutVars>
      </dgm:prSet>
      <dgm:spPr/>
    </dgm:pt>
    <dgm:pt modelId="{C1E34084-406C-48D5-88FE-7226282DBC49}" type="pres">
      <dgm:prSet presAssocID="{096A9AF0-0DAE-4EB3-B448-4501DA034F4A}" presName="L1TextContainer" presStyleLbl="revTx" presStyleIdx="3" presStyleCnt="20">
        <dgm:presLayoutVars>
          <dgm:chMax val="1"/>
          <dgm:chPref val="1"/>
          <dgm:bulletEnabled val="1"/>
        </dgm:presLayoutVars>
      </dgm:prSet>
      <dgm:spPr/>
    </dgm:pt>
    <dgm:pt modelId="{33168228-1414-4AAF-B7E5-C08A80BBB2F1}" type="pres">
      <dgm:prSet presAssocID="{096A9AF0-0DAE-4EB3-B448-4501DA034F4A}" presName="ConnectLine" presStyleLbl="sibTrans1D1" presStyleIdx="1" presStyleCnt="10" custLinFactNeighborX="-29539" custLinFactNeighborY="-667"/>
      <dgm:spPr>
        <a:xfrm>
          <a:off x="1843314" y="2690813"/>
          <a:ext cx="0" cy="1592961"/>
        </a:xfrm>
        <a:prstGeom prst="line">
          <a:avLst/>
        </a:prstGeom>
        <a:noFill/>
        <a:ln w="3175" cap="flat" cmpd="sng" algn="ctr">
          <a:solidFill>
            <a:prstClr val="white">
              <a:lumMod val="85000"/>
            </a:prstClr>
          </a:solidFill>
          <a:prstDash val="solid"/>
          <a:miter lim="800000"/>
        </a:ln>
        <a:effectLst/>
      </dgm:spPr>
    </dgm:pt>
    <dgm:pt modelId="{C791BCDD-76D3-4E0E-98B9-0C4903CF0E94}" type="pres">
      <dgm:prSet presAssocID="{096A9AF0-0DAE-4EB3-B448-4501DA034F4A}" presName="EmptyPlaceHolder" presStyleCnt="0"/>
      <dgm:spPr/>
    </dgm:pt>
    <dgm:pt modelId="{3B1DA912-FDB7-4F73-8823-B30C56F7DE86}" type="pres">
      <dgm:prSet presAssocID="{6B0D7DA9-E6ED-4137-9716-F48BF62327A8}" presName="spaceBetweenRectangles" presStyleCnt="0"/>
      <dgm:spPr/>
    </dgm:pt>
    <dgm:pt modelId="{DCEEC7C0-6CAC-4153-B66A-D920E3B7F504}" type="pres">
      <dgm:prSet presAssocID="{683CC5F6-E9B5-49F2-909E-A68D38896308}" presName="composite" presStyleCnt="0"/>
      <dgm:spPr/>
    </dgm:pt>
    <dgm:pt modelId="{56361E50-9FEC-48AD-A369-C1A8379B35EC}" type="pres">
      <dgm:prSet presAssocID="{683CC5F6-E9B5-49F2-909E-A68D38896308}" presName="ConnectorPoint" presStyleLbl="lnNode1" presStyleIdx="2" presStyleCnt="10"/>
      <dgm:spPr>
        <a:solidFill>
          <a:schemeClr val="accent3"/>
        </a:solidFill>
        <a:ln w="6350" cap="flat" cmpd="sng" algn="ctr">
          <a:noFill/>
          <a:prstDash val="solid"/>
          <a:miter lim="800000"/>
        </a:ln>
        <a:effectLst/>
      </dgm:spPr>
    </dgm:pt>
    <dgm:pt modelId="{70AC7E27-D774-4261-A80F-683BBD09A81D}" type="pres">
      <dgm:prSet presAssocID="{683CC5F6-E9B5-49F2-909E-A68D38896308}" presName="DropPinPlaceHolder" presStyleCnt="0"/>
      <dgm:spPr/>
    </dgm:pt>
    <dgm:pt modelId="{7BC09B8D-1C75-4604-9F35-AEC078447C45}" type="pres">
      <dgm:prSet presAssocID="{683CC5F6-E9B5-49F2-909E-A68D38896308}" presName="DropPin" presStyleLbl="alignNode1" presStyleIdx="2" presStyleCnt="10"/>
      <dgm:spPr>
        <a:prstGeom prst="ellipse">
          <a:avLst/>
        </a:prstGeom>
        <a:solidFill>
          <a:schemeClr val="accent3"/>
        </a:solidFill>
        <a:ln>
          <a:noFill/>
        </a:ln>
      </dgm:spPr>
    </dgm:pt>
    <dgm:pt modelId="{DFE91A1F-E910-48AB-A4C9-128002268483}" type="pres">
      <dgm:prSet presAssocID="{683CC5F6-E9B5-49F2-909E-A68D38896308}" presName="Ellipse" presStyleLbl="fgAcc1" presStyleIdx="3" presStyleCnt="11"/>
      <dgm:spPr>
        <a:prstGeom prst="star12">
          <a:avLst/>
        </a:prstGeom>
        <a:solidFill>
          <a:schemeClr val="lt1">
            <a:hueOff val="0"/>
            <a:satOff val="0"/>
            <a:lumOff val="0"/>
          </a:schemeClr>
        </a:solidFill>
        <a:ln w="12700" cap="flat" cmpd="sng" algn="ctr">
          <a:noFill/>
          <a:prstDash val="solid"/>
          <a:miter lim="800000"/>
        </a:ln>
        <a:effectLst/>
      </dgm:spPr>
    </dgm:pt>
    <dgm:pt modelId="{FC8603F2-85FC-4134-978C-4054E468209C}" type="pres">
      <dgm:prSet presAssocID="{683CC5F6-E9B5-49F2-909E-A68D38896308}" presName="L2TextContainer" presStyleLbl="revTx" presStyleIdx="4" presStyleCnt="20">
        <dgm:presLayoutVars>
          <dgm:bulletEnabled val="1"/>
        </dgm:presLayoutVars>
      </dgm:prSet>
      <dgm:spPr/>
    </dgm:pt>
    <dgm:pt modelId="{4EB3AA5C-1289-44C6-9F3E-859ABA28E18F}" type="pres">
      <dgm:prSet presAssocID="{683CC5F6-E9B5-49F2-909E-A68D38896308}" presName="L1TextContainer" presStyleLbl="revTx" presStyleIdx="5" presStyleCnt="20" custScaleY="70475">
        <dgm:presLayoutVars>
          <dgm:chMax val="1"/>
          <dgm:chPref val="1"/>
          <dgm:bulletEnabled val="1"/>
        </dgm:presLayoutVars>
      </dgm:prSet>
      <dgm:spPr/>
    </dgm:pt>
    <dgm:pt modelId="{0BB03C0E-97EC-4D66-9B09-35D689DAB28C}" type="pres">
      <dgm:prSet presAssocID="{683CC5F6-E9B5-49F2-909E-A68D38896308}" presName="ConnectLine" presStyleLbl="sibTrans1D1" presStyleIdx="2" presStyleCnt="10"/>
      <dgm:spPr>
        <a:noFill/>
        <a:ln w="114300" cap="rnd" cmpd="sng" algn="ctr">
          <a:solidFill>
            <a:schemeClr val="accent4">
              <a:lumMod val="75000"/>
            </a:schemeClr>
          </a:solidFill>
          <a:prstDash val="sysDot"/>
          <a:round/>
        </a:ln>
        <a:effectLst/>
      </dgm:spPr>
    </dgm:pt>
    <dgm:pt modelId="{1A7A92CB-81F0-42D4-87BF-4008DEFA9CA8}" type="pres">
      <dgm:prSet presAssocID="{683CC5F6-E9B5-49F2-909E-A68D38896308}" presName="EmptyPlaceHolder" presStyleCnt="0"/>
      <dgm:spPr/>
    </dgm:pt>
    <dgm:pt modelId="{ABE3202B-256B-4398-8B41-CB40EDB06266}" type="pres">
      <dgm:prSet presAssocID="{4C61DDEE-8BBF-4CBF-B066-7E60B6DF0A11}" presName="spaceBetweenRectangles" presStyleCnt="0"/>
      <dgm:spPr/>
    </dgm:pt>
    <dgm:pt modelId="{B744CD57-FD23-4E62-9589-4CAC57B034E9}" type="pres">
      <dgm:prSet presAssocID="{CA6B1BA0-B2FC-48AD-8EDA-F4AAA4AF2782}" presName="composite" presStyleCnt="0"/>
      <dgm:spPr/>
    </dgm:pt>
    <dgm:pt modelId="{D891B168-1DA5-4124-931F-A51FCB8EFC11}" type="pres">
      <dgm:prSet presAssocID="{CA6B1BA0-B2FC-48AD-8EDA-F4AAA4AF2782}" presName="ConnectorPoint" presStyleLbl="lnNode1" presStyleIdx="3" presStyleCnt="10"/>
      <dgm:spPr>
        <a:solidFill>
          <a:schemeClr val="accent1">
            <a:hueOff val="0"/>
            <a:satOff val="0"/>
            <a:lumOff val="0"/>
            <a:alphaOff val="0"/>
          </a:schemeClr>
        </a:solidFill>
        <a:ln w="6350" cap="flat" cmpd="sng" algn="ctr">
          <a:noFill/>
          <a:prstDash val="solid"/>
          <a:miter lim="800000"/>
        </a:ln>
        <a:effectLst/>
      </dgm:spPr>
    </dgm:pt>
    <dgm:pt modelId="{42206762-CD73-4F82-B16A-D168E2503215}" type="pres">
      <dgm:prSet presAssocID="{CA6B1BA0-B2FC-48AD-8EDA-F4AAA4AF2782}" presName="DropPinPlaceHolder" presStyleCnt="0"/>
      <dgm:spPr/>
    </dgm:pt>
    <dgm:pt modelId="{C0DBECBF-E3AA-450B-95D4-8349AA21B4F8}" type="pres">
      <dgm:prSet presAssocID="{CA6B1BA0-B2FC-48AD-8EDA-F4AAA4AF2782}" presName="DropPin" presStyleLbl="alignNode1" presStyleIdx="3" presStyleCnt="10"/>
      <dgm:spPr>
        <a:ln>
          <a:noFill/>
        </a:ln>
      </dgm:spPr>
    </dgm:pt>
    <dgm:pt modelId="{6EDDD44C-F5E4-49AD-B1D9-346B8B8AEE8F}" type="pres">
      <dgm:prSet presAssocID="{CA6B1BA0-B2FC-48AD-8EDA-F4AAA4AF2782}" presName="Ellipse" presStyleLbl="fgAcc1" presStyleIdx="4" presStyleCnt="11"/>
      <dgm:spPr>
        <a:prstGeom prst="donut">
          <a:avLst/>
        </a:prstGeom>
        <a:solidFill>
          <a:schemeClr val="lt1">
            <a:hueOff val="0"/>
            <a:satOff val="0"/>
            <a:lumOff val="0"/>
          </a:schemeClr>
        </a:solidFill>
        <a:ln w="12700" cap="flat" cmpd="sng" algn="ctr">
          <a:noFill/>
          <a:prstDash val="solid"/>
          <a:miter lim="800000"/>
        </a:ln>
        <a:effectLst/>
      </dgm:spPr>
    </dgm:pt>
    <dgm:pt modelId="{FE564261-183D-47F9-8E7E-BCFC5023A815}" type="pres">
      <dgm:prSet presAssocID="{CA6B1BA0-B2FC-48AD-8EDA-F4AAA4AF2782}" presName="L2TextContainer" presStyleLbl="revTx" presStyleIdx="6" presStyleCnt="20">
        <dgm:presLayoutVars>
          <dgm:bulletEnabled val="1"/>
        </dgm:presLayoutVars>
      </dgm:prSet>
      <dgm:spPr/>
    </dgm:pt>
    <dgm:pt modelId="{3DA36ABE-9810-4ED4-9A55-2905E7588D06}" type="pres">
      <dgm:prSet presAssocID="{CA6B1BA0-B2FC-48AD-8EDA-F4AAA4AF2782}" presName="L1TextContainer" presStyleLbl="revTx" presStyleIdx="7" presStyleCnt="20">
        <dgm:presLayoutVars>
          <dgm:chMax val="1"/>
          <dgm:chPref val="1"/>
          <dgm:bulletEnabled val="1"/>
        </dgm:presLayoutVars>
      </dgm:prSet>
      <dgm:spPr/>
    </dgm:pt>
    <dgm:pt modelId="{4B9F5909-A57C-4893-9C8A-D5960FE9BE37}" type="pres">
      <dgm:prSet presAssocID="{CA6B1BA0-B2FC-48AD-8EDA-F4AAA4AF2782}" presName="ConnectLine" presStyleLbl="sibTrans1D1" presStyleIdx="3" presStyleCnt="10"/>
      <dgm:spPr>
        <a:xfrm>
          <a:off x="4960678" y="2690813"/>
          <a:ext cx="0" cy="1592961"/>
        </a:xfrm>
        <a:prstGeom prst="line">
          <a:avLst/>
        </a:prstGeom>
        <a:noFill/>
        <a:ln w="3175" cap="flat" cmpd="sng" algn="ctr">
          <a:solidFill>
            <a:prstClr val="white">
              <a:lumMod val="85000"/>
            </a:prstClr>
          </a:solidFill>
          <a:prstDash val="solid"/>
          <a:miter lim="800000"/>
        </a:ln>
        <a:effectLst/>
      </dgm:spPr>
    </dgm:pt>
    <dgm:pt modelId="{DEDCEF89-DB8F-4197-B2D2-2D39426E0B96}" type="pres">
      <dgm:prSet presAssocID="{CA6B1BA0-B2FC-48AD-8EDA-F4AAA4AF2782}" presName="EmptyPlaceHolder" presStyleCnt="0"/>
      <dgm:spPr/>
    </dgm:pt>
    <dgm:pt modelId="{4A96FD2F-C127-41DC-AA54-1EEBED6BA483}" type="pres">
      <dgm:prSet presAssocID="{39FB540D-D808-4040-9A37-0AC474C0212F}" presName="spaceBetweenRectangles" presStyleCnt="0"/>
      <dgm:spPr/>
    </dgm:pt>
    <dgm:pt modelId="{A1AE2BC4-A99C-4DD3-A84D-EB3461D18287}" type="pres">
      <dgm:prSet presAssocID="{212ADAAB-D5CB-4BBC-8DAF-7340FD334994}" presName="composite" presStyleCnt="0"/>
      <dgm:spPr/>
    </dgm:pt>
    <dgm:pt modelId="{278CF1E0-B1C4-4B10-A5EC-FD7EF0557E2D}" type="pres">
      <dgm:prSet presAssocID="{212ADAAB-D5CB-4BBC-8DAF-7340FD334994}" presName="ConnectorPoint" presStyleLbl="lnNode1" presStyleIdx="4" presStyleCnt="10"/>
      <dgm:spPr>
        <a:solidFill>
          <a:schemeClr val="accent1">
            <a:hueOff val="0"/>
            <a:satOff val="0"/>
            <a:lumOff val="0"/>
            <a:alphaOff val="0"/>
          </a:schemeClr>
        </a:solidFill>
        <a:ln w="6350" cap="flat" cmpd="sng" algn="ctr">
          <a:noFill/>
          <a:prstDash val="solid"/>
          <a:miter lim="800000"/>
        </a:ln>
        <a:effectLst/>
      </dgm:spPr>
    </dgm:pt>
    <dgm:pt modelId="{27B65FB4-BE6A-41E6-BBE9-8DC9F7B73486}" type="pres">
      <dgm:prSet presAssocID="{212ADAAB-D5CB-4BBC-8DAF-7340FD334994}" presName="DropPinPlaceHolder" presStyleCnt="0"/>
      <dgm:spPr/>
    </dgm:pt>
    <dgm:pt modelId="{488CC4C6-DFBC-460C-A9ED-BEDA8CC682D4}" type="pres">
      <dgm:prSet presAssocID="{212ADAAB-D5CB-4BBC-8DAF-7340FD334994}" presName="DropPin" presStyleLbl="alignNode1" presStyleIdx="4" presStyleCnt="10"/>
      <dgm:spPr>
        <a:ln>
          <a:noFill/>
        </a:ln>
      </dgm:spPr>
    </dgm:pt>
    <dgm:pt modelId="{48CA82DA-B677-461B-A08D-337683480059}" type="pres">
      <dgm:prSet presAssocID="{212ADAAB-D5CB-4BBC-8DAF-7340FD334994}" presName="Ellipse" presStyleLbl="fgAcc1" presStyleIdx="5" presStyleCnt="11"/>
      <dgm:spPr>
        <a:prstGeom prst="donut">
          <a:avLst/>
        </a:prstGeom>
        <a:solidFill>
          <a:schemeClr val="lt1">
            <a:hueOff val="0"/>
            <a:satOff val="0"/>
            <a:lumOff val="0"/>
          </a:schemeClr>
        </a:solidFill>
        <a:ln w="12700" cap="flat" cmpd="sng" algn="ctr">
          <a:noFill/>
          <a:prstDash val="solid"/>
          <a:miter lim="800000"/>
        </a:ln>
        <a:effectLst/>
      </dgm:spPr>
    </dgm:pt>
    <dgm:pt modelId="{D1646913-A3FA-4470-A3E9-C64B0A13A62A}" type="pres">
      <dgm:prSet presAssocID="{212ADAAB-D5CB-4BBC-8DAF-7340FD334994}" presName="L2TextContainer" presStyleLbl="revTx" presStyleIdx="8" presStyleCnt="20">
        <dgm:presLayoutVars>
          <dgm:bulletEnabled val="1"/>
        </dgm:presLayoutVars>
      </dgm:prSet>
      <dgm:spPr/>
    </dgm:pt>
    <dgm:pt modelId="{6EC2FC68-E1B8-4274-8090-C2C96A4CD82C}" type="pres">
      <dgm:prSet presAssocID="{212ADAAB-D5CB-4BBC-8DAF-7340FD334994}" presName="L1TextContainer" presStyleLbl="revTx" presStyleIdx="9" presStyleCnt="20" custScaleY="68675">
        <dgm:presLayoutVars>
          <dgm:chMax val="1"/>
          <dgm:chPref val="1"/>
          <dgm:bulletEnabled val="1"/>
        </dgm:presLayoutVars>
      </dgm:prSet>
      <dgm:spPr/>
    </dgm:pt>
    <dgm:pt modelId="{4F41BF23-550C-4E7F-977E-3D22E3AF7B51}" type="pres">
      <dgm:prSet presAssocID="{212ADAAB-D5CB-4BBC-8DAF-7340FD334994}" presName="ConnectLine" presStyleLbl="sibTrans1D1" presStyleIdx="4" presStyleCnt="10"/>
      <dgm:spPr>
        <a:xfrm>
          <a:off x="6519360" y="1097851"/>
          <a:ext cx="0" cy="1592961"/>
        </a:xfrm>
        <a:prstGeom prst="line">
          <a:avLst/>
        </a:prstGeom>
        <a:noFill/>
        <a:ln w="3175" cap="flat" cmpd="sng" algn="ctr">
          <a:solidFill>
            <a:prstClr val="white">
              <a:lumMod val="85000"/>
            </a:prstClr>
          </a:solidFill>
          <a:prstDash val="solid"/>
          <a:miter lim="800000"/>
        </a:ln>
        <a:effectLst/>
      </dgm:spPr>
    </dgm:pt>
    <dgm:pt modelId="{5018695D-CFD4-49F8-8967-BA8A0C0A0DE1}" type="pres">
      <dgm:prSet presAssocID="{212ADAAB-D5CB-4BBC-8DAF-7340FD334994}" presName="EmptyPlaceHolder" presStyleCnt="0"/>
      <dgm:spPr/>
    </dgm:pt>
    <dgm:pt modelId="{61EA613E-57A8-485F-A4A9-29037092E83A}" type="pres">
      <dgm:prSet presAssocID="{AB2787E4-2A8B-428D-A4AE-2B14DCFFC4E7}" presName="spaceBetweenRectangles" presStyleCnt="0"/>
      <dgm:spPr/>
    </dgm:pt>
    <dgm:pt modelId="{BD946EF0-CB42-4876-A046-4C23A30AF791}" type="pres">
      <dgm:prSet presAssocID="{71DB9FB8-6926-4F51-92FC-7730E7975253}" presName="composite" presStyleCnt="0"/>
      <dgm:spPr/>
    </dgm:pt>
    <dgm:pt modelId="{2B0283C9-20DE-4A33-AC16-E0BE4248D4FB}" type="pres">
      <dgm:prSet presAssocID="{71DB9FB8-6926-4F51-92FC-7730E7975253}" presName="ConnectorPoint" presStyleLbl="lnNode1" presStyleIdx="5" presStyleCnt="10"/>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4E4FAA7C-F819-4F4B-97D4-1A000D8B59C6}" type="pres">
      <dgm:prSet presAssocID="{71DB9FB8-6926-4F51-92FC-7730E7975253}" presName="DropPinPlaceHolder" presStyleCnt="0"/>
      <dgm:spPr/>
    </dgm:pt>
    <dgm:pt modelId="{26CB654C-8FF1-4B1D-B21D-7404CC5BC382}" type="pres">
      <dgm:prSet presAssocID="{71DB9FB8-6926-4F51-92FC-7730E7975253}" presName="DropPin" presStyleLbl="alignNode1" presStyleIdx="5" presStyleCnt="10"/>
      <dgm:spPr/>
    </dgm:pt>
    <dgm:pt modelId="{D461DA52-3FE7-486A-BC46-BDB25EB3137C}" type="pres">
      <dgm:prSet presAssocID="{71DB9FB8-6926-4F51-92FC-7730E7975253}" presName="Ellipse" presStyleLbl="fgAcc1" presStyleIdx="6" presStyleCnt="11"/>
      <dgm:spPr>
        <a:solidFill>
          <a:schemeClr val="lt1">
            <a:alpha val="90000"/>
            <a:hueOff val="0"/>
            <a:satOff val="0"/>
            <a:lumOff val="0"/>
            <a:alphaOff val="0"/>
          </a:schemeClr>
        </a:solidFill>
        <a:ln w="10795" cap="flat" cmpd="sng" algn="ctr">
          <a:noFill/>
          <a:prstDash val="solid"/>
        </a:ln>
        <a:effectLst/>
      </dgm:spPr>
    </dgm:pt>
    <dgm:pt modelId="{C2A72805-F820-4BA9-ABE2-D4163FF9ADA5}" type="pres">
      <dgm:prSet presAssocID="{71DB9FB8-6926-4F51-92FC-7730E7975253}" presName="L2TextContainer" presStyleLbl="revTx" presStyleIdx="10" presStyleCnt="20">
        <dgm:presLayoutVars>
          <dgm:bulletEnabled val="1"/>
        </dgm:presLayoutVars>
      </dgm:prSet>
      <dgm:spPr/>
    </dgm:pt>
    <dgm:pt modelId="{BB7E3EC3-640D-49E6-8A7A-240946CD2B12}" type="pres">
      <dgm:prSet presAssocID="{71DB9FB8-6926-4F51-92FC-7730E7975253}" presName="L1TextContainer" presStyleLbl="revTx" presStyleIdx="11" presStyleCnt="20">
        <dgm:presLayoutVars>
          <dgm:chMax val="1"/>
          <dgm:chPref val="1"/>
          <dgm:bulletEnabled val="1"/>
        </dgm:presLayoutVars>
      </dgm:prSet>
      <dgm:spPr/>
    </dgm:pt>
    <dgm:pt modelId="{B7B9E174-339E-4985-A92D-DFFE4744CAD4}" type="pres">
      <dgm:prSet presAssocID="{71DB9FB8-6926-4F51-92FC-7730E7975253}" presName="ConnectLine" presStyleLbl="sibTrans1D1" presStyleIdx="5" presStyleCnt="10"/>
      <dgm:spPr>
        <a:noFill/>
        <a:ln w="12700" cap="flat" cmpd="sng" algn="ctr">
          <a:solidFill>
            <a:schemeClr val="accent1">
              <a:hueOff val="0"/>
              <a:satOff val="0"/>
              <a:lumOff val="0"/>
              <a:alphaOff val="0"/>
            </a:schemeClr>
          </a:solidFill>
          <a:prstDash val="dash"/>
        </a:ln>
        <a:effectLst/>
      </dgm:spPr>
    </dgm:pt>
    <dgm:pt modelId="{93FE6E8F-364A-4A82-B962-29EA04FA668D}" type="pres">
      <dgm:prSet presAssocID="{71DB9FB8-6926-4F51-92FC-7730E7975253}" presName="EmptyPlaceHolder" presStyleCnt="0"/>
      <dgm:spPr/>
    </dgm:pt>
    <dgm:pt modelId="{F144F5CC-0A42-4437-B44A-A14BA410B195}" type="pres">
      <dgm:prSet presAssocID="{06FDAE89-A666-4059-BF9E-A4B639C69AC9}" presName="spaceBetweenRectangles" presStyleCnt="0"/>
      <dgm:spPr/>
    </dgm:pt>
    <dgm:pt modelId="{B448C329-D7E6-4997-803E-B68D15890060}" type="pres">
      <dgm:prSet presAssocID="{F19A72A4-E612-466C-8E01-7406F6BA6105}" presName="composite" presStyleCnt="0"/>
      <dgm:spPr/>
    </dgm:pt>
    <dgm:pt modelId="{1449AD93-7BE8-4711-AFDC-4ED5A128C4D3}" type="pres">
      <dgm:prSet presAssocID="{F19A72A4-E612-466C-8E01-7406F6BA6105}" presName="ConnectorPoint" presStyleLbl="lnNode1" presStyleIdx="6" presStyleCnt="10"/>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EF8CA776-EF98-4D96-9A0A-303FB5A979F7}" type="pres">
      <dgm:prSet presAssocID="{F19A72A4-E612-466C-8E01-7406F6BA6105}" presName="DropPinPlaceHolder" presStyleCnt="0"/>
      <dgm:spPr/>
    </dgm:pt>
    <dgm:pt modelId="{63D158D0-E739-46A5-8DB4-67F7571CF191}" type="pres">
      <dgm:prSet presAssocID="{F19A72A4-E612-466C-8E01-7406F6BA6105}" presName="DropPin" presStyleLbl="alignNode1" presStyleIdx="6" presStyleCnt="10"/>
      <dgm:spPr/>
    </dgm:pt>
    <dgm:pt modelId="{D588726C-24B8-4D75-BAA8-DBB70A6E568B}" type="pres">
      <dgm:prSet presAssocID="{F19A72A4-E612-466C-8E01-7406F6BA6105}" presName="Ellipse" presStyleLbl="fgAcc1" presStyleIdx="7" presStyleCnt="11"/>
      <dgm:spPr>
        <a:solidFill>
          <a:schemeClr val="lt1">
            <a:alpha val="90000"/>
            <a:hueOff val="0"/>
            <a:satOff val="0"/>
            <a:lumOff val="0"/>
            <a:alphaOff val="0"/>
          </a:schemeClr>
        </a:solidFill>
        <a:ln w="10795" cap="flat" cmpd="sng" algn="ctr">
          <a:noFill/>
          <a:prstDash val="solid"/>
        </a:ln>
        <a:effectLst/>
      </dgm:spPr>
    </dgm:pt>
    <dgm:pt modelId="{1504E125-D67D-4AEF-9ADB-1B7A6FFFA1E1}" type="pres">
      <dgm:prSet presAssocID="{F19A72A4-E612-466C-8E01-7406F6BA6105}" presName="L2TextContainer" presStyleLbl="revTx" presStyleIdx="12" presStyleCnt="20">
        <dgm:presLayoutVars>
          <dgm:bulletEnabled val="1"/>
        </dgm:presLayoutVars>
      </dgm:prSet>
      <dgm:spPr/>
    </dgm:pt>
    <dgm:pt modelId="{E29F5B8F-9878-4289-AD4F-F0F21589A24F}" type="pres">
      <dgm:prSet presAssocID="{F19A72A4-E612-466C-8E01-7406F6BA6105}" presName="L1TextContainer" presStyleLbl="revTx" presStyleIdx="13" presStyleCnt="20" custScaleY="72875">
        <dgm:presLayoutVars>
          <dgm:chMax val="1"/>
          <dgm:chPref val="1"/>
          <dgm:bulletEnabled val="1"/>
        </dgm:presLayoutVars>
      </dgm:prSet>
      <dgm:spPr/>
    </dgm:pt>
    <dgm:pt modelId="{C638A6A8-EA02-4906-87BD-2429E35E539B}" type="pres">
      <dgm:prSet presAssocID="{F19A72A4-E612-466C-8E01-7406F6BA6105}" presName="ConnectLine" presStyleLbl="sibTrans1D1" presStyleIdx="6" presStyleCnt="10"/>
      <dgm:spPr>
        <a:noFill/>
        <a:ln w="12700" cap="flat" cmpd="sng" algn="ctr">
          <a:solidFill>
            <a:schemeClr val="accent1">
              <a:hueOff val="0"/>
              <a:satOff val="0"/>
              <a:lumOff val="0"/>
              <a:alphaOff val="0"/>
            </a:schemeClr>
          </a:solidFill>
          <a:prstDash val="dash"/>
        </a:ln>
        <a:effectLst/>
      </dgm:spPr>
    </dgm:pt>
    <dgm:pt modelId="{1DCE9C9B-AA17-435D-A6E9-EEB3DB985E13}" type="pres">
      <dgm:prSet presAssocID="{F19A72A4-E612-466C-8E01-7406F6BA6105}" presName="EmptyPlaceHolder" presStyleCnt="0"/>
      <dgm:spPr/>
    </dgm:pt>
    <dgm:pt modelId="{BBD21B58-8A29-4248-8583-51FDD86146E9}" type="pres">
      <dgm:prSet presAssocID="{AD3CE306-B0C6-4426-AB24-A0892DC1FA80}" presName="spaceBetweenRectangles" presStyleCnt="0"/>
      <dgm:spPr/>
    </dgm:pt>
    <dgm:pt modelId="{5EEE8FE1-6A83-4D10-8E9C-19DA921C8408}" type="pres">
      <dgm:prSet presAssocID="{F571CF98-A0EC-428C-AB9F-8BD850A6BB57}" presName="composite" presStyleCnt="0"/>
      <dgm:spPr/>
    </dgm:pt>
    <dgm:pt modelId="{6C7CB463-81C4-4F3A-A504-5B8569B24C9D}" type="pres">
      <dgm:prSet presAssocID="{F571CF98-A0EC-428C-AB9F-8BD850A6BB57}" presName="ConnectorPoint" presStyleLbl="lnNode1" presStyleIdx="7" presStyleCnt="10"/>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F6692EFB-673D-4398-A752-6D2C8F3ED9E6}" type="pres">
      <dgm:prSet presAssocID="{F571CF98-A0EC-428C-AB9F-8BD850A6BB57}" presName="DropPinPlaceHolder" presStyleCnt="0"/>
      <dgm:spPr/>
    </dgm:pt>
    <dgm:pt modelId="{77B76F82-8E0A-4BFA-988E-7FA0928444BB}" type="pres">
      <dgm:prSet presAssocID="{F571CF98-A0EC-428C-AB9F-8BD850A6BB57}" presName="DropPin" presStyleLbl="alignNode1" presStyleIdx="7" presStyleCnt="10"/>
      <dgm:spPr/>
    </dgm:pt>
    <dgm:pt modelId="{F6C3BF03-8FF9-4839-9BFB-089B6751A95E}" type="pres">
      <dgm:prSet presAssocID="{F571CF98-A0EC-428C-AB9F-8BD850A6BB57}" presName="Ellipse" presStyleLbl="fgAcc1" presStyleIdx="8" presStyleCnt="11"/>
      <dgm:spPr>
        <a:solidFill>
          <a:schemeClr val="lt1">
            <a:alpha val="90000"/>
            <a:hueOff val="0"/>
            <a:satOff val="0"/>
            <a:lumOff val="0"/>
            <a:alphaOff val="0"/>
          </a:schemeClr>
        </a:solidFill>
        <a:ln w="10795" cap="flat" cmpd="sng" algn="ctr">
          <a:noFill/>
          <a:prstDash val="solid"/>
        </a:ln>
        <a:effectLst/>
      </dgm:spPr>
    </dgm:pt>
    <dgm:pt modelId="{F7D6ECDB-C3A8-4063-8189-421517D3D5C5}" type="pres">
      <dgm:prSet presAssocID="{F571CF98-A0EC-428C-AB9F-8BD850A6BB57}" presName="L2TextContainer" presStyleLbl="revTx" presStyleIdx="14" presStyleCnt="20">
        <dgm:presLayoutVars>
          <dgm:bulletEnabled val="1"/>
        </dgm:presLayoutVars>
      </dgm:prSet>
      <dgm:spPr/>
    </dgm:pt>
    <dgm:pt modelId="{AB20CF70-7E7D-4205-8CCE-8310BA677CAA}" type="pres">
      <dgm:prSet presAssocID="{F571CF98-A0EC-428C-AB9F-8BD850A6BB57}" presName="L1TextContainer" presStyleLbl="revTx" presStyleIdx="15" presStyleCnt="20">
        <dgm:presLayoutVars>
          <dgm:chMax val="1"/>
          <dgm:chPref val="1"/>
          <dgm:bulletEnabled val="1"/>
        </dgm:presLayoutVars>
      </dgm:prSet>
      <dgm:spPr/>
    </dgm:pt>
    <dgm:pt modelId="{6BD39BD8-3712-4B7E-AD62-A1FB855E3F78}" type="pres">
      <dgm:prSet presAssocID="{F571CF98-A0EC-428C-AB9F-8BD850A6BB57}" presName="ConnectLine" presStyleLbl="sibTrans1D1" presStyleIdx="7" presStyleCnt="10"/>
      <dgm:spPr>
        <a:noFill/>
        <a:ln w="12700" cap="flat" cmpd="sng" algn="ctr">
          <a:solidFill>
            <a:schemeClr val="accent1">
              <a:hueOff val="0"/>
              <a:satOff val="0"/>
              <a:lumOff val="0"/>
              <a:alphaOff val="0"/>
            </a:schemeClr>
          </a:solidFill>
          <a:prstDash val="dash"/>
        </a:ln>
        <a:effectLst/>
      </dgm:spPr>
    </dgm:pt>
    <dgm:pt modelId="{ED661722-E788-40A7-BFBA-AA5D5DA7882C}" type="pres">
      <dgm:prSet presAssocID="{F571CF98-A0EC-428C-AB9F-8BD850A6BB57}" presName="EmptyPlaceHolder" presStyleCnt="0"/>
      <dgm:spPr/>
    </dgm:pt>
    <dgm:pt modelId="{C2FD3A81-B304-4252-8039-3AF147A1208D}" type="pres">
      <dgm:prSet presAssocID="{F0BE1A8B-342A-4A94-8C97-016A679E1F37}" presName="spaceBetweenRectangles" presStyleCnt="0"/>
      <dgm:spPr/>
    </dgm:pt>
    <dgm:pt modelId="{E81D4108-CE82-4F4E-8B03-ED497118C4C5}" type="pres">
      <dgm:prSet presAssocID="{3F8151D5-E746-426D-A851-4B0DFA259BA7}" presName="composite" presStyleCnt="0"/>
      <dgm:spPr/>
    </dgm:pt>
    <dgm:pt modelId="{1D6C63B6-E76D-4461-B9F9-9A42D29DF05D}" type="pres">
      <dgm:prSet presAssocID="{3F8151D5-E746-426D-A851-4B0DFA259BA7}" presName="ConnectorPoint" presStyleLbl="lnNode1" presStyleIdx="8" presStyleCnt="10"/>
      <dgm:spPr>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gm:spPr>
    </dgm:pt>
    <dgm:pt modelId="{0BCF57FF-F4A7-4AA9-ABD7-A0AE2724C0B2}" type="pres">
      <dgm:prSet presAssocID="{3F8151D5-E746-426D-A851-4B0DFA259BA7}" presName="DropPinPlaceHolder" presStyleCnt="0"/>
      <dgm:spPr/>
    </dgm:pt>
    <dgm:pt modelId="{E89FCDCB-A22F-440D-9D1A-BD5A49F6BEE2}" type="pres">
      <dgm:prSet presAssocID="{3F8151D5-E746-426D-A851-4B0DFA259BA7}" presName="DropPin" presStyleLbl="alignNode1" presStyleIdx="8" presStyleCnt="10"/>
      <dgm:spPr/>
    </dgm:pt>
    <dgm:pt modelId="{30C14C02-BD80-4454-99D2-FC978435EF10}" type="pres">
      <dgm:prSet presAssocID="{3F8151D5-E746-426D-A851-4B0DFA259BA7}" presName="Ellipse" presStyleLbl="fgAcc1" presStyleIdx="9" presStyleCnt="11"/>
      <dgm:spPr>
        <a:solidFill>
          <a:schemeClr val="lt1">
            <a:alpha val="90000"/>
            <a:hueOff val="0"/>
            <a:satOff val="0"/>
            <a:lumOff val="0"/>
            <a:alphaOff val="0"/>
          </a:schemeClr>
        </a:solidFill>
        <a:ln w="10795" cap="flat" cmpd="sng" algn="ctr">
          <a:noFill/>
          <a:prstDash val="solid"/>
        </a:ln>
        <a:effectLst/>
      </dgm:spPr>
    </dgm:pt>
    <dgm:pt modelId="{6F71CE39-F8A8-406E-A87C-C4C3B9FEB87F}" type="pres">
      <dgm:prSet presAssocID="{3F8151D5-E746-426D-A851-4B0DFA259BA7}" presName="L2TextContainer" presStyleLbl="revTx" presStyleIdx="16" presStyleCnt="20">
        <dgm:presLayoutVars>
          <dgm:bulletEnabled val="1"/>
        </dgm:presLayoutVars>
      </dgm:prSet>
      <dgm:spPr/>
    </dgm:pt>
    <dgm:pt modelId="{57D97616-7613-470C-8A73-66641C389B14}" type="pres">
      <dgm:prSet presAssocID="{3F8151D5-E746-426D-A851-4B0DFA259BA7}" presName="L1TextContainer" presStyleLbl="revTx" presStyleIdx="17" presStyleCnt="20" custScaleY="71475">
        <dgm:presLayoutVars>
          <dgm:chMax val="1"/>
          <dgm:chPref val="1"/>
          <dgm:bulletEnabled val="1"/>
        </dgm:presLayoutVars>
      </dgm:prSet>
      <dgm:spPr/>
    </dgm:pt>
    <dgm:pt modelId="{A5775B1C-434C-4AEB-BC52-F7E55EE38978}" type="pres">
      <dgm:prSet presAssocID="{3F8151D5-E746-426D-A851-4B0DFA259BA7}" presName="ConnectLine" presStyleLbl="sibTrans1D1" presStyleIdx="8" presStyleCnt="10"/>
      <dgm:spPr>
        <a:noFill/>
        <a:ln w="12700" cap="flat" cmpd="sng" algn="ctr">
          <a:solidFill>
            <a:schemeClr val="accent1">
              <a:hueOff val="0"/>
              <a:satOff val="0"/>
              <a:lumOff val="0"/>
              <a:alphaOff val="0"/>
            </a:schemeClr>
          </a:solidFill>
          <a:prstDash val="dash"/>
        </a:ln>
        <a:effectLst/>
      </dgm:spPr>
    </dgm:pt>
    <dgm:pt modelId="{3734C766-9A31-494E-B85B-26D2DEB8A377}" type="pres">
      <dgm:prSet presAssocID="{3F8151D5-E746-426D-A851-4B0DFA259BA7}" presName="EmptyPlaceHolder" presStyleCnt="0"/>
      <dgm:spPr/>
    </dgm:pt>
    <dgm:pt modelId="{7D6108F6-6A0E-48DF-B33D-58AD82CBF5F8}" type="pres">
      <dgm:prSet presAssocID="{7865A79C-2C22-4D5F-BE11-C7078B0A4142}" presName="spaceBetweenRectangles" presStyleCnt="0"/>
      <dgm:spPr/>
    </dgm:pt>
    <dgm:pt modelId="{0F3B3032-C16A-44EB-AE28-CB7C1D797D2B}" type="pres">
      <dgm:prSet presAssocID="{A2560FD2-F12F-4A06-A96F-B86674952111}" presName="composite" presStyleCnt="0"/>
      <dgm:spPr/>
    </dgm:pt>
    <dgm:pt modelId="{A64C6D16-2F77-439A-848A-F1081C5E5CBE}" type="pres">
      <dgm:prSet presAssocID="{A2560FD2-F12F-4A06-A96F-B86674952111}" presName="ConnectorPoint" presStyleLbl="lnNode1" presStyleIdx="9" presStyleCnt="10"/>
      <dgm:spPr>
        <a:solidFill>
          <a:schemeClr val="accent3"/>
        </a:solidFill>
        <a:ln w="6350" cap="flat" cmpd="sng" algn="ctr">
          <a:noFill/>
          <a:prstDash val="solid"/>
          <a:miter lim="800000"/>
        </a:ln>
        <a:effectLst/>
      </dgm:spPr>
    </dgm:pt>
    <dgm:pt modelId="{8EFC6EAF-71E5-48C3-9F69-6FB96640B14F}" type="pres">
      <dgm:prSet presAssocID="{A2560FD2-F12F-4A06-A96F-B86674952111}" presName="DropPinPlaceHolder" presStyleCnt="0"/>
      <dgm:spPr/>
    </dgm:pt>
    <dgm:pt modelId="{73F98938-B973-410F-B6E0-43437FA146E6}" type="pres">
      <dgm:prSet presAssocID="{A2560FD2-F12F-4A06-A96F-B86674952111}" presName="DropPin" presStyleLbl="alignNode1" presStyleIdx="9" presStyleCnt="10" custLinFactNeighborX="4426"/>
      <dgm:spPr>
        <a:prstGeom prst="ellipse">
          <a:avLst/>
        </a:prstGeom>
        <a:solidFill>
          <a:schemeClr val="accent3"/>
        </a:solidFill>
        <a:ln>
          <a:noFill/>
        </a:ln>
      </dgm:spPr>
    </dgm:pt>
    <dgm:pt modelId="{26BE64BD-02BC-4C6F-AC50-F9617E59754D}" type="pres">
      <dgm:prSet presAssocID="{A2560FD2-F12F-4A06-A96F-B86674952111}" presName="Ellipse" presStyleLbl="fgAcc1" presStyleIdx="10" presStyleCnt="11"/>
      <dgm:spPr>
        <a:prstGeom prst="star12">
          <a:avLst/>
        </a:prstGeom>
        <a:solidFill>
          <a:schemeClr val="lt1">
            <a:hueOff val="0"/>
            <a:satOff val="0"/>
            <a:lumOff val="0"/>
          </a:schemeClr>
        </a:solidFill>
        <a:ln w="12700" cap="flat" cmpd="sng" algn="ctr">
          <a:noFill/>
          <a:prstDash val="solid"/>
          <a:miter lim="800000"/>
        </a:ln>
        <a:effectLst/>
      </dgm:spPr>
    </dgm:pt>
    <dgm:pt modelId="{5C5070CD-E29E-4F50-9A43-342A2DE968FF}" type="pres">
      <dgm:prSet presAssocID="{A2560FD2-F12F-4A06-A96F-B86674952111}" presName="L2TextContainer" presStyleLbl="revTx" presStyleIdx="18" presStyleCnt="20">
        <dgm:presLayoutVars>
          <dgm:bulletEnabled val="1"/>
        </dgm:presLayoutVars>
      </dgm:prSet>
      <dgm:spPr/>
    </dgm:pt>
    <dgm:pt modelId="{6FED4196-A0D3-4E5C-83DA-99291A8FFFC3}" type="pres">
      <dgm:prSet presAssocID="{A2560FD2-F12F-4A06-A96F-B86674952111}" presName="L1TextContainer" presStyleLbl="revTx" presStyleIdx="19" presStyleCnt="20">
        <dgm:presLayoutVars>
          <dgm:chMax val="1"/>
          <dgm:chPref val="1"/>
          <dgm:bulletEnabled val="1"/>
        </dgm:presLayoutVars>
      </dgm:prSet>
      <dgm:spPr/>
    </dgm:pt>
    <dgm:pt modelId="{54DE4918-169B-4E9C-B946-44A9D45AEC94}" type="pres">
      <dgm:prSet presAssocID="{A2560FD2-F12F-4A06-A96F-B86674952111}" presName="ConnectLine" presStyleLbl="sibTrans1D1" presStyleIdx="9" presStyleCnt="10" custLinFactNeighborX="61950"/>
      <dgm:spPr>
        <a:xfrm>
          <a:off x="8078042" y="2690813"/>
          <a:ext cx="0" cy="1592961"/>
        </a:xfrm>
        <a:prstGeom prst="line">
          <a:avLst/>
        </a:prstGeom>
        <a:noFill/>
        <a:ln w="114300" cap="rnd" cmpd="sng" algn="ctr">
          <a:solidFill>
            <a:schemeClr val="accent4">
              <a:lumMod val="75000"/>
            </a:schemeClr>
          </a:solidFill>
          <a:prstDash val="sysDot"/>
          <a:round/>
        </a:ln>
        <a:effectLst/>
      </dgm:spPr>
    </dgm:pt>
    <dgm:pt modelId="{75F2030E-997B-4809-B3F1-AEF48EEEDB2B}" type="pres">
      <dgm:prSet presAssocID="{A2560FD2-F12F-4A06-A96F-B86674952111}" presName="EmptyPlaceHolder" presStyleCnt="0"/>
      <dgm:spPr/>
    </dgm:pt>
  </dgm:ptLst>
  <dgm:cxnLst>
    <dgm:cxn modelId="{2FC11007-01BB-470D-9422-1671E01275CE}" type="presOf" srcId="{A2560FD2-F12F-4A06-A96F-B86674952111}" destId="{6FED4196-A0D3-4E5C-83DA-99291A8FFFC3}" srcOrd="0" destOrd="0" presId="urn:microsoft.com/office/officeart/2017/3/layout/DropPinTimeline"/>
    <dgm:cxn modelId="{9C7B450B-B75E-4487-8D1A-25DBC16A8BB5}" type="presOf" srcId="{FDB8E073-2909-4F12-8912-6EEEBDE88648}" destId="{F7D6ECDB-C3A8-4063-8189-421517D3D5C5}" srcOrd="0" destOrd="0" presId="urn:microsoft.com/office/officeart/2017/3/layout/DropPinTimeline"/>
    <dgm:cxn modelId="{D1645F13-F0B2-4462-9C0F-8D1E6847D8FD}" srcId="{63085546-7C7C-4B3E-ABEB-2669F1A65FB2}" destId="{F571CF98-A0EC-428C-AB9F-8BD850A6BB57}" srcOrd="7" destOrd="0" parTransId="{EC09476E-F4D4-4855-9FE4-D6FE34F93587}" sibTransId="{F0BE1A8B-342A-4A94-8C97-016A679E1F37}"/>
    <dgm:cxn modelId="{2F02861A-3FDC-4C2B-B724-282D5914D85A}" type="presOf" srcId="{212ADAAB-D5CB-4BBC-8DAF-7340FD334994}" destId="{6EC2FC68-E1B8-4274-8090-C2C96A4CD82C}" srcOrd="0" destOrd="0" presId="urn:microsoft.com/office/officeart/2017/3/layout/DropPinTimeline"/>
    <dgm:cxn modelId="{E511CB1F-FE0E-41FF-854F-21C7460D51C1}" srcId="{F571CF98-A0EC-428C-AB9F-8BD850A6BB57}" destId="{FDB8E073-2909-4F12-8912-6EEEBDE88648}" srcOrd="0" destOrd="0" parTransId="{9AC8FD41-2ABB-47B4-AC3C-2075F8A88DB8}" sibTransId="{2AAC398C-9FEE-4CA6-A42A-1886FAA18977}"/>
    <dgm:cxn modelId="{A5CCC529-A2FD-494C-A529-E964C3703D10}" srcId="{63085546-7C7C-4B3E-ABEB-2669F1A65FB2}" destId="{F19A72A4-E612-466C-8E01-7406F6BA6105}" srcOrd="6" destOrd="0" parTransId="{F63E27AB-CF34-448A-BE5F-BB5FC768F7B7}" sibTransId="{AD3CE306-B0C6-4426-AB24-A0892DC1FA80}"/>
    <dgm:cxn modelId="{146C3436-7349-460D-8FAF-B5C22B68A41F}" type="presOf" srcId="{CA6B1BA0-B2FC-48AD-8EDA-F4AAA4AF2782}" destId="{3DA36ABE-9810-4ED4-9A55-2905E7588D06}" srcOrd="0" destOrd="0" presId="urn:microsoft.com/office/officeart/2017/3/layout/DropPinTimeline"/>
    <dgm:cxn modelId="{991E153C-2D4A-4089-A3BB-23D6CF24990F}" type="presOf" srcId="{683CC5F6-E9B5-49F2-909E-A68D38896308}" destId="{4EB3AA5C-1289-44C6-9F3E-859ABA28E18F}" srcOrd="0" destOrd="0" presId="urn:microsoft.com/office/officeart/2017/3/layout/DropPinTimeline"/>
    <dgm:cxn modelId="{39A11E5C-7A57-4117-A6DF-36000C29509C}" srcId="{9DCEA5FC-4640-45AF-B712-7A4FD94AEF0D}" destId="{831701CF-77C7-46C0-A913-8CC39517BAB8}" srcOrd="0" destOrd="0" parTransId="{13FBC60D-3EA6-4496-BA97-C1AE8C7F8961}" sibTransId="{75156CDF-E17B-4DAD-AE37-EA44D7F37090}"/>
    <dgm:cxn modelId="{DD687B5C-28C8-4088-99B8-D375C5FDAE4A}" srcId="{212ADAAB-D5CB-4BBC-8DAF-7340FD334994}" destId="{2AEE5C11-34AE-4EB7-8907-9BED418EA471}" srcOrd="0" destOrd="0" parTransId="{2E14AD1F-C7EA-45AE-ADC0-0EE92A6516CB}" sibTransId="{F36FDDA0-6B91-47CB-8114-B6F076E55FC8}"/>
    <dgm:cxn modelId="{2E6FF941-184F-4BF5-BAC2-6BF28C5ACDBA}" srcId="{683CC5F6-E9B5-49F2-909E-A68D38896308}" destId="{63FB1B71-923B-49C9-AEF3-586FEF83A666}" srcOrd="0" destOrd="0" parTransId="{6EBE35FE-3C12-4441-A24B-1B724953B19E}" sibTransId="{65B78886-6C9A-4CBC-8D40-6F40396A1C25}"/>
    <dgm:cxn modelId="{E00D7064-704D-421D-88B9-BA668B316CC6}" srcId="{63085546-7C7C-4B3E-ABEB-2669F1A65FB2}" destId="{71DB9FB8-6926-4F51-92FC-7730E7975253}" srcOrd="5" destOrd="0" parTransId="{EE72ADE2-44C0-4A56-8375-6C4D44BDFE1C}" sibTransId="{06FDAE89-A666-4059-BF9E-A4B639C69AC9}"/>
    <dgm:cxn modelId="{E4469D45-E897-415B-A682-716414212B34}" type="presOf" srcId="{1E529C6E-C939-479A-A075-9E9B02837B50}" destId="{5C5070CD-E29E-4F50-9A43-342A2DE968FF}" srcOrd="0" destOrd="0" presId="urn:microsoft.com/office/officeart/2017/3/layout/DropPinTimeline"/>
    <dgm:cxn modelId="{DBD99269-D7F7-4B47-B17B-A5AE402751D9}" srcId="{63085546-7C7C-4B3E-ABEB-2669F1A65FB2}" destId="{9DCEA5FC-4640-45AF-B712-7A4FD94AEF0D}" srcOrd="0" destOrd="0" parTransId="{929A5FD9-0612-4B79-9B59-C3C36D34A069}" sibTransId="{0A99745B-BB5C-49B3-A782-8DB57641F6C9}"/>
    <dgm:cxn modelId="{9CFB6A4B-7270-443E-B414-C321147B1C0D}" type="presOf" srcId="{63FB1B71-923B-49C9-AEF3-586FEF83A666}" destId="{FC8603F2-85FC-4134-978C-4054E468209C}" srcOrd="0" destOrd="0" presId="urn:microsoft.com/office/officeart/2017/3/layout/DropPinTimeline"/>
    <dgm:cxn modelId="{C8C7266C-2A0C-476A-85B3-F12BE2521F4C}" srcId="{63085546-7C7C-4B3E-ABEB-2669F1A65FB2}" destId="{212ADAAB-D5CB-4BBC-8DAF-7340FD334994}" srcOrd="4" destOrd="0" parTransId="{45F6D312-A686-491E-95E3-EFB9640CC472}" sibTransId="{AB2787E4-2A8B-428D-A4AE-2B14DCFFC4E7}"/>
    <dgm:cxn modelId="{2841EC4D-F3DC-4972-B897-89C9EA062B26}" type="presOf" srcId="{92921081-529B-4D1C-83A4-C416BB4C5224}" destId="{B608C5A1-CE9E-4410-9F2F-F714CC6AB069}" srcOrd="0" destOrd="0" presId="urn:microsoft.com/office/officeart/2017/3/layout/DropPinTimeline"/>
    <dgm:cxn modelId="{3C15AF51-54A6-4ED0-824A-52A4CE5468AB}" type="presOf" srcId="{2AEE5C11-34AE-4EB7-8907-9BED418EA471}" destId="{D1646913-A3FA-4470-A3E9-C64B0A13A62A}" srcOrd="0" destOrd="0" presId="urn:microsoft.com/office/officeart/2017/3/layout/DropPinTimeline"/>
    <dgm:cxn modelId="{24A8F052-3377-4BA4-8C62-CCF5039C85D7}" srcId="{CA6B1BA0-B2FC-48AD-8EDA-F4AAA4AF2782}" destId="{3CB04A44-4013-4CA7-90FD-29AFC3C15E37}" srcOrd="0" destOrd="0" parTransId="{ECEE936A-E3CC-4209-BECC-1CD0C85A2B72}" sibTransId="{D7A8F7A0-47A3-4464-B3B7-E0806DF46627}"/>
    <dgm:cxn modelId="{601FA375-B804-4895-B969-A3CE7B37C85C}" type="presOf" srcId="{096A9AF0-0DAE-4EB3-B448-4501DA034F4A}" destId="{C1E34084-406C-48D5-88FE-7226282DBC49}" srcOrd="0" destOrd="0" presId="urn:microsoft.com/office/officeart/2017/3/layout/DropPinTimeline"/>
    <dgm:cxn modelId="{73379356-AEED-4351-8FF0-FE48A1AEAEF7}" type="presOf" srcId="{3F8151D5-E746-426D-A851-4B0DFA259BA7}" destId="{57D97616-7613-470C-8A73-66641C389B14}" srcOrd="0" destOrd="0" presId="urn:microsoft.com/office/officeart/2017/3/layout/DropPinTimeline"/>
    <dgm:cxn modelId="{761E4B58-8AA0-4EE9-9827-01A0CA5D8AAC}" type="presOf" srcId="{9DCEA5FC-4640-45AF-B712-7A4FD94AEF0D}" destId="{85C50C56-6DC8-4C47-8DBC-4FD6B1554AA4}" srcOrd="0" destOrd="0" presId="urn:microsoft.com/office/officeart/2017/3/layout/DropPinTimeline"/>
    <dgm:cxn modelId="{B05C4C7C-FEB8-4825-98A0-C38D3021918A}" srcId="{096A9AF0-0DAE-4EB3-B448-4501DA034F4A}" destId="{92921081-529B-4D1C-83A4-C416BB4C5224}" srcOrd="0" destOrd="0" parTransId="{5AD2C2F8-A1D7-469B-93D8-B578BEFE51F8}" sibTransId="{ECC13403-1F53-4ED4-AE4F-334EEC7C8710}"/>
    <dgm:cxn modelId="{61C4B77E-4F01-40E0-A996-DEC676C509C1}" type="presOf" srcId="{4C4843F6-2178-4E81-8FE2-540FBAADF307}" destId="{6F71CE39-F8A8-406E-A87C-C4C3B9FEB87F}" srcOrd="0" destOrd="0" presId="urn:microsoft.com/office/officeart/2017/3/layout/DropPinTimeline"/>
    <dgm:cxn modelId="{2802187F-7EB3-49BE-9C62-E8F8F0567AFB}" type="presOf" srcId="{3CB04A44-4013-4CA7-90FD-29AFC3C15E37}" destId="{FE564261-183D-47F9-8E7E-BCFC5023A815}" srcOrd="0" destOrd="0" presId="urn:microsoft.com/office/officeart/2017/3/layout/DropPinTimeline"/>
    <dgm:cxn modelId="{80195D81-C0A4-4927-AF50-71A257E1F7F9}" type="presOf" srcId="{F571CF98-A0EC-428C-AB9F-8BD850A6BB57}" destId="{AB20CF70-7E7D-4205-8CCE-8310BA677CAA}" srcOrd="0" destOrd="0" presId="urn:microsoft.com/office/officeart/2017/3/layout/DropPinTimeline"/>
    <dgm:cxn modelId="{F9D8B584-9399-4A2B-8ADC-F71293A4822C}" srcId="{63085546-7C7C-4B3E-ABEB-2669F1A65FB2}" destId="{A2560FD2-F12F-4A06-A96F-B86674952111}" srcOrd="9" destOrd="0" parTransId="{96173659-138A-4A00-AE0B-9063EA9393A6}" sibTransId="{D3C3BC3F-2256-4FBC-AFA5-0D035E3EACD7}"/>
    <dgm:cxn modelId="{EB383788-DECC-47AE-BAC8-5AE8C02BFF1F}" type="presOf" srcId="{9221ABBB-74B4-4C73-9EF6-D5D3EF40739D}" destId="{1504E125-D67D-4AEF-9ADB-1B7A6FFFA1E1}" srcOrd="0" destOrd="0" presId="urn:microsoft.com/office/officeart/2017/3/layout/DropPinTimeline"/>
    <dgm:cxn modelId="{87064988-2CCD-4A09-BA09-DB6EF91DE103}" srcId="{63085546-7C7C-4B3E-ABEB-2669F1A65FB2}" destId="{3F8151D5-E746-426D-A851-4B0DFA259BA7}" srcOrd="8" destOrd="0" parTransId="{61BE6EC0-C155-481F-B3CC-098731745061}" sibTransId="{7865A79C-2C22-4D5F-BE11-C7078B0A4142}"/>
    <dgm:cxn modelId="{8B408F8C-EF3F-4CD7-A3E9-7414DE2E4BB4}" type="presOf" srcId="{F19A72A4-E612-466C-8E01-7406F6BA6105}" destId="{E29F5B8F-9878-4289-AD4F-F0F21589A24F}" srcOrd="0" destOrd="0" presId="urn:microsoft.com/office/officeart/2017/3/layout/DropPinTimeline"/>
    <dgm:cxn modelId="{247DE591-0579-4FF5-9C62-940C4F67096B}" type="presOf" srcId="{63085546-7C7C-4B3E-ABEB-2669F1A65FB2}" destId="{7A5D3400-AF5B-4297-8592-4C1EDB9D0973}" srcOrd="0" destOrd="0" presId="urn:microsoft.com/office/officeart/2017/3/layout/DropPinTimeline"/>
    <dgm:cxn modelId="{F16073A4-7F3E-4CB9-8FB4-14646A5FA672}" type="presOf" srcId="{831701CF-77C7-46C0-A913-8CC39517BAB8}" destId="{A782CF5D-A585-4990-846A-5EDBD19A9BDB}" srcOrd="0" destOrd="0" presId="urn:microsoft.com/office/officeart/2017/3/layout/DropPinTimeline"/>
    <dgm:cxn modelId="{C60F9DB4-36A8-4ACC-9148-08D97BFBDD1A}" type="presOf" srcId="{6649B47C-7759-42F8-91EA-9CA09CE0AF6A}" destId="{C2A72805-F820-4BA9-ABE2-D4163FF9ADA5}" srcOrd="0" destOrd="0" presId="urn:microsoft.com/office/officeart/2017/3/layout/DropPinTimeline"/>
    <dgm:cxn modelId="{99746BB5-7122-43B8-8680-CF610F03585C}" srcId="{A2560FD2-F12F-4A06-A96F-B86674952111}" destId="{1E529C6E-C939-479A-A075-9E9B02837B50}" srcOrd="0" destOrd="0" parTransId="{46B3C017-F97A-4640-992A-33AEE06B2EFC}" sibTransId="{192E80CB-2667-481C-8244-6EC4AEED1BC2}"/>
    <dgm:cxn modelId="{13BE8ABA-82A8-4D65-BAA2-72C1399A61EC}" srcId="{F19A72A4-E612-466C-8E01-7406F6BA6105}" destId="{9221ABBB-74B4-4C73-9EF6-D5D3EF40739D}" srcOrd="0" destOrd="0" parTransId="{92D550DA-A73B-4DC0-8945-4698CEE7A3A4}" sibTransId="{43E32265-78A3-4C54-945B-0E96EFE9218B}"/>
    <dgm:cxn modelId="{B7B032BC-3FEE-4D00-B97D-D32933A1555F}" srcId="{3F8151D5-E746-426D-A851-4B0DFA259BA7}" destId="{4C4843F6-2178-4E81-8FE2-540FBAADF307}" srcOrd="0" destOrd="0" parTransId="{964951F4-2E15-49A9-91BD-39A081F735DD}" sibTransId="{0BA531C7-FEE5-4783-BA54-1D515A1F4373}"/>
    <dgm:cxn modelId="{CA0753BD-DB60-4D68-8486-5B376B839B26}" srcId="{63085546-7C7C-4B3E-ABEB-2669F1A65FB2}" destId="{096A9AF0-0DAE-4EB3-B448-4501DA034F4A}" srcOrd="1" destOrd="0" parTransId="{8CE6ABD6-768E-42C8-9029-C3B5F278B21C}" sibTransId="{6B0D7DA9-E6ED-4137-9716-F48BF62327A8}"/>
    <dgm:cxn modelId="{CD6B6EE8-3813-4EF1-BFEC-C005A3326D63}" srcId="{63085546-7C7C-4B3E-ABEB-2669F1A65FB2}" destId="{CA6B1BA0-B2FC-48AD-8EDA-F4AAA4AF2782}" srcOrd="3" destOrd="0" parTransId="{D7D3AA07-BCB9-4212-A556-E90870FB1413}" sibTransId="{39FB540D-D808-4040-9A37-0AC474C0212F}"/>
    <dgm:cxn modelId="{79D17BED-65D3-44E2-9F0A-836A81009880}" srcId="{71DB9FB8-6926-4F51-92FC-7730E7975253}" destId="{6649B47C-7759-42F8-91EA-9CA09CE0AF6A}" srcOrd="0" destOrd="0" parTransId="{EF22A6F2-3B26-43BB-AC60-1AFF8EF73AFA}" sibTransId="{FAA6FDBE-024C-4F74-A5CE-A3BE330EC024}"/>
    <dgm:cxn modelId="{AFBEA0EE-438B-44D4-833B-B28A85A275B6}" type="presOf" srcId="{71DB9FB8-6926-4F51-92FC-7730E7975253}" destId="{BB7E3EC3-640D-49E6-8A7A-240946CD2B12}" srcOrd="0" destOrd="0" presId="urn:microsoft.com/office/officeart/2017/3/layout/DropPinTimeline"/>
    <dgm:cxn modelId="{59786CF9-070F-4821-A4E9-D33DB930D8D2}" srcId="{63085546-7C7C-4B3E-ABEB-2669F1A65FB2}" destId="{683CC5F6-E9B5-49F2-909E-A68D38896308}" srcOrd="2" destOrd="0" parTransId="{15BFC747-B881-4328-BFBE-9BC128388CC6}" sibTransId="{4C61DDEE-8BBF-4CBF-B066-7E60B6DF0A11}"/>
    <dgm:cxn modelId="{DA6A51DB-6C18-400B-9DA5-E8330852483B}" type="presParOf" srcId="{7A5D3400-AF5B-4297-8592-4C1EDB9D0973}" destId="{BD204284-1F7C-4D58-BC79-8C2DEE7E9FAF}" srcOrd="0" destOrd="0" presId="urn:microsoft.com/office/officeart/2017/3/layout/DropPinTimeline"/>
    <dgm:cxn modelId="{B682209A-D180-4D3D-A7FE-3FF4623AAAC8}" type="presParOf" srcId="{7A5D3400-AF5B-4297-8592-4C1EDB9D0973}" destId="{46A6B157-7198-41C4-9D25-C4F8885F1B6F}" srcOrd="1" destOrd="0" presId="urn:microsoft.com/office/officeart/2017/3/layout/DropPinTimeline"/>
    <dgm:cxn modelId="{4CF30FDC-8EA5-4C55-A240-DA99543AE3C6}" type="presParOf" srcId="{46A6B157-7198-41C4-9D25-C4F8885F1B6F}" destId="{578E6A06-6F61-48BD-9F1A-48E731D6E26D}" srcOrd="0" destOrd="0" presId="urn:microsoft.com/office/officeart/2017/3/layout/DropPinTimeline"/>
    <dgm:cxn modelId="{7F06BCA7-F8E6-43B5-AEBF-3EA16A460043}" type="presParOf" srcId="{578E6A06-6F61-48BD-9F1A-48E731D6E26D}" destId="{9F727168-E825-43C1-AF50-41E115F59C0C}" srcOrd="0" destOrd="0" presId="urn:microsoft.com/office/officeart/2017/3/layout/DropPinTimeline"/>
    <dgm:cxn modelId="{39550BBA-C07C-435F-AE58-6A3869656E8F}" type="presParOf" srcId="{578E6A06-6F61-48BD-9F1A-48E731D6E26D}" destId="{0C380CA5-521A-4949-A022-450DA9C217F5}" srcOrd="1" destOrd="0" presId="urn:microsoft.com/office/officeart/2017/3/layout/DropPinTimeline"/>
    <dgm:cxn modelId="{50FAF036-8C4F-4AB4-964E-F6C0C8E1B366}" type="presParOf" srcId="{0C380CA5-521A-4949-A022-450DA9C217F5}" destId="{19EF924A-339B-436A-9151-9C7B0B0377B9}" srcOrd="0" destOrd="0" presId="urn:microsoft.com/office/officeart/2017/3/layout/DropPinTimeline"/>
    <dgm:cxn modelId="{FEF6FDFF-AC95-4350-940F-FC375C454173}" type="presParOf" srcId="{0C380CA5-521A-4949-A022-450DA9C217F5}" destId="{846B4BA4-33F0-43CE-A60E-B95E195AD5A9}" srcOrd="1" destOrd="0" presId="urn:microsoft.com/office/officeart/2017/3/layout/DropPinTimeline"/>
    <dgm:cxn modelId="{86FB1E3B-8C27-43E3-9CFC-6B9AD5B19723}" type="presParOf" srcId="{578E6A06-6F61-48BD-9F1A-48E731D6E26D}" destId="{A782CF5D-A585-4990-846A-5EDBD19A9BDB}" srcOrd="2" destOrd="0" presId="urn:microsoft.com/office/officeart/2017/3/layout/DropPinTimeline"/>
    <dgm:cxn modelId="{A2AA414F-7DC4-4250-B21D-62866A63C6BC}" type="presParOf" srcId="{578E6A06-6F61-48BD-9F1A-48E731D6E26D}" destId="{85C50C56-6DC8-4C47-8DBC-4FD6B1554AA4}" srcOrd="3" destOrd="0" presId="urn:microsoft.com/office/officeart/2017/3/layout/DropPinTimeline"/>
    <dgm:cxn modelId="{AEEA7548-3D0E-4A32-8C4A-EEFE5745C7DF}" type="presParOf" srcId="{578E6A06-6F61-48BD-9F1A-48E731D6E26D}" destId="{4F322B1B-F357-4BCD-BF34-8A0D705A1CE7}" srcOrd="4" destOrd="0" presId="urn:microsoft.com/office/officeart/2017/3/layout/DropPinTimeline"/>
    <dgm:cxn modelId="{7AB3159E-92F2-4399-AE36-6211AADC42EA}" type="presParOf" srcId="{578E6A06-6F61-48BD-9F1A-48E731D6E26D}" destId="{9FF32B1E-94FD-475E-9959-8E0546070C5B}" srcOrd="5" destOrd="0" presId="urn:microsoft.com/office/officeart/2017/3/layout/DropPinTimeline"/>
    <dgm:cxn modelId="{CAD3EAEA-2806-4987-BD88-048D89C54CF1}" type="presParOf" srcId="{46A6B157-7198-41C4-9D25-C4F8885F1B6F}" destId="{C9E000F5-B650-46EB-A3B0-FBA6593CE548}" srcOrd="1" destOrd="0" presId="urn:microsoft.com/office/officeart/2017/3/layout/DropPinTimeline"/>
    <dgm:cxn modelId="{5EA5B657-7F2F-44E2-B1DD-0B3ECBD1E99D}" type="presParOf" srcId="{46A6B157-7198-41C4-9D25-C4F8885F1B6F}" destId="{64373A7D-C7A5-4C0C-9781-58743159539A}" srcOrd="2" destOrd="0" presId="urn:microsoft.com/office/officeart/2017/3/layout/DropPinTimeline"/>
    <dgm:cxn modelId="{14BAE908-5010-418B-B10F-E0EF3644818C}" type="presParOf" srcId="{64373A7D-C7A5-4C0C-9781-58743159539A}" destId="{B57996C3-16BE-4CEB-B9E2-6FFC42938F41}" srcOrd="0" destOrd="0" presId="urn:microsoft.com/office/officeart/2017/3/layout/DropPinTimeline"/>
    <dgm:cxn modelId="{6EE799C9-2ACE-448A-B9B4-1F0BFCC5494D}" type="presParOf" srcId="{64373A7D-C7A5-4C0C-9781-58743159539A}" destId="{BC71368F-DA7E-405D-93AC-3A6767BF9FC6}" srcOrd="1" destOrd="0" presId="urn:microsoft.com/office/officeart/2017/3/layout/DropPinTimeline"/>
    <dgm:cxn modelId="{59CC3372-0972-45A9-AB2E-167939969C7E}" type="presParOf" srcId="{BC71368F-DA7E-405D-93AC-3A6767BF9FC6}" destId="{5B4632EA-1574-417A-A3FA-D711159FBAD1}" srcOrd="0" destOrd="0" presId="urn:microsoft.com/office/officeart/2017/3/layout/DropPinTimeline"/>
    <dgm:cxn modelId="{1BF47519-9E4E-4BB0-BCBA-A5961FF9A6CD}" type="presParOf" srcId="{BC71368F-DA7E-405D-93AC-3A6767BF9FC6}" destId="{032E0966-F86B-4BBD-BE80-8FAB861AF0E8}" srcOrd="1" destOrd="0" presId="urn:microsoft.com/office/officeart/2017/3/layout/DropPinTimeline"/>
    <dgm:cxn modelId="{882EEBD2-110A-4990-8880-616C578449B7}" type="presParOf" srcId="{64373A7D-C7A5-4C0C-9781-58743159539A}" destId="{B608C5A1-CE9E-4410-9F2F-F714CC6AB069}" srcOrd="2" destOrd="0" presId="urn:microsoft.com/office/officeart/2017/3/layout/DropPinTimeline"/>
    <dgm:cxn modelId="{E5F82FBD-2B6D-4121-BACE-4D1B9A91EC66}" type="presParOf" srcId="{64373A7D-C7A5-4C0C-9781-58743159539A}" destId="{C1E34084-406C-48D5-88FE-7226282DBC49}" srcOrd="3" destOrd="0" presId="urn:microsoft.com/office/officeart/2017/3/layout/DropPinTimeline"/>
    <dgm:cxn modelId="{B94D7E38-E5D7-44D5-B33C-E3A0C78F3780}" type="presParOf" srcId="{64373A7D-C7A5-4C0C-9781-58743159539A}" destId="{33168228-1414-4AAF-B7E5-C08A80BBB2F1}" srcOrd="4" destOrd="0" presId="urn:microsoft.com/office/officeart/2017/3/layout/DropPinTimeline"/>
    <dgm:cxn modelId="{397EE9F0-39A3-4A02-B678-70EBE6F9F893}" type="presParOf" srcId="{64373A7D-C7A5-4C0C-9781-58743159539A}" destId="{C791BCDD-76D3-4E0E-98B9-0C4903CF0E94}" srcOrd="5" destOrd="0" presId="urn:microsoft.com/office/officeart/2017/3/layout/DropPinTimeline"/>
    <dgm:cxn modelId="{AD2F3FEC-DCA0-43DB-982D-903784448797}" type="presParOf" srcId="{46A6B157-7198-41C4-9D25-C4F8885F1B6F}" destId="{3B1DA912-FDB7-4F73-8823-B30C56F7DE86}" srcOrd="3" destOrd="0" presId="urn:microsoft.com/office/officeart/2017/3/layout/DropPinTimeline"/>
    <dgm:cxn modelId="{51C3A01D-5793-42E1-B8B1-95C7AEB64581}" type="presParOf" srcId="{46A6B157-7198-41C4-9D25-C4F8885F1B6F}" destId="{DCEEC7C0-6CAC-4153-B66A-D920E3B7F504}" srcOrd="4" destOrd="0" presId="urn:microsoft.com/office/officeart/2017/3/layout/DropPinTimeline"/>
    <dgm:cxn modelId="{86D426D3-DE4C-4BB4-8C09-D2C63BD51E4E}" type="presParOf" srcId="{DCEEC7C0-6CAC-4153-B66A-D920E3B7F504}" destId="{56361E50-9FEC-48AD-A369-C1A8379B35EC}" srcOrd="0" destOrd="0" presId="urn:microsoft.com/office/officeart/2017/3/layout/DropPinTimeline"/>
    <dgm:cxn modelId="{02CD6C3F-E995-471C-94FB-C0D54B4842D5}" type="presParOf" srcId="{DCEEC7C0-6CAC-4153-B66A-D920E3B7F504}" destId="{70AC7E27-D774-4261-A80F-683BBD09A81D}" srcOrd="1" destOrd="0" presId="urn:microsoft.com/office/officeart/2017/3/layout/DropPinTimeline"/>
    <dgm:cxn modelId="{5CF11FCC-C23E-454E-AC1E-DFD67727D7CD}" type="presParOf" srcId="{70AC7E27-D774-4261-A80F-683BBD09A81D}" destId="{7BC09B8D-1C75-4604-9F35-AEC078447C45}" srcOrd="0" destOrd="0" presId="urn:microsoft.com/office/officeart/2017/3/layout/DropPinTimeline"/>
    <dgm:cxn modelId="{F5089ADD-33C1-472D-BAF2-91B6652DF1A9}" type="presParOf" srcId="{70AC7E27-D774-4261-A80F-683BBD09A81D}" destId="{DFE91A1F-E910-48AB-A4C9-128002268483}" srcOrd="1" destOrd="0" presId="urn:microsoft.com/office/officeart/2017/3/layout/DropPinTimeline"/>
    <dgm:cxn modelId="{FD943790-5411-4A3B-924D-4403B21626BA}" type="presParOf" srcId="{DCEEC7C0-6CAC-4153-B66A-D920E3B7F504}" destId="{FC8603F2-85FC-4134-978C-4054E468209C}" srcOrd="2" destOrd="0" presId="urn:microsoft.com/office/officeart/2017/3/layout/DropPinTimeline"/>
    <dgm:cxn modelId="{D5E16DB1-0EBE-490A-BD7E-FD19274E6A38}" type="presParOf" srcId="{DCEEC7C0-6CAC-4153-B66A-D920E3B7F504}" destId="{4EB3AA5C-1289-44C6-9F3E-859ABA28E18F}" srcOrd="3" destOrd="0" presId="urn:microsoft.com/office/officeart/2017/3/layout/DropPinTimeline"/>
    <dgm:cxn modelId="{8DE5DA9E-2AA7-43F7-8DD5-E5ECEF772101}" type="presParOf" srcId="{DCEEC7C0-6CAC-4153-B66A-D920E3B7F504}" destId="{0BB03C0E-97EC-4D66-9B09-35D689DAB28C}" srcOrd="4" destOrd="0" presId="urn:microsoft.com/office/officeart/2017/3/layout/DropPinTimeline"/>
    <dgm:cxn modelId="{DA57C1DD-192D-489A-BBC9-D9ACA01A09F2}" type="presParOf" srcId="{DCEEC7C0-6CAC-4153-B66A-D920E3B7F504}" destId="{1A7A92CB-81F0-42D4-87BF-4008DEFA9CA8}" srcOrd="5" destOrd="0" presId="urn:microsoft.com/office/officeart/2017/3/layout/DropPinTimeline"/>
    <dgm:cxn modelId="{7E5E61DA-CACE-4FC7-A295-A50C9FA0159E}" type="presParOf" srcId="{46A6B157-7198-41C4-9D25-C4F8885F1B6F}" destId="{ABE3202B-256B-4398-8B41-CB40EDB06266}" srcOrd="5" destOrd="0" presId="urn:microsoft.com/office/officeart/2017/3/layout/DropPinTimeline"/>
    <dgm:cxn modelId="{07DA9BDD-D756-4F29-80E5-7856AC99F270}" type="presParOf" srcId="{46A6B157-7198-41C4-9D25-C4F8885F1B6F}" destId="{B744CD57-FD23-4E62-9589-4CAC57B034E9}" srcOrd="6" destOrd="0" presId="urn:microsoft.com/office/officeart/2017/3/layout/DropPinTimeline"/>
    <dgm:cxn modelId="{A54741C0-57CC-4443-9EC5-35B27EE5E879}" type="presParOf" srcId="{B744CD57-FD23-4E62-9589-4CAC57B034E9}" destId="{D891B168-1DA5-4124-931F-A51FCB8EFC11}" srcOrd="0" destOrd="0" presId="urn:microsoft.com/office/officeart/2017/3/layout/DropPinTimeline"/>
    <dgm:cxn modelId="{44B3C3FE-C503-4088-9594-FF6526E19BF3}" type="presParOf" srcId="{B744CD57-FD23-4E62-9589-4CAC57B034E9}" destId="{42206762-CD73-4F82-B16A-D168E2503215}" srcOrd="1" destOrd="0" presId="urn:microsoft.com/office/officeart/2017/3/layout/DropPinTimeline"/>
    <dgm:cxn modelId="{239B9997-909E-499F-90E5-95A977AC216C}" type="presParOf" srcId="{42206762-CD73-4F82-B16A-D168E2503215}" destId="{C0DBECBF-E3AA-450B-95D4-8349AA21B4F8}" srcOrd="0" destOrd="0" presId="urn:microsoft.com/office/officeart/2017/3/layout/DropPinTimeline"/>
    <dgm:cxn modelId="{913BA6FA-228D-4434-8839-0BBC563346A1}" type="presParOf" srcId="{42206762-CD73-4F82-B16A-D168E2503215}" destId="{6EDDD44C-F5E4-49AD-B1D9-346B8B8AEE8F}" srcOrd="1" destOrd="0" presId="urn:microsoft.com/office/officeart/2017/3/layout/DropPinTimeline"/>
    <dgm:cxn modelId="{81CB2C61-6B70-4A51-ACCE-DD65EFE72264}" type="presParOf" srcId="{B744CD57-FD23-4E62-9589-4CAC57B034E9}" destId="{FE564261-183D-47F9-8E7E-BCFC5023A815}" srcOrd="2" destOrd="0" presId="urn:microsoft.com/office/officeart/2017/3/layout/DropPinTimeline"/>
    <dgm:cxn modelId="{0D94F868-59F8-4671-9038-53D01D6C70F0}" type="presParOf" srcId="{B744CD57-FD23-4E62-9589-4CAC57B034E9}" destId="{3DA36ABE-9810-4ED4-9A55-2905E7588D06}" srcOrd="3" destOrd="0" presId="urn:microsoft.com/office/officeart/2017/3/layout/DropPinTimeline"/>
    <dgm:cxn modelId="{A0A095FA-FAD3-4861-A220-140A889CB7D8}" type="presParOf" srcId="{B744CD57-FD23-4E62-9589-4CAC57B034E9}" destId="{4B9F5909-A57C-4893-9C8A-D5960FE9BE37}" srcOrd="4" destOrd="0" presId="urn:microsoft.com/office/officeart/2017/3/layout/DropPinTimeline"/>
    <dgm:cxn modelId="{8FFFA548-0EFE-4476-B5A5-95CB32500074}" type="presParOf" srcId="{B744CD57-FD23-4E62-9589-4CAC57B034E9}" destId="{DEDCEF89-DB8F-4197-B2D2-2D39426E0B96}" srcOrd="5" destOrd="0" presId="urn:microsoft.com/office/officeart/2017/3/layout/DropPinTimeline"/>
    <dgm:cxn modelId="{D7A836E4-E400-4ED7-ABF3-88920F3B86D1}" type="presParOf" srcId="{46A6B157-7198-41C4-9D25-C4F8885F1B6F}" destId="{4A96FD2F-C127-41DC-AA54-1EEBED6BA483}" srcOrd="7" destOrd="0" presId="urn:microsoft.com/office/officeart/2017/3/layout/DropPinTimeline"/>
    <dgm:cxn modelId="{2E35C8AB-C54E-4DE6-98F2-126D8B12CA35}" type="presParOf" srcId="{46A6B157-7198-41C4-9D25-C4F8885F1B6F}" destId="{A1AE2BC4-A99C-4DD3-A84D-EB3461D18287}" srcOrd="8" destOrd="0" presId="urn:microsoft.com/office/officeart/2017/3/layout/DropPinTimeline"/>
    <dgm:cxn modelId="{AC45CECB-C5CF-4E80-98D8-0844891DC577}" type="presParOf" srcId="{A1AE2BC4-A99C-4DD3-A84D-EB3461D18287}" destId="{278CF1E0-B1C4-4B10-A5EC-FD7EF0557E2D}" srcOrd="0" destOrd="0" presId="urn:microsoft.com/office/officeart/2017/3/layout/DropPinTimeline"/>
    <dgm:cxn modelId="{FAC5196A-0FF0-48C2-A8D5-A327A9296F37}" type="presParOf" srcId="{A1AE2BC4-A99C-4DD3-A84D-EB3461D18287}" destId="{27B65FB4-BE6A-41E6-BBE9-8DC9F7B73486}" srcOrd="1" destOrd="0" presId="urn:microsoft.com/office/officeart/2017/3/layout/DropPinTimeline"/>
    <dgm:cxn modelId="{6506C7DF-695E-463E-9F7A-076AACE839A3}" type="presParOf" srcId="{27B65FB4-BE6A-41E6-BBE9-8DC9F7B73486}" destId="{488CC4C6-DFBC-460C-A9ED-BEDA8CC682D4}" srcOrd="0" destOrd="0" presId="urn:microsoft.com/office/officeart/2017/3/layout/DropPinTimeline"/>
    <dgm:cxn modelId="{BB2EC07F-9382-4ADC-B58A-370E51165161}" type="presParOf" srcId="{27B65FB4-BE6A-41E6-BBE9-8DC9F7B73486}" destId="{48CA82DA-B677-461B-A08D-337683480059}" srcOrd="1" destOrd="0" presId="urn:microsoft.com/office/officeart/2017/3/layout/DropPinTimeline"/>
    <dgm:cxn modelId="{D2C7B1A6-CF92-4104-85AF-7ED69E77FB2E}" type="presParOf" srcId="{A1AE2BC4-A99C-4DD3-A84D-EB3461D18287}" destId="{D1646913-A3FA-4470-A3E9-C64B0A13A62A}" srcOrd="2" destOrd="0" presId="urn:microsoft.com/office/officeart/2017/3/layout/DropPinTimeline"/>
    <dgm:cxn modelId="{6DFB5DDF-069E-470A-9D51-14C2EEBAEAB6}" type="presParOf" srcId="{A1AE2BC4-A99C-4DD3-A84D-EB3461D18287}" destId="{6EC2FC68-E1B8-4274-8090-C2C96A4CD82C}" srcOrd="3" destOrd="0" presId="urn:microsoft.com/office/officeart/2017/3/layout/DropPinTimeline"/>
    <dgm:cxn modelId="{E13030DA-BCC9-42B5-90A4-C1245E765FC8}" type="presParOf" srcId="{A1AE2BC4-A99C-4DD3-A84D-EB3461D18287}" destId="{4F41BF23-550C-4E7F-977E-3D22E3AF7B51}" srcOrd="4" destOrd="0" presId="urn:microsoft.com/office/officeart/2017/3/layout/DropPinTimeline"/>
    <dgm:cxn modelId="{5DC7870F-4614-4A72-AB7A-994AF1F8A4DE}" type="presParOf" srcId="{A1AE2BC4-A99C-4DD3-A84D-EB3461D18287}" destId="{5018695D-CFD4-49F8-8967-BA8A0C0A0DE1}" srcOrd="5" destOrd="0" presId="urn:microsoft.com/office/officeart/2017/3/layout/DropPinTimeline"/>
    <dgm:cxn modelId="{39DED560-FDC7-4A20-BA37-B726CE3DBE1E}" type="presParOf" srcId="{46A6B157-7198-41C4-9D25-C4F8885F1B6F}" destId="{61EA613E-57A8-485F-A4A9-29037092E83A}" srcOrd="9" destOrd="0" presId="urn:microsoft.com/office/officeart/2017/3/layout/DropPinTimeline"/>
    <dgm:cxn modelId="{9E7808F9-915D-4707-B654-6F5F3CB5FA38}" type="presParOf" srcId="{46A6B157-7198-41C4-9D25-C4F8885F1B6F}" destId="{BD946EF0-CB42-4876-A046-4C23A30AF791}" srcOrd="10" destOrd="0" presId="urn:microsoft.com/office/officeart/2017/3/layout/DropPinTimeline"/>
    <dgm:cxn modelId="{3F3B6D19-CC0C-4E5B-ACCE-66C54FFC0A92}" type="presParOf" srcId="{BD946EF0-CB42-4876-A046-4C23A30AF791}" destId="{2B0283C9-20DE-4A33-AC16-E0BE4248D4FB}" srcOrd="0" destOrd="0" presId="urn:microsoft.com/office/officeart/2017/3/layout/DropPinTimeline"/>
    <dgm:cxn modelId="{CC6744FC-1919-4410-99BE-34B417ABE0C6}" type="presParOf" srcId="{BD946EF0-CB42-4876-A046-4C23A30AF791}" destId="{4E4FAA7C-F819-4F4B-97D4-1A000D8B59C6}" srcOrd="1" destOrd="0" presId="urn:microsoft.com/office/officeart/2017/3/layout/DropPinTimeline"/>
    <dgm:cxn modelId="{4C84A852-FB58-405B-A7E3-C74ABE035EDC}" type="presParOf" srcId="{4E4FAA7C-F819-4F4B-97D4-1A000D8B59C6}" destId="{26CB654C-8FF1-4B1D-B21D-7404CC5BC382}" srcOrd="0" destOrd="0" presId="urn:microsoft.com/office/officeart/2017/3/layout/DropPinTimeline"/>
    <dgm:cxn modelId="{C18C3BB3-A8AD-4CE8-826C-D912337A1102}" type="presParOf" srcId="{4E4FAA7C-F819-4F4B-97D4-1A000D8B59C6}" destId="{D461DA52-3FE7-486A-BC46-BDB25EB3137C}" srcOrd="1" destOrd="0" presId="urn:microsoft.com/office/officeart/2017/3/layout/DropPinTimeline"/>
    <dgm:cxn modelId="{0EF4445C-9924-4E0B-B624-831A3A6F1614}" type="presParOf" srcId="{BD946EF0-CB42-4876-A046-4C23A30AF791}" destId="{C2A72805-F820-4BA9-ABE2-D4163FF9ADA5}" srcOrd="2" destOrd="0" presId="urn:microsoft.com/office/officeart/2017/3/layout/DropPinTimeline"/>
    <dgm:cxn modelId="{EC1C04F6-71BE-4FA0-86F2-769FCB798172}" type="presParOf" srcId="{BD946EF0-CB42-4876-A046-4C23A30AF791}" destId="{BB7E3EC3-640D-49E6-8A7A-240946CD2B12}" srcOrd="3" destOrd="0" presId="urn:microsoft.com/office/officeart/2017/3/layout/DropPinTimeline"/>
    <dgm:cxn modelId="{E7A1BC3E-716E-4501-BFD6-8A684483CFDB}" type="presParOf" srcId="{BD946EF0-CB42-4876-A046-4C23A30AF791}" destId="{B7B9E174-339E-4985-A92D-DFFE4744CAD4}" srcOrd="4" destOrd="0" presId="urn:microsoft.com/office/officeart/2017/3/layout/DropPinTimeline"/>
    <dgm:cxn modelId="{9477B2F2-A7AC-4EDB-870F-D6DC3DD32BF5}" type="presParOf" srcId="{BD946EF0-CB42-4876-A046-4C23A30AF791}" destId="{93FE6E8F-364A-4A82-B962-29EA04FA668D}" srcOrd="5" destOrd="0" presId="urn:microsoft.com/office/officeart/2017/3/layout/DropPinTimeline"/>
    <dgm:cxn modelId="{5CDBC6F4-F632-46DB-A2D7-AFB42555EDCB}" type="presParOf" srcId="{46A6B157-7198-41C4-9D25-C4F8885F1B6F}" destId="{F144F5CC-0A42-4437-B44A-A14BA410B195}" srcOrd="11" destOrd="0" presId="urn:microsoft.com/office/officeart/2017/3/layout/DropPinTimeline"/>
    <dgm:cxn modelId="{9E69A987-B065-4C56-9FC2-1873297486AE}" type="presParOf" srcId="{46A6B157-7198-41C4-9D25-C4F8885F1B6F}" destId="{B448C329-D7E6-4997-803E-B68D15890060}" srcOrd="12" destOrd="0" presId="urn:microsoft.com/office/officeart/2017/3/layout/DropPinTimeline"/>
    <dgm:cxn modelId="{2FEDB680-8839-4387-8A36-59A7F6BAAE74}" type="presParOf" srcId="{B448C329-D7E6-4997-803E-B68D15890060}" destId="{1449AD93-7BE8-4711-AFDC-4ED5A128C4D3}" srcOrd="0" destOrd="0" presId="urn:microsoft.com/office/officeart/2017/3/layout/DropPinTimeline"/>
    <dgm:cxn modelId="{DFE050DB-B290-4279-A145-2BC6B9F206D0}" type="presParOf" srcId="{B448C329-D7E6-4997-803E-B68D15890060}" destId="{EF8CA776-EF98-4D96-9A0A-303FB5A979F7}" srcOrd="1" destOrd="0" presId="urn:microsoft.com/office/officeart/2017/3/layout/DropPinTimeline"/>
    <dgm:cxn modelId="{B951BD8B-47C1-491D-97DC-78FB44083124}" type="presParOf" srcId="{EF8CA776-EF98-4D96-9A0A-303FB5A979F7}" destId="{63D158D0-E739-46A5-8DB4-67F7571CF191}" srcOrd="0" destOrd="0" presId="urn:microsoft.com/office/officeart/2017/3/layout/DropPinTimeline"/>
    <dgm:cxn modelId="{A2476ABF-18E7-4666-9DAF-3C429E87E0EC}" type="presParOf" srcId="{EF8CA776-EF98-4D96-9A0A-303FB5A979F7}" destId="{D588726C-24B8-4D75-BAA8-DBB70A6E568B}" srcOrd="1" destOrd="0" presId="urn:microsoft.com/office/officeart/2017/3/layout/DropPinTimeline"/>
    <dgm:cxn modelId="{7D0DAE9F-8895-4B04-8DE5-54B84D8EA48A}" type="presParOf" srcId="{B448C329-D7E6-4997-803E-B68D15890060}" destId="{1504E125-D67D-4AEF-9ADB-1B7A6FFFA1E1}" srcOrd="2" destOrd="0" presId="urn:microsoft.com/office/officeart/2017/3/layout/DropPinTimeline"/>
    <dgm:cxn modelId="{D07EDB40-5898-47A4-85EC-19CC4307F4A3}" type="presParOf" srcId="{B448C329-D7E6-4997-803E-B68D15890060}" destId="{E29F5B8F-9878-4289-AD4F-F0F21589A24F}" srcOrd="3" destOrd="0" presId="urn:microsoft.com/office/officeart/2017/3/layout/DropPinTimeline"/>
    <dgm:cxn modelId="{4C1DF000-9009-4F34-9EB6-9084A08F088A}" type="presParOf" srcId="{B448C329-D7E6-4997-803E-B68D15890060}" destId="{C638A6A8-EA02-4906-87BD-2429E35E539B}" srcOrd="4" destOrd="0" presId="urn:microsoft.com/office/officeart/2017/3/layout/DropPinTimeline"/>
    <dgm:cxn modelId="{085C7039-8F5C-4A6B-BB9C-794B12EE5DFA}" type="presParOf" srcId="{B448C329-D7E6-4997-803E-B68D15890060}" destId="{1DCE9C9B-AA17-435D-A6E9-EEB3DB985E13}" srcOrd="5" destOrd="0" presId="urn:microsoft.com/office/officeart/2017/3/layout/DropPinTimeline"/>
    <dgm:cxn modelId="{3396BE08-1838-4D2D-B59D-60FA184BAF8E}" type="presParOf" srcId="{46A6B157-7198-41C4-9D25-C4F8885F1B6F}" destId="{BBD21B58-8A29-4248-8583-51FDD86146E9}" srcOrd="13" destOrd="0" presId="urn:microsoft.com/office/officeart/2017/3/layout/DropPinTimeline"/>
    <dgm:cxn modelId="{559CBFEE-925E-4095-9274-1ECC8364AE47}" type="presParOf" srcId="{46A6B157-7198-41C4-9D25-C4F8885F1B6F}" destId="{5EEE8FE1-6A83-4D10-8E9C-19DA921C8408}" srcOrd="14" destOrd="0" presId="urn:microsoft.com/office/officeart/2017/3/layout/DropPinTimeline"/>
    <dgm:cxn modelId="{F2F9FE4E-0C9A-422B-9B9A-602BA736DE91}" type="presParOf" srcId="{5EEE8FE1-6A83-4D10-8E9C-19DA921C8408}" destId="{6C7CB463-81C4-4F3A-A504-5B8569B24C9D}" srcOrd="0" destOrd="0" presId="urn:microsoft.com/office/officeart/2017/3/layout/DropPinTimeline"/>
    <dgm:cxn modelId="{CCA2FBBE-CCB5-49F8-803D-7C7C57D125D7}" type="presParOf" srcId="{5EEE8FE1-6A83-4D10-8E9C-19DA921C8408}" destId="{F6692EFB-673D-4398-A752-6D2C8F3ED9E6}" srcOrd="1" destOrd="0" presId="urn:microsoft.com/office/officeart/2017/3/layout/DropPinTimeline"/>
    <dgm:cxn modelId="{C83095C6-AEF6-4A3F-9758-B93FE991DEF4}" type="presParOf" srcId="{F6692EFB-673D-4398-A752-6D2C8F3ED9E6}" destId="{77B76F82-8E0A-4BFA-988E-7FA0928444BB}" srcOrd="0" destOrd="0" presId="urn:microsoft.com/office/officeart/2017/3/layout/DropPinTimeline"/>
    <dgm:cxn modelId="{2171FA54-0EA2-4834-8DF6-6026249B578F}" type="presParOf" srcId="{F6692EFB-673D-4398-A752-6D2C8F3ED9E6}" destId="{F6C3BF03-8FF9-4839-9BFB-089B6751A95E}" srcOrd="1" destOrd="0" presId="urn:microsoft.com/office/officeart/2017/3/layout/DropPinTimeline"/>
    <dgm:cxn modelId="{7954C738-D014-45E3-BDA1-FB6D2B21AB6C}" type="presParOf" srcId="{5EEE8FE1-6A83-4D10-8E9C-19DA921C8408}" destId="{F7D6ECDB-C3A8-4063-8189-421517D3D5C5}" srcOrd="2" destOrd="0" presId="urn:microsoft.com/office/officeart/2017/3/layout/DropPinTimeline"/>
    <dgm:cxn modelId="{783F4DA5-DBC1-4088-8341-371D4357AC01}" type="presParOf" srcId="{5EEE8FE1-6A83-4D10-8E9C-19DA921C8408}" destId="{AB20CF70-7E7D-4205-8CCE-8310BA677CAA}" srcOrd="3" destOrd="0" presId="urn:microsoft.com/office/officeart/2017/3/layout/DropPinTimeline"/>
    <dgm:cxn modelId="{D3EEEDEA-3788-40E0-B258-E5132E1778CA}" type="presParOf" srcId="{5EEE8FE1-6A83-4D10-8E9C-19DA921C8408}" destId="{6BD39BD8-3712-4B7E-AD62-A1FB855E3F78}" srcOrd="4" destOrd="0" presId="urn:microsoft.com/office/officeart/2017/3/layout/DropPinTimeline"/>
    <dgm:cxn modelId="{285F02E6-8E08-439A-8D5D-C22DF1E97BD9}" type="presParOf" srcId="{5EEE8FE1-6A83-4D10-8E9C-19DA921C8408}" destId="{ED661722-E788-40A7-BFBA-AA5D5DA7882C}" srcOrd="5" destOrd="0" presId="urn:microsoft.com/office/officeart/2017/3/layout/DropPinTimeline"/>
    <dgm:cxn modelId="{C979F285-BB7B-44FE-9C8E-976318237D74}" type="presParOf" srcId="{46A6B157-7198-41C4-9D25-C4F8885F1B6F}" destId="{C2FD3A81-B304-4252-8039-3AF147A1208D}" srcOrd="15" destOrd="0" presId="urn:microsoft.com/office/officeart/2017/3/layout/DropPinTimeline"/>
    <dgm:cxn modelId="{1FF6CE7F-2602-42C9-8052-D3D69F1D1AFE}" type="presParOf" srcId="{46A6B157-7198-41C4-9D25-C4F8885F1B6F}" destId="{E81D4108-CE82-4F4E-8B03-ED497118C4C5}" srcOrd="16" destOrd="0" presId="urn:microsoft.com/office/officeart/2017/3/layout/DropPinTimeline"/>
    <dgm:cxn modelId="{AB6F75AE-F56F-4B61-A221-2D32CE0BEFDA}" type="presParOf" srcId="{E81D4108-CE82-4F4E-8B03-ED497118C4C5}" destId="{1D6C63B6-E76D-4461-B9F9-9A42D29DF05D}" srcOrd="0" destOrd="0" presId="urn:microsoft.com/office/officeart/2017/3/layout/DropPinTimeline"/>
    <dgm:cxn modelId="{D9C99313-F348-49EE-8535-825D5822C487}" type="presParOf" srcId="{E81D4108-CE82-4F4E-8B03-ED497118C4C5}" destId="{0BCF57FF-F4A7-4AA9-ABD7-A0AE2724C0B2}" srcOrd="1" destOrd="0" presId="urn:microsoft.com/office/officeart/2017/3/layout/DropPinTimeline"/>
    <dgm:cxn modelId="{D19F8476-A659-4FC7-812C-E7175D9862B3}" type="presParOf" srcId="{0BCF57FF-F4A7-4AA9-ABD7-A0AE2724C0B2}" destId="{E89FCDCB-A22F-440D-9D1A-BD5A49F6BEE2}" srcOrd="0" destOrd="0" presId="urn:microsoft.com/office/officeart/2017/3/layout/DropPinTimeline"/>
    <dgm:cxn modelId="{51753A35-A57C-47AD-B9E7-C6D8ED88182A}" type="presParOf" srcId="{0BCF57FF-F4A7-4AA9-ABD7-A0AE2724C0B2}" destId="{30C14C02-BD80-4454-99D2-FC978435EF10}" srcOrd="1" destOrd="0" presId="urn:microsoft.com/office/officeart/2017/3/layout/DropPinTimeline"/>
    <dgm:cxn modelId="{4A5269A7-E133-4C46-8D82-3A71D29E7E6E}" type="presParOf" srcId="{E81D4108-CE82-4F4E-8B03-ED497118C4C5}" destId="{6F71CE39-F8A8-406E-A87C-C4C3B9FEB87F}" srcOrd="2" destOrd="0" presId="urn:microsoft.com/office/officeart/2017/3/layout/DropPinTimeline"/>
    <dgm:cxn modelId="{1ED4F31D-9FE7-4AE3-8CD7-2668F91E36AD}" type="presParOf" srcId="{E81D4108-CE82-4F4E-8B03-ED497118C4C5}" destId="{57D97616-7613-470C-8A73-66641C389B14}" srcOrd="3" destOrd="0" presId="urn:microsoft.com/office/officeart/2017/3/layout/DropPinTimeline"/>
    <dgm:cxn modelId="{A0C07308-FC22-4510-83FA-12BD233EDD0B}" type="presParOf" srcId="{E81D4108-CE82-4F4E-8B03-ED497118C4C5}" destId="{A5775B1C-434C-4AEB-BC52-F7E55EE38978}" srcOrd="4" destOrd="0" presId="urn:microsoft.com/office/officeart/2017/3/layout/DropPinTimeline"/>
    <dgm:cxn modelId="{54FA4578-5298-4388-8924-F188A7A5FCE4}" type="presParOf" srcId="{E81D4108-CE82-4F4E-8B03-ED497118C4C5}" destId="{3734C766-9A31-494E-B85B-26D2DEB8A377}" srcOrd="5" destOrd="0" presId="urn:microsoft.com/office/officeart/2017/3/layout/DropPinTimeline"/>
    <dgm:cxn modelId="{BEED0A8C-5EFE-4E32-86D5-248BED44CDF9}" type="presParOf" srcId="{46A6B157-7198-41C4-9D25-C4F8885F1B6F}" destId="{7D6108F6-6A0E-48DF-B33D-58AD82CBF5F8}" srcOrd="17" destOrd="0" presId="urn:microsoft.com/office/officeart/2017/3/layout/DropPinTimeline"/>
    <dgm:cxn modelId="{54E41EA0-9E87-40EF-B950-CD0D02632A5E}" type="presParOf" srcId="{46A6B157-7198-41C4-9D25-C4F8885F1B6F}" destId="{0F3B3032-C16A-44EB-AE28-CB7C1D797D2B}" srcOrd="18" destOrd="0" presId="urn:microsoft.com/office/officeart/2017/3/layout/DropPinTimeline"/>
    <dgm:cxn modelId="{1942FCC2-B760-454F-8ED4-284B5F0D173F}" type="presParOf" srcId="{0F3B3032-C16A-44EB-AE28-CB7C1D797D2B}" destId="{A64C6D16-2F77-439A-848A-F1081C5E5CBE}" srcOrd="0" destOrd="0" presId="urn:microsoft.com/office/officeart/2017/3/layout/DropPinTimeline"/>
    <dgm:cxn modelId="{AC143F48-BF04-4D0E-89BA-960F2ABBD0BF}" type="presParOf" srcId="{0F3B3032-C16A-44EB-AE28-CB7C1D797D2B}" destId="{8EFC6EAF-71E5-48C3-9F69-6FB96640B14F}" srcOrd="1" destOrd="0" presId="urn:microsoft.com/office/officeart/2017/3/layout/DropPinTimeline"/>
    <dgm:cxn modelId="{9D150C9C-5EFC-4A02-8C37-075CE44C91E1}" type="presParOf" srcId="{8EFC6EAF-71E5-48C3-9F69-6FB96640B14F}" destId="{73F98938-B973-410F-B6E0-43437FA146E6}" srcOrd="0" destOrd="0" presId="urn:microsoft.com/office/officeart/2017/3/layout/DropPinTimeline"/>
    <dgm:cxn modelId="{64F7D1CF-1C75-4E99-9650-834BFE5A5694}" type="presParOf" srcId="{8EFC6EAF-71E5-48C3-9F69-6FB96640B14F}" destId="{26BE64BD-02BC-4C6F-AC50-F9617E59754D}" srcOrd="1" destOrd="0" presId="urn:microsoft.com/office/officeart/2017/3/layout/DropPinTimeline"/>
    <dgm:cxn modelId="{C16907F7-D721-4CDC-AE06-6F5EE47FD277}" type="presParOf" srcId="{0F3B3032-C16A-44EB-AE28-CB7C1D797D2B}" destId="{5C5070CD-E29E-4F50-9A43-342A2DE968FF}" srcOrd="2" destOrd="0" presId="urn:microsoft.com/office/officeart/2017/3/layout/DropPinTimeline"/>
    <dgm:cxn modelId="{CA8AB878-D5FF-4555-BB9A-8E6D1CC53290}" type="presParOf" srcId="{0F3B3032-C16A-44EB-AE28-CB7C1D797D2B}" destId="{6FED4196-A0D3-4E5C-83DA-99291A8FFFC3}" srcOrd="3" destOrd="0" presId="urn:microsoft.com/office/officeart/2017/3/layout/DropPinTimeline"/>
    <dgm:cxn modelId="{55A40688-F4F2-41AC-A466-706C7C2D4FCF}" type="presParOf" srcId="{0F3B3032-C16A-44EB-AE28-CB7C1D797D2B}" destId="{54DE4918-169B-4E9C-B946-44A9D45AEC94}" srcOrd="4" destOrd="0" presId="urn:microsoft.com/office/officeart/2017/3/layout/DropPinTimeline"/>
    <dgm:cxn modelId="{506414DA-3D19-4555-9698-F2128A0EF183}" type="presParOf" srcId="{0F3B3032-C16A-44EB-AE28-CB7C1D797D2B}" destId="{75F2030E-997B-4809-B3F1-AEF48EEEDB2B}" srcOrd="5" destOrd="0" presId="urn:microsoft.com/office/officeart/2017/3/layout/DropPinTimeline"/>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C49E3-499D-4464-AD96-7B915CCB8186}">
      <dsp:nvSpPr>
        <dsp:cNvPr id="0" name=""/>
        <dsp:cNvSpPr/>
      </dsp:nvSpPr>
      <dsp:spPr>
        <a:xfrm rot="5400000">
          <a:off x="-202784" y="202880"/>
          <a:ext cx="1351897" cy="946328"/>
        </a:xfrm>
        <a:prstGeom prst="chevron">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b="0" kern="1200" dirty="0"/>
        </a:p>
      </dsp:txBody>
      <dsp:txXfrm rot="-5400000">
        <a:off x="1" y="473259"/>
        <a:ext cx="946328" cy="405569"/>
      </dsp:txXfrm>
    </dsp:sp>
    <dsp:sp modelId="{4372A765-CCD2-4FC7-9F2C-2554445FA3BC}">
      <dsp:nvSpPr>
        <dsp:cNvPr id="0" name=""/>
        <dsp:cNvSpPr/>
      </dsp:nvSpPr>
      <dsp:spPr>
        <a:xfrm rot="5400000">
          <a:off x="4801535" y="-3855111"/>
          <a:ext cx="878733" cy="8589148"/>
        </a:xfrm>
        <a:prstGeom prst="round2Same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dirty="0"/>
            <a:t>Optimized rheology to provide low ECD </a:t>
          </a:r>
        </a:p>
      </dsp:txBody>
      <dsp:txXfrm rot="-5400000">
        <a:off x="946328" y="42992"/>
        <a:ext cx="8546252" cy="792941"/>
      </dsp:txXfrm>
    </dsp:sp>
    <dsp:sp modelId="{84EBEAA9-7EB0-49A5-9E0D-6E2A9C76BF70}">
      <dsp:nvSpPr>
        <dsp:cNvPr id="0" name=""/>
        <dsp:cNvSpPr/>
      </dsp:nvSpPr>
      <dsp:spPr>
        <a:xfrm rot="5400000">
          <a:off x="-202784" y="1409088"/>
          <a:ext cx="1351897" cy="946328"/>
        </a:xfrm>
        <a:prstGeom prst="chevron">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b="0" kern="1200" dirty="0"/>
        </a:p>
      </dsp:txBody>
      <dsp:txXfrm rot="-5400000">
        <a:off x="1" y="1679467"/>
        <a:ext cx="946328" cy="405569"/>
      </dsp:txXfrm>
    </dsp:sp>
    <dsp:sp modelId="{0ED67168-D4A8-49B9-9921-1C246EC00D5E}">
      <dsp:nvSpPr>
        <dsp:cNvPr id="0" name=""/>
        <dsp:cNvSpPr/>
      </dsp:nvSpPr>
      <dsp:spPr>
        <a:xfrm rot="5400000">
          <a:off x="4801535" y="-2648904"/>
          <a:ext cx="878733" cy="8589148"/>
        </a:xfrm>
        <a:prstGeom prst="round2SameRect">
          <a:avLst/>
        </a:prstGeom>
        <a:solidFill>
          <a:schemeClr val="lt1">
            <a:alpha val="90000"/>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a:t>Forms a nondamaging, easily removable filtercake</a:t>
          </a:r>
          <a:endParaRPr lang="en-US" sz="2400" b="0" kern="1200" dirty="0"/>
        </a:p>
      </dsp:txBody>
      <dsp:txXfrm rot="-5400000">
        <a:off x="946328" y="1249199"/>
        <a:ext cx="8546252" cy="792941"/>
      </dsp:txXfrm>
    </dsp:sp>
    <dsp:sp modelId="{492C1B88-A1CC-48E0-9B42-DF3E62C512E8}">
      <dsp:nvSpPr>
        <dsp:cNvPr id="0" name=""/>
        <dsp:cNvSpPr/>
      </dsp:nvSpPr>
      <dsp:spPr>
        <a:xfrm rot="5400000">
          <a:off x="-202784" y="2615295"/>
          <a:ext cx="1351897" cy="946328"/>
        </a:xfrm>
        <a:prstGeom prst="chevron">
          <a:avLst/>
        </a:prstGeom>
        <a:solidFill>
          <a:schemeClr val="accent4">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b="0" kern="1200" dirty="0"/>
        </a:p>
      </dsp:txBody>
      <dsp:txXfrm rot="-5400000">
        <a:off x="1" y="2885674"/>
        <a:ext cx="946328" cy="405569"/>
      </dsp:txXfrm>
    </dsp:sp>
    <dsp:sp modelId="{4E2E7A44-4CB7-4F72-90AF-2AFB2D34448D}">
      <dsp:nvSpPr>
        <dsp:cNvPr id="0" name=""/>
        <dsp:cNvSpPr/>
      </dsp:nvSpPr>
      <dsp:spPr>
        <a:xfrm rot="5400000">
          <a:off x="4801535" y="-1442696"/>
          <a:ext cx="878733" cy="8589148"/>
        </a:xfrm>
        <a:prstGeom prst="round2SameRect">
          <a:avLst/>
        </a:prstGeom>
        <a:solidFill>
          <a:schemeClr val="lt1">
            <a:alpha val="90000"/>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b="0" kern="1200"/>
            <a:t>Environmentally-friendly components</a:t>
          </a:r>
          <a:endParaRPr lang="en-US" sz="2400" b="0" kern="1200" dirty="0"/>
        </a:p>
      </dsp:txBody>
      <dsp:txXfrm rot="-5400000">
        <a:off x="946328" y="2455407"/>
        <a:ext cx="8546252" cy="792941"/>
      </dsp:txXfrm>
    </dsp:sp>
    <dsp:sp modelId="{6044E39C-F9C1-4247-80DA-8FF1A3177605}">
      <dsp:nvSpPr>
        <dsp:cNvPr id="0" name=""/>
        <dsp:cNvSpPr/>
      </dsp:nvSpPr>
      <dsp:spPr>
        <a:xfrm rot="5400000">
          <a:off x="-202784" y="3821502"/>
          <a:ext cx="1351897" cy="946328"/>
        </a:xfrm>
        <a:prstGeom prst="chevron">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endParaRPr lang="en-US" sz="2100" b="0" kern="1200" dirty="0"/>
        </a:p>
      </dsp:txBody>
      <dsp:txXfrm rot="-5400000">
        <a:off x="1" y="4091881"/>
        <a:ext cx="946328" cy="405569"/>
      </dsp:txXfrm>
    </dsp:sp>
    <dsp:sp modelId="{65083284-47EE-4D9A-95FE-347557D75D62}">
      <dsp:nvSpPr>
        <dsp:cNvPr id="0" name=""/>
        <dsp:cNvSpPr/>
      </dsp:nvSpPr>
      <dsp:spPr>
        <a:xfrm rot="5400000">
          <a:off x="4801535" y="-236489"/>
          <a:ext cx="878733" cy="8589148"/>
        </a:xfrm>
        <a:prstGeom prst="round2SameRect">
          <a:avLst/>
        </a:prstGeom>
        <a:solidFill>
          <a:schemeClr val="lt1">
            <a:alpha val="90000"/>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b="0" kern="1200">
              <a:cs typeface="Poppins SemiBold"/>
            </a:rPr>
            <a:t>Reduces costs by maximizing operational efficiency </a:t>
          </a:r>
          <a:endParaRPr lang="en-US" sz="2400" b="0" kern="1200"/>
        </a:p>
      </dsp:txBody>
      <dsp:txXfrm rot="-5400000">
        <a:off x="946328" y="3661614"/>
        <a:ext cx="8546252" cy="7929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D23FB-7CB6-4912-AD91-434B7736B0B9}">
      <dsp:nvSpPr>
        <dsp:cNvPr id="0" name=""/>
        <dsp:cNvSpPr/>
      </dsp:nvSpPr>
      <dsp:spPr>
        <a:xfrm>
          <a:off x="609326" y="0"/>
          <a:ext cx="1826659" cy="15967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pH</a:t>
          </a:r>
        </a:p>
        <a:p>
          <a:pPr marL="114300" lvl="1" indent="-114300" algn="l" defTabSz="533400">
            <a:lnSpc>
              <a:spcPct val="90000"/>
            </a:lnSpc>
            <a:spcBef>
              <a:spcPct val="0"/>
            </a:spcBef>
            <a:spcAft>
              <a:spcPct val="15000"/>
            </a:spcAft>
            <a:buChar char="•"/>
          </a:pPr>
          <a:r>
            <a:rPr lang="en-US" sz="1200" kern="1200" dirty="0"/>
            <a:t>Rheology</a:t>
          </a:r>
        </a:p>
      </dsp:txBody>
      <dsp:txXfrm>
        <a:off x="1065991" y="239510"/>
        <a:ext cx="890496" cy="1117711"/>
      </dsp:txXfrm>
    </dsp:sp>
    <dsp:sp modelId="{71B733C5-2A73-4EB1-8D88-A11D58998482}">
      <dsp:nvSpPr>
        <dsp:cNvPr id="0" name=""/>
        <dsp:cNvSpPr/>
      </dsp:nvSpPr>
      <dsp:spPr>
        <a:xfrm>
          <a:off x="152606" y="341700"/>
          <a:ext cx="913329" cy="913329"/>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212°F</a:t>
          </a:r>
        </a:p>
        <a:p>
          <a:pPr marL="0" lvl="0" indent="0" algn="ctr" defTabSz="666750">
            <a:lnSpc>
              <a:spcPct val="90000"/>
            </a:lnSpc>
            <a:spcBef>
              <a:spcPct val="0"/>
            </a:spcBef>
            <a:spcAft>
              <a:spcPct val="35000"/>
            </a:spcAft>
            <a:buNone/>
          </a:pPr>
          <a:r>
            <a:rPr lang="en-US" sz="1500" kern="1200" dirty="0"/>
            <a:t>16h</a:t>
          </a:r>
        </a:p>
      </dsp:txBody>
      <dsp:txXfrm>
        <a:off x="286360" y="475454"/>
        <a:ext cx="645821" cy="645821"/>
      </dsp:txXfrm>
    </dsp:sp>
    <dsp:sp modelId="{F3880633-D5A9-4292-9C29-AC16D5F82876}">
      <dsp:nvSpPr>
        <dsp:cNvPr id="0" name=""/>
        <dsp:cNvSpPr/>
      </dsp:nvSpPr>
      <dsp:spPr>
        <a:xfrm>
          <a:off x="3331905" y="0"/>
          <a:ext cx="1826659" cy="15967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pH</a:t>
          </a:r>
        </a:p>
        <a:p>
          <a:pPr marL="114300" lvl="1" indent="-114300" algn="l" defTabSz="533400">
            <a:lnSpc>
              <a:spcPct val="90000"/>
            </a:lnSpc>
            <a:spcBef>
              <a:spcPct val="0"/>
            </a:spcBef>
            <a:spcAft>
              <a:spcPct val="15000"/>
            </a:spcAft>
            <a:buChar char="•"/>
          </a:pPr>
          <a:r>
            <a:rPr lang="en-US" sz="1200" kern="1200" dirty="0"/>
            <a:t>Rheology</a:t>
          </a:r>
        </a:p>
      </dsp:txBody>
      <dsp:txXfrm>
        <a:off x="3788570" y="239510"/>
        <a:ext cx="890496" cy="1117711"/>
      </dsp:txXfrm>
    </dsp:sp>
    <dsp:sp modelId="{4A5B8490-67FC-440C-B3AB-557249792C76}">
      <dsp:nvSpPr>
        <dsp:cNvPr id="0" name=""/>
        <dsp:cNvSpPr/>
      </dsp:nvSpPr>
      <dsp:spPr>
        <a:xfrm>
          <a:off x="2875241" y="341700"/>
          <a:ext cx="913329" cy="913329"/>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212°F</a:t>
          </a:r>
        </a:p>
        <a:p>
          <a:pPr marL="0" lvl="0" indent="0" algn="ctr" defTabSz="666750">
            <a:lnSpc>
              <a:spcPct val="90000"/>
            </a:lnSpc>
            <a:spcBef>
              <a:spcPct val="0"/>
            </a:spcBef>
            <a:spcAft>
              <a:spcPct val="35000"/>
            </a:spcAft>
            <a:buNone/>
          </a:pPr>
          <a:r>
            <a:rPr lang="en-US" sz="1500" kern="1200" dirty="0"/>
            <a:t>24h</a:t>
          </a:r>
        </a:p>
      </dsp:txBody>
      <dsp:txXfrm>
        <a:off x="3008995" y="475454"/>
        <a:ext cx="645821" cy="645821"/>
      </dsp:txXfrm>
    </dsp:sp>
    <dsp:sp modelId="{5930ECFB-C230-4935-837A-5F39B333CA9E}">
      <dsp:nvSpPr>
        <dsp:cNvPr id="0" name=""/>
        <dsp:cNvSpPr/>
      </dsp:nvSpPr>
      <dsp:spPr>
        <a:xfrm>
          <a:off x="5897757" y="0"/>
          <a:ext cx="1826659" cy="15967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pH</a:t>
          </a:r>
        </a:p>
        <a:p>
          <a:pPr marL="114300" lvl="1" indent="-114300" algn="l" defTabSz="533400">
            <a:lnSpc>
              <a:spcPct val="90000"/>
            </a:lnSpc>
            <a:spcBef>
              <a:spcPct val="0"/>
            </a:spcBef>
            <a:spcAft>
              <a:spcPct val="15000"/>
            </a:spcAft>
            <a:buChar char="•"/>
          </a:pPr>
          <a:r>
            <a:rPr lang="en-US" sz="1200" kern="1200" dirty="0"/>
            <a:t>Rheology</a:t>
          </a:r>
        </a:p>
      </dsp:txBody>
      <dsp:txXfrm>
        <a:off x="6354422" y="239510"/>
        <a:ext cx="890496" cy="1117711"/>
      </dsp:txXfrm>
    </dsp:sp>
    <dsp:sp modelId="{D2ED43E4-A848-4EBC-94E1-344092DC32E1}">
      <dsp:nvSpPr>
        <dsp:cNvPr id="0" name=""/>
        <dsp:cNvSpPr/>
      </dsp:nvSpPr>
      <dsp:spPr>
        <a:xfrm>
          <a:off x="5441093" y="341700"/>
          <a:ext cx="913329" cy="913329"/>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212°F</a:t>
          </a:r>
        </a:p>
        <a:p>
          <a:pPr marL="0" lvl="0" indent="0" algn="ctr" defTabSz="666750">
            <a:lnSpc>
              <a:spcPct val="90000"/>
            </a:lnSpc>
            <a:spcBef>
              <a:spcPct val="0"/>
            </a:spcBef>
            <a:spcAft>
              <a:spcPct val="35000"/>
            </a:spcAft>
            <a:buNone/>
          </a:pPr>
          <a:r>
            <a:rPr lang="en-US" sz="1500" kern="1200" dirty="0"/>
            <a:t>48h</a:t>
          </a:r>
        </a:p>
      </dsp:txBody>
      <dsp:txXfrm>
        <a:off x="5574847" y="475454"/>
        <a:ext cx="645821" cy="645821"/>
      </dsp:txXfrm>
    </dsp:sp>
    <dsp:sp modelId="{5991AE65-5C09-4033-A54A-642340887BDC}">
      <dsp:nvSpPr>
        <dsp:cNvPr id="0" name=""/>
        <dsp:cNvSpPr/>
      </dsp:nvSpPr>
      <dsp:spPr>
        <a:xfrm>
          <a:off x="8616161" y="0"/>
          <a:ext cx="1826659" cy="1596730"/>
        </a:xfrm>
        <a:prstGeom prst="rightArrow">
          <a:avLst>
            <a:gd name="adj1" fmla="val 70000"/>
            <a:gd name="adj2" fmla="val 50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1524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pH</a:t>
          </a:r>
        </a:p>
        <a:p>
          <a:pPr marL="114300" lvl="1" indent="-114300" algn="l" defTabSz="533400">
            <a:lnSpc>
              <a:spcPct val="90000"/>
            </a:lnSpc>
            <a:spcBef>
              <a:spcPct val="0"/>
            </a:spcBef>
            <a:spcAft>
              <a:spcPct val="15000"/>
            </a:spcAft>
            <a:buChar char="•"/>
          </a:pPr>
          <a:r>
            <a:rPr lang="en-US" sz="1200" kern="1200" dirty="0"/>
            <a:t>Rheology</a:t>
          </a:r>
        </a:p>
      </dsp:txBody>
      <dsp:txXfrm>
        <a:off x="9072826" y="239510"/>
        <a:ext cx="890496" cy="1117711"/>
      </dsp:txXfrm>
    </dsp:sp>
    <dsp:sp modelId="{48BA1276-EFF6-416F-97A8-FECE504D77FF}">
      <dsp:nvSpPr>
        <dsp:cNvPr id="0" name=""/>
        <dsp:cNvSpPr/>
      </dsp:nvSpPr>
      <dsp:spPr>
        <a:xfrm>
          <a:off x="8111292" y="341700"/>
          <a:ext cx="913329" cy="913329"/>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212°F</a:t>
          </a:r>
        </a:p>
        <a:p>
          <a:pPr marL="0" lvl="0" indent="0" algn="ctr" defTabSz="666750">
            <a:lnSpc>
              <a:spcPct val="90000"/>
            </a:lnSpc>
            <a:spcBef>
              <a:spcPct val="0"/>
            </a:spcBef>
            <a:spcAft>
              <a:spcPct val="35000"/>
            </a:spcAft>
            <a:buNone/>
          </a:pPr>
          <a:r>
            <a:rPr lang="en-US" sz="1500" kern="1200" dirty="0"/>
            <a:t>72h</a:t>
          </a:r>
        </a:p>
      </dsp:txBody>
      <dsp:txXfrm>
        <a:off x="8245046" y="475454"/>
        <a:ext cx="645821" cy="6458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04284-1F7C-4D58-BC79-8C2DEE7E9FAF}">
      <dsp:nvSpPr>
        <dsp:cNvPr id="0" name=""/>
        <dsp:cNvSpPr/>
      </dsp:nvSpPr>
      <dsp:spPr>
        <a:xfrm>
          <a:off x="0" y="2476501"/>
          <a:ext cx="11327910" cy="428624"/>
        </a:xfrm>
        <a:prstGeom prst="homePlate">
          <a:avLst/>
        </a:prstGeom>
        <a:gradFill rotWithShape="0">
          <a:gsLst>
            <a:gs pos="0">
              <a:schemeClr val="bg1">
                <a:lumMod val="95000"/>
              </a:schemeClr>
            </a:gs>
            <a:gs pos="100000">
              <a:schemeClr val="bg1">
                <a:lumMod val="85000"/>
              </a:schemeClr>
            </a:gs>
          </a:gsLst>
          <a:lin ang="1200000" scaled="0"/>
        </a:gradFill>
        <a:ln w="12700" cap="flat" cmpd="sng" algn="ctr">
          <a:noFill/>
          <a:prstDash val="solid"/>
          <a:miter lim="800000"/>
          <a:tailEnd type="arrow" w="sm" len="sm"/>
        </a:ln>
        <a:effectLst/>
      </dsp:spPr>
      <dsp:style>
        <a:lnRef idx="2">
          <a:scrgbClr r="0" g="0" b="0"/>
        </a:lnRef>
        <a:fillRef idx="1">
          <a:scrgbClr r="0" g="0" b="0"/>
        </a:fillRef>
        <a:effectRef idx="0">
          <a:scrgbClr r="0" g="0" b="0"/>
        </a:effectRef>
        <a:fontRef idx="minor"/>
      </dsp:style>
    </dsp:sp>
    <dsp:sp modelId="{19EF924A-339B-436A-9151-9C7B0B0377B9}">
      <dsp:nvSpPr>
        <dsp:cNvPr id="0" name=""/>
        <dsp:cNvSpPr/>
      </dsp:nvSpPr>
      <dsp:spPr>
        <a:xfrm rot="8100000">
          <a:off x="80254" y="638285"/>
          <a:ext cx="359444" cy="359444"/>
        </a:xfrm>
        <a:prstGeom prst="teardrop">
          <a:avLst>
            <a:gd name="adj" fmla="val 115000"/>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6B4BA4-33F0-43CE-A60E-B95E195AD5A9}">
      <dsp:nvSpPr>
        <dsp:cNvPr id="0" name=""/>
        <dsp:cNvSpPr/>
      </dsp:nvSpPr>
      <dsp:spPr>
        <a:xfrm>
          <a:off x="120185" y="678216"/>
          <a:ext cx="279581" cy="279581"/>
        </a:xfrm>
        <a:prstGeom prst="donut">
          <a:avLst/>
        </a:prstGeom>
        <a:solidFill>
          <a:schemeClr val="bg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782CF5D-A585-4990-846A-5EDBD19A9BDB}">
      <dsp:nvSpPr>
        <dsp:cNvPr id="0" name=""/>
        <dsp:cNvSpPr/>
      </dsp:nvSpPr>
      <dsp:spPr>
        <a:xfrm>
          <a:off x="514142" y="1280444"/>
          <a:ext cx="1556688" cy="1227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solidFill>
                <a:schemeClr val="tx1">
                  <a:lumMod val="65000"/>
                  <a:lumOff val="35000"/>
                </a:schemeClr>
              </a:solidFill>
            </a:rPr>
            <a:t>Q4-2020</a:t>
          </a:r>
        </a:p>
      </dsp:txBody>
      <dsp:txXfrm>
        <a:off x="514142" y="1280444"/>
        <a:ext cx="1556688" cy="1227774"/>
      </dsp:txXfrm>
    </dsp:sp>
    <dsp:sp modelId="{85C50C56-6DC8-4C47-8DBC-4FD6B1554AA4}">
      <dsp:nvSpPr>
        <dsp:cNvPr id="0" name=""/>
        <dsp:cNvSpPr/>
      </dsp:nvSpPr>
      <dsp:spPr>
        <a:xfrm>
          <a:off x="514142" y="602316"/>
          <a:ext cx="1556688" cy="431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chemeClr val="tx1">
                  <a:lumMod val="65000"/>
                  <a:lumOff val="35000"/>
                </a:schemeClr>
              </a:solidFill>
            </a:rPr>
            <a:t>Post Tender Clarification Request</a:t>
          </a:r>
        </a:p>
      </dsp:txBody>
      <dsp:txXfrm>
        <a:off x="514142" y="602316"/>
        <a:ext cx="1556688" cy="431380"/>
      </dsp:txXfrm>
    </dsp:sp>
    <dsp:sp modelId="{4F322B1B-F357-4BCD-BF34-8A0D705A1CE7}">
      <dsp:nvSpPr>
        <dsp:cNvPr id="0" name=""/>
        <dsp:cNvSpPr/>
      </dsp:nvSpPr>
      <dsp:spPr>
        <a:xfrm>
          <a:off x="259976" y="1097851"/>
          <a:ext cx="0" cy="1592961"/>
        </a:xfrm>
        <a:prstGeom prst="line">
          <a:avLst/>
        </a:prstGeom>
        <a:noFill/>
        <a:ln w="3175" cap="flat" cmpd="sng" algn="ctr">
          <a:solidFill>
            <a:schemeClr val="bg1">
              <a:lumMod val="85000"/>
            </a:schemeClr>
          </a:solidFill>
          <a:prstDash val="solid"/>
          <a:miter lim="800000"/>
        </a:ln>
        <a:effectLst/>
      </dsp:spPr>
      <dsp:style>
        <a:lnRef idx="1">
          <a:scrgbClr r="0" g="0" b="0"/>
        </a:lnRef>
        <a:fillRef idx="0">
          <a:scrgbClr r="0" g="0" b="0"/>
        </a:fillRef>
        <a:effectRef idx="0">
          <a:scrgbClr r="0" g="0" b="0"/>
        </a:effectRef>
        <a:fontRef idx="minor"/>
      </dsp:style>
    </dsp:sp>
    <dsp:sp modelId="{9F727168-E825-43C1-AF50-41E115F59C0C}">
      <dsp:nvSpPr>
        <dsp:cNvPr id="0" name=""/>
        <dsp:cNvSpPr/>
      </dsp:nvSpPr>
      <dsp:spPr>
        <a:xfrm>
          <a:off x="239906" y="2640440"/>
          <a:ext cx="91499" cy="100744"/>
        </a:xfrm>
        <a:prstGeom prst="ellipse">
          <a:avLst/>
        </a:prstGeom>
        <a:solidFill>
          <a:schemeClr val="accent1"/>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4632EA-1574-417A-A3FA-D711159FBAD1}">
      <dsp:nvSpPr>
        <dsp:cNvPr id="0" name=""/>
        <dsp:cNvSpPr/>
      </dsp:nvSpPr>
      <dsp:spPr>
        <a:xfrm rot="18900000">
          <a:off x="1108173" y="4383896"/>
          <a:ext cx="359444" cy="359444"/>
        </a:xfrm>
        <a:prstGeom prst="teardrop">
          <a:avLst>
            <a:gd name="adj" fmla="val 115000"/>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2E0966-F86B-4BBD-BE80-8FAB861AF0E8}">
      <dsp:nvSpPr>
        <dsp:cNvPr id="0" name=""/>
        <dsp:cNvSpPr/>
      </dsp:nvSpPr>
      <dsp:spPr>
        <a:xfrm>
          <a:off x="1148104" y="4423827"/>
          <a:ext cx="279581" cy="279581"/>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608C5A1-CE9E-4410-9F2F-F714CC6AB069}">
      <dsp:nvSpPr>
        <dsp:cNvPr id="0" name=""/>
        <dsp:cNvSpPr/>
      </dsp:nvSpPr>
      <dsp:spPr>
        <a:xfrm>
          <a:off x="1542060" y="2690813"/>
          <a:ext cx="1556688" cy="1592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solidFill>
                <a:schemeClr val="tx1">
                  <a:lumMod val="65000"/>
                  <a:lumOff val="35000"/>
                </a:schemeClr>
              </a:solidFill>
            </a:rPr>
            <a:t>Q4-2020</a:t>
          </a:r>
        </a:p>
        <a:p>
          <a:pPr marL="0" lvl="0" indent="0" algn="l" defTabSz="711200">
            <a:lnSpc>
              <a:spcPct val="90000"/>
            </a:lnSpc>
            <a:spcBef>
              <a:spcPct val="0"/>
            </a:spcBef>
            <a:spcAft>
              <a:spcPct val="35000"/>
            </a:spcAft>
            <a:buNone/>
          </a:pPr>
          <a:endParaRPr lang="en-US" sz="1600" kern="1200" dirty="0">
            <a:solidFill>
              <a:schemeClr val="tx1">
                <a:lumMod val="65000"/>
                <a:lumOff val="35000"/>
              </a:schemeClr>
            </a:solidFill>
          </a:endParaRPr>
        </a:p>
      </dsp:txBody>
      <dsp:txXfrm>
        <a:off x="1542060" y="2690813"/>
        <a:ext cx="1556688" cy="1592961"/>
      </dsp:txXfrm>
    </dsp:sp>
    <dsp:sp modelId="{C1E34084-406C-48D5-88FE-7226282DBC49}">
      <dsp:nvSpPr>
        <dsp:cNvPr id="0" name=""/>
        <dsp:cNvSpPr/>
      </dsp:nvSpPr>
      <dsp:spPr>
        <a:xfrm>
          <a:off x="1542060" y="4283774"/>
          <a:ext cx="1556688"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Agree to develop GFDIF</a:t>
          </a:r>
          <a:endParaRPr lang="en-US" sz="1600" kern="1200" dirty="0">
            <a:solidFill>
              <a:schemeClr val="tx1">
                <a:lumMod val="65000"/>
                <a:lumOff val="35000"/>
              </a:schemeClr>
            </a:solidFill>
          </a:endParaRPr>
        </a:p>
      </dsp:txBody>
      <dsp:txXfrm>
        <a:off x="1542060" y="4283774"/>
        <a:ext cx="1556688" cy="559689"/>
      </dsp:txXfrm>
    </dsp:sp>
    <dsp:sp modelId="{33168228-1414-4AAF-B7E5-C08A80BBB2F1}">
      <dsp:nvSpPr>
        <dsp:cNvPr id="0" name=""/>
        <dsp:cNvSpPr/>
      </dsp:nvSpPr>
      <dsp:spPr>
        <a:xfrm>
          <a:off x="1277261" y="2680187"/>
          <a:ext cx="0" cy="159296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B57996C3-16BE-4CEB-B9E2-6FFC42938F41}">
      <dsp:nvSpPr>
        <dsp:cNvPr id="0" name=""/>
        <dsp:cNvSpPr/>
      </dsp:nvSpPr>
      <dsp:spPr>
        <a:xfrm>
          <a:off x="1257190" y="2629815"/>
          <a:ext cx="91499" cy="100744"/>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C09B8D-1C75-4604-9F35-AEC078447C45}">
      <dsp:nvSpPr>
        <dsp:cNvPr id="0" name=""/>
        <dsp:cNvSpPr/>
      </dsp:nvSpPr>
      <dsp:spPr>
        <a:xfrm rot="8100000">
          <a:off x="2136092" y="638285"/>
          <a:ext cx="359444" cy="359444"/>
        </a:xfrm>
        <a:prstGeom prst="ellipse">
          <a:avLst/>
        </a:prstGeom>
        <a:solidFill>
          <a:schemeClr val="accent3"/>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E91A1F-E910-48AB-A4C9-128002268483}">
      <dsp:nvSpPr>
        <dsp:cNvPr id="0" name=""/>
        <dsp:cNvSpPr/>
      </dsp:nvSpPr>
      <dsp:spPr>
        <a:xfrm>
          <a:off x="2176023" y="678216"/>
          <a:ext cx="279581" cy="279581"/>
        </a:xfrm>
        <a:prstGeom prst="star12">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C8603F2-85FC-4134-978C-4054E468209C}">
      <dsp:nvSpPr>
        <dsp:cNvPr id="0" name=""/>
        <dsp:cNvSpPr/>
      </dsp:nvSpPr>
      <dsp:spPr>
        <a:xfrm>
          <a:off x="2569979" y="1333012"/>
          <a:ext cx="1556688" cy="11226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b="0" i="1" kern="1200" dirty="0">
              <a:solidFill>
                <a:schemeClr val="tx1">
                  <a:lumMod val="65000"/>
                  <a:lumOff val="35000"/>
                </a:schemeClr>
              </a:solidFill>
            </a:rPr>
            <a:t>Q4-2020</a:t>
          </a:r>
        </a:p>
      </dsp:txBody>
      <dsp:txXfrm>
        <a:off x="2569979" y="1333012"/>
        <a:ext cx="1556688" cy="1122639"/>
      </dsp:txXfrm>
    </dsp:sp>
    <dsp:sp modelId="{4EB3AA5C-1289-44C6-9F3E-859ABA28E18F}">
      <dsp:nvSpPr>
        <dsp:cNvPr id="0" name=""/>
        <dsp:cNvSpPr/>
      </dsp:nvSpPr>
      <dsp:spPr>
        <a:xfrm>
          <a:off x="2569979" y="620786"/>
          <a:ext cx="1556688" cy="394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b="0" i="1" kern="1200">
              <a:solidFill>
                <a:schemeClr val="tx1">
                  <a:lumMod val="65000"/>
                  <a:lumOff val="35000"/>
                </a:schemeClr>
              </a:solidFill>
            </a:rPr>
            <a:t>R&amp;D Project</a:t>
          </a:r>
          <a:endParaRPr lang="en-US" sz="1600" b="0" i="1" kern="1200" dirty="0">
            <a:solidFill>
              <a:schemeClr val="tx1">
                <a:lumMod val="65000"/>
                <a:lumOff val="35000"/>
              </a:schemeClr>
            </a:solidFill>
          </a:endParaRPr>
        </a:p>
      </dsp:txBody>
      <dsp:txXfrm>
        <a:off x="2569979" y="620786"/>
        <a:ext cx="1556688" cy="394440"/>
      </dsp:txXfrm>
    </dsp:sp>
    <dsp:sp modelId="{0BB03C0E-97EC-4D66-9B09-35D689DAB28C}">
      <dsp:nvSpPr>
        <dsp:cNvPr id="0" name=""/>
        <dsp:cNvSpPr/>
      </dsp:nvSpPr>
      <dsp:spPr>
        <a:xfrm>
          <a:off x="2315814" y="1097851"/>
          <a:ext cx="0" cy="1592961"/>
        </a:xfrm>
        <a:prstGeom prst="line">
          <a:avLst/>
        </a:prstGeom>
        <a:noFill/>
        <a:ln w="114300" cap="rnd" cmpd="sng" algn="ctr">
          <a:solidFill>
            <a:schemeClr val="accent4">
              <a:lumMod val="75000"/>
            </a:schemeClr>
          </a:solidFill>
          <a:prstDash val="sysDot"/>
          <a:round/>
        </a:ln>
        <a:effectLst/>
      </dsp:spPr>
      <dsp:style>
        <a:lnRef idx="1">
          <a:scrgbClr r="0" g="0" b="0"/>
        </a:lnRef>
        <a:fillRef idx="0">
          <a:scrgbClr r="0" g="0" b="0"/>
        </a:fillRef>
        <a:effectRef idx="0">
          <a:scrgbClr r="0" g="0" b="0"/>
        </a:effectRef>
        <a:fontRef idx="minor"/>
      </dsp:style>
    </dsp:sp>
    <dsp:sp modelId="{56361E50-9FEC-48AD-A369-C1A8379B35EC}">
      <dsp:nvSpPr>
        <dsp:cNvPr id="0" name=""/>
        <dsp:cNvSpPr/>
      </dsp:nvSpPr>
      <dsp:spPr>
        <a:xfrm>
          <a:off x="2295743" y="2640440"/>
          <a:ext cx="91499" cy="100744"/>
        </a:xfrm>
        <a:prstGeom prst="ellipse">
          <a:avLst/>
        </a:prstGeom>
        <a:solidFill>
          <a:schemeClr val="accent3"/>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DBECBF-E3AA-450B-95D4-8349AA21B4F8}">
      <dsp:nvSpPr>
        <dsp:cNvPr id="0" name=""/>
        <dsp:cNvSpPr/>
      </dsp:nvSpPr>
      <dsp:spPr>
        <a:xfrm rot="18900000">
          <a:off x="3164010" y="4383896"/>
          <a:ext cx="359444" cy="359444"/>
        </a:xfrm>
        <a:prstGeom prst="teardrop">
          <a:avLst>
            <a:gd name="adj" fmla="val 115000"/>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EDDD44C-F5E4-49AD-B1D9-346B8B8AEE8F}">
      <dsp:nvSpPr>
        <dsp:cNvPr id="0" name=""/>
        <dsp:cNvSpPr/>
      </dsp:nvSpPr>
      <dsp:spPr>
        <a:xfrm>
          <a:off x="3203941" y="4423827"/>
          <a:ext cx="279581" cy="279581"/>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E564261-183D-47F9-8E7E-BCFC5023A815}">
      <dsp:nvSpPr>
        <dsp:cNvPr id="0" name=""/>
        <dsp:cNvSpPr/>
      </dsp:nvSpPr>
      <dsp:spPr>
        <a:xfrm>
          <a:off x="3597898" y="2690813"/>
          <a:ext cx="1556688" cy="1592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solidFill>
                <a:schemeClr val="tx1">
                  <a:lumMod val="65000"/>
                  <a:lumOff val="35000"/>
                </a:schemeClr>
              </a:solidFill>
            </a:rPr>
            <a:t>Q4-2022</a:t>
          </a:r>
        </a:p>
        <a:p>
          <a:pPr marL="0" lvl="0" indent="0" algn="l" defTabSz="711200">
            <a:lnSpc>
              <a:spcPct val="90000"/>
            </a:lnSpc>
            <a:spcBef>
              <a:spcPct val="0"/>
            </a:spcBef>
            <a:spcAft>
              <a:spcPct val="35000"/>
            </a:spcAft>
            <a:buNone/>
          </a:pPr>
          <a:endParaRPr lang="en-US" sz="1600" kern="1200" dirty="0">
            <a:solidFill>
              <a:schemeClr val="tx1">
                <a:lumMod val="65000"/>
                <a:lumOff val="35000"/>
              </a:schemeClr>
            </a:solidFill>
          </a:endParaRPr>
        </a:p>
      </dsp:txBody>
      <dsp:txXfrm>
        <a:off x="3597898" y="2690813"/>
        <a:ext cx="1556688" cy="1592961"/>
      </dsp:txXfrm>
    </dsp:sp>
    <dsp:sp modelId="{3DA36ABE-9810-4ED4-9A55-2905E7588D06}">
      <dsp:nvSpPr>
        <dsp:cNvPr id="0" name=""/>
        <dsp:cNvSpPr/>
      </dsp:nvSpPr>
      <dsp:spPr>
        <a:xfrm>
          <a:off x="3597898" y="4283774"/>
          <a:ext cx="1556688"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Fluid Built in LMP</a:t>
          </a:r>
          <a:endParaRPr lang="en-US" sz="1600" kern="1200" dirty="0">
            <a:solidFill>
              <a:schemeClr val="tx1">
                <a:lumMod val="65000"/>
                <a:lumOff val="35000"/>
              </a:schemeClr>
            </a:solidFill>
          </a:endParaRPr>
        </a:p>
      </dsp:txBody>
      <dsp:txXfrm>
        <a:off x="3597898" y="4283774"/>
        <a:ext cx="1556688" cy="559689"/>
      </dsp:txXfrm>
    </dsp:sp>
    <dsp:sp modelId="{4B9F5909-A57C-4893-9C8A-D5960FE9BE37}">
      <dsp:nvSpPr>
        <dsp:cNvPr id="0" name=""/>
        <dsp:cNvSpPr/>
      </dsp:nvSpPr>
      <dsp:spPr>
        <a:xfrm>
          <a:off x="3343732" y="2690813"/>
          <a:ext cx="0" cy="159296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D891B168-1DA5-4124-931F-A51FCB8EFC11}">
      <dsp:nvSpPr>
        <dsp:cNvPr id="0" name=""/>
        <dsp:cNvSpPr/>
      </dsp:nvSpPr>
      <dsp:spPr>
        <a:xfrm>
          <a:off x="3323662" y="2640440"/>
          <a:ext cx="91499" cy="100744"/>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CC4C6-DFBC-460C-A9ED-BEDA8CC682D4}">
      <dsp:nvSpPr>
        <dsp:cNvPr id="0" name=""/>
        <dsp:cNvSpPr/>
      </dsp:nvSpPr>
      <dsp:spPr>
        <a:xfrm rot="8100000">
          <a:off x="4191929" y="638285"/>
          <a:ext cx="359444" cy="359444"/>
        </a:xfrm>
        <a:prstGeom prst="teardrop">
          <a:avLst>
            <a:gd name="adj" fmla="val 115000"/>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CA82DA-B677-461B-A08D-337683480059}">
      <dsp:nvSpPr>
        <dsp:cNvPr id="0" name=""/>
        <dsp:cNvSpPr/>
      </dsp:nvSpPr>
      <dsp:spPr>
        <a:xfrm>
          <a:off x="4231860" y="678216"/>
          <a:ext cx="279581" cy="279581"/>
        </a:xfrm>
        <a:prstGeom prst="donut">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1646913-A3FA-4470-A3E9-C64B0A13A62A}">
      <dsp:nvSpPr>
        <dsp:cNvPr id="0" name=""/>
        <dsp:cNvSpPr/>
      </dsp:nvSpPr>
      <dsp:spPr>
        <a:xfrm>
          <a:off x="4625816" y="1347349"/>
          <a:ext cx="1556688" cy="1093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solidFill>
                <a:schemeClr val="tx1">
                  <a:lumMod val="65000"/>
                  <a:lumOff val="35000"/>
                </a:schemeClr>
              </a:solidFill>
            </a:rPr>
            <a:t>Q4-2022</a:t>
          </a:r>
        </a:p>
      </dsp:txBody>
      <dsp:txXfrm>
        <a:off x="4625816" y="1347349"/>
        <a:ext cx="1556688" cy="1093966"/>
      </dsp:txXfrm>
    </dsp:sp>
    <dsp:sp modelId="{6EC2FC68-E1B8-4274-8090-C2C96A4CD82C}">
      <dsp:nvSpPr>
        <dsp:cNvPr id="0" name=""/>
        <dsp:cNvSpPr/>
      </dsp:nvSpPr>
      <dsp:spPr>
        <a:xfrm>
          <a:off x="4625816" y="625823"/>
          <a:ext cx="1556688" cy="384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Fluid Delivered to the RIG side</a:t>
          </a:r>
          <a:endParaRPr lang="en-US" sz="1600" kern="1200" dirty="0">
            <a:solidFill>
              <a:schemeClr val="tx1">
                <a:lumMod val="65000"/>
                <a:lumOff val="35000"/>
              </a:schemeClr>
            </a:solidFill>
          </a:endParaRPr>
        </a:p>
      </dsp:txBody>
      <dsp:txXfrm>
        <a:off x="4625816" y="625823"/>
        <a:ext cx="1556688" cy="384366"/>
      </dsp:txXfrm>
    </dsp:sp>
    <dsp:sp modelId="{4F41BF23-550C-4E7F-977E-3D22E3AF7B51}">
      <dsp:nvSpPr>
        <dsp:cNvPr id="0" name=""/>
        <dsp:cNvSpPr/>
      </dsp:nvSpPr>
      <dsp:spPr>
        <a:xfrm>
          <a:off x="4371651" y="1097851"/>
          <a:ext cx="0" cy="1592961"/>
        </a:xfrm>
        <a:prstGeom prst="line">
          <a:avLst/>
        </a:prstGeom>
        <a:noFill/>
        <a:ln w="3175" cap="flat" cmpd="sng" algn="ctr">
          <a:solidFill>
            <a:prstClr val="white">
              <a:lumMod val="85000"/>
            </a:prstClr>
          </a:solidFill>
          <a:prstDash val="solid"/>
          <a:miter lim="800000"/>
        </a:ln>
        <a:effectLst/>
      </dsp:spPr>
      <dsp:style>
        <a:lnRef idx="1">
          <a:scrgbClr r="0" g="0" b="0"/>
        </a:lnRef>
        <a:fillRef idx="0">
          <a:scrgbClr r="0" g="0" b="0"/>
        </a:fillRef>
        <a:effectRef idx="0">
          <a:scrgbClr r="0" g="0" b="0"/>
        </a:effectRef>
        <a:fontRef idx="minor"/>
      </dsp:style>
    </dsp:sp>
    <dsp:sp modelId="{278CF1E0-B1C4-4B10-A5EC-FD7EF0557E2D}">
      <dsp:nvSpPr>
        <dsp:cNvPr id="0" name=""/>
        <dsp:cNvSpPr/>
      </dsp:nvSpPr>
      <dsp:spPr>
        <a:xfrm>
          <a:off x="4351580" y="2640440"/>
          <a:ext cx="91499" cy="100744"/>
        </a:xfrm>
        <a:prstGeom prst="ellipse">
          <a:avLst/>
        </a:prstGeom>
        <a:solidFill>
          <a:schemeClr val="accent1">
            <a:hueOff val="0"/>
            <a:satOff val="0"/>
            <a:lumOff val="0"/>
            <a:alphaOff val="0"/>
          </a:schemeClr>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CB654C-8FF1-4B1D-B21D-7404CC5BC382}">
      <dsp:nvSpPr>
        <dsp:cNvPr id="0" name=""/>
        <dsp:cNvSpPr/>
      </dsp:nvSpPr>
      <dsp:spPr>
        <a:xfrm rot="18900000">
          <a:off x="5219847" y="4383896"/>
          <a:ext cx="359444" cy="359444"/>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61DA52-3FE7-486A-BC46-BDB25EB3137C}">
      <dsp:nvSpPr>
        <dsp:cNvPr id="0" name=""/>
        <dsp:cNvSpPr/>
      </dsp:nvSpPr>
      <dsp:spPr>
        <a:xfrm>
          <a:off x="5259778" y="4423827"/>
          <a:ext cx="279581" cy="279581"/>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C2A72805-F820-4BA9-ABE2-D4163FF9ADA5}">
      <dsp:nvSpPr>
        <dsp:cNvPr id="0" name=""/>
        <dsp:cNvSpPr/>
      </dsp:nvSpPr>
      <dsp:spPr>
        <a:xfrm>
          <a:off x="5653735" y="2690813"/>
          <a:ext cx="1556688" cy="1592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solidFill>
                <a:schemeClr val="tx1">
                  <a:lumMod val="65000"/>
                  <a:lumOff val="35000"/>
                </a:schemeClr>
              </a:solidFill>
            </a:rPr>
            <a:t>Q4-2022 and Q1-2023</a:t>
          </a:r>
        </a:p>
        <a:p>
          <a:pPr marL="0" lvl="0" indent="0" algn="l" defTabSz="711200">
            <a:lnSpc>
              <a:spcPct val="90000"/>
            </a:lnSpc>
            <a:spcBef>
              <a:spcPct val="0"/>
            </a:spcBef>
            <a:spcAft>
              <a:spcPct val="35000"/>
            </a:spcAft>
            <a:buNone/>
          </a:pPr>
          <a:endParaRPr lang="en-US" sz="1600" kern="1200" dirty="0">
            <a:solidFill>
              <a:schemeClr val="tx1">
                <a:lumMod val="65000"/>
                <a:lumOff val="35000"/>
              </a:schemeClr>
            </a:solidFill>
          </a:endParaRPr>
        </a:p>
      </dsp:txBody>
      <dsp:txXfrm>
        <a:off x="5653735" y="2690813"/>
        <a:ext cx="1556688" cy="1592961"/>
      </dsp:txXfrm>
    </dsp:sp>
    <dsp:sp modelId="{BB7E3EC3-640D-49E6-8A7A-240946CD2B12}">
      <dsp:nvSpPr>
        <dsp:cNvPr id="0" name=""/>
        <dsp:cNvSpPr/>
      </dsp:nvSpPr>
      <dsp:spPr>
        <a:xfrm>
          <a:off x="5653735" y="4283774"/>
          <a:ext cx="1556688"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8.5” Section Drilled</a:t>
          </a:r>
          <a:endParaRPr lang="en-US" sz="1600" kern="1200" dirty="0">
            <a:solidFill>
              <a:schemeClr val="tx1">
                <a:lumMod val="65000"/>
                <a:lumOff val="35000"/>
              </a:schemeClr>
            </a:solidFill>
          </a:endParaRPr>
        </a:p>
      </dsp:txBody>
      <dsp:txXfrm>
        <a:off x="5653735" y="4283774"/>
        <a:ext cx="1556688" cy="559689"/>
      </dsp:txXfrm>
    </dsp:sp>
    <dsp:sp modelId="{B7B9E174-339E-4985-A92D-DFFE4744CAD4}">
      <dsp:nvSpPr>
        <dsp:cNvPr id="0" name=""/>
        <dsp:cNvSpPr/>
      </dsp:nvSpPr>
      <dsp:spPr>
        <a:xfrm>
          <a:off x="5399569" y="2690813"/>
          <a:ext cx="0" cy="15929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2B0283C9-20DE-4A33-AC16-E0BE4248D4FB}">
      <dsp:nvSpPr>
        <dsp:cNvPr id="0" name=""/>
        <dsp:cNvSpPr/>
      </dsp:nvSpPr>
      <dsp:spPr>
        <a:xfrm>
          <a:off x="5379499" y="2640440"/>
          <a:ext cx="91499" cy="10074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D158D0-E739-46A5-8DB4-67F7571CF191}">
      <dsp:nvSpPr>
        <dsp:cNvPr id="0" name=""/>
        <dsp:cNvSpPr/>
      </dsp:nvSpPr>
      <dsp:spPr>
        <a:xfrm rot="8100000">
          <a:off x="6247766" y="638285"/>
          <a:ext cx="359444" cy="359444"/>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88726C-24B8-4D75-BAA8-DBB70A6E568B}">
      <dsp:nvSpPr>
        <dsp:cNvPr id="0" name=""/>
        <dsp:cNvSpPr/>
      </dsp:nvSpPr>
      <dsp:spPr>
        <a:xfrm>
          <a:off x="6287697" y="678216"/>
          <a:ext cx="279581" cy="279581"/>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1504E125-D67D-4AEF-9ADB-1B7A6FFFA1E1}">
      <dsp:nvSpPr>
        <dsp:cNvPr id="0" name=""/>
        <dsp:cNvSpPr/>
      </dsp:nvSpPr>
      <dsp:spPr>
        <a:xfrm>
          <a:off x="6681653" y="1313897"/>
          <a:ext cx="1556688" cy="1160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solidFill>
                <a:schemeClr val="tx1">
                  <a:lumMod val="65000"/>
                  <a:lumOff val="35000"/>
                </a:schemeClr>
              </a:solidFill>
            </a:rPr>
            <a:t>Q4-2022 and Q1-2023</a:t>
          </a:r>
        </a:p>
      </dsp:txBody>
      <dsp:txXfrm>
        <a:off x="6681653" y="1313897"/>
        <a:ext cx="1556688" cy="1160870"/>
      </dsp:txXfrm>
    </dsp:sp>
    <dsp:sp modelId="{E29F5B8F-9878-4289-AD4F-F0F21589A24F}">
      <dsp:nvSpPr>
        <dsp:cNvPr id="0" name=""/>
        <dsp:cNvSpPr/>
      </dsp:nvSpPr>
      <dsp:spPr>
        <a:xfrm>
          <a:off x="6681653" y="614070"/>
          <a:ext cx="1556688" cy="4078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Coring Complete</a:t>
          </a:r>
          <a:endParaRPr lang="en-US" sz="1600" kern="1200" dirty="0">
            <a:solidFill>
              <a:schemeClr val="tx1">
                <a:lumMod val="65000"/>
                <a:lumOff val="35000"/>
              </a:schemeClr>
            </a:solidFill>
          </a:endParaRPr>
        </a:p>
      </dsp:txBody>
      <dsp:txXfrm>
        <a:off x="6681653" y="614070"/>
        <a:ext cx="1556688" cy="407873"/>
      </dsp:txXfrm>
    </dsp:sp>
    <dsp:sp modelId="{C638A6A8-EA02-4906-87BD-2429E35E539B}">
      <dsp:nvSpPr>
        <dsp:cNvPr id="0" name=""/>
        <dsp:cNvSpPr/>
      </dsp:nvSpPr>
      <dsp:spPr>
        <a:xfrm>
          <a:off x="6427488" y="1097851"/>
          <a:ext cx="0" cy="15929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449AD93-7BE8-4711-AFDC-4ED5A128C4D3}">
      <dsp:nvSpPr>
        <dsp:cNvPr id="0" name=""/>
        <dsp:cNvSpPr/>
      </dsp:nvSpPr>
      <dsp:spPr>
        <a:xfrm>
          <a:off x="6407417" y="2640440"/>
          <a:ext cx="91499" cy="10074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B76F82-8E0A-4BFA-988E-7FA0928444BB}">
      <dsp:nvSpPr>
        <dsp:cNvPr id="0" name=""/>
        <dsp:cNvSpPr/>
      </dsp:nvSpPr>
      <dsp:spPr>
        <a:xfrm rot="18900000">
          <a:off x="7275684" y="4383896"/>
          <a:ext cx="359444" cy="359444"/>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C3BF03-8FF9-4839-9BFB-089B6751A95E}">
      <dsp:nvSpPr>
        <dsp:cNvPr id="0" name=""/>
        <dsp:cNvSpPr/>
      </dsp:nvSpPr>
      <dsp:spPr>
        <a:xfrm>
          <a:off x="7315616" y="4423827"/>
          <a:ext cx="279581" cy="279581"/>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F7D6ECDB-C3A8-4063-8189-421517D3D5C5}">
      <dsp:nvSpPr>
        <dsp:cNvPr id="0" name=""/>
        <dsp:cNvSpPr/>
      </dsp:nvSpPr>
      <dsp:spPr>
        <a:xfrm>
          <a:off x="7709572" y="2690813"/>
          <a:ext cx="1556688" cy="1592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solidFill>
                <a:schemeClr val="tx1">
                  <a:lumMod val="65000"/>
                  <a:lumOff val="35000"/>
                </a:schemeClr>
              </a:solidFill>
            </a:rPr>
            <a:t>Q1-2023</a:t>
          </a:r>
        </a:p>
        <a:p>
          <a:pPr marL="0" lvl="0" indent="0" algn="l" defTabSz="711200">
            <a:lnSpc>
              <a:spcPct val="90000"/>
            </a:lnSpc>
            <a:spcBef>
              <a:spcPct val="0"/>
            </a:spcBef>
            <a:spcAft>
              <a:spcPct val="35000"/>
            </a:spcAft>
            <a:buNone/>
          </a:pPr>
          <a:endParaRPr lang="en-US" sz="1600" kern="1200" dirty="0">
            <a:solidFill>
              <a:schemeClr val="tx1">
                <a:lumMod val="65000"/>
                <a:lumOff val="35000"/>
              </a:schemeClr>
            </a:solidFill>
          </a:endParaRPr>
        </a:p>
      </dsp:txBody>
      <dsp:txXfrm>
        <a:off x="7709572" y="2690813"/>
        <a:ext cx="1556688" cy="1592961"/>
      </dsp:txXfrm>
    </dsp:sp>
    <dsp:sp modelId="{AB20CF70-7E7D-4205-8CCE-8310BA677CAA}">
      <dsp:nvSpPr>
        <dsp:cNvPr id="0" name=""/>
        <dsp:cNvSpPr/>
      </dsp:nvSpPr>
      <dsp:spPr>
        <a:xfrm>
          <a:off x="7709572" y="4283774"/>
          <a:ext cx="1556688"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a:solidFill>
                <a:schemeClr val="tx1">
                  <a:lumMod val="65000"/>
                  <a:lumOff val="35000"/>
                </a:schemeClr>
              </a:solidFill>
            </a:rPr>
            <a:t>Logging</a:t>
          </a:r>
          <a:endParaRPr lang="en-US" sz="1600" kern="1200" dirty="0">
            <a:solidFill>
              <a:schemeClr val="tx1">
                <a:lumMod val="65000"/>
                <a:lumOff val="35000"/>
              </a:schemeClr>
            </a:solidFill>
          </a:endParaRPr>
        </a:p>
      </dsp:txBody>
      <dsp:txXfrm>
        <a:off x="7709572" y="4283774"/>
        <a:ext cx="1556688" cy="559689"/>
      </dsp:txXfrm>
    </dsp:sp>
    <dsp:sp modelId="{6BD39BD8-3712-4B7E-AD62-A1FB855E3F78}">
      <dsp:nvSpPr>
        <dsp:cNvPr id="0" name=""/>
        <dsp:cNvSpPr/>
      </dsp:nvSpPr>
      <dsp:spPr>
        <a:xfrm>
          <a:off x="7455406" y="2690813"/>
          <a:ext cx="0" cy="15929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6C7CB463-81C4-4F3A-A504-5B8569B24C9D}">
      <dsp:nvSpPr>
        <dsp:cNvPr id="0" name=""/>
        <dsp:cNvSpPr/>
      </dsp:nvSpPr>
      <dsp:spPr>
        <a:xfrm>
          <a:off x="7435336" y="2640440"/>
          <a:ext cx="91499" cy="10074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9FCDCB-A22F-440D-9D1A-BD5A49F6BEE2}">
      <dsp:nvSpPr>
        <dsp:cNvPr id="0" name=""/>
        <dsp:cNvSpPr/>
      </dsp:nvSpPr>
      <dsp:spPr>
        <a:xfrm rot="8100000">
          <a:off x="8303603" y="638285"/>
          <a:ext cx="359444" cy="359444"/>
        </a:xfrm>
        <a:prstGeom prst="teardrop">
          <a:avLst>
            <a:gd name="adj" fmla="val 11500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C14C02-BD80-4454-99D2-FC978435EF10}">
      <dsp:nvSpPr>
        <dsp:cNvPr id="0" name=""/>
        <dsp:cNvSpPr/>
      </dsp:nvSpPr>
      <dsp:spPr>
        <a:xfrm>
          <a:off x="8343534" y="678216"/>
          <a:ext cx="279581" cy="279581"/>
        </a:xfrm>
        <a:prstGeom prst="ellipse">
          <a:avLst/>
        </a:prstGeom>
        <a:solidFill>
          <a:schemeClr val="lt1">
            <a:alpha val="90000"/>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dsp:style>
    </dsp:sp>
    <dsp:sp modelId="{6F71CE39-F8A8-406E-A87C-C4C3B9FEB87F}">
      <dsp:nvSpPr>
        <dsp:cNvPr id="0" name=""/>
        <dsp:cNvSpPr/>
      </dsp:nvSpPr>
      <dsp:spPr>
        <a:xfrm>
          <a:off x="8737490" y="1325047"/>
          <a:ext cx="1556688" cy="1138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solidFill>
                <a:schemeClr val="tx1">
                  <a:lumMod val="65000"/>
                  <a:lumOff val="35000"/>
                </a:schemeClr>
              </a:solidFill>
            </a:rPr>
            <a:t>Q1-2023</a:t>
          </a:r>
        </a:p>
      </dsp:txBody>
      <dsp:txXfrm>
        <a:off x="8737490" y="1325047"/>
        <a:ext cx="1556688" cy="1138569"/>
      </dsp:txXfrm>
    </dsp:sp>
    <dsp:sp modelId="{57D97616-7613-470C-8A73-66641C389B14}">
      <dsp:nvSpPr>
        <dsp:cNvPr id="0" name=""/>
        <dsp:cNvSpPr/>
      </dsp:nvSpPr>
      <dsp:spPr>
        <a:xfrm>
          <a:off x="8737490" y="617988"/>
          <a:ext cx="1556688" cy="400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chemeClr val="tx1">
                  <a:lumMod val="65000"/>
                  <a:lumOff val="35000"/>
                </a:schemeClr>
              </a:solidFill>
            </a:rPr>
            <a:t>GFDIF Displaced from the well</a:t>
          </a:r>
        </a:p>
      </dsp:txBody>
      <dsp:txXfrm>
        <a:off x="8737490" y="617988"/>
        <a:ext cx="1556688" cy="400037"/>
      </dsp:txXfrm>
    </dsp:sp>
    <dsp:sp modelId="{A5775B1C-434C-4AEB-BC52-F7E55EE38978}">
      <dsp:nvSpPr>
        <dsp:cNvPr id="0" name=""/>
        <dsp:cNvSpPr/>
      </dsp:nvSpPr>
      <dsp:spPr>
        <a:xfrm>
          <a:off x="8483325" y="1097851"/>
          <a:ext cx="0" cy="1592961"/>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D6C63B6-E76D-4461-B9F9-9A42D29DF05D}">
      <dsp:nvSpPr>
        <dsp:cNvPr id="0" name=""/>
        <dsp:cNvSpPr/>
      </dsp:nvSpPr>
      <dsp:spPr>
        <a:xfrm>
          <a:off x="8463254" y="2640440"/>
          <a:ext cx="91499" cy="100744"/>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F98938-B973-410F-B6E0-43437FA146E6}">
      <dsp:nvSpPr>
        <dsp:cNvPr id="0" name=""/>
        <dsp:cNvSpPr/>
      </dsp:nvSpPr>
      <dsp:spPr>
        <a:xfrm rot="18900000">
          <a:off x="9354020" y="4383896"/>
          <a:ext cx="359444" cy="359444"/>
        </a:xfrm>
        <a:prstGeom prst="ellipse">
          <a:avLst/>
        </a:prstGeom>
        <a:solidFill>
          <a:schemeClr val="accent3"/>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BE64BD-02BC-4C6F-AC50-F9617E59754D}">
      <dsp:nvSpPr>
        <dsp:cNvPr id="0" name=""/>
        <dsp:cNvSpPr/>
      </dsp:nvSpPr>
      <dsp:spPr>
        <a:xfrm>
          <a:off x="9393951" y="4423827"/>
          <a:ext cx="279581" cy="279581"/>
        </a:xfrm>
        <a:prstGeom prst="star12">
          <a:avLst/>
        </a:prstGeom>
        <a:solidFill>
          <a:schemeClr val="lt1">
            <a:hueOff val="0"/>
            <a:satOff val="0"/>
            <a:lum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C5070CD-E29E-4F50-9A43-342A2DE968FF}">
      <dsp:nvSpPr>
        <dsp:cNvPr id="0" name=""/>
        <dsp:cNvSpPr/>
      </dsp:nvSpPr>
      <dsp:spPr>
        <a:xfrm>
          <a:off x="9765409" y="2690813"/>
          <a:ext cx="1556688" cy="1592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i="1" kern="1200" dirty="0">
              <a:solidFill>
                <a:schemeClr val="tx1">
                  <a:lumMod val="65000"/>
                  <a:lumOff val="35000"/>
                </a:schemeClr>
              </a:solidFill>
            </a:rPr>
            <a:t>Same customer </a:t>
          </a:r>
          <a:r>
            <a:rPr lang="en-US" sz="1600" kern="1200" dirty="0">
              <a:solidFill>
                <a:schemeClr val="tx1">
                  <a:lumMod val="65000"/>
                  <a:lumOff val="35000"/>
                </a:schemeClr>
              </a:solidFill>
            </a:rPr>
            <a:t>Q3-2023</a:t>
          </a:r>
        </a:p>
        <a:p>
          <a:pPr marL="0" lvl="0" indent="0" algn="l" defTabSz="711200">
            <a:lnSpc>
              <a:spcPct val="90000"/>
            </a:lnSpc>
            <a:spcBef>
              <a:spcPct val="0"/>
            </a:spcBef>
            <a:spcAft>
              <a:spcPct val="35000"/>
            </a:spcAft>
            <a:buNone/>
          </a:pPr>
          <a:endParaRPr lang="en-US" sz="800" kern="1200" dirty="0">
            <a:solidFill>
              <a:schemeClr val="tx1">
                <a:lumMod val="65000"/>
                <a:lumOff val="35000"/>
              </a:schemeClr>
            </a:solidFill>
          </a:endParaRPr>
        </a:p>
      </dsp:txBody>
      <dsp:txXfrm>
        <a:off x="9765409" y="2690813"/>
        <a:ext cx="1556688" cy="1592961"/>
      </dsp:txXfrm>
    </dsp:sp>
    <dsp:sp modelId="{6FED4196-A0D3-4E5C-83DA-99291A8FFFC3}">
      <dsp:nvSpPr>
        <dsp:cNvPr id="0" name=""/>
        <dsp:cNvSpPr/>
      </dsp:nvSpPr>
      <dsp:spPr>
        <a:xfrm>
          <a:off x="9765409" y="4283774"/>
          <a:ext cx="1556688" cy="559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b="0" i="1" kern="1200" dirty="0">
              <a:solidFill>
                <a:schemeClr val="tx1">
                  <a:lumMod val="65000"/>
                  <a:lumOff val="35000"/>
                </a:schemeClr>
              </a:solidFill>
            </a:rPr>
            <a:t>Estimated start of next well</a:t>
          </a:r>
        </a:p>
      </dsp:txBody>
      <dsp:txXfrm>
        <a:off x="9765409" y="4283774"/>
        <a:ext cx="1556688" cy="559689"/>
      </dsp:txXfrm>
    </dsp:sp>
    <dsp:sp modelId="{54DE4918-169B-4E9C-B946-44A9D45AEC94}">
      <dsp:nvSpPr>
        <dsp:cNvPr id="0" name=""/>
        <dsp:cNvSpPr/>
      </dsp:nvSpPr>
      <dsp:spPr>
        <a:xfrm>
          <a:off x="9533546" y="2690813"/>
          <a:ext cx="0" cy="1592961"/>
        </a:xfrm>
        <a:prstGeom prst="line">
          <a:avLst/>
        </a:prstGeom>
        <a:noFill/>
        <a:ln w="114300" cap="rnd" cmpd="sng" algn="ctr">
          <a:solidFill>
            <a:schemeClr val="accent4">
              <a:lumMod val="75000"/>
            </a:schemeClr>
          </a:solidFill>
          <a:prstDash val="sysDot"/>
          <a:round/>
        </a:ln>
        <a:effectLst/>
      </dsp:spPr>
      <dsp:style>
        <a:lnRef idx="1">
          <a:scrgbClr r="0" g="0" b="0"/>
        </a:lnRef>
        <a:fillRef idx="0">
          <a:scrgbClr r="0" g="0" b="0"/>
        </a:fillRef>
        <a:effectRef idx="0">
          <a:scrgbClr r="0" g="0" b="0"/>
        </a:effectRef>
        <a:fontRef idx="minor"/>
      </dsp:style>
    </dsp:sp>
    <dsp:sp modelId="{A64C6D16-2F77-439A-848A-F1081C5E5CBE}">
      <dsp:nvSpPr>
        <dsp:cNvPr id="0" name=""/>
        <dsp:cNvSpPr/>
      </dsp:nvSpPr>
      <dsp:spPr>
        <a:xfrm>
          <a:off x="9513475" y="2640440"/>
          <a:ext cx="91499" cy="100744"/>
        </a:xfrm>
        <a:prstGeom prst="ellipse">
          <a:avLst/>
        </a:prstGeom>
        <a:solidFill>
          <a:schemeClr val="accent3"/>
        </a:solidFill>
        <a:ln w="63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0.1204</cdr:x>
      <cdr:y>0.28889</cdr:y>
    </cdr:from>
    <cdr:to>
      <cdr:x>0.98506</cdr:x>
      <cdr:y>0.28889</cdr:y>
    </cdr:to>
    <cdr:cxnSp macro="">
      <cdr:nvCxnSpPr>
        <cdr:cNvPr id="3" name="Straight Connector 2">
          <a:extLst xmlns:a="http://schemas.openxmlformats.org/drawingml/2006/main">
            <a:ext uri="{FF2B5EF4-FFF2-40B4-BE49-F238E27FC236}">
              <a16:creationId xmlns:a16="http://schemas.microsoft.com/office/drawing/2014/main" id="{9C1C5475-0B6F-1C66-178B-BD54DFC76280}"/>
            </a:ext>
          </a:extLst>
        </cdr:cNvPr>
        <cdr:cNvCxnSpPr/>
      </cdr:nvCxnSpPr>
      <cdr:spPr>
        <a:xfrm xmlns:a="http://schemas.openxmlformats.org/drawingml/2006/main">
          <a:off x="962103" y="1110176"/>
          <a:ext cx="6909612" cy="0"/>
        </a:xfrm>
        <a:prstGeom xmlns:a="http://schemas.openxmlformats.org/drawingml/2006/main" prst="line">
          <a:avLst/>
        </a:prstGeom>
        <a:ln xmlns:a="http://schemas.openxmlformats.org/drawingml/2006/main" w="28575">
          <a:solidFill>
            <a:srgbClr val="FF0000"/>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0.09104</cdr:x>
      <cdr:y>0.26344</cdr:y>
    </cdr:from>
    <cdr:to>
      <cdr:x>0.95771</cdr:x>
      <cdr:y>0.26344</cdr:y>
    </cdr:to>
    <cdr:cxnSp macro="">
      <cdr:nvCxnSpPr>
        <cdr:cNvPr id="2" name="Straight Connector 1">
          <a:extLst xmlns:a="http://schemas.openxmlformats.org/drawingml/2006/main">
            <a:ext uri="{FF2B5EF4-FFF2-40B4-BE49-F238E27FC236}">
              <a16:creationId xmlns:a16="http://schemas.microsoft.com/office/drawing/2014/main" id="{18955433-E197-640C-9992-F56523DB4D77}"/>
            </a:ext>
          </a:extLst>
        </cdr:cNvPr>
        <cdr:cNvCxnSpPr/>
      </cdr:nvCxnSpPr>
      <cdr:spPr>
        <a:xfrm xmlns:a="http://schemas.openxmlformats.org/drawingml/2006/main">
          <a:off x="1021031" y="1006998"/>
          <a:ext cx="9719636" cy="0"/>
        </a:xfrm>
        <a:prstGeom xmlns:a="http://schemas.openxmlformats.org/drawingml/2006/main" prst="line">
          <a:avLst/>
        </a:prstGeom>
        <a:ln xmlns:a="http://schemas.openxmlformats.org/drawingml/2006/main" w="28575">
          <a:solidFill>
            <a:srgbClr val="FF0000"/>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5673B-A929-437C-9A0B-D8F8230BD075}" type="datetimeFigureOut">
              <a:rPr lang="en-US" smtClean="0"/>
              <a:t>08/May/2023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444BBD-F692-40D5-B92F-4D36AA5D5D74}" type="slidenum">
              <a:rPr lang="en-US" smtClean="0"/>
              <a:t>‹#›</a:t>
            </a:fld>
            <a:endParaRPr lang="en-US"/>
          </a:p>
        </p:txBody>
      </p:sp>
    </p:spTree>
    <p:extLst>
      <p:ext uri="{BB962C8B-B14F-4D97-AF65-F5344CB8AC3E}">
        <p14:creationId xmlns:p14="http://schemas.microsoft.com/office/powerpoint/2010/main" val="4036593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1</a:t>
            </a:fld>
            <a:endParaRPr lang="en-US"/>
          </a:p>
        </p:txBody>
      </p:sp>
    </p:spTree>
    <p:extLst>
      <p:ext uri="{BB962C8B-B14F-4D97-AF65-F5344CB8AC3E}">
        <p14:creationId xmlns:p14="http://schemas.microsoft.com/office/powerpoint/2010/main" val="133452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11</a:t>
            </a:fld>
            <a:endParaRPr lang="en-US"/>
          </a:p>
        </p:txBody>
      </p:sp>
    </p:spTree>
    <p:extLst>
      <p:ext uri="{BB962C8B-B14F-4D97-AF65-F5344CB8AC3E}">
        <p14:creationId xmlns:p14="http://schemas.microsoft.com/office/powerpoint/2010/main" val="1486571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2</a:t>
            </a:fld>
            <a:endParaRPr lang="en-US"/>
          </a:p>
        </p:txBody>
      </p:sp>
    </p:spTree>
    <p:extLst>
      <p:ext uri="{BB962C8B-B14F-4D97-AF65-F5344CB8AC3E}">
        <p14:creationId xmlns:p14="http://schemas.microsoft.com/office/powerpoint/2010/main" val="3694576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CC35F4-B8D2-427C-9822-31B9D53ECF10}" type="slidenum">
              <a:rPr lang="en-US" smtClean="0"/>
              <a:t>3</a:t>
            </a:fld>
            <a:endParaRPr lang="en-US"/>
          </a:p>
        </p:txBody>
      </p:sp>
    </p:spTree>
    <p:extLst>
      <p:ext uri="{BB962C8B-B14F-4D97-AF65-F5344CB8AC3E}">
        <p14:creationId xmlns:p14="http://schemas.microsoft.com/office/powerpoint/2010/main" val="2101595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4</a:t>
            </a:fld>
            <a:endParaRPr lang="en-US"/>
          </a:p>
        </p:txBody>
      </p:sp>
    </p:spTree>
    <p:extLst>
      <p:ext uri="{BB962C8B-B14F-4D97-AF65-F5344CB8AC3E}">
        <p14:creationId xmlns:p14="http://schemas.microsoft.com/office/powerpoint/2010/main" val="636075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5</a:t>
            </a:fld>
            <a:endParaRPr lang="en-US"/>
          </a:p>
        </p:txBody>
      </p:sp>
    </p:spTree>
    <p:extLst>
      <p:ext uri="{BB962C8B-B14F-4D97-AF65-F5344CB8AC3E}">
        <p14:creationId xmlns:p14="http://schemas.microsoft.com/office/powerpoint/2010/main" val="2889323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6</a:t>
            </a:fld>
            <a:endParaRPr lang="en-CA"/>
          </a:p>
        </p:txBody>
      </p:sp>
    </p:spTree>
    <p:extLst>
      <p:ext uri="{BB962C8B-B14F-4D97-AF65-F5344CB8AC3E}">
        <p14:creationId xmlns:p14="http://schemas.microsoft.com/office/powerpoint/2010/main" val="2086454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7</a:t>
            </a:fld>
            <a:endParaRPr lang="en-US"/>
          </a:p>
        </p:txBody>
      </p:sp>
    </p:spTree>
    <p:extLst>
      <p:ext uri="{BB962C8B-B14F-4D97-AF65-F5344CB8AC3E}">
        <p14:creationId xmlns:p14="http://schemas.microsoft.com/office/powerpoint/2010/main" val="3824168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CDABC8-FD09-47BC-822A-A981D494E0D7}" type="slidenum">
              <a:rPr lang="en-CA" smtClean="0"/>
              <a:t>8</a:t>
            </a:fld>
            <a:endParaRPr lang="en-CA"/>
          </a:p>
        </p:txBody>
      </p:sp>
    </p:spTree>
    <p:extLst>
      <p:ext uri="{BB962C8B-B14F-4D97-AF65-F5344CB8AC3E}">
        <p14:creationId xmlns:p14="http://schemas.microsoft.com/office/powerpoint/2010/main" val="2968437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44BBD-F692-40D5-B92F-4D36AA5D5D74}" type="slidenum">
              <a:rPr lang="en-US" smtClean="0"/>
              <a:t>10</a:t>
            </a:fld>
            <a:endParaRPr lang="en-US"/>
          </a:p>
        </p:txBody>
      </p:sp>
    </p:spTree>
    <p:extLst>
      <p:ext uri="{BB962C8B-B14F-4D97-AF65-F5344CB8AC3E}">
        <p14:creationId xmlns:p14="http://schemas.microsoft.com/office/powerpoint/2010/main" val="145024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8AEC-0935-8D4E-8AC1-7528026E201C}"/>
              </a:ext>
            </a:extLst>
          </p:cNvPr>
          <p:cNvSpPr>
            <a:spLocks noGrp="1"/>
          </p:cNvSpPr>
          <p:nvPr>
            <p:ph type="title" hasCustomPrompt="1"/>
          </p:nvPr>
        </p:nvSpPr>
        <p:spPr>
          <a:xfrm>
            <a:off x="539752" y="2679171"/>
            <a:ext cx="11112494" cy="640560"/>
          </a:xfrm>
        </p:spPr>
        <p:txBody>
          <a:bodyPr anchor="b">
            <a:spAutoFit/>
          </a:bodyPr>
          <a:lstStyle>
            <a:lvl1pPr marL="0" marR="0" indent="0" algn="l" defTabSz="1218987" rtl="0" eaLnBrk="1" fontAlgn="auto" latinLnBrk="0" hangingPunct="1">
              <a:lnSpc>
                <a:spcPct val="90000"/>
              </a:lnSpc>
              <a:spcBef>
                <a:spcPct val="0"/>
              </a:spcBef>
              <a:spcAft>
                <a:spcPts val="0"/>
              </a:spcAft>
              <a:buClrTx/>
              <a:buSzTx/>
              <a:buFontTx/>
              <a:buNone/>
              <a:tabLst/>
              <a:defRPr sz="4500" b="0">
                <a:solidFill>
                  <a:schemeClr val="accent2"/>
                </a:solidFill>
                <a:latin typeface="+mj-lt"/>
              </a:defRPr>
            </a:lvl1pPr>
          </a:lstStyle>
          <a:p>
            <a:pPr marL="0" marR="0" lvl="0" indent="0" algn="l" defTabSz="1218987" rtl="0" eaLnBrk="1" fontAlgn="auto" latinLnBrk="0" hangingPunct="1">
              <a:lnSpc>
                <a:spcPct val="90000"/>
              </a:lnSpc>
              <a:spcBef>
                <a:spcPct val="0"/>
              </a:spcBef>
              <a:spcAft>
                <a:spcPts val="0"/>
              </a:spcAft>
              <a:buClrTx/>
              <a:buSzTx/>
              <a:buFontTx/>
              <a:buNone/>
              <a:tabLst/>
              <a:defRPr/>
            </a:pPr>
            <a:r>
              <a:rPr lang="en-US" dirty="0"/>
              <a:t>Presentation title</a:t>
            </a:r>
          </a:p>
        </p:txBody>
      </p:sp>
      <p:pic>
        <p:nvPicPr>
          <p:cNvPr id="11" name="Picture 10">
            <a:extLst>
              <a:ext uri="{FF2B5EF4-FFF2-40B4-BE49-F238E27FC236}">
                <a16:creationId xmlns:a16="http://schemas.microsoft.com/office/drawing/2014/main" id="{61A1CFAE-31D2-9B44-99FB-6A531D66EB6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7633989" y="450001"/>
            <a:ext cx="4016593" cy="631817"/>
          </a:xfrm>
          <a:prstGeom prst="rect">
            <a:avLst/>
          </a:prstGeom>
        </p:spPr>
      </p:pic>
      <p:sp>
        <p:nvSpPr>
          <p:cNvPr id="16" name="Text Placeholder 15">
            <a:extLst>
              <a:ext uri="{FF2B5EF4-FFF2-40B4-BE49-F238E27FC236}">
                <a16:creationId xmlns:a16="http://schemas.microsoft.com/office/drawing/2014/main" id="{8A631667-E28D-7640-95F5-66AB9F64F4F7}"/>
              </a:ext>
            </a:extLst>
          </p:cNvPr>
          <p:cNvSpPr>
            <a:spLocks noGrp="1"/>
          </p:cNvSpPr>
          <p:nvPr>
            <p:ph type="body" sz="quarter" idx="11" hasCustomPrompt="1"/>
          </p:nvPr>
        </p:nvSpPr>
        <p:spPr>
          <a:xfrm>
            <a:off x="539752" y="3421552"/>
            <a:ext cx="11112494" cy="369332"/>
          </a:xfrm>
          <a:prstGeom prst="rect">
            <a:avLst/>
          </a:prstGeom>
        </p:spPr>
        <p:txBody>
          <a:bodyPr>
            <a:spAutoFit/>
          </a:bodyPr>
          <a:lstStyle>
            <a:lvl1pPr marL="0" indent="0">
              <a:buNone/>
              <a:defRPr sz="2400" b="0">
                <a:solidFill>
                  <a:schemeClr val="accent2"/>
                </a:solidFill>
                <a:latin typeface="+mj-lt"/>
              </a:defRPr>
            </a:lvl1pPr>
          </a:lstStyle>
          <a:p>
            <a:pPr lvl="0"/>
            <a:r>
              <a:rPr lang="en-US" dirty="0"/>
              <a:t>Subhead 1</a:t>
            </a:r>
          </a:p>
        </p:txBody>
      </p:sp>
      <p:sp>
        <p:nvSpPr>
          <p:cNvPr id="17" name="Text Placeholder 15">
            <a:extLst>
              <a:ext uri="{FF2B5EF4-FFF2-40B4-BE49-F238E27FC236}">
                <a16:creationId xmlns:a16="http://schemas.microsoft.com/office/drawing/2014/main" id="{DB91D220-690F-F743-8BF8-C2B6B49DCD9B}"/>
              </a:ext>
            </a:extLst>
          </p:cNvPr>
          <p:cNvSpPr>
            <a:spLocks noGrp="1"/>
          </p:cNvSpPr>
          <p:nvPr>
            <p:ph type="body" sz="quarter" idx="12" hasCustomPrompt="1"/>
          </p:nvPr>
        </p:nvSpPr>
        <p:spPr>
          <a:xfrm>
            <a:off x="539752" y="4597181"/>
            <a:ext cx="11112494" cy="276999"/>
          </a:xfrm>
          <a:prstGeom prst="rect">
            <a:avLst/>
          </a:prstGeom>
        </p:spPr>
        <p:txBody>
          <a:bodyPr>
            <a:spAutoFit/>
          </a:bodyPr>
          <a:lstStyle>
            <a:lvl1pPr marL="0" indent="0">
              <a:buNone/>
              <a:defRPr sz="1800" b="0" i="0">
                <a:solidFill>
                  <a:schemeClr val="tx1"/>
                </a:solidFill>
                <a:latin typeface="+mn-lt"/>
                <a:cs typeface="Poppins" pitchFamily="2" charset="77"/>
              </a:defRPr>
            </a:lvl1pPr>
          </a:lstStyle>
          <a:p>
            <a:pPr lvl="0"/>
            <a:r>
              <a:rPr lang="en-US" dirty="0"/>
              <a:t>Presenter’s name</a:t>
            </a:r>
          </a:p>
        </p:txBody>
      </p:sp>
      <p:sp>
        <p:nvSpPr>
          <p:cNvPr id="10" name="Text Placeholder 3">
            <a:extLst>
              <a:ext uri="{FF2B5EF4-FFF2-40B4-BE49-F238E27FC236}">
                <a16:creationId xmlns:a16="http://schemas.microsoft.com/office/drawing/2014/main" id="{F6C91D94-1DB9-47B3-A78D-E0C59FC8935C}"/>
              </a:ext>
            </a:extLst>
          </p:cNvPr>
          <p:cNvSpPr>
            <a:spLocks noGrp="1"/>
          </p:cNvSpPr>
          <p:nvPr>
            <p:ph type="body" sz="quarter" idx="13" hasCustomPrompt="1"/>
          </p:nvPr>
        </p:nvSpPr>
        <p:spPr>
          <a:xfrm>
            <a:off x="539891" y="6302030"/>
            <a:ext cx="3725245" cy="165100"/>
          </a:xfrm>
          <a:prstGeom prst="rect">
            <a:avLst/>
          </a:prstGeom>
        </p:spPr>
        <p:txBody>
          <a:bodyPr/>
          <a:lstStyle>
            <a:lvl1pPr marL="0" indent="0">
              <a:buNone/>
              <a:defRPr sz="1000">
                <a:latin typeface="+mn-lt"/>
              </a:defRPr>
            </a:lvl1pPr>
          </a:lstStyle>
          <a:p>
            <a:pPr lvl="0"/>
            <a:fld id="{F4D7BF67-1FB1-4572-9FA4-449E1F9DFAF5}" type="datetime4">
              <a:rPr lang="en-US" smtClean="0"/>
              <a:t>September 13, 2019</a:t>
            </a:fld>
            <a:endParaRPr lang="en-US" dirty="0"/>
          </a:p>
        </p:txBody>
      </p:sp>
      <p:sp>
        <p:nvSpPr>
          <p:cNvPr id="12" name="TextBox 11">
            <a:extLst>
              <a:ext uri="{FF2B5EF4-FFF2-40B4-BE49-F238E27FC236}">
                <a16:creationId xmlns:a16="http://schemas.microsoft.com/office/drawing/2014/main" id="{06676319-C61F-4AAE-ACCF-11D67FF3B0FE}"/>
              </a:ext>
            </a:extLst>
          </p:cNvPr>
          <p:cNvSpPr txBox="1"/>
          <p:nvPr/>
        </p:nvSpPr>
        <p:spPr>
          <a:xfrm>
            <a:off x="4455173" y="6068933"/>
            <a:ext cx="7195408" cy="369332"/>
          </a:xfrm>
          <a:prstGeom prst="rect">
            <a:avLst/>
          </a:prstGeom>
          <a:noFill/>
        </p:spPr>
        <p:txBody>
          <a:bodyPr wrap="square" lIns="0" tIns="0" rIns="0" bIns="0" rtlCol="0">
            <a:spAutoFit/>
          </a:bodyPr>
          <a:lstStyle/>
          <a:p>
            <a:r>
              <a:rPr lang="en-US" sz="800" spc="-10" baseline="0" dirty="0">
                <a:solidFill>
                  <a:schemeClr val="accent4"/>
                </a:solidFill>
              </a:rPr>
              <a:t>Copyright 2020 Baker Hughes Company. All rights reserved. The information contained in this document is company confidential and proprietary property of Baker Hughes and its affiliates. It is to be used only for the benefit of Baker Hughes and may not be distributed, transmitted, reproduced, altered, or used for any purpose without the express written consent of Baker Hughes.</a:t>
            </a:r>
          </a:p>
        </p:txBody>
      </p:sp>
    </p:spTree>
    <p:extLst>
      <p:ext uri="{BB962C8B-B14F-4D97-AF65-F5344CB8AC3E}">
        <p14:creationId xmlns:p14="http://schemas.microsoft.com/office/powerpoint/2010/main" val="420739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1544-9F5B-6247-B2CE-CBCB59C49A5C}"/>
              </a:ext>
            </a:extLst>
          </p:cNvPr>
          <p:cNvSpPr>
            <a:spLocks noGrp="1"/>
          </p:cNvSpPr>
          <p:nvPr>
            <p:ph type="title" hasCustomPrompt="1"/>
          </p:nvPr>
        </p:nvSpPr>
        <p:spPr/>
        <p:txBody>
          <a:bodyPr/>
          <a:lstStyle/>
          <a:p>
            <a:r>
              <a:rPr lang="en-US" dirty="0"/>
              <a:t>Slide title</a:t>
            </a:r>
          </a:p>
        </p:txBody>
      </p:sp>
      <p:sp>
        <p:nvSpPr>
          <p:cNvPr id="6" name="Slide Number Placeholder 5">
            <a:extLst>
              <a:ext uri="{FF2B5EF4-FFF2-40B4-BE49-F238E27FC236}">
                <a16:creationId xmlns:a16="http://schemas.microsoft.com/office/drawing/2014/main" id="{797FE36E-202A-814F-AE8F-5976C6617ED8}"/>
              </a:ext>
            </a:extLst>
          </p:cNvPr>
          <p:cNvSpPr>
            <a:spLocks noGrp="1"/>
          </p:cNvSpPr>
          <p:nvPr>
            <p:ph type="sldNum" sz="quarter" idx="11"/>
          </p:nvPr>
        </p:nvSpPr>
        <p:spPr/>
        <p:txBody>
          <a:bodyPr/>
          <a:lstStyle/>
          <a:p>
            <a:fld id="{A1E75C85-0FFE-42B3-A42F-A8C66706BAB7}" type="slidenum">
              <a:rPr lang="en-US" smtClean="0"/>
              <a:t>‹#›</a:t>
            </a:fld>
            <a:endParaRPr lang="en-US"/>
          </a:p>
        </p:txBody>
      </p:sp>
      <p:sp>
        <p:nvSpPr>
          <p:cNvPr id="3" name="Footer Placeholder 2">
            <a:extLst>
              <a:ext uri="{FF2B5EF4-FFF2-40B4-BE49-F238E27FC236}">
                <a16:creationId xmlns:a16="http://schemas.microsoft.com/office/drawing/2014/main" id="{E776F90A-A154-48F1-BE7C-789C72963E10}"/>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429416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only (revers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1544-9F5B-6247-B2CE-CBCB59C49A5C}"/>
              </a:ext>
            </a:extLst>
          </p:cNvPr>
          <p:cNvSpPr>
            <a:spLocks noGrp="1"/>
          </p:cNvSpPr>
          <p:nvPr>
            <p:ph type="title" hasCustomPrompt="1"/>
          </p:nvPr>
        </p:nvSpPr>
        <p:spPr/>
        <p:txBody>
          <a:bodyPr/>
          <a:lstStyle>
            <a:lvl1pPr>
              <a:defRPr>
                <a:solidFill>
                  <a:schemeClr val="bg1"/>
                </a:solidFill>
              </a:defRPr>
            </a:lvl1pPr>
          </a:lstStyle>
          <a:p>
            <a:r>
              <a:rPr lang="en-US" dirty="0"/>
              <a:t>Slide title</a:t>
            </a:r>
          </a:p>
        </p:txBody>
      </p:sp>
      <p:sp>
        <p:nvSpPr>
          <p:cNvPr id="6" name="Slide Number Placeholder 5">
            <a:extLst>
              <a:ext uri="{FF2B5EF4-FFF2-40B4-BE49-F238E27FC236}">
                <a16:creationId xmlns:a16="http://schemas.microsoft.com/office/drawing/2014/main" id="{E8191B37-C929-8D42-98C4-A32E7A9CD91C}"/>
              </a:ext>
            </a:extLst>
          </p:cNvPr>
          <p:cNvSpPr>
            <a:spLocks noGrp="1"/>
          </p:cNvSpPr>
          <p:nvPr>
            <p:ph type="sldNum" sz="quarter" idx="11"/>
          </p:nvPr>
        </p:nvSpPr>
        <p:spPr/>
        <p:txBody>
          <a:bodyPr/>
          <a:lstStyle>
            <a:lvl1pPr>
              <a:defRPr>
                <a:solidFill>
                  <a:schemeClr val="bg1"/>
                </a:solidFill>
              </a:defRPr>
            </a:lvl1pPr>
          </a:lstStyle>
          <a:p>
            <a:fld id="{A1E75C85-0FFE-42B3-A42F-A8C66706BAB7}" type="slidenum">
              <a:rPr lang="en-US" smtClean="0"/>
              <a:t>‹#›</a:t>
            </a:fld>
            <a:endParaRPr lang="en-US"/>
          </a:p>
        </p:txBody>
      </p:sp>
      <p:sp>
        <p:nvSpPr>
          <p:cNvPr id="3" name="Footer Placeholder 2">
            <a:extLst>
              <a:ext uri="{FF2B5EF4-FFF2-40B4-BE49-F238E27FC236}">
                <a16:creationId xmlns:a16="http://schemas.microsoft.com/office/drawing/2014/main" id="{473527F0-F38F-4798-9307-F3321E210A37}"/>
              </a:ext>
            </a:extLst>
          </p:cNvPr>
          <p:cNvSpPr>
            <a:spLocks noGrp="1"/>
          </p:cNvSpPr>
          <p:nvPr>
            <p:ph type="ftr" sz="quarter" idx="12"/>
          </p:nvPr>
        </p:nvSpPr>
        <p:spPr/>
        <p:txBody>
          <a:bodyPr/>
          <a:lstStyle>
            <a:lvl1pPr>
              <a:defRPr>
                <a:solidFill>
                  <a:schemeClr val="bg1"/>
                </a:solidFill>
              </a:defRPr>
            </a:lvl1pPr>
          </a:lstStyle>
          <a:p>
            <a:endParaRPr lang="en-US"/>
          </a:p>
        </p:txBody>
      </p:sp>
      <p:pic>
        <p:nvPicPr>
          <p:cNvPr id="7" name="Picture 6">
            <a:extLst>
              <a:ext uri="{FF2B5EF4-FFF2-40B4-BE49-F238E27FC236}">
                <a16:creationId xmlns:a16="http://schemas.microsoft.com/office/drawing/2014/main" id="{08E6480E-26BB-1942-BDB8-4C9CC149B9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2220478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97FE36E-202A-814F-AE8F-5976C6617ED8}"/>
              </a:ext>
            </a:extLst>
          </p:cNvPr>
          <p:cNvSpPr>
            <a:spLocks noGrp="1"/>
          </p:cNvSpPr>
          <p:nvPr>
            <p:ph type="sldNum" sz="quarter" idx="11"/>
          </p:nvPr>
        </p:nvSpPr>
        <p:spPr/>
        <p:txBody>
          <a:bodyPr/>
          <a:lstStyle/>
          <a:p>
            <a:fld id="{A1E75C85-0FFE-42B3-A42F-A8C66706BAB7}" type="slidenum">
              <a:rPr lang="en-US" smtClean="0"/>
              <a:t>‹#›</a:t>
            </a:fld>
            <a:endParaRPr lang="en-US"/>
          </a:p>
        </p:txBody>
      </p:sp>
      <p:sp>
        <p:nvSpPr>
          <p:cNvPr id="4" name="Footer Placeholder 3">
            <a:extLst>
              <a:ext uri="{FF2B5EF4-FFF2-40B4-BE49-F238E27FC236}">
                <a16:creationId xmlns:a16="http://schemas.microsoft.com/office/drawing/2014/main" id="{D18F1305-6865-42BB-91D1-B37572DD39B7}"/>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280661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Blank (reverse)">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8191B37-C929-8D42-98C4-A32E7A9CD91C}"/>
              </a:ext>
            </a:extLst>
          </p:cNvPr>
          <p:cNvSpPr>
            <a:spLocks noGrp="1"/>
          </p:cNvSpPr>
          <p:nvPr>
            <p:ph type="sldNum" sz="quarter" idx="11"/>
          </p:nvPr>
        </p:nvSpPr>
        <p:spPr/>
        <p:txBody>
          <a:bodyPr/>
          <a:lstStyle>
            <a:lvl1pPr>
              <a:defRPr>
                <a:solidFill>
                  <a:schemeClr val="bg1"/>
                </a:solidFill>
              </a:defRPr>
            </a:lvl1pPr>
          </a:lstStyle>
          <a:p>
            <a:fld id="{A1E75C85-0FFE-42B3-A42F-A8C66706BAB7}" type="slidenum">
              <a:rPr lang="en-US" smtClean="0"/>
              <a:t>‹#›</a:t>
            </a:fld>
            <a:endParaRPr lang="en-US"/>
          </a:p>
        </p:txBody>
      </p:sp>
      <p:sp>
        <p:nvSpPr>
          <p:cNvPr id="3" name="Footer Placeholder 2">
            <a:extLst>
              <a:ext uri="{FF2B5EF4-FFF2-40B4-BE49-F238E27FC236}">
                <a16:creationId xmlns:a16="http://schemas.microsoft.com/office/drawing/2014/main" id="{DEA2995F-EF6F-4BD4-A7EB-2B5A4EDC9393}"/>
              </a:ext>
            </a:extLst>
          </p:cNvPr>
          <p:cNvSpPr>
            <a:spLocks noGrp="1"/>
          </p:cNvSpPr>
          <p:nvPr>
            <p:ph type="ftr" sz="quarter" idx="12"/>
          </p:nvPr>
        </p:nvSpPr>
        <p:spPr/>
        <p:txBody>
          <a:bodyPr/>
          <a:lstStyle>
            <a:lvl1pPr>
              <a:defRPr>
                <a:solidFill>
                  <a:schemeClr val="bg1"/>
                </a:solidFill>
              </a:defRPr>
            </a:lvl1pPr>
          </a:lstStyle>
          <a:p>
            <a:endParaRPr lang="en-US"/>
          </a:p>
        </p:txBody>
      </p:sp>
      <p:pic>
        <p:nvPicPr>
          <p:cNvPr id="5" name="Picture 4">
            <a:extLst>
              <a:ext uri="{FF2B5EF4-FFF2-40B4-BE49-F238E27FC236}">
                <a16:creationId xmlns:a16="http://schemas.microsoft.com/office/drawing/2014/main" id="{C185C520-020E-2744-9826-92A53832B3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2279255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alf Page Callou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AA82512-73EC-4AFA-82D7-8C9653567042}"/>
              </a:ext>
            </a:extLst>
          </p:cNvPr>
          <p:cNvSpPr/>
          <p:nvPr/>
        </p:nvSpPr>
        <p:spPr>
          <a:xfrm>
            <a:off x="6096000" y="0"/>
            <a:ext cx="6096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ext Placeholder 5">
            <a:extLst>
              <a:ext uri="{FF2B5EF4-FFF2-40B4-BE49-F238E27FC236}">
                <a16:creationId xmlns:a16="http://schemas.microsoft.com/office/drawing/2014/main" id="{B01D0E77-B7DA-4880-B448-4077D1B3EFBB}"/>
              </a:ext>
            </a:extLst>
          </p:cNvPr>
          <p:cNvSpPr>
            <a:spLocks noGrp="1"/>
          </p:cNvSpPr>
          <p:nvPr>
            <p:ph type="body" sz="quarter" idx="20"/>
          </p:nvPr>
        </p:nvSpPr>
        <p:spPr>
          <a:xfrm>
            <a:off x="6591361" y="630238"/>
            <a:ext cx="5268766" cy="5262562"/>
          </a:xfrm>
          <a:prstGeom prst="rect">
            <a:avLst/>
          </a:prstGeom>
        </p:spPr>
        <p:txBody>
          <a:bodyPr anchor="ctr"/>
          <a:lstStyle>
            <a:lvl1pPr marL="0" indent="0" algn="ctr">
              <a:buNone/>
              <a:defRPr sz="1400">
                <a:solidFill>
                  <a:schemeClr val="bg1"/>
                </a:solidFill>
                <a:latin typeface="+mn-lt"/>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9" name="Text Placeholder 9">
            <a:extLst>
              <a:ext uri="{FF2B5EF4-FFF2-40B4-BE49-F238E27FC236}">
                <a16:creationId xmlns:a16="http://schemas.microsoft.com/office/drawing/2014/main" id="{29AE6F84-2C59-B242-985D-F6860D451AEF}"/>
              </a:ext>
            </a:extLst>
          </p:cNvPr>
          <p:cNvSpPr>
            <a:spLocks noGrp="1"/>
          </p:cNvSpPr>
          <p:nvPr>
            <p:ph type="body" sz="quarter" idx="12" hasCustomPrompt="1"/>
          </p:nvPr>
        </p:nvSpPr>
        <p:spPr>
          <a:xfrm>
            <a:off x="540141" y="1558799"/>
            <a:ext cx="5106756" cy="34200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5" name="Slide Number Placeholder 4">
            <a:extLst>
              <a:ext uri="{FF2B5EF4-FFF2-40B4-BE49-F238E27FC236}">
                <a16:creationId xmlns:a16="http://schemas.microsoft.com/office/drawing/2014/main" id="{80104C7E-451E-E246-B880-1F1ABC33B9DB}"/>
              </a:ext>
            </a:extLst>
          </p:cNvPr>
          <p:cNvSpPr>
            <a:spLocks noGrp="1"/>
          </p:cNvSpPr>
          <p:nvPr>
            <p:ph type="sldNum" sz="quarter" idx="19"/>
          </p:nvPr>
        </p:nvSpPr>
        <p:spPr/>
        <p:txBody>
          <a:bodyPr/>
          <a:lstStyle/>
          <a:p>
            <a:fld id="{A1E75C85-0FFE-42B3-A42F-A8C66706BAB7}" type="slidenum">
              <a:rPr lang="en-US" smtClean="0"/>
              <a:t>‹#›</a:t>
            </a:fld>
            <a:endParaRPr lang="en-US"/>
          </a:p>
        </p:txBody>
      </p:sp>
      <p:sp>
        <p:nvSpPr>
          <p:cNvPr id="12" name="Title 11">
            <a:extLst>
              <a:ext uri="{FF2B5EF4-FFF2-40B4-BE49-F238E27FC236}">
                <a16:creationId xmlns:a16="http://schemas.microsoft.com/office/drawing/2014/main" id="{D615A590-C7FE-DC40-8E18-E9E18603ACFA}"/>
              </a:ext>
            </a:extLst>
          </p:cNvPr>
          <p:cNvSpPr>
            <a:spLocks noGrp="1"/>
          </p:cNvSpPr>
          <p:nvPr>
            <p:ph type="title" hasCustomPrompt="1"/>
          </p:nvPr>
        </p:nvSpPr>
        <p:spPr>
          <a:xfrm>
            <a:off x="540141" y="630001"/>
            <a:ext cx="5106756" cy="455509"/>
          </a:xfrm>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198CBDDA-52F5-4D0F-8229-F1F6BE5E2B6B}"/>
              </a:ext>
            </a:extLst>
          </p:cNvPr>
          <p:cNvSpPr>
            <a:spLocks noGrp="1"/>
          </p:cNvSpPr>
          <p:nvPr>
            <p:ph type="ftr" sz="quarter" idx="21"/>
          </p:nvPr>
        </p:nvSpPr>
        <p:spPr>
          <a:xfrm>
            <a:off x="897598" y="6299143"/>
            <a:ext cx="4756119" cy="153888"/>
          </a:xfrm>
        </p:spPr>
        <p:txBody>
          <a:bodyPr/>
          <a:lstStyle/>
          <a:p>
            <a:endParaRPr lang="en-US"/>
          </a:p>
        </p:txBody>
      </p:sp>
      <p:pic>
        <p:nvPicPr>
          <p:cNvPr id="10" name="Picture 9">
            <a:extLst>
              <a:ext uri="{FF2B5EF4-FFF2-40B4-BE49-F238E27FC236}">
                <a16:creationId xmlns:a16="http://schemas.microsoft.com/office/drawing/2014/main" id="{A83BE2BC-3591-1C40-ABD8-52C2C78F3D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1969224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arter Page Call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2541CA-AF4E-4FA0-A115-C3032F32FF81}"/>
              </a:ext>
            </a:extLst>
          </p:cNvPr>
          <p:cNvSpPr/>
          <p:nvPr/>
        </p:nvSpPr>
        <p:spPr>
          <a:xfrm>
            <a:off x="8768596" y="0"/>
            <a:ext cx="34234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9">
            <a:extLst>
              <a:ext uri="{FF2B5EF4-FFF2-40B4-BE49-F238E27FC236}">
                <a16:creationId xmlns:a16="http://schemas.microsoft.com/office/drawing/2014/main" id="{29AE6F84-2C59-B242-985D-F6860D451AEF}"/>
              </a:ext>
            </a:extLst>
          </p:cNvPr>
          <p:cNvSpPr>
            <a:spLocks noGrp="1"/>
          </p:cNvSpPr>
          <p:nvPr>
            <p:ph type="body" sz="quarter" idx="12" hasCustomPrompt="1"/>
          </p:nvPr>
        </p:nvSpPr>
        <p:spPr>
          <a:xfrm>
            <a:off x="540140" y="1558799"/>
            <a:ext cx="7659322" cy="3420000"/>
          </a:xfrm>
          <a:prstGeom prst="rect">
            <a:avLst/>
          </a:prstGeom>
        </p:spPr>
        <p:txBody>
          <a:bodyPr>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5" name="Slide Number Placeholder 4">
            <a:extLst>
              <a:ext uri="{FF2B5EF4-FFF2-40B4-BE49-F238E27FC236}">
                <a16:creationId xmlns:a16="http://schemas.microsoft.com/office/drawing/2014/main" id="{80104C7E-451E-E246-B880-1F1ABC33B9DB}"/>
              </a:ext>
            </a:extLst>
          </p:cNvPr>
          <p:cNvSpPr>
            <a:spLocks noGrp="1"/>
          </p:cNvSpPr>
          <p:nvPr>
            <p:ph type="sldNum" sz="quarter" idx="19"/>
          </p:nvPr>
        </p:nvSpPr>
        <p:spPr/>
        <p:txBody>
          <a:bodyPr/>
          <a:lstStyle/>
          <a:p>
            <a:fld id="{A1E75C85-0FFE-42B3-A42F-A8C66706BAB7}" type="slidenum">
              <a:rPr lang="en-US" smtClean="0"/>
              <a:t>‹#›</a:t>
            </a:fld>
            <a:endParaRPr lang="en-US"/>
          </a:p>
        </p:txBody>
      </p:sp>
      <p:sp>
        <p:nvSpPr>
          <p:cNvPr id="12" name="Title 11">
            <a:extLst>
              <a:ext uri="{FF2B5EF4-FFF2-40B4-BE49-F238E27FC236}">
                <a16:creationId xmlns:a16="http://schemas.microsoft.com/office/drawing/2014/main" id="{D615A590-C7FE-DC40-8E18-E9E18603ACFA}"/>
              </a:ext>
            </a:extLst>
          </p:cNvPr>
          <p:cNvSpPr>
            <a:spLocks noGrp="1"/>
          </p:cNvSpPr>
          <p:nvPr>
            <p:ph type="title" hasCustomPrompt="1"/>
          </p:nvPr>
        </p:nvSpPr>
        <p:spPr>
          <a:xfrm>
            <a:off x="540140" y="630001"/>
            <a:ext cx="7659322" cy="455509"/>
          </a:xfrm>
        </p:spPr>
        <p:txBody>
          <a:bodyPr/>
          <a:lstStyle>
            <a:lvl1pPr>
              <a:defRPr>
                <a:solidFill>
                  <a:schemeClr val="accent2"/>
                </a:solidFill>
              </a:defRPr>
            </a:lvl1pPr>
          </a:lstStyle>
          <a:p>
            <a:r>
              <a:rPr lang="en-US" dirty="0"/>
              <a:t>Slide title</a:t>
            </a:r>
          </a:p>
        </p:txBody>
      </p:sp>
      <p:sp>
        <p:nvSpPr>
          <p:cNvPr id="6" name="Text Placeholder 5">
            <a:extLst>
              <a:ext uri="{FF2B5EF4-FFF2-40B4-BE49-F238E27FC236}">
                <a16:creationId xmlns:a16="http://schemas.microsoft.com/office/drawing/2014/main" id="{D2581EE2-56E9-4FD0-BB3B-A65169609D62}"/>
              </a:ext>
            </a:extLst>
          </p:cNvPr>
          <p:cNvSpPr>
            <a:spLocks noGrp="1"/>
          </p:cNvSpPr>
          <p:nvPr>
            <p:ph type="body" sz="quarter" idx="20"/>
          </p:nvPr>
        </p:nvSpPr>
        <p:spPr>
          <a:xfrm>
            <a:off x="9186149" y="630238"/>
            <a:ext cx="2673977" cy="5262562"/>
          </a:xfrm>
          <a:prstGeom prst="rect">
            <a:avLst/>
          </a:prstGeom>
        </p:spPr>
        <p:txBody>
          <a:bodyPr anchor="ctr"/>
          <a:lstStyle>
            <a:lvl1pPr marL="0" indent="0" algn="ctr">
              <a:buNone/>
              <a:defRPr sz="1400">
                <a:solidFill>
                  <a:schemeClr val="bg1"/>
                </a:solidFill>
                <a:latin typeface="+mn-lt"/>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Click to edit Master text styles</a:t>
            </a:r>
          </a:p>
        </p:txBody>
      </p:sp>
      <p:sp>
        <p:nvSpPr>
          <p:cNvPr id="2" name="Footer Placeholder 1">
            <a:extLst>
              <a:ext uri="{FF2B5EF4-FFF2-40B4-BE49-F238E27FC236}">
                <a16:creationId xmlns:a16="http://schemas.microsoft.com/office/drawing/2014/main" id="{61C44553-403F-43ED-A6E3-D7607D95CEA1}"/>
              </a:ext>
            </a:extLst>
          </p:cNvPr>
          <p:cNvSpPr>
            <a:spLocks noGrp="1"/>
          </p:cNvSpPr>
          <p:nvPr>
            <p:ph type="ftr" sz="quarter" idx="21"/>
          </p:nvPr>
        </p:nvSpPr>
        <p:spPr>
          <a:xfrm>
            <a:off x="897598" y="6299143"/>
            <a:ext cx="7317105" cy="153888"/>
          </a:xfrm>
        </p:spPr>
        <p:txBody>
          <a:bodyPr/>
          <a:lstStyle/>
          <a:p>
            <a:endParaRPr lang="en-US"/>
          </a:p>
        </p:txBody>
      </p:sp>
      <p:pic>
        <p:nvPicPr>
          <p:cNvPr id="10" name="Picture 9">
            <a:extLst>
              <a:ext uri="{FF2B5EF4-FFF2-40B4-BE49-F238E27FC236}">
                <a16:creationId xmlns:a16="http://schemas.microsoft.com/office/drawing/2014/main" id="{90ED49F0-2D9D-6844-BFFF-E81F3FAE60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30345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8585C9E-0354-444D-BE1E-35E1EAD89113}"/>
              </a:ext>
            </a:extLst>
          </p:cNvPr>
          <p:cNvSpPr>
            <a:spLocks noGrp="1"/>
          </p:cNvSpPr>
          <p:nvPr>
            <p:ph type="body" sz="quarter" idx="13" hasCustomPrompt="1"/>
          </p:nvPr>
        </p:nvSpPr>
        <p:spPr>
          <a:xfrm>
            <a:off x="540141" y="1558799"/>
            <a:ext cx="5041313" cy="41400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5" name="Slide Number Placeholder 4">
            <a:extLst>
              <a:ext uri="{FF2B5EF4-FFF2-40B4-BE49-F238E27FC236}">
                <a16:creationId xmlns:a16="http://schemas.microsoft.com/office/drawing/2014/main" id="{48A77B8D-154F-6F45-8695-64F1BE594368}"/>
              </a:ext>
            </a:extLst>
          </p:cNvPr>
          <p:cNvSpPr>
            <a:spLocks noGrp="1"/>
          </p:cNvSpPr>
          <p:nvPr>
            <p:ph type="sldNum" sz="quarter" idx="15"/>
          </p:nvPr>
        </p:nvSpPr>
        <p:spPr/>
        <p:txBody>
          <a:bodyPr/>
          <a:lstStyle/>
          <a:p>
            <a:fld id="{A1E75C85-0FFE-42B3-A42F-A8C66706BAB7}" type="slidenum">
              <a:rPr lang="en-US" smtClean="0"/>
              <a:t>‹#›</a:t>
            </a:fld>
            <a:endParaRPr lang="en-US"/>
          </a:p>
        </p:txBody>
      </p:sp>
      <p:sp>
        <p:nvSpPr>
          <p:cNvPr id="6" name="Title 5">
            <a:extLst>
              <a:ext uri="{FF2B5EF4-FFF2-40B4-BE49-F238E27FC236}">
                <a16:creationId xmlns:a16="http://schemas.microsoft.com/office/drawing/2014/main" id="{29BD5818-2878-DC43-BF9E-AA22CD6FD66F}"/>
              </a:ext>
            </a:extLst>
          </p:cNvPr>
          <p:cNvSpPr>
            <a:spLocks noGrp="1"/>
          </p:cNvSpPr>
          <p:nvPr>
            <p:ph type="title" hasCustomPrompt="1"/>
          </p:nvPr>
        </p:nvSpPr>
        <p:spPr/>
        <p:txBody>
          <a:bodyPr/>
          <a:lstStyle>
            <a:lvl1pPr>
              <a:defRPr>
                <a:solidFill>
                  <a:schemeClr val="accent2"/>
                </a:solidFill>
              </a:defRPr>
            </a:lvl1pPr>
          </a:lstStyle>
          <a:p>
            <a:r>
              <a:rPr lang="en-US" dirty="0"/>
              <a:t>Slide title</a:t>
            </a:r>
          </a:p>
        </p:txBody>
      </p:sp>
      <p:sp>
        <p:nvSpPr>
          <p:cNvPr id="9" name="Content Placeholder 3">
            <a:extLst>
              <a:ext uri="{FF2B5EF4-FFF2-40B4-BE49-F238E27FC236}">
                <a16:creationId xmlns:a16="http://schemas.microsoft.com/office/drawing/2014/main" id="{98DEDF5A-6EE3-4C39-92AA-2F9651F3EFBB}"/>
              </a:ext>
            </a:extLst>
          </p:cNvPr>
          <p:cNvSpPr>
            <a:spLocks noGrp="1"/>
          </p:cNvSpPr>
          <p:nvPr>
            <p:ph sz="quarter" idx="16" hasCustomPrompt="1"/>
          </p:nvPr>
        </p:nvSpPr>
        <p:spPr>
          <a:xfrm>
            <a:off x="6481863" y="1558926"/>
            <a:ext cx="5170246" cy="3787775"/>
          </a:xfrm>
          <a:prstGeom prst="rect">
            <a:avLst/>
          </a:prstGeom>
          <a:solidFill>
            <a:schemeClr val="bg2"/>
          </a:solidFill>
        </p:spPr>
        <p:txBody>
          <a:bodyPr anchor="ctr"/>
          <a:lstStyle>
            <a:lvl1pPr marL="0" indent="0" algn="ctr">
              <a:buNone/>
              <a:defRPr sz="1400">
                <a:solidFill>
                  <a:schemeClr val="bg1"/>
                </a:solidFill>
                <a:latin typeface="+mn-lt"/>
              </a:defRPr>
            </a:lvl1pPr>
          </a:lstStyle>
          <a:p>
            <a:pPr lvl="0"/>
            <a:r>
              <a:rPr lang="en-US" dirty="0"/>
              <a:t>Content</a:t>
            </a:r>
          </a:p>
        </p:txBody>
      </p:sp>
      <p:sp>
        <p:nvSpPr>
          <p:cNvPr id="2" name="Footer Placeholder 1">
            <a:extLst>
              <a:ext uri="{FF2B5EF4-FFF2-40B4-BE49-F238E27FC236}">
                <a16:creationId xmlns:a16="http://schemas.microsoft.com/office/drawing/2014/main" id="{E51025F6-A554-474F-95C2-3650AF0E294E}"/>
              </a:ext>
            </a:extLst>
          </p:cNvPr>
          <p:cNvSpPr>
            <a:spLocks noGrp="1"/>
          </p:cNvSpPr>
          <p:nvPr>
            <p:ph type="ftr" sz="quarter" idx="17"/>
          </p:nvPr>
        </p:nvSpPr>
        <p:spPr/>
        <p:txBody>
          <a:bodyPr/>
          <a:lstStyle/>
          <a:p>
            <a:endParaRPr lang="en-US"/>
          </a:p>
        </p:txBody>
      </p:sp>
    </p:spTree>
    <p:extLst>
      <p:ext uri="{BB962C8B-B14F-4D97-AF65-F5344CB8AC3E}">
        <p14:creationId xmlns:p14="http://schemas.microsoft.com/office/powerpoint/2010/main" val="235041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column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11B8995-3561-A843-9E9E-658214970867}"/>
              </a:ext>
            </a:extLst>
          </p:cNvPr>
          <p:cNvSpPr>
            <a:spLocks noGrp="1"/>
          </p:cNvSpPr>
          <p:nvPr>
            <p:ph type="sldNum" sz="quarter" idx="15"/>
          </p:nvPr>
        </p:nvSpPr>
        <p:spPr/>
        <p:txBody>
          <a:bodyPr/>
          <a:lstStyle/>
          <a:p>
            <a:fld id="{A1E75C85-0FFE-42B3-A42F-A8C66706BAB7}" type="slidenum">
              <a:rPr lang="en-US" smtClean="0"/>
              <a:t>‹#›</a:t>
            </a:fld>
            <a:endParaRPr lang="en-US"/>
          </a:p>
        </p:txBody>
      </p:sp>
      <p:sp>
        <p:nvSpPr>
          <p:cNvPr id="9" name="Title 8">
            <a:extLst>
              <a:ext uri="{FF2B5EF4-FFF2-40B4-BE49-F238E27FC236}">
                <a16:creationId xmlns:a16="http://schemas.microsoft.com/office/drawing/2014/main" id="{653F32CE-6555-4F4D-B8D4-4C4CF2AE4FBF}"/>
              </a:ext>
            </a:extLst>
          </p:cNvPr>
          <p:cNvSpPr>
            <a:spLocks noGrp="1"/>
          </p:cNvSpPr>
          <p:nvPr>
            <p:ph type="title" hasCustomPrompt="1"/>
          </p:nvPr>
        </p:nvSpPr>
        <p:spPr/>
        <p:txBody>
          <a:bodyPr/>
          <a:lstStyle>
            <a:lvl1pPr>
              <a:defRPr>
                <a:solidFill>
                  <a:schemeClr val="accent2"/>
                </a:solidFill>
              </a:defRPr>
            </a:lvl1pPr>
          </a:lstStyle>
          <a:p>
            <a:r>
              <a:rPr lang="en-US" dirty="0"/>
              <a:t>Slide title</a:t>
            </a:r>
          </a:p>
        </p:txBody>
      </p:sp>
      <p:sp>
        <p:nvSpPr>
          <p:cNvPr id="12" name="Content Placeholder 3">
            <a:extLst>
              <a:ext uri="{FF2B5EF4-FFF2-40B4-BE49-F238E27FC236}">
                <a16:creationId xmlns:a16="http://schemas.microsoft.com/office/drawing/2014/main" id="{1DFADED3-0A50-469E-9028-A2DA6D2DB19B}"/>
              </a:ext>
            </a:extLst>
          </p:cNvPr>
          <p:cNvSpPr>
            <a:spLocks noGrp="1"/>
          </p:cNvSpPr>
          <p:nvPr>
            <p:ph sz="quarter" idx="16" hasCustomPrompt="1"/>
          </p:nvPr>
        </p:nvSpPr>
        <p:spPr>
          <a:xfrm>
            <a:off x="539753" y="1558926"/>
            <a:ext cx="5170246" cy="3787775"/>
          </a:xfrm>
          <a:prstGeom prst="rect">
            <a:avLst/>
          </a:prstGeom>
          <a:solidFill>
            <a:schemeClr val="bg2"/>
          </a:solidFill>
        </p:spPr>
        <p:txBody>
          <a:bodyPr anchor="ctr"/>
          <a:lstStyle>
            <a:lvl1pPr marL="0" indent="0" algn="ctr">
              <a:buNone/>
              <a:defRPr sz="1400">
                <a:solidFill>
                  <a:schemeClr val="bg1"/>
                </a:solidFill>
                <a:latin typeface="+mn-lt"/>
              </a:defRPr>
            </a:lvl1pPr>
          </a:lstStyle>
          <a:p>
            <a:pPr lvl="0"/>
            <a:r>
              <a:rPr lang="en-US" dirty="0"/>
              <a:t>Content</a:t>
            </a:r>
          </a:p>
        </p:txBody>
      </p:sp>
      <p:sp>
        <p:nvSpPr>
          <p:cNvPr id="13" name="Content Placeholder 3">
            <a:extLst>
              <a:ext uri="{FF2B5EF4-FFF2-40B4-BE49-F238E27FC236}">
                <a16:creationId xmlns:a16="http://schemas.microsoft.com/office/drawing/2014/main" id="{BAE66F91-B1DF-4FFE-8F56-F0F715531AAA}"/>
              </a:ext>
            </a:extLst>
          </p:cNvPr>
          <p:cNvSpPr>
            <a:spLocks noGrp="1"/>
          </p:cNvSpPr>
          <p:nvPr>
            <p:ph sz="quarter" idx="17" hasCustomPrompt="1"/>
          </p:nvPr>
        </p:nvSpPr>
        <p:spPr>
          <a:xfrm>
            <a:off x="6610934" y="1558926"/>
            <a:ext cx="5170246" cy="3787775"/>
          </a:xfrm>
          <a:prstGeom prst="rect">
            <a:avLst/>
          </a:prstGeom>
          <a:solidFill>
            <a:schemeClr val="bg2"/>
          </a:solidFill>
        </p:spPr>
        <p:txBody>
          <a:bodyPr anchor="ctr"/>
          <a:lstStyle>
            <a:lvl1pPr marL="0" indent="0" algn="ctr">
              <a:buNone/>
              <a:defRPr sz="1400">
                <a:solidFill>
                  <a:schemeClr val="bg1"/>
                </a:solidFill>
                <a:latin typeface="+mn-lt"/>
              </a:defRPr>
            </a:lvl1pPr>
          </a:lstStyle>
          <a:p>
            <a:pPr lvl="0"/>
            <a:r>
              <a:rPr lang="en-US" dirty="0"/>
              <a:t>Content</a:t>
            </a:r>
          </a:p>
        </p:txBody>
      </p:sp>
      <p:sp>
        <p:nvSpPr>
          <p:cNvPr id="2" name="Footer Placeholder 1">
            <a:extLst>
              <a:ext uri="{FF2B5EF4-FFF2-40B4-BE49-F238E27FC236}">
                <a16:creationId xmlns:a16="http://schemas.microsoft.com/office/drawing/2014/main" id="{E6FA0732-5D25-4C0E-96A3-253C57556DAD}"/>
              </a:ext>
            </a:extLst>
          </p:cNvPr>
          <p:cNvSpPr>
            <a:spLocks noGrp="1"/>
          </p:cNvSpPr>
          <p:nvPr>
            <p:ph type="ftr" sz="quarter" idx="18"/>
          </p:nvPr>
        </p:nvSpPr>
        <p:spPr/>
        <p:txBody>
          <a:bodyPr/>
          <a:lstStyle/>
          <a:p>
            <a:endParaRPr lang="en-US"/>
          </a:p>
        </p:txBody>
      </p:sp>
    </p:spTree>
    <p:extLst>
      <p:ext uri="{BB962C8B-B14F-4D97-AF65-F5344CB8AC3E}">
        <p14:creationId xmlns:p14="http://schemas.microsoft.com/office/powerpoint/2010/main" val="283561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column text">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90AB158C-B717-F146-8473-4FA917790222}"/>
              </a:ext>
            </a:extLst>
          </p:cNvPr>
          <p:cNvSpPr>
            <a:spLocks noGrp="1"/>
          </p:cNvSpPr>
          <p:nvPr>
            <p:ph type="body" sz="quarter" idx="14" hasCustomPrompt="1"/>
          </p:nvPr>
        </p:nvSpPr>
        <p:spPr>
          <a:xfrm>
            <a:off x="540141" y="1558799"/>
            <a:ext cx="5041313" cy="4140000"/>
          </a:xfrm>
          <a:prstGeom prst="rect">
            <a:avLst/>
          </a:prstGeom>
        </p:spPr>
        <p:txBody>
          <a:bodyPr/>
          <a:lstStyle>
            <a:lvl1pPr marL="172800" indent="-172800">
              <a:buFont typeface="Arial" panose="020B0604020202020204" pitchFamily="34" charset="0"/>
              <a:buChar char="•"/>
              <a:defRPr sz="1400">
                <a:latin typeface="+mn-lt"/>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1" name="Text Placeholder 9">
            <a:extLst>
              <a:ext uri="{FF2B5EF4-FFF2-40B4-BE49-F238E27FC236}">
                <a16:creationId xmlns:a16="http://schemas.microsoft.com/office/drawing/2014/main" id="{ED999B74-4775-954D-AE91-802FA2FAD289}"/>
              </a:ext>
            </a:extLst>
          </p:cNvPr>
          <p:cNvSpPr>
            <a:spLocks noGrp="1"/>
          </p:cNvSpPr>
          <p:nvPr>
            <p:ph type="body" sz="quarter" idx="15" hasCustomPrompt="1"/>
          </p:nvPr>
        </p:nvSpPr>
        <p:spPr>
          <a:xfrm>
            <a:off x="6610934" y="1558799"/>
            <a:ext cx="5041313"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6" name="Slide Number Placeholder 5">
            <a:extLst>
              <a:ext uri="{FF2B5EF4-FFF2-40B4-BE49-F238E27FC236}">
                <a16:creationId xmlns:a16="http://schemas.microsoft.com/office/drawing/2014/main" id="{989B6F21-EF9B-BE45-AAFE-E1AD49A1E7B2}"/>
              </a:ext>
            </a:extLst>
          </p:cNvPr>
          <p:cNvSpPr>
            <a:spLocks noGrp="1"/>
          </p:cNvSpPr>
          <p:nvPr>
            <p:ph type="sldNum" sz="quarter" idx="17"/>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05D33DE1-3571-5345-BB13-D07092BC1261}"/>
              </a:ext>
            </a:extLst>
          </p:cNvPr>
          <p:cNvSpPr>
            <a:spLocks noGrp="1"/>
          </p:cNvSpPr>
          <p:nvPr>
            <p:ph type="title" hasCustomPrompt="1"/>
          </p:nvPr>
        </p:nvSpPr>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23B4676F-1436-4F64-A4BF-F8E5536EEE8D}"/>
              </a:ext>
            </a:extLst>
          </p:cNvPr>
          <p:cNvSpPr>
            <a:spLocks noGrp="1"/>
          </p:cNvSpPr>
          <p:nvPr>
            <p:ph type="ftr" sz="quarter" idx="18"/>
          </p:nvPr>
        </p:nvSpPr>
        <p:spPr/>
        <p:txBody>
          <a:bodyPr/>
          <a:lstStyle/>
          <a:p>
            <a:endParaRPr lang="en-US"/>
          </a:p>
        </p:txBody>
      </p:sp>
    </p:spTree>
    <p:extLst>
      <p:ext uri="{BB962C8B-B14F-4D97-AF65-F5344CB8AC3E}">
        <p14:creationId xmlns:p14="http://schemas.microsoft.com/office/powerpoint/2010/main" val="198056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column text">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2AA10A2D-2893-2C48-9C44-64E01F59B5F4}"/>
              </a:ext>
            </a:extLst>
          </p:cNvPr>
          <p:cNvSpPr>
            <a:spLocks noGrp="1"/>
          </p:cNvSpPr>
          <p:nvPr>
            <p:ph type="body" sz="quarter" idx="15" hasCustomPrompt="1"/>
          </p:nvPr>
        </p:nvSpPr>
        <p:spPr>
          <a:xfrm>
            <a:off x="540140" y="1558799"/>
            <a:ext cx="332366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2" name="Text Placeholder 9">
            <a:extLst>
              <a:ext uri="{FF2B5EF4-FFF2-40B4-BE49-F238E27FC236}">
                <a16:creationId xmlns:a16="http://schemas.microsoft.com/office/drawing/2014/main" id="{D468A0E4-2E0D-294F-B1D9-DBD3BF4FF19C}"/>
              </a:ext>
            </a:extLst>
          </p:cNvPr>
          <p:cNvSpPr>
            <a:spLocks noGrp="1"/>
          </p:cNvSpPr>
          <p:nvPr>
            <p:ph type="body" sz="quarter" idx="16" hasCustomPrompt="1"/>
          </p:nvPr>
        </p:nvSpPr>
        <p:spPr>
          <a:xfrm>
            <a:off x="4434361" y="1558799"/>
            <a:ext cx="332366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3" name="Text Placeholder 9">
            <a:extLst>
              <a:ext uri="{FF2B5EF4-FFF2-40B4-BE49-F238E27FC236}">
                <a16:creationId xmlns:a16="http://schemas.microsoft.com/office/drawing/2014/main" id="{1FCAC9ED-712C-E64A-A315-8F7975B93BD1}"/>
              </a:ext>
            </a:extLst>
          </p:cNvPr>
          <p:cNvSpPr>
            <a:spLocks noGrp="1"/>
          </p:cNvSpPr>
          <p:nvPr>
            <p:ph type="body" sz="quarter" idx="17" hasCustomPrompt="1"/>
          </p:nvPr>
        </p:nvSpPr>
        <p:spPr>
          <a:xfrm>
            <a:off x="8328581" y="1558799"/>
            <a:ext cx="332366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6" name="Slide Number Placeholder 5">
            <a:extLst>
              <a:ext uri="{FF2B5EF4-FFF2-40B4-BE49-F238E27FC236}">
                <a16:creationId xmlns:a16="http://schemas.microsoft.com/office/drawing/2014/main" id="{79387ABA-3685-1B40-B8C1-6D1A423690B8}"/>
              </a:ext>
            </a:extLst>
          </p:cNvPr>
          <p:cNvSpPr>
            <a:spLocks noGrp="1"/>
          </p:cNvSpPr>
          <p:nvPr>
            <p:ph type="sldNum" sz="quarter" idx="19"/>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DC1A3E40-7C3E-6A49-A21B-3F41A7A9FC20}"/>
              </a:ext>
            </a:extLst>
          </p:cNvPr>
          <p:cNvSpPr>
            <a:spLocks noGrp="1"/>
          </p:cNvSpPr>
          <p:nvPr>
            <p:ph type="title" hasCustomPrompt="1"/>
          </p:nvPr>
        </p:nvSpPr>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0CC9F8AF-7FE6-47E2-B5D9-C02A3C549574}"/>
              </a:ext>
            </a:extLst>
          </p:cNvPr>
          <p:cNvSpPr>
            <a:spLocks noGrp="1"/>
          </p:cNvSpPr>
          <p:nvPr>
            <p:ph type="ftr" sz="quarter" idx="20"/>
          </p:nvPr>
        </p:nvSpPr>
        <p:spPr/>
        <p:txBody>
          <a:bodyPr/>
          <a:lstStyle/>
          <a:p>
            <a:endParaRPr lang="en-US"/>
          </a:p>
        </p:txBody>
      </p:sp>
    </p:spTree>
    <p:extLst>
      <p:ext uri="{BB962C8B-B14F-4D97-AF65-F5344CB8AC3E}">
        <p14:creationId xmlns:p14="http://schemas.microsoft.com/office/powerpoint/2010/main" val="421005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reverse)">
    <p:bg>
      <p:bgPr>
        <a:solidFill>
          <a:schemeClr val="tx2"/>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39752" y="2679171"/>
            <a:ext cx="11112494" cy="640560"/>
          </a:xfrm>
        </p:spPr>
        <p:txBody>
          <a:bodyPr anchor="b">
            <a:spAutoFit/>
          </a:bodyPr>
          <a:lstStyle>
            <a:lvl1pPr marL="0" marR="0" indent="0" algn="l" defTabSz="1218987" rtl="0" eaLnBrk="1" fontAlgn="auto" latinLnBrk="0" hangingPunct="1">
              <a:lnSpc>
                <a:spcPct val="90000"/>
              </a:lnSpc>
              <a:spcBef>
                <a:spcPct val="0"/>
              </a:spcBef>
              <a:spcAft>
                <a:spcPts val="0"/>
              </a:spcAft>
              <a:buClrTx/>
              <a:buSzTx/>
              <a:buFontTx/>
              <a:buNone/>
              <a:tabLst/>
              <a:defRPr sz="4500">
                <a:solidFill>
                  <a:schemeClr val="bg1"/>
                </a:solidFill>
              </a:defRPr>
            </a:lvl1pPr>
          </a:lstStyle>
          <a:p>
            <a:pPr marL="0" marR="0" lvl="0" indent="0" algn="l" defTabSz="1218987" rtl="0" eaLnBrk="1" fontAlgn="auto" latinLnBrk="0" hangingPunct="1">
              <a:lnSpc>
                <a:spcPct val="90000"/>
              </a:lnSpc>
              <a:spcBef>
                <a:spcPct val="0"/>
              </a:spcBef>
              <a:spcAft>
                <a:spcPts val="0"/>
              </a:spcAft>
              <a:buClrTx/>
              <a:buSzTx/>
              <a:buFontTx/>
              <a:buNone/>
              <a:tabLst/>
              <a:defRPr/>
            </a:pPr>
            <a:r>
              <a:rPr lang="en-US" dirty="0"/>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752" y="3421552"/>
            <a:ext cx="11112494" cy="369332"/>
          </a:xfrm>
          <a:prstGeom prst="rect">
            <a:avLst/>
          </a:prstGeom>
        </p:spPr>
        <p:txBody>
          <a:bodyPr>
            <a:spAutoFit/>
          </a:bodyPr>
          <a:lstStyle>
            <a:lvl1pPr marL="0" indent="0">
              <a:buNone/>
              <a:defRPr sz="2400">
                <a:solidFill>
                  <a:schemeClr val="bg1"/>
                </a:solidFill>
              </a:defRPr>
            </a:lvl1pPr>
          </a:lstStyle>
          <a:p>
            <a:pPr lvl="0"/>
            <a:r>
              <a:rPr lang="en-US" dirty="0"/>
              <a:t>Subhead 1</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752" y="4597181"/>
            <a:ext cx="11112494" cy="276999"/>
          </a:xfrm>
          <a:prstGeom prst="rect">
            <a:avLst/>
          </a:prstGeom>
        </p:spPr>
        <p:txBody>
          <a:bodyPr>
            <a:spAutoFit/>
          </a:bodyPr>
          <a:lstStyle>
            <a:lvl1pPr marL="0" indent="0">
              <a:buNone/>
              <a:defRPr sz="1800" b="0" i="0">
                <a:solidFill>
                  <a:schemeClr val="bg1"/>
                </a:solidFill>
                <a:latin typeface="+mn-lt"/>
                <a:cs typeface="Poppins" pitchFamily="2" charset="77"/>
              </a:defRPr>
            </a:lvl1pPr>
          </a:lstStyle>
          <a:p>
            <a:pPr lvl="0"/>
            <a:r>
              <a:rPr lang="en-US" dirty="0"/>
              <a:t>Presenter’s name</a:t>
            </a:r>
          </a:p>
        </p:txBody>
      </p:sp>
      <p:pic>
        <p:nvPicPr>
          <p:cNvPr id="9" name="Picture 8">
            <a:extLst>
              <a:ext uri="{FF2B5EF4-FFF2-40B4-BE49-F238E27FC236}">
                <a16:creationId xmlns:a16="http://schemas.microsoft.com/office/drawing/2014/main" id="{8B36A06A-DA34-8F4F-84A8-8208C86089E5}"/>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7633979" y="450001"/>
            <a:ext cx="4016603" cy="631817"/>
          </a:xfrm>
          <a:prstGeom prst="rect">
            <a:avLst/>
          </a:prstGeom>
        </p:spPr>
      </p:pic>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891" y="6302030"/>
            <a:ext cx="3725245" cy="165100"/>
          </a:xfrm>
          <a:prstGeom prst="rect">
            <a:avLst/>
          </a:prstGeom>
        </p:spPr>
        <p:txBody>
          <a:bodyPr/>
          <a:lstStyle>
            <a:lvl1pPr marL="0" indent="0">
              <a:buNone/>
              <a:defRPr sz="1000">
                <a:solidFill>
                  <a:schemeClr val="bg1"/>
                </a:solidFill>
                <a:latin typeface="+mn-lt"/>
              </a:defRPr>
            </a:lvl1pPr>
          </a:lstStyle>
          <a:p>
            <a:pPr lvl="0"/>
            <a:fld id="{EA41576A-A317-4C82-ABED-EE6260F94C3F}" type="datetime4">
              <a:rPr lang="en-US" smtClean="0"/>
              <a:t>September 13, 2019</a:t>
            </a:fld>
            <a:endParaRPr lang="en-US" dirty="0"/>
          </a:p>
        </p:txBody>
      </p:sp>
      <p:sp>
        <p:nvSpPr>
          <p:cNvPr id="10" name="TextBox 9">
            <a:extLst>
              <a:ext uri="{FF2B5EF4-FFF2-40B4-BE49-F238E27FC236}">
                <a16:creationId xmlns:a16="http://schemas.microsoft.com/office/drawing/2014/main" id="{D44D6220-FFB6-48BC-8EC2-C9F7D79F5EBD}"/>
              </a:ext>
            </a:extLst>
          </p:cNvPr>
          <p:cNvSpPr txBox="1"/>
          <p:nvPr/>
        </p:nvSpPr>
        <p:spPr>
          <a:xfrm>
            <a:off x="4455173" y="6068933"/>
            <a:ext cx="7195408" cy="369332"/>
          </a:xfrm>
          <a:prstGeom prst="rect">
            <a:avLst/>
          </a:prstGeom>
          <a:noFill/>
        </p:spPr>
        <p:txBody>
          <a:bodyPr wrap="square" lIns="0" tIns="0" rIns="0" bIns="0" rtlCol="0">
            <a:spAutoFit/>
          </a:bodyPr>
          <a:lstStyle/>
          <a:p>
            <a:r>
              <a:rPr lang="en-US" sz="800" spc="-10" baseline="0" dirty="0">
                <a:solidFill>
                  <a:schemeClr val="bg1"/>
                </a:solidFill>
              </a:rPr>
              <a:t>Copyright 2020 Baker Hughes Company. All rights reserved. The information contained in this document is company confidential and proprietary property of Baker Hughes and its affiliates. It is to be used only for the benefit of Baker Hughes and may not be distributed, transmitted, reproduced, altered, or used for any purpose without the express written consent of Baker Hughes.</a:t>
            </a:r>
          </a:p>
        </p:txBody>
      </p:sp>
    </p:spTree>
    <p:extLst>
      <p:ext uri="{BB962C8B-B14F-4D97-AF65-F5344CB8AC3E}">
        <p14:creationId xmlns:p14="http://schemas.microsoft.com/office/powerpoint/2010/main" val="3033079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column text">
    <p:spTree>
      <p:nvGrpSpPr>
        <p:cNvPr id="1" name=""/>
        <p:cNvGrpSpPr/>
        <p:nvPr/>
      </p:nvGrpSpPr>
      <p:grpSpPr>
        <a:xfrm>
          <a:off x="0" y="0"/>
          <a:ext cx="0" cy="0"/>
          <a:chOff x="0" y="0"/>
          <a:chExt cx="0" cy="0"/>
        </a:xfrm>
      </p:grpSpPr>
      <p:sp>
        <p:nvSpPr>
          <p:cNvPr id="12" name="Text Placeholder 9">
            <a:extLst>
              <a:ext uri="{FF2B5EF4-FFF2-40B4-BE49-F238E27FC236}">
                <a16:creationId xmlns:a16="http://schemas.microsoft.com/office/drawing/2014/main" id="{BA5AE212-B438-7247-B851-4B50F1ADF925}"/>
              </a:ext>
            </a:extLst>
          </p:cNvPr>
          <p:cNvSpPr>
            <a:spLocks noGrp="1"/>
          </p:cNvSpPr>
          <p:nvPr>
            <p:ph type="body" sz="quarter" idx="16" hasCustomPrompt="1"/>
          </p:nvPr>
        </p:nvSpPr>
        <p:spPr>
          <a:xfrm>
            <a:off x="3378751"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3" name="Text Placeholder 9">
            <a:extLst>
              <a:ext uri="{FF2B5EF4-FFF2-40B4-BE49-F238E27FC236}">
                <a16:creationId xmlns:a16="http://schemas.microsoft.com/office/drawing/2014/main" id="{8702DE56-D42A-E643-A1D3-2F8FC90CE9CD}"/>
              </a:ext>
            </a:extLst>
          </p:cNvPr>
          <p:cNvSpPr>
            <a:spLocks noGrp="1"/>
          </p:cNvSpPr>
          <p:nvPr>
            <p:ph type="body" sz="quarter" idx="17" hasCustomPrompt="1"/>
          </p:nvPr>
        </p:nvSpPr>
        <p:spPr>
          <a:xfrm>
            <a:off x="6217361"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4" name="Text Placeholder 9">
            <a:extLst>
              <a:ext uri="{FF2B5EF4-FFF2-40B4-BE49-F238E27FC236}">
                <a16:creationId xmlns:a16="http://schemas.microsoft.com/office/drawing/2014/main" id="{511FF0B5-4C23-4B4F-8089-816FFC5F4D59}"/>
              </a:ext>
            </a:extLst>
          </p:cNvPr>
          <p:cNvSpPr>
            <a:spLocks noGrp="1"/>
          </p:cNvSpPr>
          <p:nvPr>
            <p:ph type="body" sz="quarter" idx="18" hasCustomPrompt="1"/>
          </p:nvPr>
        </p:nvSpPr>
        <p:spPr>
          <a:xfrm>
            <a:off x="9055970"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6" name="Slide Number Placeholder 5">
            <a:extLst>
              <a:ext uri="{FF2B5EF4-FFF2-40B4-BE49-F238E27FC236}">
                <a16:creationId xmlns:a16="http://schemas.microsoft.com/office/drawing/2014/main" id="{8D4CBF34-7884-9144-B76A-249853A107DB}"/>
              </a:ext>
            </a:extLst>
          </p:cNvPr>
          <p:cNvSpPr>
            <a:spLocks noGrp="1"/>
          </p:cNvSpPr>
          <p:nvPr>
            <p:ph type="sldNum" sz="quarter" idx="20"/>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40B923AF-A6E4-6146-938C-9385E0A47A91}"/>
              </a:ext>
            </a:extLst>
          </p:cNvPr>
          <p:cNvSpPr>
            <a:spLocks noGrp="1"/>
          </p:cNvSpPr>
          <p:nvPr>
            <p:ph type="title" hasCustomPrompt="1"/>
          </p:nvPr>
        </p:nvSpPr>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41D2E66B-4AAB-424D-AD5B-425E5EA9AA31}"/>
              </a:ext>
            </a:extLst>
          </p:cNvPr>
          <p:cNvSpPr>
            <a:spLocks noGrp="1"/>
          </p:cNvSpPr>
          <p:nvPr>
            <p:ph type="ftr" sz="quarter" idx="21"/>
          </p:nvPr>
        </p:nvSpPr>
        <p:spPr/>
        <p:txBody>
          <a:bodyPr/>
          <a:lstStyle/>
          <a:p>
            <a:endParaRPr lang="en-US"/>
          </a:p>
        </p:txBody>
      </p:sp>
      <p:sp>
        <p:nvSpPr>
          <p:cNvPr id="22" name="Text Placeholder 9">
            <a:extLst>
              <a:ext uri="{FF2B5EF4-FFF2-40B4-BE49-F238E27FC236}">
                <a16:creationId xmlns:a16="http://schemas.microsoft.com/office/drawing/2014/main" id="{B7F12E13-73F3-2948-AA2B-D748A576FB77}"/>
              </a:ext>
            </a:extLst>
          </p:cNvPr>
          <p:cNvSpPr>
            <a:spLocks noGrp="1"/>
          </p:cNvSpPr>
          <p:nvPr>
            <p:ph type="body" sz="quarter" idx="22" hasCustomPrompt="1"/>
          </p:nvPr>
        </p:nvSpPr>
        <p:spPr>
          <a:xfrm>
            <a:off x="528792"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Tree>
    <p:extLst>
      <p:ext uri="{BB962C8B-B14F-4D97-AF65-F5344CB8AC3E}">
        <p14:creationId xmlns:p14="http://schemas.microsoft.com/office/powerpoint/2010/main" val="196889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column text + ima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FAB3872-610F-2C43-A210-3FDC8EF7DE74}"/>
              </a:ext>
            </a:extLst>
          </p:cNvPr>
          <p:cNvSpPr>
            <a:spLocks noGrp="1"/>
          </p:cNvSpPr>
          <p:nvPr>
            <p:ph type="sldNum" sz="quarter" idx="30"/>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B0383502-25BE-654A-BA01-D0958CD25927}"/>
              </a:ext>
            </a:extLst>
          </p:cNvPr>
          <p:cNvSpPr>
            <a:spLocks noGrp="1"/>
          </p:cNvSpPr>
          <p:nvPr>
            <p:ph type="title" hasCustomPrompt="1"/>
          </p:nvPr>
        </p:nvSpPr>
        <p:spPr>
          <a:xfrm>
            <a:off x="540141" y="630001"/>
            <a:ext cx="11112494" cy="455509"/>
          </a:xfrm>
        </p:spPr>
        <p:txBody>
          <a:bodyPr/>
          <a:lstStyle>
            <a:lvl1pPr>
              <a:defRPr>
                <a:solidFill>
                  <a:schemeClr val="accent2"/>
                </a:solidFill>
              </a:defRPr>
            </a:lvl1pPr>
          </a:lstStyle>
          <a:p>
            <a:r>
              <a:rPr lang="en-US" dirty="0"/>
              <a:t>Slide title</a:t>
            </a:r>
          </a:p>
        </p:txBody>
      </p:sp>
      <p:sp>
        <p:nvSpPr>
          <p:cNvPr id="15" name="Text Placeholder 9">
            <a:extLst>
              <a:ext uri="{FF2B5EF4-FFF2-40B4-BE49-F238E27FC236}">
                <a16:creationId xmlns:a16="http://schemas.microsoft.com/office/drawing/2014/main" id="{E2E16837-DE39-D149-86E3-3191148DC74C}"/>
              </a:ext>
            </a:extLst>
          </p:cNvPr>
          <p:cNvSpPr>
            <a:spLocks noGrp="1"/>
          </p:cNvSpPr>
          <p:nvPr>
            <p:ph type="body" sz="quarter" idx="13" hasCustomPrompt="1"/>
          </p:nvPr>
        </p:nvSpPr>
        <p:spPr>
          <a:xfrm>
            <a:off x="540141" y="4078800"/>
            <a:ext cx="5041313"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16" name="Picture Placeholder 8">
            <a:extLst>
              <a:ext uri="{FF2B5EF4-FFF2-40B4-BE49-F238E27FC236}">
                <a16:creationId xmlns:a16="http://schemas.microsoft.com/office/drawing/2014/main" id="{66489298-2967-5B4B-A6A7-063622B511F1}"/>
              </a:ext>
            </a:extLst>
          </p:cNvPr>
          <p:cNvSpPr>
            <a:spLocks noGrp="1"/>
          </p:cNvSpPr>
          <p:nvPr>
            <p:ph type="pic" sz="quarter" idx="40" hasCustomPrompt="1"/>
          </p:nvPr>
        </p:nvSpPr>
        <p:spPr>
          <a:xfrm>
            <a:off x="539752" y="2098800"/>
            <a:ext cx="5041313"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18" name="Text Placeholder 6">
            <a:extLst>
              <a:ext uri="{FF2B5EF4-FFF2-40B4-BE49-F238E27FC236}">
                <a16:creationId xmlns:a16="http://schemas.microsoft.com/office/drawing/2014/main" id="{3D85FDFB-BAA2-C542-AE9C-F5D528382FD7}"/>
              </a:ext>
            </a:extLst>
          </p:cNvPr>
          <p:cNvSpPr>
            <a:spLocks noGrp="1"/>
          </p:cNvSpPr>
          <p:nvPr>
            <p:ph type="body" sz="quarter" idx="20" hasCustomPrompt="1"/>
          </p:nvPr>
        </p:nvSpPr>
        <p:spPr>
          <a:xfrm>
            <a:off x="539752" y="1559708"/>
            <a:ext cx="5041313" cy="540000"/>
          </a:xfrm>
          <a:prstGeom prst="rect">
            <a:avLst/>
          </a:prstGeom>
          <a:solidFill>
            <a:schemeClr val="tx2"/>
          </a:solidFill>
        </p:spPr>
        <p:txBody>
          <a:bodyPr anchor="ctr"/>
          <a:lstStyle>
            <a:lvl1pPr marL="0" indent="0" algn="ctr">
              <a:buNone/>
              <a:defRPr sz="1600" b="0">
                <a:solidFill>
                  <a:schemeClr val="bg1"/>
                </a:solidFill>
                <a:latin typeface="+mj-lt"/>
              </a:defRPr>
            </a:lvl1pPr>
          </a:lstStyle>
          <a:p>
            <a:pPr lvl="0"/>
            <a:r>
              <a:rPr lang="en-US" dirty="0"/>
              <a:t>Column title</a:t>
            </a:r>
          </a:p>
        </p:txBody>
      </p:sp>
      <p:sp>
        <p:nvSpPr>
          <p:cNvPr id="19" name="Text Placeholder 9">
            <a:extLst>
              <a:ext uri="{FF2B5EF4-FFF2-40B4-BE49-F238E27FC236}">
                <a16:creationId xmlns:a16="http://schemas.microsoft.com/office/drawing/2014/main" id="{FFB49330-CF45-214A-ACF0-62E13EA2BCC4}"/>
              </a:ext>
            </a:extLst>
          </p:cNvPr>
          <p:cNvSpPr>
            <a:spLocks noGrp="1"/>
          </p:cNvSpPr>
          <p:nvPr>
            <p:ph type="body" sz="quarter" idx="41" hasCustomPrompt="1"/>
          </p:nvPr>
        </p:nvSpPr>
        <p:spPr>
          <a:xfrm>
            <a:off x="6611322" y="4078800"/>
            <a:ext cx="5041313"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0" name="Picture Placeholder 8">
            <a:extLst>
              <a:ext uri="{FF2B5EF4-FFF2-40B4-BE49-F238E27FC236}">
                <a16:creationId xmlns:a16="http://schemas.microsoft.com/office/drawing/2014/main" id="{4EE35739-93BB-684C-83F4-60BC6A00DD4F}"/>
              </a:ext>
            </a:extLst>
          </p:cNvPr>
          <p:cNvSpPr>
            <a:spLocks noGrp="1"/>
          </p:cNvSpPr>
          <p:nvPr>
            <p:ph type="pic" sz="quarter" idx="42" hasCustomPrompt="1"/>
          </p:nvPr>
        </p:nvSpPr>
        <p:spPr>
          <a:xfrm>
            <a:off x="6611322" y="2098800"/>
            <a:ext cx="5041313"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1" name="Text Placeholder 6">
            <a:extLst>
              <a:ext uri="{FF2B5EF4-FFF2-40B4-BE49-F238E27FC236}">
                <a16:creationId xmlns:a16="http://schemas.microsoft.com/office/drawing/2014/main" id="{3886E6EC-EB59-0348-ABF9-E79B4F47933A}"/>
              </a:ext>
            </a:extLst>
          </p:cNvPr>
          <p:cNvSpPr>
            <a:spLocks noGrp="1"/>
          </p:cNvSpPr>
          <p:nvPr>
            <p:ph type="body" sz="quarter" idx="43" hasCustomPrompt="1"/>
          </p:nvPr>
        </p:nvSpPr>
        <p:spPr>
          <a:xfrm>
            <a:off x="6611322" y="1559708"/>
            <a:ext cx="5041313" cy="540000"/>
          </a:xfrm>
          <a:prstGeom prst="rect">
            <a:avLst/>
          </a:prstGeom>
          <a:solidFill>
            <a:schemeClr val="tx2"/>
          </a:solidFill>
        </p:spPr>
        <p:txBody>
          <a:bodyPr anchor="ctr"/>
          <a:lstStyle>
            <a:lvl1pPr marL="0" indent="0" algn="ctr">
              <a:buNone/>
              <a:defRPr sz="1600" b="0">
                <a:solidFill>
                  <a:schemeClr val="bg1"/>
                </a:solidFill>
                <a:latin typeface="+mj-lt"/>
              </a:defRPr>
            </a:lvl1pPr>
          </a:lstStyle>
          <a:p>
            <a:pPr lvl="0"/>
            <a:r>
              <a:rPr lang="en-US" dirty="0"/>
              <a:t>Column title</a:t>
            </a:r>
          </a:p>
        </p:txBody>
      </p:sp>
      <p:sp>
        <p:nvSpPr>
          <p:cNvPr id="2" name="Footer Placeholder 1">
            <a:extLst>
              <a:ext uri="{FF2B5EF4-FFF2-40B4-BE49-F238E27FC236}">
                <a16:creationId xmlns:a16="http://schemas.microsoft.com/office/drawing/2014/main" id="{BD1DE2A0-27BD-46BF-B880-39C92913DA79}"/>
              </a:ext>
            </a:extLst>
          </p:cNvPr>
          <p:cNvSpPr>
            <a:spLocks noGrp="1"/>
          </p:cNvSpPr>
          <p:nvPr>
            <p:ph type="ftr" sz="quarter" idx="44"/>
          </p:nvPr>
        </p:nvSpPr>
        <p:spPr/>
        <p:txBody>
          <a:bodyPr/>
          <a:lstStyle/>
          <a:p>
            <a:endParaRPr lang="en-US"/>
          </a:p>
        </p:txBody>
      </p:sp>
    </p:spTree>
    <p:extLst>
      <p:ext uri="{BB962C8B-B14F-4D97-AF65-F5344CB8AC3E}">
        <p14:creationId xmlns:p14="http://schemas.microsoft.com/office/powerpoint/2010/main" val="262739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column text + imag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F03ACF-2F4C-F843-BD56-23062E6A1EA2}"/>
              </a:ext>
            </a:extLst>
          </p:cNvPr>
          <p:cNvSpPr>
            <a:spLocks noGrp="1"/>
          </p:cNvSpPr>
          <p:nvPr>
            <p:ph type="sldNum" sz="quarter" idx="26"/>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07C64916-CC9F-CB48-AD5C-57D5BC14D1C1}"/>
              </a:ext>
            </a:extLst>
          </p:cNvPr>
          <p:cNvSpPr>
            <a:spLocks noGrp="1"/>
          </p:cNvSpPr>
          <p:nvPr>
            <p:ph type="title" hasCustomPrompt="1"/>
          </p:nvPr>
        </p:nvSpPr>
        <p:spPr>
          <a:xfrm>
            <a:off x="540141" y="630001"/>
            <a:ext cx="11112494" cy="455509"/>
          </a:xfrm>
        </p:spPr>
        <p:txBody>
          <a:bodyPr/>
          <a:lstStyle>
            <a:lvl1pPr>
              <a:defRPr>
                <a:solidFill>
                  <a:schemeClr val="accent2"/>
                </a:solidFill>
              </a:defRPr>
            </a:lvl1pPr>
          </a:lstStyle>
          <a:p>
            <a:r>
              <a:rPr lang="en-US" dirty="0"/>
              <a:t>Slide title</a:t>
            </a:r>
          </a:p>
        </p:txBody>
      </p:sp>
      <p:sp>
        <p:nvSpPr>
          <p:cNvPr id="22" name="Text Placeholder 9">
            <a:extLst>
              <a:ext uri="{FF2B5EF4-FFF2-40B4-BE49-F238E27FC236}">
                <a16:creationId xmlns:a16="http://schemas.microsoft.com/office/drawing/2014/main" id="{ACCA8051-05E2-4841-B620-C25D88B71B10}"/>
              </a:ext>
            </a:extLst>
          </p:cNvPr>
          <p:cNvSpPr>
            <a:spLocks noGrp="1"/>
          </p:cNvSpPr>
          <p:nvPr>
            <p:ph type="body" sz="quarter" idx="13" hasCustomPrompt="1"/>
          </p:nvPr>
        </p:nvSpPr>
        <p:spPr>
          <a:xfrm>
            <a:off x="540140" y="4078800"/>
            <a:ext cx="332366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3" name="Picture Placeholder 8">
            <a:extLst>
              <a:ext uri="{FF2B5EF4-FFF2-40B4-BE49-F238E27FC236}">
                <a16:creationId xmlns:a16="http://schemas.microsoft.com/office/drawing/2014/main" id="{00910E6B-FD72-804D-A9D2-72F936F8EA04}"/>
              </a:ext>
            </a:extLst>
          </p:cNvPr>
          <p:cNvSpPr>
            <a:spLocks noGrp="1"/>
          </p:cNvSpPr>
          <p:nvPr>
            <p:ph type="pic" sz="quarter" idx="40" hasCustomPrompt="1"/>
          </p:nvPr>
        </p:nvSpPr>
        <p:spPr>
          <a:xfrm>
            <a:off x="539752" y="2098800"/>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4" name="Text Placeholder 6">
            <a:extLst>
              <a:ext uri="{FF2B5EF4-FFF2-40B4-BE49-F238E27FC236}">
                <a16:creationId xmlns:a16="http://schemas.microsoft.com/office/drawing/2014/main" id="{3B316823-E02D-334E-ADBC-8E1B2D01BCB2}"/>
              </a:ext>
            </a:extLst>
          </p:cNvPr>
          <p:cNvSpPr>
            <a:spLocks noGrp="1"/>
          </p:cNvSpPr>
          <p:nvPr>
            <p:ph type="body" sz="quarter" idx="20" hasCustomPrompt="1"/>
          </p:nvPr>
        </p:nvSpPr>
        <p:spPr>
          <a:xfrm>
            <a:off x="539752" y="1559708"/>
            <a:ext cx="332366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5" name="Text Placeholder 9">
            <a:extLst>
              <a:ext uri="{FF2B5EF4-FFF2-40B4-BE49-F238E27FC236}">
                <a16:creationId xmlns:a16="http://schemas.microsoft.com/office/drawing/2014/main" id="{2485DE50-CA50-194E-96B0-04CBD8B92A4E}"/>
              </a:ext>
            </a:extLst>
          </p:cNvPr>
          <p:cNvSpPr>
            <a:spLocks noGrp="1"/>
          </p:cNvSpPr>
          <p:nvPr>
            <p:ph type="body" sz="quarter" idx="41" hasCustomPrompt="1"/>
          </p:nvPr>
        </p:nvSpPr>
        <p:spPr>
          <a:xfrm>
            <a:off x="4434555" y="4078800"/>
            <a:ext cx="332366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6" name="Picture Placeholder 8">
            <a:extLst>
              <a:ext uri="{FF2B5EF4-FFF2-40B4-BE49-F238E27FC236}">
                <a16:creationId xmlns:a16="http://schemas.microsoft.com/office/drawing/2014/main" id="{97292E1A-EC45-C44F-9DF9-E58F6C63DB3E}"/>
              </a:ext>
            </a:extLst>
          </p:cNvPr>
          <p:cNvSpPr>
            <a:spLocks noGrp="1"/>
          </p:cNvSpPr>
          <p:nvPr>
            <p:ph type="pic" sz="quarter" idx="42" hasCustomPrompt="1"/>
          </p:nvPr>
        </p:nvSpPr>
        <p:spPr>
          <a:xfrm>
            <a:off x="4434555" y="2098800"/>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7" name="Text Placeholder 6">
            <a:extLst>
              <a:ext uri="{FF2B5EF4-FFF2-40B4-BE49-F238E27FC236}">
                <a16:creationId xmlns:a16="http://schemas.microsoft.com/office/drawing/2014/main" id="{BCE2AE9D-754A-9E44-912D-F270F73EBAFE}"/>
              </a:ext>
            </a:extLst>
          </p:cNvPr>
          <p:cNvSpPr>
            <a:spLocks noGrp="1"/>
          </p:cNvSpPr>
          <p:nvPr>
            <p:ph type="body" sz="quarter" idx="43" hasCustomPrompt="1"/>
          </p:nvPr>
        </p:nvSpPr>
        <p:spPr>
          <a:xfrm>
            <a:off x="4434555" y="1559708"/>
            <a:ext cx="332366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8" name="Text Placeholder 9">
            <a:extLst>
              <a:ext uri="{FF2B5EF4-FFF2-40B4-BE49-F238E27FC236}">
                <a16:creationId xmlns:a16="http://schemas.microsoft.com/office/drawing/2014/main" id="{4B9BD494-A61D-934D-95C5-22C8495F19FC}"/>
              </a:ext>
            </a:extLst>
          </p:cNvPr>
          <p:cNvSpPr>
            <a:spLocks noGrp="1"/>
          </p:cNvSpPr>
          <p:nvPr>
            <p:ph type="body" sz="quarter" idx="44" hasCustomPrompt="1"/>
          </p:nvPr>
        </p:nvSpPr>
        <p:spPr>
          <a:xfrm>
            <a:off x="8328969" y="4078800"/>
            <a:ext cx="332366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9" name="Picture Placeholder 8">
            <a:extLst>
              <a:ext uri="{FF2B5EF4-FFF2-40B4-BE49-F238E27FC236}">
                <a16:creationId xmlns:a16="http://schemas.microsoft.com/office/drawing/2014/main" id="{E662092C-B69C-D24F-BA28-E286481213BC}"/>
              </a:ext>
            </a:extLst>
          </p:cNvPr>
          <p:cNvSpPr>
            <a:spLocks noGrp="1"/>
          </p:cNvSpPr>
          <p:nvPr>
            <p:ph type="pic" sz="quarter" idx="45" hasCustomPrompt="1"/>
          </p:nvPr>
        </p:nvSpPr>
        <p:spPr>
          <a:xfrm>
            <a:off x="8328969" y="2098800"/>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30" name="Text Placeholder 6">
            <a:extLst>
              <a:ext uri="{FF2B5EF4-FFF2-40B4-BE49-F238E27FC236}">
                <a16:creationId xmlns:a16="http://schemas.microsoft.com/office/drawing/2014/main" id="{C93880F7-08AD-DE4C-A1CF-DA9FCAD05CD0}"/>
              </a:ext>
            </a:extLst>
          </p:cNvPr>
          <p:cNvSpPr>
            <a:spLocks noGrp="1"/>
          </p:cNvSpPr>
          <p:nvPr>
            <p:ph type="body" sz="quarter" idx="46" hasCustomPrompt="1"/>
          </p:nvPr>
        </p:nvSpPr>
        <p:spPr>
          <a:xfrm>
            <a:off x="8328969" y="1559708"/>
            <a:ext cx="332366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 name="Footer Placeholder 1">
            <a:extLst>
              <a:ext uri="{FF2B5EF4-FFF2-40B4-BE49-F238E27FC236}">
                <a16:creationId xmlns:a16="http://schemas.microsoft.com/office/drawing/2014/main" id="{E8D72FA1-A2EB-4DE1-A8BC-06D72F176568}"/>
              </a:ext>
            </a:extLst>
          </p:cNvPr>
          <p:cNvSpPr>
            <a:spLocks noGrp="1"/>
          </p:cNvSpPr>
          <p:nvPr>
            <p:ph type="ftr" sz="quarter" idx="47"/>
          </p:nvPr>
        </p:nvSpPr>
        <p:spPr/>
        <p:txBody>
          <a:bodyPr/>
          <a:lstStyle/>
          <a:p>
            <a:endParaRPr lang="en-US"/>
          </a:p>
        </p:txBody>
      </p:sp>
    </p:spTree>
    <p:extLst>
      <p:ext uri="{BB962C8B-B14F-4D97-AF65-F5344CB8AC3E}">
        <p14:creationId xmlns:p14="http://schemas.microsoft.com/office/powerpoint/2010/main" val="403872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4-column text + image">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8B7FFF9E-6CB1-6A44-A57A-41A01129B1FE}"/>
              </a:ext>
            </a:extLst>
          </p:cNvPr>
          <p:cNvSpPr>
            <a:spLocks noGrp="1"/>
          </p:cNvSpPr>
          <p:nvPr>
            <p:ph type="body" sz="quarter" idx="13" hasCustomPrompt="1"/>
          </p:nvPr>
        </p:nvSpPr>
        <p:spPr>
          <a:xfrm>
            <a:off x="540141" y="4078800"/>
            <a:ext cx="259627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19" name="Text Placeholder 9">
            <a:extLst>
              <a:ext uri="{FF2B5EF4-FFF2-40B4-BE49-F238E27FC236}">
                <a16:creationId xmlns:a16="http://schemas.microsoft.com/office/drawing/2014/main" id="{CAF5B82F-C4B1-2042-8307-32852E71BC5E}"/>
              </a:ext>
            </a:extLst>
          </p:cNvPr>
          <p:cNvSpPr>
            <a:spLocks noGrp="1"/>
          </p:cNvSpPr>
          <p:nvPr>
            <p:ph type="body" sz="quarter" idx="35" hasCustomPrompt="1"/>
          </p:nvPr>
        </p:nvSpPr>
        <p:spPr>
          <a:xfrm>
            <a:off x="3378751" y="4078800"/>
            <a:ext cx="259627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0" name="Text Placeholder 9">
            <a:extLst>
              <a:ext uri="{FF2B5EF4-FFF2-40B4-BE49-F238E27FC236}">
                <a16:creationId xmlns:a16="http://schemas.microsoft.com/office/drawing/2014/main" id="{3BB99382-C4A4-8F4C-A7B1-37416B7748D2}"/>
              </a:ext>
            </a:extLst>
          </p:cNvPr>
          <p:cNvSpPr>
            <a:spLocks noGrp="1"/>
          </p:cNvSpPr>
          <p:nvPr>
            <p:ph type="body" sz="quarter" idx="36" hasCustomPrompt="1"/>
          </p:nvPr>
        </p:nvSpPr>
        <p:spPr>
          <a:xfrm>
            <a:off x="6217361" y="4078800"/>
            <a:ext cx="259627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21" name="Text Placeholder 9">
            <a:extLst>
              <a:ext uri="{FF2B5EF4-FFF2-40B4-BE49-F238E27FC236}">
                <a16:creationId xmlns:a16="http://schemas.microsoft.com/office/drawing/2014/main" id="{D98AE347-29B0-634C-A11B-707DEA866BF3}"/>
              </a:ext>
            </a:extLst>
          </p:cNvPr>
          <p:cNvSpPr>
            <a:spLocks noGrp="1"/>
          </p:cNvSpPr>
          <p:nvPr>
            <p:ph type="body" sz="quarter" idx="37" hasCustomPrompt="1"/>
          </p:nvPr>
        </p:nvSpPr>
        <p:spPr>
          <a:xfrm>
            <a:off x="9055970" y="4078800"/>
            <a:ext cx="2596276" cy="162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p:txBody>
      </p:sp>
      <p:sp>
        <p:nvSpPr>
          <p:cNvPr id="6" name="Slide Number Placeholder 5">
            <a:extLst>
              <a:ext uri="{FF2B5EF4-FFF2-40B4-BE49-F238E27FC236}">
                <a16:creationId xmlns:a16="http://schemas.microsoft.com/office/drawing/2014/main" id="{98E6AE02-8109-F541-B5B5-9AFA5637FEC1}"/>
              </a:ext>
            </a:extLst>
          </p:cNvPr>
          <p:cNvSpPr>
            <a:spLocks noGrp="1"/>
          </p:cNvSpPr>
          <p:nvPr>
            <p:ph type="sldNum" sz="quarter" idx="39"/>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95F833E4-F299-DC4B-B8FF-F6B08D7D913C}"/>
              </a:ext>
            </a:extLst>
          </p:cNvPr>
          <p:cNvSpPr>
            <a:spLocks noGrp="1"/>
          </p:cNvSpPr>
          <p:nvPr>
            <p:ph type="title" hasCustomPrompt="1"/>
          </p:nvPr>
        </p:nvSpPr>
        <p:spPr>
          <a:xfrm>
            <a:off x="540141" y="630001"/>
            <a:ext cx="11112494" cy="455509"/>
          </a:xfrm>
        </p:spPr>
        <p:txBody>
          <a:bodyPr/>
          <a:lstStyle>
            <a:lvl1pPr>
              <a:defRPr>
                <a:solidFill>
                  <a:schemeClr val="accent2"/>
                </a:solidFill>
              </a:defRPr>
            </a:lvl1pPr>
          </a:lstStyle>
          <a:p>
            <a:r>
              <a:rPr lang="en-US" dirty="0"/>
              <a:t>Slide title</a:t>
            </a:r>
          </a:p>
        </p:txBody>
      </p:sp>
      <p:sp>
        <p:nvSpPr>
          <p:cNvPr id="22" name="Picture Placeholder 8">
            <a:extLst>
              <a:ext uri="{FF2B5EF4-FFF2-40B4-BE49-F238E27FC236}">
                <a16:creationId xmlns:a16="http://schemas.microsoft.com/office/drawing/2014/main" id="{67CD5BC8-841B-AF4E-AA3B-3251F6286F75}"/>
              </a:ext>
            </a:extLst>
          </p:cNvPr>
          <p:cNvSpPr>
            <a:spLocks noGrp="1"/>
          </p:cNvSpPr>
          <p:nvPr>
            <p:ph type="pic" sz="quarter" idx="40" hasCustomPrompt="1"/>
          </p:nvPr>
        </p:nvSpPr>
        <p:spPr>
          <a:xfrm>
            <a:off x="539753" y="2098800"/>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3" name="Picture Placeholder 8">
            <a:extLst>
              <a:ext uri="{FF2B5EF4-FFF2-40B4-BE49-F238E27FC236}">
                <a16:creationId xmlns:a16="http://schemas.microsoft.com/office/drawing/2014/main" id="{AF3285C2-D53D-6944-9FE6-AC145C61AC46}"/>
              </a:ext>
            </a:extLst>
          </p:cNvPr>
          <p:cNvSpPr>
            <a:spLocks noGrp="1"/>
          </p:cNvSpPr>
          <p:nvPr>
            <p:ph type="pic" sz="quarter" idx="41" hasCustomPrompt="1"/>
          </p:nvPr>
        </p:nvSpPr>
        <p:spPr>
          <a:xfrm>
            <a:off x="3378492" y="2098800"/>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4" name="Picture Placeholder 8">
            <a:extLst>
              <a:ext uri="{FF2B5EF4-FFF2-40B4-BE49-F238E27FC236}">
                <a16:creationId xmlns:a16="http://schemas.microsoft.com/office/drawing/2014/main" id="{22633D8B-8D76-F646-98F0-10F1CA0B6FC7}"/>
              </a:ext>
            </a:extLst>
          </p:cNvPr>
          <p:cNvSpPr>
            <a:spLocks noGrp="1"/>
          </p:cNvSpPr>
          <p:nvPr>
            <p:ph type="pic" sz="quarter" idx="42" hasCustomPrompt="1"/>
          </p:nvPr>
        </p:nvSpPr>
        <p:spPr>
          <a:xfrm>
            <a:off x="6217231" y="2098800"/>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5" name="Picture Placeholder 8">
            <a:extLst>
              <a:ext uri="{FF2B5EF4-FFF2-40B4-BE49-F238E27FC236}">
                <a16:creationId xmlns:a16="http://schemas.microsoft.com/office/drawing/2014/main" id="{1ECBA903-36E1-8D40-828B-9E44A623C09F}"/>
              </a:ext>
            </a:extLst>
          </p:cNvPr>
          <p:cNvSpPr>
            <a:spLocks noGrp="1"/>
          </p:cNvSpPr>
          <p:nvPr>
            <p:ph type="pic" sz="quarter" idx="43" hasCustomPrompt="1"/>
          </p:nvPr>
        </p:nvSpPr>
        <p:spPr>
          <a:xfrm>
            <a:off x="9055970" y="2098800"/>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6" name="Text Placeholder 6">
            <a:extLst>
              <a:ext uri="{FF2B5EF4-FFF2-40B4-BE49-F238E27FC236}">
                <a16:creationId xmlns:a16="http://schemas.microsoft.com/office/drawing/2014/main" id="{1A976FFB-F50E-784B-A5E5-A3EC3114A35B}"/>
              </a:ext>
            </a:extLst>
          </p:cNvPr>
          <p:cNvSpPr>
            <a:spLocks noGrp="1"/>
          </p:cNvSpPr>
          <p:nvPr>
            <p:ph type="body" sz="quarter" idx="20" hasCustomPrompt="1"/>
          </p:nvPr>
        </p:nvSpPr>
        <p:spPr>
          <a:xfrm>
            <a:off x="539753" y="1559708"/>
            <a:ext cx="259627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7" name="Text Placeholder 6">
            <a:extLst>
              <a:ext uri="{FF2B5EF4-FFF2-40B4-BE49-F238E27FC236}">
                <a16:creationId xmlns:a16="http://schemas.microsoft.com/office/drawing/2014/main" id="{86A31B76-ACDE-FD42-8C92-DA1189E36299}"/>
              </a:ext>
            </a:extLst>
          </p:cNvPr>
          <p:cNvSpPr>
            <a:spLocks noGrp="1"/>
          </p:cNvSpPr>
          <p:nvPr>
            <p:ph type="body" sz="quarter" idx="44" hasCustomPrompt="1"/>
          </p:nvPr>
        </p:nvSpPr>
        <p:spPr>
          <a:xfrm>
            <a:off x="3378621" y="1559708"/>
            <a:ext cx="259627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8" name="Text Placeholder 6">
            <a:extLst>
              <a:ext uri="{FF2B5EF4-FFF2-40B4-BE49-F238E27FC236}">
                <a16:creationId xmlns:a16="http://schemas.microsoft.com/office/drawing/2014/main" id="{D3321DEC-DA6B-584D-8172-80D22DEFA37F}"/>
              </a:ext>
            </a:extLst>
          </p:cNvPr>
          <p:cNvSpPr>
            <a:spLocks noGrp="1"/>
          </p:cNvSpPr>
          <p:nvPr>
            <p:ph type="body" sz="quarter" idx="45" hasCustomPrompt="1"/>
          </p:nvPr>
        </p:nvSpPr>
        <p:spPr>
          <a:xfrm>
            <a:off x="6217489" y="1559708"/>
            <a:ext cx="259627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9" name="Text Placeholder 6">
            <a:extLst>
              <a:ext uri="{FF2B5EF4-FFF2-40B4-BE49-F238E27FC236}">
                <a16:creationId xmlns:a16="http://schemas.microsoft.com/office/drawing/2014/main" id="{235751F1-708F-6A41-8879-5FC5B0DD0EAA}"/>
              </a:ext>
            </a:extLst>
          </p:cNvPr>
          <p:cNvSpPr>
            <a:spLocks noGrp="1"/>
          </p:cNvSpPr>
          <p:nvPr>
            <p:ph type="body" sz="quarter" idx="46" hasCustomPrompt="1"/>
          </p:nvPr>
        </p:nvSpPr>
        <p:spPr>
          <a:xfrm>
            <a:off x="9056358" y="1559708"/>
            <a:ext cx="2596276" cy="540000"/>
          </a:xfrm>
          <a:prstGeom prst="rect">
            <a:avLst/>
          </a:prstGeom>
          <a:solidFill>
            <a:schemeClr val="tx2"/>
          </a:solidFill>
        </p:spPr>
        <p:txBody>
          <a:bodyPr anchor="ctr"/>
          <a:lstStyle>
            <a:lvl1pPr marL="0" indent="0" algn="ctr">
              <a:buNone/>
              <a:defRPr sz="1600">
                <a:solidFill>
                  <a:schemeClr val="bg1"/>
                </a:solidFill>
                <a:latin typeface="+mj-lt"/>
              </a:defRPr>
            </a:lvl1pPr>
          </a:lstStyle>
          <a:p>
            <a:pPr lvl="0"/>
            <a:r>
              <a:rPr lang="en-US" dirty="0"/>
              <a:t>Column title</a:t>
            </a:r>
          </a:p>
        </p:txBody>
      </p:sp>
      <p:sp>
        <p:nvSpPr>
          <p:cNvPr id="2" name="Footer Placeholder 1">
            <a:extLst>
              <a:ext uri="{FF2B5EF4-FFF2-40B4-BE49-F238E27FC236}">
                <a16:creationId xmlns:a16="http://schemas.microsoft.com/office/drawing/2014/main" id="{93F62A59-7F23-48A9-A24D-A1ABFE34D3DB}"/>
              </a:ext>
            </a:extLst>
          </p:cNvPr>
          <p:cNvSpPr>
            <a:spLocks noGrp="1"/>
          </p:cNvSpPr>
          <p:nvPr>
            <p:ph type="ftr" sz="quarter" idx="47"/>
          </p:nvPr>
        </p:nvSpPr>
        <p:spPr/>
        <p:txBody>
          <a:bodyPr/>
          <a:lstStyle/>
          <a:p>
            <a:endParaRPr lang="en-US"/>
          </a:p>
        </p:txBody>
      </p:sp>
    </p:spTree>
    <p:extLst>
      <p:ext uri="{BB962C8B-B14F-4D97-AF65-F5344CB8AC3E}">
        <p14:creationId xmlns:p14="http://schemas.microsoft.com/office/powerpoint/2010/main" val="3798163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column text with core shap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2B8AD0-69FC-EF49-9261-46FC888EF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2934"/>
            <a:ext cx="12192000" cy="5002497"/>
          </a:xfrm>
          <a:prstGeom prst="rect">
            <a:avLst/>
          </a:prstGeom>
        </p:spPr>
      </p:pic>
      <p:sp>
        <p:nvSpPr>
          <p:cNvPr id="18" name="Rectangle 17">
            <a:extLst>
              <a:ext uri="{FF2B5EF4-FFF2-40B4-BE49-F238E27FC236}">
                <a16:creationId xmlns:a16="http://schemas.microsoft.com/office/drawing/2014/main" id="{BFE6CD86-C57A-6D4D-8868-B67F0A270A3F}"/>
              </a:ext>
            </a:extLst>
          </p:cNvPr>
          <p:cNvSpPr/>
          <p:nvPr/>
        </p:nvSpPr>
        <p:spPr>
          <a:xfrm>
            <a:off x="539752" y="1559708"/>
            <a:ext cx="5041313" cy="4140000"/>
          </a:xfrm>
          <a:prstGeom prst="rect">
            <a:avLst/>
          </a:prstGeom>
          <a:solidFill>
            <a:schemeClr val="bg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Rectangle 18">
            <a:extLst>
              <a:ext uri="{FF2B5EF4-FFF2-40B4-BE49-F238E27FC236}">
                <a16:creationId xmlns:a16="http://schemas.microsoft.com/office/drawing/2014/main" id="{8B710D28-A266-E249-8501-607AD7E37BD4}"/>
              </a:ext>
            </a:extLst>
          </p:cNvPr>
          <p:cNvSpPr/>
          <p:nvPr/>
        </p:nvSpPr>
        <p:spPr>
          <a:xfrm>
            <a:off x="6610934" y="1559708"/>
            <a:ext cx="5041313" cy="4140000"/>
          </a:xfrm>
          <a:prstGeom prst="rect">
            <a:avLst/>
          </a:prstGeom>
          <a:solidFill>
            <a:schemeClr val="bg1"/>
          </a:solidFill>
          <a:ln w="95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Text Placeholder 9">
            <a:extLst>
              <a:ext uri="{FF2B5EF4-FFF2-40B4-BE49-F238E27FC236}">
                <a16:creationId xmlns:a16="http://schemas.microsoft.com/office/drawing/2014/main" id="{1E675AA1-11F2-6E46-BE9B-7F62136C8CCC}"/>
              </a:ext>
            </a:extLst>
          </p:cNvPr>
          <p:cNvSpPr>
            <a:spLocks noGrp="1"/>
          </p:cNvSpPr>
          <p:nvPr>
            <p:ph type="body" sz="quarter" idx="15" hasCustomPrompt="1"/>
          </p:nvPr>
        </p:nvSpPr>
        <p:spPr>
          <a:xfrm>
            <a:off x="899846" y="1919708"/>
            <a:ext cx="4321125"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145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21" name="Text Placeholder 9">
            <a:extLst>
              <a:ext uri="{FF2B5EF4-FFF2-40B4-BE49-F238E27FC236}">
                <a16:creationId xmlns:a16="http://schemas.microsoft.com/office/drawing/2014/main" id="{F8E294CD-00A3-3B45-9B94-98E59514EE3D}"/>
              </a:ext>
            </a:extLst>
          </p:cNvPr>
          <p:cNvSpPr>
            <a:spLocks noGrp="1"/>
          </p:cNvSpPr>
          <p:nvPr>
            <p:ph type="body" sz="quarter" idx="16" hasCustomPrompt="1"/>
          </p:nvPr>
        </p:nvSpPr>
        <p:spPr>
          <a:xfrm>
            <a:off x="6971028" y="1919708"/>
            <a:ext cx="4321125"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1450">
              <a:buFont typeface="Arial" panose="020B0604020202020204" pitchFamily="34" charset="0"/>
              <a:buChar char="•"/>
              <a:defRPr/>
            </a:lvl4pPr>
            <a:lvl5pPr marL="691200" indent="-171450">
              <a:buFont typeface="Cambria" panose="02040503050406030204" pitchFamily="18" charset="0"/>
              <a:buChar char="⎼"/>
              <a:defRPr/>
            </a:lvl5pPr>
            <a:lvl6pPr marL="864000" indent="-172800">
              <a:buFont typeface="Arial" panose="020B0604020202020204" pitchFamily="34" charset="0"/>
              <a:buChar char="•"/>
              <a:defRPr/>
            </a:lvl6pPr>
            <a:lvl7pPr>
              <a:defRPr/>
            </a:lvl7pPr>
          </a:lstStyle>
          <a:p>
            <a:pPr lvl="0"/>
            <a:r>
              <a:rPr lang="en-US" dirty="0"/>
              <a:t>Column title</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7" name="Slide Number Placeholder 6">
            <a:extLst>
              <a:ext uri="{FF2B5EF4-FFF2-40B4-BE49-F238E27FC236}">
                <a16:creationId xmlns:a16="http://schemas.microsoft.com/office/drawing/2014/main" id="{E92891AE-CEE5-354E-8B85-564881200EB5}"/>
              </a:ext>
            </a:extLst>
          </p:cNvPr>
          <p:cNvSpPr>
            <a:spLocks noGrp="1"/>
          </p:cNvSpPr>
          <p:nvPr>
            <p:ph type="sldNum" sz="quarter" idx="28"/>
          </p:nvPr>
        </p:nvSpPr>
        <p:spPr/>
        <p:txBody>
          <a:bodyPr/>
          <a:lstStyle/>
          <a:p>
            <a:fld id="{A1E75C85-0FFE-42B3-A42F-A8C66706BAB7}" type="slidenum">
              <a:rPr lang="en-US" smtClean="0"/>
              <a:t>‹#›</a:t>
            </a:fld>
            <a:endParaRPr lang="en-US"/>
          </a:p>
        </p:txBody>
      </p:sp>
      <p:sp>
        <p:nvSpPr>
          <p:cNvPr id="8" name="Title 7">
            <a:extLst>
              <a:ext uri="{FF2B5EF4-FFF2-40B4-BE49-F238E27FC236}">
                <a16:creationId xmlns:a16="http://schemas.microsoft.com/office/drawing/2014/main" id="{2E9DF625-D8A7-9D48-98B1-D17318C22D79}"/>
              </a:ext>
            </a:extLst>
          </p:cNvPr>
          <p:cNvSpPr>
            <a:spLocks noGrp="1"/>
          </p:cNvSpPr>
          <p:nvPr>
            <p:ph type="title" hasCustomPrompt="1"/>
          </p:nvPr>
        </p:nvSpPr>
        <p:spPr/>
        <p:txBody>
          <a:bodyPr/>
          <a:lstStyle>
            <a:lvl1pPr>
              <a:defRPr>
                <a:solidFill>
                  <a:schemeClr val="bg1"/>
                </a:solidFill>
              </a:defRPr>
            </a:lvl1pPr>
          </a:lstStyle>
          <a:p>
            <a:r>
              <a:rPr lang="en-US" dirty="0"/>
              <a:t>Slide title</a:t>
            </a:r>
          </a:p>
        </p:txBody>
      </p:sp>
      <p:sp>
        <p:nvSpPr>
          <p:cNvPr id="16" name="Picture Placeholder 8">
            <a:extLst>
              <a:ext uri="{FF2B5EF4-FFF2-40B4-BE49-F238E27FC236}">
                <a16:creationId xmlns:a16="http://schemas.microsoft.com/office/drawing/2014/main" id="{68F6F35D-803B-A74B-A083-051A2A962B69}"/>
              </a:ext>
            </a:extLst>
          </p:cNvPr>
          <p:cNvSpPr>
            <a:spLocks noGrp="1"/>
          </p:cNvSpPr>
          <p:nvPr>
            <p:ph type="pic" sz="quarter" idx="39" hasCustomPrompt="1"/>
          </p:nvPr>
        </p:nvSpPr>
        <p:spPr>
          <a:xfrm>
            <a:off x="539752" y="4079708"/>
            <a:ext cx="5041313"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17" name="Picture Placeholder 8">
            <a:extLst>
              <a:ext uri="{FF2B5EF4-FFF2-40B4-BE49-F238E27FC236}">
                <a16:creationId xmlns:a16="http://schemas.microsoft.com/office/drawing/2014/main" id="{3FA207DE-62CD-B949-BD91-26F4572CA971}"/>
              </a:ext>
            </a:extLst>
          </p:cNvPr>
          <p:cNvSpPr>
            <a:spLocks noGrp="1"/>
          </p:cNvSpPr>
          <p:nvPr>
            <p:ph type="pic" sz="quarter" idx="40" hasCustomPrompt="1"/>
          </p:nvPr>
        </p:nvSpPr>
        <p:spPr>
          <a:xfrm>
            <a:off x="6610934" y="4079708"/>
            <a:ext cx="5041313"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pic>
        <p:nvPicPr>
          <p:cNvPr id="13" name="Picture 12">
            <a:extLst>
              <a:ext uri="{FF2B5EF4-FFF2-40B4-BE49-F238E27FC236}">
                <a16:creationId xmlns:a16="http://schemas.microsoft.com/office/drawing/2014/main" id="{598C5C80-48F5-4705-81E3-99F18AEA114C}"/>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822970" y="6193899"/>
            <a:ext cx="1829276" cy="287748"/>
          </a:xfrm>
          <a:prstGeom prst="rect">
            <a:avLst/>
          </a:prstGeom>
        </p:spPr>
      </p:pic>
      <p:sp>
        <p:nvSpPr>
          <p:cNvPr id="2" name="Footer Placeholder 1">
            <a:extLst>
              <a:ext uri="{FF2B5EF4-FFF2-40B4-BE49-F238E27FC236}">
                <a16:creationId xmlns:a16="http://schemas.microsoft.com/office/drawing/2014/main" id="{F2E2313D-F2CE-40CB-B3F2-316C78D1FBF9}"/>
              </a:ext>
            </a:extLst>
          </p:cNvPr>
          <p:cNvSpPr>
            <a:spLocks noGrp="1"/>
          </p:cNvSpPr>
          <p:nvPr>
            <p:ph type="ftr" sz="quarter" idx="41"/>
          </p:nvPr>
        </p:nvSpPr>
        <p:spPr/>
        <p:txBody>
          <a:bodyPr/>
          <a:lstStyle/>
          <a:p>
            <a:endParaRPr lang="en-US"/>
          </a:p>
        </p:txBody>
      </p:sp>
    </p:spTree>
    <p:extLst>
      <p:ext uri="{BB962C8B-B14F-4D97-AF65-F5344CB8AC3E}">
        <p14:creationId xmlns:p14="http://schemas.microsoft.com/office/powerpoint/2010/main" val="131008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column text with core shape">
    <p:bg>
      <p:bgPr>
        <a:solidFill>
          <a:schemeClr val="tx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C1245DC-9747-4149-A162-F29CA118ED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2934"/>
            <a:ext cx="12192000" cy="5002497"/>
          </a:xfrm>
          <a:prstGeom prst="rect">
            <a:avLst/>
          </a:prstGeom>
        </p:spPr>
      </p:pic>
      <p:sp>
        <p:nvSpPr>
          <p:cNvPr id="24" name="Rectangle 23">
            <a:extLst>
              <a:ext uri="{FF2B5EF4-FFF2-40B4-BE49-F238E27FC236}">
                <a16:creationId xmlns:a16="http://schemas.microsoft.com/office/drawing/2014/main" id="{BFA48273-8E78-AC45-AB3F-B644EA8877CF}"/>
              </a:ext>
            </a:extLst>
          </p:cNvPr>
          <p:cNvSpPr/>
          <p:nvPr/>
        </p:nvSpPr>
        <p:spPr>
          <a:xfrm>
            <a:off x="539752" y="1559708"/>
            <a:ext cx="332366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Text Placeholder 9">
            <a:extLst>
              <a:ext uri="{FF2B5EF4-FFF2-40B4-BE49-F238E27FC236}">
                <a16:creationId xmlns:a16="http://schemas.microsoft.com/office/drawing/2014/main" id="{DBB44F6E-428B-7C4B-85DD-0912AED6D38B}"/>
              </a:ext>
            </a:extLst>
          </p:cNvPr>
          <p:cNvSpPr>
            <a:spLocks noGrp="1"/>
          </p:cNvSpPr>
          <p:nvPr>
            <p:ph type="body" sz="quarter" idx="16" hasCustomPrompt="1"/>
          </p:nvPr>
        </p:nvSpPr>
        <p:spPr>
          <a:xfrm>
            <a:off x="899846" y="1919708"/>
            <a:ext cx="2603478"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145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29" name="Rectangle 28">
            <a:extLst>
              <a:ext uri="{FF2B5EF4-FFF2-40B4-BE49-F238E27FC236}">
                <a16:creationId xmlns:a16="http://schemas.microsoft.com/office/drawing/2014/main" id="{2C40747A-4D6F-144F-9DBB-2F01EC6C912A}"/>
              </a:ext>
            </a:extLst>
          </p:cNvPr>
          <p:cNvSpPr/>
          <p:nvPr/>
        </p:nvSpPr>
        <p:spPr>
          <a:xfrm>
            <a:off x="4434166" y="1559708"/>
            <a:ext cx="332366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Text Placeholder 9">
            <a:extLst>
              <a:ext uri="{FF2B5EF4-FFF2-40B4-BE49-F238E27FC236}">
                <a16:creationId xmlns:a16="http://schemas.microsoft.com/office/drawing/2014/main" id="{43304268-B9C4-E841-9E77-1CC78A70F94D}"/>
              </a:ext>
            </a:extLst>
          </p:cNvPr>
          <p:cNvSpPr>
            <a:spLocks noGrp="1"/>
          </p:cNvSpPr>
          <p:nvPr>
            <p:ph type="body" sz="quarter" idx="27" hasCustomPrompt="1"/>
          </p:nvPr>
        </p:nvSpPr>
        <p:spPr>
          <a:xfrm>
            <a:off x="4794260" y="1919708"/>
            <a:ext cx="2603478"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145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32" name="Rectangle 31">
            <a:extLst>
              <a:ext uri="{FF2B5EF4-FFF2-40B4-BE49-F238E27FC236}">
                <a16:creationId xmlns:a16="http://schemas.microsoft.com/office/drawing/2014/main" id="{74429A07-502D-3948-9527-D4DF556A7E04}"/>
              </a:ext>
            </a:extLst>
          </p:cNvPr>
          <p:cNvSpPr/>
          <p:nvPr/>
        </p:nvSpPr>
        <p:spPr>
          <a:xfrm>
            <a:off x="8328581" y="1559708"/>
            <a:ext cx="332366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Text Placeholder 9">
            <a:extLst>
              <a:ext uri="{FF2B5EF4-FFF2-40B4-BE49-F238E27FC236}">
                <a16:creationId xmlns:a16="http://schemas.microsoft.com/office/drawing/2014/main" id="{3A89C90E-125C-A44B-AA42-90411DE5650C}"/>
              </a:ext>
            </a:extLst>
          </p:cNvPr>
          <p:cNvSpPr>
            <a:spLocks noGrp="1"/>
          </p:cNvSpPr>
          <p:nvPr>
            <p:ph type="body" sz="quarter" idx="29" hasCustomPrompt="1"/>
          </p:nvPr>
        </p:nvSpPr>
        <p:spPr>
          <a:xfrm>
            <a:off x="8688675" y="1919708"/>
            <a:ext cx="2603478"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145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 bullet</a:t>
            </a:r>
          </a:p>
          <a:p>
            <a:pPr lvl="3"/>
            <a:r>
              <a:rPr lang="en-US" dirty="0"/>
              <a:t>Third level bullet</a:t>
            </a:r>
          </a:p>
          <a:p>
            <a:pPr lvl="4"/>
            <a:r>
              <a:rPr lang="en-US" dirty="0"/>
              <a:t>Fourth level bullet</a:t>
            </a:r>
          </a:p>
        </p:txBody>
      </p:sp>
      <p:sp>
        <p:nvSpPr>
          <p:cNvPr id="6" name="Slide Number Placeholder 5">
            <a:extLst>
              <a:ext uri="{FF2B5EF4-FFF2-40B4-BE49-F238E27FC236}">
                <a16:creationId xmlns:a16="http://schemas.microsoft.com/office/drawing/2014/main" id="{625F275D-2589-904B-BE36-F01CDBD11855}"/>
              </a:ext>
            </a:extLst>
          </p:cNvPr>
          <p:cNvSpPr>
            <a:spLocks noGrp="1"/>
          </p:cNvSpPr>
          <p:nvPr>
            <p:ph type="sldNum" sz="quarter" idx="32"/>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5EC357CB-636E-5B47-9191-FFB6E2696BEC}"/>
              </a:ext>
            </a:extLst>
          </p:cNvPr>
          <p:cNvSpPr>
            <a:spLocks noGrp="1"/>
          </p:cNvSpPr>
          <p:nvPr>
            <p:ph type="title" hasCustomPrompt="1"/>
          </p:nvPr>
        </p:nvSpPr>
        <p:spPr/>
        <p:txBody>
          <a:bodyPr/>
          <a:lstStyle>
            <a:lvl1pPr>
              <a:defRPr>
                <a:solidFill>
                  <a:schemeClr val="bg1"/>
                </a:solidFill>
              </a:defRPr>
            </a:lvl1pPr>
          </a:lstStyle>
          <a:p>
            <a:r>
              <a:rPr lang="en-US" dirty="0"/>
              <a:t>Slide title</a:t>
            </a:r>
          </a:p>
        </p:txBody>
      </p:sp>
      <p:sp>
        <p:nvSpPr>
          <p:cNvPr id="19" name="Picture Placeholder 8">
            <a:extLst>
              <a:ext uri="{FF2B5EF4-FFF2-40B4-BE49-F238E27FC236}">
                <a16:creationId xmlns:a16="http://schemas.microsoft.com/office/drawing/2014/main" id="{13303FB7-9567-9647-82B4-0C8802B91CA7}"/>
              </a:ext>
            </a:extLst>
          </p:cNvPr>
          <p:cNvSpPr>
            <a:spLocks noGrp="1"/>
          </p:cNvSpPr>
          <p:nvPr>
            <p:ph type="pic" sz="quarter" idx="39" hasCustomPrompt="1"/>
          </p:nvPr>
        </p:nvSpPr>
        <p:spPr>
          <a:xfrm>
            <a:off x="539752" y="4079708"/>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0" name="Picture Placeholder 8">
            <a:extLst>
              <a:ext uri="{FF2B5EF4-FFF2-40B4-BE49-F238E27FC236}">
                <a16:creationId xmlns:a16="http://schemas.microsoft.com/office/drawing/2014/main" id="{B11381AE-B2E7-0E4E-9072-E06F2D0B3C81}"/>
              </a:ext>
            </a:extLst>
          </p:cNvPr>
          <p:cNvSpPr>
            <a:spLocks noGrp="1"/>
          </p:cNvSpPr>
          <p:nvPr>
            <p:ph type="pic" sz="quarter" idx="40" hasCustomPrompt="1"/>
          </p:nvPr>
        </p:nvSpPr>
        <p:spPr>
          <a:xfrm>
            <a:off x="4434166" y="4079708"/>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1" name="Picture Placeholder 8">
            <a:extLst>
              <a:ext uri="{FF2B5EF4-FFF2-40B4-BE49-F238E27FC236}">
                <a16:creationId xmlns:a16="http://schemas.microsoft.com/office/drawing/2014/main" id="{4BD9830B-53D8-1546-A0D1-35B0865538D0}"/>
              </a:ext>
            </a:extLst>
          </p:cNvPr>
          <p:cNvSpPr>
            <a:spLocks noGrp="1"/>
          </p:cNvSpPr>
          <p:nvPr>
            <p:ph type="pic" sz="quarter" idx="41" hasCustomPrompt="1"/>
          </p:nvPr>
        </p:nvSpPr>
        <p:spPr>
          <a:xfrm>
            <a:off x="8328581" y="4079708"/>
            <a:ext cx="332366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pic>
        <p:nvPicPr>
          <p:cNvPr id="17" name="Picture 16">
            <a:extLst>
              <a:ext uri="{FF2B5EF4-FFF2-40B4-BE49-F238E27FC236}">
                <a16:creationId xmlns:a16="http://schemas.microsoft.com/office/drawing/2014/main" id="{3955B511-C2FD-4A14-808B-672F0A5159D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822970" y="6193899"/>
            <a:ext cx="1829276" cy="287748"/>
          </a:xfrm>
          <a:prstGeom prst="rect">
            <a:avLst/>
          </a:prstGeom>
        </p:spPr>
      </p:pic>
      <p:sp>
        <p:nvSpPr>
          <p:cNvPr id="2" name="Footer Placeholder 1">
            <a:extLst>
              <a:ext uri="{FF2B5EF4-FFF2-40B4-BE49-F238E27FC236}">
                <a16:creationId xmlns:a16="http://schemas.microsoft.com/office/drawing/2014/main" id="{9ED00C6D-56F2-4000-8CEE-308C982F89CD}"/>
              </a:ext>
            </a:extLst>
          </p:cNvPr>
          <p:cNvSpPr>
            <a:spLocks noGrp="1"/>
          </p:cNvSpPr>
          <p:nvPr>
            <p:ph type="ftr" sz="quarter" idx="42"/>
          </p:nvPr>
        </p:nvSpPr>
        <p:spPr/>
        <p:txBody>
          <a:bodyPr/>
          <a:lstStyle/>
          <a:p>
            <a:endParaRPr lang="en-US"/>
          </a:p>
        </p:txBody>
      </p:sp>
    </p:spTree>
    <p:extLst>
      <p:ext uri="{BB962C8B-B14F-4D97-AF65-F5344CB8AC3E}">
        <p14:creationId xmlns:p14="http://schemas.microsoft.com/office/powerpoint/2010/main" val="222766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column text with core shape">
    <p:bg>
      <p:bgPr>
        <a:solidFill>
          <a:schemeClr val="tx2"/>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C598C8F-C25D-C641-BD03-5DEDE98975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862934"/>
            <a:ext cx="12192000" cy="5002497"/>
          </a:xfrm>
          <a:prstGeom prst="rect">
            <a:avLst/>
          </a:prstGeom>
        </p:spPr>
      </p:pic>
      <p:sp>
        <p:nvSpPr>
          <p:cNvPr id="21" name="Rectangle 20">
            <a:extLst>
              <a:ext uri="{FF2B5EF4-FFF2-40B4-BE49-F238E27FC236}">
                <a16:creationId xmlns:a16="http://schemas.microsoft.com/office/drawing/2014/main" id="{908E38B3-4D2A-324C-9ACD-F98EC811E0BF}"/>
              </a:ext>
            </a:extLst>
          </p:cNvPr>
          <p:cNvSpPr/>
          <p:nvPr/>
        </p:nvSpPr>
        <p:spPr>
          <a:xfrm>
            <a:off x="539753" y="1559708"/>
            <a:ext cx="259627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Text Placeholder 9">
            <a:extLst>
              <a:ext uri="{FF2B5EF4-FFF2-40B4-BE49-F238E27FC236}">
                <a16:creationId xmlns:a16="http://schemas.microsoft.com/office/drawing/2014/main" id="{F1BDE0BE-5C37-F340-A4E7-B60B58069CCB}"/>
              </a:ext>
            </a:extLst>
          </p:cNvPr>
          <p:cNvSpPr>
            <a:spLocks noGrp="1"/>
          </p:cNvSpPr>
          <p:nvPr>
            <p:ph type="body" sz="quarter" idx="29" hasCustomPrompt="1"/>
          </p:nvPr>
        </p:nvSpPr>
        <p:spPr>
          <a:xfrm>
            <a:off x="899846" y="1919708"/>
            <a:ext cx="1876089"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280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a:t>
            </a:r>
          </a:p>
          <a:p>
            <a:pPr lvl="3"/>
            <a:r>
              <a:rPr lang="en-US" dirty="0"/>
              <a:t>Third level</a:t>
            </a:r>
          </a:p>
          <a:p>
            <a:pPr lvl="4"/>
            <a:r>
              <a:rPr lang="en-US" dirty="0"/>
              <a:t>Fourth level</a:t>
            </a:r>
          </a:p>
        </p:txBody>
      </p:sp>
      <p:sp>
        <p:nvSpPr>
          <p:cNvPr id="26" name="Rectangle 25">
            <a:extLst>
              <a:ext uri="{FF2B5EF4-FFF2-40B4-BE49-F238E27FC236}">
                <a16:creationId xmlns:a16="http://schemas.microsoft.com/office/drawing/2014/main" id="{8FBAD370-0604-CE4C-96B7-49708BA90F9E}"/>
              </a:ext>
            </a:extLst>
          </p:cNvPr>
          <p:cNvSpPr/>
          <p:nvPr/>
        </p:nvSpPr>
        <p:spPr>
          <a:xfrm>
            <a:off x="3378492" y="1559708"/>
            <a:ext cx="259627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8" name="Rectangle 37">
            <a:extLst>
              <a:ext uri="{FF2B5EF4-FFF2-40B4-BE49-F238E27FC236}">
                <a16:creationId xmlns:a16="http://schemas.microsoft.com/office/drawing/2014/main" id="{EA42945D-3A83-A441-A0C8-32A8BB048ABA}"/>
              </a:ext>
            </a:extLst>
          </p:cNvPr>
          <p:cNvSpPr/>
          <p:nvPr/>
        </p:nvSpPr>
        <p:spPr>
          <a:xfrm>
            <a:off x="6217231" y="1559708"/>
            <a:ext cx="259627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1" name="Rectangle 40">
            <a:extLst>
              <a:ext uri="{FF2B5EF4-FFF2-40B4-BE49-F238E27FC236}">
                <a16:creationId xmlns:a16="http://schemas.microsoft.com/office/drawing/2014/main" id="{758C1BDF-EF25-CA42-9F2D-7019E1CB2A4F}"/>
              </a:ext>
            </a:extLst>
          </p:cNvPr>
          <p:cNvSpPr/>
          <p:nvPr/>
        </p:nvSpPr>
        <p:spPr>
          <a:xfrm>
            <a:off x="9055970" y="1559708"/>
            <a:ext cx="2596276" cy="4140000"/>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a:extLst>
              <a:ext uri="{FF2B5EF4-FFF2-40B4-BE49-F238E27FC236}">
                <a16:creationId xmlns:a16="http://schemas.microsoft.com/office/drawing/2014/main" id="{8627FB02-43BA-1245-86BD-D01B72AFD9E3}"/>
              </a:ext>
            </a:extLst>
          </p:cNvPr>
          <p:cNvSpPr>
            <a:spLocks noGrp="1"/>
          </p:cNvSpPr>
          <p:nvPr>
            <p:ph type="sldNum" sz="quarter" idx="38"/>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CF43E1D9-2D79-DD48-A617-D84BD2086AAF}"/>
              </a:ext>
            </a:extLst>
          </p:cNvPr>
          <p:cNvSpPr>
            <a:spLocks noGrp="1"/>
          </p:cNvSpPr>
          <p:nvPr>
            <p:ph type="title" hasCustomPrompt="1"/>
          </p:nvPr>
        </p:nvSpPr>
        <p:spPr/>
        <p:txBody>
          <a:bodyPr/>
          <a:lstStyle>
            <a:lvl1pPr>
              <a:defRPr>
                <a:solidFill>
                  <a:schemeClr val="bg1"/>
                </a:solidFill>
              </a:defRPr>
            </a:lvl1pPr>
          </a:lstStyle>
          <a:p>
            <a:r>
              <a:rPr lang="en-US" dirty="0"/>
              <a:t>Slide title</a:t>
            </a:r>
          </a:p>
        </p:txBody>
      </p:sp>
      <p:sp>
        <p:nvSpPr>
          <p:cNvPr id="22" name="Picture Placeholder 8">
            <a:extLst>
              <a:ext uri="{FF2B5EF4-FFF2-40B4-BE49-F238E27FC236}">
                <a16:creationId xmlns:a16="http://schemas.microsoft.com/office/drawing/2014/main" id="{C9CA13CB-8C00-CD4B-9D40-FC08F3139DFC}"/>
              </a:ext>
            </a:extLst>
          </p:cNvPr>
          <p:cNvSpPr>
            <a:spLocks noGrp="1"/>
          </p:cNvSpPr>
          <p:nvPr>
            <p:ph type="pic" sz="quarter" idx="39" hasCustomPrompt="1"/>
          </p:nvPr>
        </p:nvSpPr>
        <p:spPr>
          <a:xfrm>
            <a:off x="539753" y="4079708"/>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3" name="Picture Placeholder 8">
            <a:extLst>
              <a:ext uri="{FF2B5EF4-FFF2-40B4-BE49-F238E27FC236}">
                <a16:creationId xmlns:a16="http://schemas.microsoft.com/office/drawing/2014/main" id="{C79B3082-2575-CD4D-82FD-060E52F346B3}"/>
              </a:ext>
            </a:extLst>
          </p:cNvPr>
          <p:cNvSpPr>
            <a:spLocks noGrp="1"/>
          </p:cNvSpPr>
          <p:nvPr>
            <p:ph type="pic" sz="quarter" idx="40" hasCustomPrompt="1"/>
          </p:nvPr>
        </p:nvSpPr>
        <p:spPr>
          <a:xfrm>
            <a:off x="3378492" y="4079708"/>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7" name="Picture Placeholder 8">
            <a:extLst>
              <a:ext uri="{FF2B5EF4-FFF2-40B4-BE49-F238E27FC236}">
                <a16:creationId xmlns:a16="http://schemas.microsoft.com/office/drawing/2014/main" id="{A6EA296C-0208-1642-BD53-F255A6B23F27}"/>
              </a:ext>
            </a:extLst>
          </p:cNvPr>
          <p:cNvSpPr>
            <a:spLocks noGrp="1"/>
          </p:cNvSpPr>
          <p:nvPr>
            <p:ph type="pic" sz="quarter" idx="41" hasCustomPrompt="1"/>
          </p:nvPr>
        </p:nvSpPr>
        <p:spPr>
          <a:xfrm>
            <a:off x="6217231" y="4079708"/>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30" name="Picture Placeholder 8">
            <a:extLst>
              <a:ext uri="{FF2B5EF4-FFF2-40B4-BE49-F238E27FC236}">
                <a16:creationId xmlns:a16="http://schemas.microsoft.com/office/drawing/2014/main" id="{F29F929B-85D7-214E-B664-982C585CBF41}"/>
              </a:ext>
            </a:extLst>
          </p:cNvPr>
          <p:cNvSpPr>
            <a:spLocks noGrp="1"/>
          </p:cNvSpPr>
          <p:nvPr>
            <p:ph type="pic" sz="quarter" idx="42" hasCustomPrompt="1"/>
          </p:nvPr>
        </p:nvSpPr>
        <p:spPr>
          <a:xfrm>
            <a:off x="9055970" y="4079708"/>
            <a:ext cx="2596276" cy="162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pic>
        <p:nvPicPr>
          <p:cNvPr id="19" name="Picture 18">
            <a:extLst>
              <a:ext uri="{FF2B5EF4-FFF2-40B4-BE49-F238E27FC236}">
                <a16:creationId xmlns:a16="http://schemas.microsoft.com/office/drawing/2014/main" id="{2F76F70A-CD3C-474D-B3A5-5BB902661FA2}"/>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822970" y="6193899"/>
            <a:ext cx="1829276" cy="287748"/>
          </a:xfrm>
          <a:prstGeom prst="rect">
            <a:avLst/>
          </a:prstGeom>
        </p:spPr>
      </p:pic>
      <p:sp>
        <p:nvSpPr>
          <p:cNvPr id="2" name="Footer Placeholder 1">
            <a:extLst>
              <a:ext uri="{FF2B5EF4-FFF2-40B4-BE49-F238E27FC236}">
                <a16:creationId xmlns:a16="http://schemas.microsoft.com/office/drawing/2014/main" id="{53ADA790-34AA-4AD5-AE1A-C56B11D383B5}"/>
              </a:ext>
            </a:extLst>
          </p:cNvPr>
          <p:cNvSpPr>
            <a:spLocks noGrp="1"/>
          </p:cNvSpPr>
          <p:nvPr>
            <p:ph type="ftr" sz="quarter" idx="43"/>
          </p:nvPr>
        </p:nvSpPr>
        <p:spPr/>
        <p:txBody>
          <a:bodyPr/>
          <a:lstStyle/>
          <a:p>
            <a:endParaRPr lang="en-US"/>
          </a:p>
        </p:txBody>
      </p:sp>
      <p:sp>
        <p:nvSpPr>
          <p:cNvPr id="32" name="Text Placeholder 9">
            <a:extLst>
              <a:ext uri="{FF2B5EF4-FFF2-40B4-BE49-F238E27FC236}">
                <a16:creationId xmlns:a16="http://schemas.microsoft.com/office/drawing/2014/main" id="{292802BC-5586-DC4F-8C9A-66962199AAB7}"/>
              </a:ext>
            </a:extLst>
          </p:cNvPr>
          <p:cNvSpPr>
            <a:spLocks noGrp="1"/>
          </p:cNvSpPr>
          <p:nvPr>
            <p:ph type="body" sz="quarter" idx="44" hasCustomPrompt="1"/>
          </p:nvPr>
        </p:nvSpPr>
        <p:spPr>
          <a:xfrm>
            <a:off x="3736550" y="1919708"/>
            <a:ext cx="1876089"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280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a:t>
            </a:r>
          </a:p>
          <a:p>
            <a:pPr lvl="3"/>
            <a:r>
              <a:rPr lang="en-US" dirty="0"/>
              <a:t>Third level</a:t>
            </a:r>
          </a:p>
          <a:p>
            <a:pPr lvl="4"/>
            <a:r>
              <a:rPr lang="en-US" dirty="0"/>
              <a:t>Fourth level</a:t>
            </a:r>
          </a:p>
        </p:txBody>
      </p:sp>
      <p:sp>
        <p:nvSpPr>
          <p:cNvPr id="33" name="Text Placeholder 9">
            <a:extLst>
              <a:ext uri="{FF2B5EF4-FFF2-40B4-BE49-F238E27FC236}">
                <a16:creationId xmlns:a16="http://schemas.microsoft.com/office/drawing/2014/main" id="{021D97E4-4F7C-D14C-8A1B-26495913D8A6}"/>
              </a:ext>
            </a:extLst>
          </p:cNvPr>
          <p:cNvSpPr>
            <a:spLocks noGrp="1"/>
          </p:cNvSpPr>
          <p:nvPr>
            <p:ph type="body" sz="quarter" idx="45" hasCustomPrompt="1"/>
          </p:nvPr>
        </p:nvSpPr>
        <p:spPr>
          <a:xfrm>
            <a:off x="6586509" y="1919708"/>
            <a:ext cx="1876089"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280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a:t>
            </a:r>
          </a:p>
          <a:p>
            <a:pPr lvl="3"/>
            <a:r>
              <a:rPr lang="en-US" dirty="0"/>
              <a:t>Third level</a:t>
            </a:r>
          </a:p>
          <a:p>
            <a:pPr lvl="4"/>
            <a:r>
              <a:rPr lang="en-US" dirty="0"/>
              <a:t>Fourth level</a:t>
            </a:r>
          </a:p>
        </p:txBody>
      </p:sp>
      <p:sp>
        <p:nvSpPr>
          <p:cNvPr id="34" name="Text Placeholder 9">
            <a:extLst>
              <a:ext uri="{FF2B5EF4-FFF2-40B4-BE49-F238E27FC236}">
                <a16:creationId xmlns:a16="http://schemas.microsoft.com/office/drawing/2014/main" id="{18B00457-CC8C-BD40-A4A0-46EEE361A9D0}"/>
              </a:ext>
            </a:extLst>
          </p:cNvPr>
          <p:cNvSpPr>
            <a:spLocks noGrp="1"/>
          </p:cNvSpPr>
          <p:nvPr>
            <p:ph type="body" sz="quarter" idx="46" hasCustomPrompt="1"/>
          </p:nvPr>
        </p:nvSpPr>
        <p:spPr>
          <a:xfrm>
            <a:off x="9423213" y="1919708"/>
            <a:ext cx="1876089" cy="1800000"/>
          </a:xfrm>
          <a:prstGeom prst="rect">
            <a:avLst/>
          </a:prstGeom>
        </p:spPr>
        <p:txBody>
          <a:bodyPr/>
          <a:lstStyle>
            <a:lvl1pPr marL="0" indent="0">
              <a:buNone/>
              <a:defRPr sz="1600">
                <a:latin typeface="+mj-lt"/>
              </a:defRPr>
            </a:lvl1pPr>
            <a:lvl2pPr marL="172800" indent="-172800">
              <a:buFont typeface="Arial" panose="020B0604020202020204" pitchFamily="34" charset="0"/>
              <a:buChar char="•"/>
              <a:defRPr/>
            </a:lvl2pPr>
            <a:lvl3pPr marL="345600" indent="-171450">
              <a:buFont typeface="Cambria" panose="02040503050406030204" pitchFamily="18" charset="0"/>
              <a:buChar char="⎼"/>
              <a:defRPr/>
            </a:lvl3pPr>
            <a:lvl4pPr marL="518400" indent="-172800">
              <a:buFont typeface="Arial" panose="020B0604020202020204" pitchFamily="34" charset="0"/>
              <a:buChar char="•"/>
              <a:defRPr/>
            </a:lvl4pPr>
            <a:lvl5pPr marL="691200" indent="-171450">
              <a:buFont typeface="Cambria" panose="02040503050406030204" pitchFamily="18" charset="0"/>
              <a:buChar char="⎼"/>
              <a:defRPr/>
            </a:lvl5pPr>
            <a:lvl6pPr>
              <a:defRPr/>
            </a:lvl6pPr>
            <a:lvl7pPr>
              <a:defRPr/>
            </a:lvl7pPr>
          </a:lstStyle>
          <a:p>
            <a:pPr lvl="0"/>
            <a:r>
              <a:rPr lang="en-US" dirty="0"/>
              <a:t>Column title</a:t>
            </a:r>
          </a:p>
          <a:p>
            <a:pPr lvl="1"/>
            <a:r>
              <a:rPr lang="en-US" dirty="0"/>
              <a:t>First level bullet</a:t>
            </a:r>
          </a:p>
          <a:p>
            <a:pPr lvl="2"/>
            <a:r>
              <a:rPr lang="en-US" dirty="0"/>
              <a:t>Second level</a:t>
            </a:r>
          </a:p>
          <a:p>
            <a:pPr lvl="3"/>
            <a:r>
              <a:rPr lang="en-US" dirty="0"/>
              <a:t>Third level</a:t>
            </a:r>
          </a:p>
          <a:p>
            <a:pPr lvl="4"/>
            <a:r>
              <a:rPr lang="en-US" dirty="0"/>
              <a:t>Fourth level</a:t>
            </a:r>
          </a:p>
        </p:txBody>
      </p:sp>
    </p:spTree>
    <p:extLst>
      <p:ext uri="{BB962C8B-B14F-4D97-AF65-F5344CB8AC3E}">
        <p14:creationId xmlns:p14="http://schemas.microsoft.com/office/powerpoint/2010/main" val="52794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eatured produc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B81CF5-1AFE-234F-84AB-744A22E7AB58}"/>
              </a:ext>
            </a:extLst>
          </p:cNvPr>
          <p:cNvSpPr>
            <a:spLocks noGrp="1"/>
          </p:cNvSpPr>
          <p:nvPr>
            <p:ph type="sldNum" sz="quarter" idx="11"/>
          </p:nvPr>
        </p:nvSpPr>
        <p:spPr/>
        <p:txBody>
          <a:bodyPr/>
          <a:lstStyle/>
          <a:p>
            <a:fld id="{A1E75C85-0FFE-42B3-A42F-A8C66706BAB7}" type="slidenum">
              <a:rPr lang="en-US" smtClean="0"/>
              <a:t>‹#›</a:t>
            </a:fld>
            <a:endParaRPr lang="en-US"/>
          </a:p>
        </p:txBody>
      </p:sp>
      <p:sp>
        <p:nvSpPr>
          <p:cNvPr id="5" name="Text Placeholder 9">
            <a:extLst>
              <a:ext uri="{FF2B5EF4-FFF2-40B4-BE49-F238E27FC236}">
                <a16:creationId xmlns:a16="http://schemas.microsoft.com/office/drawing/2014/main" id="{705C9339-FC05-ED49-BF74-66C53345D1E3}"/>
              </a:ext>
            </a:extLst>
          </p:cNvPr>
          <p:cNvSpPr>
            <a:spLocks noGrp="1"/>
          </p:cNvSpPr>
          <p:nvPr>
            <p:ph type="body" sz="quarter" idx="14" hasCustomPrompt="1"/>
          </p:nvPr>
        </p:nvSpPr>
        <p:spPr>
          <a:xfrm>
            <a:off x="540141" y="1558799"/>
            <a:ext cx="5761500"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7" name="Title 6">
            <a:extLst>
              <a:ext uri="{FF2B5EF4-FFF2-40B4-BE49-F238E27FC236}">
                <a16:creationId xmlns:a16="http://schemas.microsoft.com/office/drawing/2014/main" id="{51AB26CE-9663-6D4C-9A82-80F5A0ACC64E}"/>
              </a:ext>
            </a:extLst>
          </p:cNvPr>
          <p:cNvSpPr>
            <a:spLocks noGrp="1"/>
          </p:cNvSpPr>
          <p:nvPr>
            <p:ph type="title" hasCustomPrompt="1"/>
          </p:nvPr>
        </p:nvSpPr>
        <p:spPr>
          <a:xfrm>
            <a:off x="540141" y="630001"/>
            <a:ext cx="5761500" cy="455509"/>
          </a:xfrm>
        </p:spPr>
        <p:txBody>
          <a:bodyPr/>
          <a:lstStyle>
            <a:lvl1pPr>
              <a:defRPr>
                <a:solidFill>
                  <a:schemeClr val="accent2"/>
                </a:solidFill>
              </a:defRPr>
            </a:lvl1pPr>
          </a:lstStyle>
          <a:p>
            <a:r>
              <a:rPr lang="en-US" dirty="0"/>
              <a:t>Slide title</a:t>
            </a:r>
          </a:p>
        </p:txBody>
      </p:sp>
      <p:sp>
        <p:nvSpPr>
          <p:cNvPr id="9" name="Picture Placeholder 8">
            <a:extLst>
              <a:ext uri="{FF2B5EF4-FFF2-40B4-BE49-F238E27FC236}">
                <a16:creationId xmlns:a16="http://schemas.microsoft.com/office/drawing/2014/main" id="{0053A78D-F952-1740-9FCA-32639CDC2A83}"/>
              </a:ext>
            </a:extLst>
          </p:cNvPr>
          <p:cNvSpPr>
            <a:spLocks noGrp="1"/>
          </p:cNvSpPr>
          <p:nvPr>
            <p:ph type="pic" sz="quarter" idx="37" hasCustomPrompt="1"/>
          </p:nvPr>
        </p:nvSpPr>
        <p:spPr>
          <a:xfrm>
            <a:off x="6841007" y="0"/>
            <a:ext cx="5350993" cy="594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2" name="Footer Placeholder 1">
            <a:extLst>
              <a:ext uri="{FF2B5EF4-FFF2-40B4-BE49-F238E27FC236}">
                <a16:creationId xmlns:a16="http://schemas.microsoft.com/office/drawing/2014/main" id="{8EE2D877-8629-48C6-84BC-023F66D0F009}"/>
              </a:ext>
            </a:extLst>
          </p:cNvPr>
          <p:cNvSpPr>
            <a:spLocks noGrp="1"/>
          </p:cNvSpPr>
          <p:nvPr>
            <p:ph type="ftr" sz="quarter" idx="38"/>
          </p:nvPr>
        </p:nvSpPr>
        <p:spPr/>
        <p:txBody>
          <a:bodyPr/>
          <a:lstStyle/>
          <a:p>
            <a:endParaRPr lang="en-US"/>
          </a:p>
        </p:txBody>
      </p:sp>
    </p:spTree>
    <p:extLst>
      <p:ext uri="{BB962C8B-B14F-4D97-AF65-F5344CB8AC3E}">
        <p14:creationId xmlns:p14="http://schemas.microsoft.com/office/powerpoint/2010/main" val="272497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2-column featured product">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BF407E25-2EE8-9B4B-A48F-7812170B54D9}"/>
              </a:ext>
            </a:extLst>
          </p:cNvPr>
          <p:cNvSpPr>
            <a:spLocks noGrp="1"/>
          </p:cNvSpPr>
          <p:nvPr>
            <p:ph type="pic" sz="quarter" idx="37" hasCustomPrompt="1"/>
          </p:nvPr>
        </p:nvSpPr>
        <p:spPr>
          <a:xfrm>
            <a:off x="0" y="0"/>
            <a:ext cx="5350993" cy="5940000"/>
          </a:xfrm>
          <a:prstGeom prst="rect">
            <a:avLst/>
          </a:prstGeom>
          <a:solidFill>
            <a:schemeClr val="accent5"/>
          </a:solidFill>
        </p:spPr>
        <p:txBody>
          <a:bodyPr anchor="ctr"/>
          <a:lstStyle>
            <a:lvl1pPr marL="0" indent="0" algn="ctr">
              <a:buNone/>
              <a:defRPr sz="1400" b="0">
                <a:solidFill>
                  <a:schemeClr val="bg1"/>
                </a:solidFill>
                <a:latin typeface="+mn-lt"/>
              </a:defRPr>
            </a:lvl1pPr>
          </a:lstStyle>
          <a:p>
            <a:r>
              <a:rPr lang="en-US" dirty="0"/>
              <a:t>Picture</a:t>
            </a:r>
          </a:p>
        </p:txBody>
      </p:sp>
      <p:sp>
        <p:nvSpPr>
          <p:cNvPr id="14" name="Text Placeholder 9">
            <a:extLst>
              <a:ext uri="{FF2B5EF4-FFF2-40B4-BE49-F238E27FC236}">
                <a16:creationId xmlns:a16="http://schemas.microsoft.com/office/drawing/2014/main" id="{CB49DE1C-F950-5B42-8EC5-830A24C277C0}"/>
              </a:ext>
            </a:extLst>
          </p:cNvPr>
          <p:cNvSpPr>
            <a:spLocks noGrp="1"/>
          </p:cNvSpPr>
          <p:nvPr>
            <p:ph type="body" sz="quarter" idx="14" hasCustomPrompt="1"/>
          </p:nvPr>
        </p:nvSpPr>
        <p:spPr>
          <a:xfrm>
            <a:off x="5890746"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5" name="Text Placeholder 9">
            <a:extLst>
              <a:ext uri="{FF2B5EF4-FFF2-40B4-BE49-F238E27FC236}">
                <a16:creationId xmlns:a16="http://schemas.microsoft.com/office/drawing/2014/main" id="{A0C36BAE-7D3E-9341-A555-48106F418325}"/>
              </a:ext>
            </a:extLst>
          </p:cNvPr>
          <p:cNvSpPr>
            <a:spLocks noGrp="1"/>
          </p:cNvSpPr>
          <p:nvPr>
            <p:ph type="body" sz="quarter" idx="20" hasCustomPrompt="1"/>
          </p:nvPr>
        </p:nvSpPr>
        <p:spPr>
          <a:xfrm>
            <a:off x="9055970" y="1558799"/>
            <a:ext cx="2596276" cy="4140000"/>
          </a:xfrm>
          <a:prstGeom prst="rect">
            <a:avLst/>
          </a:prstGeom>
        </p:spPr>
        <p:txBody>
          <a:bodyPr/>
          <a:lstStyle>
            <a:lvl1pPr>
              <a:defRPr/>
            </a:lvl1pPr>
            <a:lvl2pPr>
              <a:defRPr/>
            </a:lvl2pPr>
            <a:lvl3pPr>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5" name="Slide Number Placeholder 4">
            <a:extLst>
              <a:ext uri="{FF2B5EF4-FFF2-40B4-BE49-F238E27FC236}">
                <a16:creationId xmlns:a16="http://schemas.microsoft.com/office/drawing/2014/main" id="{8CED12A7-8895-0F48-BB2F-D9FF3668E583}"/>
              </a:ext>
            </a:extLst>
          </p:cNvPr>
          <p:cNvSpPr>
            <a:spLocks noGrp="1"/>
          </p:cNvSpPr>
          <p:nvPr>
            <p:ph type="sldNum" sz="quarter" idx="39"/>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1AC7CD1A-DFD6-EB4F-BC37-497E4ABCD567}"/>
              </a:ext>
            </a:extLst>
          </p:cNvPr>
          <p:cNvSpPr>
            <a:spLocks noGrp="1"/>
          </p:cNvSpPr>
          <p:nvPr>
            <p:ph type="title" hasCustomPrompt="1"/>
          </p:nvPr>
        </p:nvSpPr>
        <p:spPr>
          <a:xfrm>
            <a:off x="5890746" y="630001"/>
            <a:ext cx="5761888" cy="455509"/>
          </a:xfrm>
        </p:spPr>
        <p:txBody>
          <a:bodyPr/>
          <a:lstStyle>
            <a:lvl1pPr>
              <a:defRPr>
                <a:solidFill>
                  <a:schemeClr val="accent2"/>
                </a:solidFill>
              </a:defRPr>
            </a:lvl1pPr>
          </a:lstStyle>
          <a:p>
            <a:r>
              <a:rPr lang="en-US" dirty="0"/>
              <a:t>Slide title</a:t>
            </a:r>
          </a:p>
        </p:txBody>
      </p:sp>
      <p:pic>
        <p:nvPicPr>
          <p:cNvPr id="9" name="Picture 8">
            <a:extLst>
              <a:ext uri="{FF2B5EF4-FFF2-40B4-BE49-F238E27FC236}">
                <a16:creationId xmlns:a16="http://schemas.microsoft.com/office/drawing/2014/main" id="{8DB0460D-720A-4ED1-B7F4-2C9FC8572162}"/>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822970" y="6193899"/>
            <a:ext cx="1829276" cy="287748"/>
          </a:xfrm>
          <a:prstGeom prst="rect">
            <a:avLst/>
          </a:prstGeom>
        </p:spPr>
      </p:pic>
      <p:sp>
        <p:nvSpPr>
          <p:cNvPr id="2" name="Footer Placeholder 1">
            <a:extLst>
              <a:ext uri="{FF2B5EF4-FFF2-40B4-BE49-F238E27FC236}">
                <a16:creationId xmlns:a16="http://schemas.microsoft.com/office/drawing/2014/main" id="{8A45D256-961D-4EAB-A6A7-1B64C8E8B414}"/>
              </a:ext>
            </a:extLst>
          </p:cNvPr>
          <p:cNvSpPr>
            <a:spLocks noGrp="1"/>
          </p:cNvSpPr>
          <p:nvPr>
            <p:ph type="ftr" sz="quarter" idx="40"/>
          </p:nvPr>
        </p:nvSpPr>
        <p:spPr/>
        <p:txBody>
          <a:bodyPr/>
          <a:lstStyle/>
          <a:p>
            <a:endParaRPr lang="en-US"/>
          </a:p>
        </p:txBody>
      </p:sp>
    </p:spTree>
    <p:extLst>
      <p:ext uri="{BB962C8B-B14F-4D97-AF65-F5344CB8AC3E}">
        <p14:creationId xmlns:p14="http://schemas.microsoft.com/office/powerpoint/2010/main" val="174582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Quote">
    <p:bg>
      <p:bgPr>
        <a:solidFill>
          <a:schemeClr val="accent1"/>
        </a:solidFill>
        <a:effectLst/>
      </p:bgPr>
    </p:bg>
    <p:spTree>
      <p:nvGrpSpPr>
        <p:cNvPr id="1" name=""/>
        <p:cNvGrpSpPr/>
        <p:nvPr/>
      </p:nvGrpSpPr>
      <p:grpSpPr>
        <a:xfrm>
          <a:off x="0" y="0"/>
          <a:ext cx="0" cy="0"/>
          <a:chOff x="0" y="0"/>
          <a:chExt cx="0" cy="0"/>
        </a:xfrm>
      </p:grpSpPr>
      <p:sp>
        <p:nvSpPr>
          <p:cNvPr id="9" name="Freeform 5"/>
          <p:cNvSpPr>
            <a:spLocks/>
          </p:cNvSpPr>
          <p:nvPr/>
        </p:nvSpPr>
        <p:spPr bwMode="auto">
          <a:xfrm>
            <a:off x="0" y="0"/>
            <a:ext cx="12195176" cy="6856412"/>
          </a:xfrm>
          <a:custGeom>
            <a:avLst/>
            <a:gdLst>
              <a:gd name="T0" fmla="*/ 856 w 1281"/>
              <a:gd name="T1" fmla="*/ 16 h 720"/>
              <a:gd name="T2" fmla="*/ 856 w 1281"/>
              <a:gd name="T3" fmla="*/ 0 h 720"/>
              <a:gd name="T4" fmla="*/ 1281 w 1281"/>
              <a:gd name="T5" fmla="*/ 0 h 720"/>
              <a:gd name="T6" fmla="*/ 1281 w 1281"/>
              <a:gd name="T7" fmla="*/ 720 h 720"/>
              <a:gd name="T8" fmla="*/ 1 w 1281"/>
              <a:gd name="T9" fmla="*/ 720 h 720"/>
              <a:gd name="T10" fmla="*/ 0 w 1281"/>
              <a:gd name="T11" fmla="*/ 517 h 720"/>
              <a:gd name="T12" fmla="*/ 681 w 1281"/>
              <a:gd name="T13" fmla="*/ 269 h 720"/>
              <a:gd name="T14" fmla="*/ 856 w 1281"/>
              <a:gd name="T15" fmla="*/ 16 h 7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720">
                <a:moveTo>
                  <a:pt x="856" y="16"/>
                </a:moveTo>
                <a:cubicBezTo>
                  <a:pt x="856" y="0"/>
                  <a:pt x="856" y="0"/>
                  <a:pt x="856" y="0"/>
                </a:cubicBezTo>
                <a:cubicBezTo>
                  <a:pt x="1281" y="0"/>
                  <a:pt x="1281" y="0"/>
                  <a:pt x="1281" y="0"/>
                </a:cubicBezTo>
                <a:cubicBezTo>
                  <a:pt x="1281" y="720"/>
                  <a:pt x="1281" y="720"/>
                  <a:pt x="1281" y="720"/>
                </a:cubicBezTo>
                <a:cubicBezTo>
                  <a:pt x="1" y="720"/>
                  <a:pt x="1" y="720"/>
                  <a:pt x="1" y="720"/>
                </a:cubicBezTo>
                <a:cubicBezTo>
                  <a:pt x="0" y="517"/>
                  <a:pt x="0" y="517"/>
                  <a:pt x="0" y="517"/>
                </a:cubicBezTo>
                <a:cubicBezTo>
                  <a:pt x="681" y="269"/>
                  <a:pt x="681" y="269"/>
                  <a:pt x="681" y="269"/>
                </a:cubicBezTo>
                <a:cubicBezTo>
                  <a:pt x="784" y="230"/>
                  <a:pt x="856" y="132"/>
                  <a:pt x="856"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CA" sz="1800" dirty="0"/>
          </a:p>
        </p:txBody>
      </p:sp>
      <p:sp>
        <p:nvSpPr>
          <p:cNvPr id="5" name="Slide Number Placeholder 4">
            <a:extLst>
              <a:ext uri="{FF2B5EF4-FFF2-40B4-BE49-F238E27FC236}">
                <a16:creationId xmlns:a16="http://schemas.microsoft.com/office/drawing/2014/main" id="{8CED12A7-8895-0F48-BB2F-D9FF3668E583}"/>
              </a:ext>
            </a:extLst>
          </p:cNvPr>
          <p:cNvSpPr>
            <a:spLocks noGrp="1"/>
          </p:cNvSpPr>
          <p:nvPr>
            <p:ph type="sldNum" sz="quarter" idx="39"/>
          </p:nvPr>
        </p:nvSpPr>
        <p:spPr/>
        <p:txBody>
          <a:bodyPr/>
          <a:lstStyle/>
          <a:p>
            <a:fld id="{A1E75C85-0FFE-42B3-A42F-A8C66706BAB7}" type="slidenum">
              <a:rPr lang="en-US" smtClean="0"/>
              <a:t>‹#›</a:t>
            </a:fld>
            <a:endParaRPr lang="en-US"/>
          </a:p>
        </p:txBody>
      </p:sp>
      <p:sp>
        <p:nvSpPr>
          <p:cNvPr id="7" name="Title 6">
            <a:extLst>
              <a:ext uri="{FF2B5EF4-FFF2-40B4-BE49-F238E27FC236}">
                <a16:creationId xmlns:a16="http://schemas.microsoft.com/office/drawing/2014/main" id="{1AC7CD1A-DFD6-EB4F-BC37-497E4ABCD567}"/>
              </a:ext>
            </a:extLst>
          </p:cNvPr>
          <p:cNvSpPr>
            <a:spLocks noGrp="1"/>
          </p:cNvSpPr>
          <p:nvPr>
            <p:ph type="title" hasCustomPrompt="1"/>
          </p:nvPr>
        </p:nvSpPr>
        <p:spPr>
          <a:xfrm>
            <a:off x="6222539" y="3204522"/>
            <a:ext cx="5429707" cy="455509"/>
          </a:xfrm>
        </p:spPr>
        <p:txBody>
          <a:bodyPr/>
          <a:lstStyle>
            <a:lvl1pPr>
              <a:defRPr/>
            </a:lvl1pPr>
          </a:lstStyle>
          <a:p>
            <a:r>
              <a:rPr lang="en-US" dirty="0"/>
              <a:t>“Quote copy”</a:t>
            </a:r>
          </a:p>
        </p:txBody>
      </p:sp>
      <p:sp>
        <p:nvSpPr>
          <p:cNvPr id="12" name="Text Placeholder 9">
            <a:extLst>
              <a:ext uri="{FF2B5EF4-FFF2-40B4-BE49-F238E27FC236}">
                <a16:creationId xmlns:a16="http://schemas.microsoft.com/office/drawing/2014/main" id="{5ED78CFF-11B0-A249-B69A-83016A099C17}"/>
              </a:ext>
            </a:extLst>
          </p:cNvPr>
          <p:cNvSpPr>
            <a:spLocks noGrp="1"/>
          </p:cNvSpPr>
          <p:nvPr>
            <p:ph type="body" sz="quarter" idx="37" hasCustomPrompt="1"/>
          </p:nvPr>
        </p:nvSpPr>
        <p:spPr>
          <a:xfrm>
            <a:off x="6222539" y="5243290"/>
            <a:ext cx="2596276" cy="455510"/>
          </a:xfrm>
          <a:prstGeom prst="rect">
            <a:avLst/>
          </a:prstGeom>
        </p:spPr>
        <p:txBody>
          <a:bodyPr/>
          <a:lstStyle>
            <a:lvl1pPr marL="0" indent="0">
              <a:buNone/>
              <a:defRPr/>
            </a:lvl1pPr>
            <a:lvl2pPr marL="172800" indent="0" algn="l">
              <a:buNone/>
              <a:defRPr/>
            </a:lvl2pPr>
            <a:lvl3pPr>
              <a:defRPr/>
            </a:lvl3pPr>
          </a:lstStyle>
          <a:p>
            <a:pPr lvl="0"/>
            <a:r>
              <a:rPr lang="en-US" dirty="0"/>
              <a:t>—Author</a:t>
            </a:r>
          </a:p>
        </p:txBody>
      </p:sp>
      <p:sp>
        <p:nvSpPr>
          <p:cNvPr id="8" name="AutoShape 3"/>
          <p:cNvSpPr>
            <a:spLocks noChangeAspect="1" noChangeArrowheads="1" noTextEdit="1"/>
          </p:cNvSpPr>
          <p:nvPr/>
        </p:nvSpPr>
        <p:spPr bwMode="auto">
          <a:xfrm>
            <a:off x="0" y="1588"/>
            <a:ext cx="12195176" cy="685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pic>
        <p:nvPicPr>
          <p:cNvPr id="10" name="Picture 9">
            <a:extLst>
              <a:ext uri="{FF2B5EF4-FFF2-40B4-BE49-F238E27FC236}">
                <a16:creationId xmlns:a16="http://schemas.microsoft.com/office/drawing/2014/main" id="{D02731E3-ECB2-4427-8402-65A25929712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822970" y="6193899"/>
            <a:ext cx="1829276" cy="287748"/>
          </a:xfrm>
          <a:prstGeom prst="rect">
            <a:avLst/>
          </a:prstGeom>
        </p:spPr>
      </p:pic>
      <p:sp>
        <p:nvSpPr>
          <p:cNvPr id="2" name="Footer Placeholder 1">
            <a:extLst>
              <a:ext uri="{FF2B5EF4-FFF2-40B4-BE49-F238E27FC236}">
                <a16:creationId xmlns:a16="http://schemas.microsoft.com/office/drawing/2014/main" id="{3FC91AC6-DD39-4C81-9B82-89D2198217C8}"/>
              </a:ext>
            </a:extLst>
          </p:cNvPr>
          <p:cNvSpPr>
            <a:spLocks noGrp="1"/>
          </p:cNvSpPr>
          <p:nvPr>
            <p:ph type="ftr" sz="quarter" idx="40"/>
          </p:nvPr>
        </p:nvSpPr>
        <p:spPr/>
        <p:txBody>
          <a:bodyPr/>
          <a:lstStyle/>
          <a:p>
            <a:endParaRPr lang="en-US"/>
          </a:p>
        </p:txBody>
      </p:sp>
    </p:spTree>
    <p:extLst>
      <p:ext uri="{BB962C8B-B14F-4D97-AF65-F5344CB8AC3E}">
        <p14:creationId xmlns:p14="http://schemas.microsoft.com/office/powerpoint/2010/main" val="278567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core shape">
    <p:bg>
      <p:bgPr>
        <a:solidFill>
          <a:schemeClr val="bg1"/>
        </a:solidFill>
        <a:effectLst/>
      </p:bgPr>
    </p:bg>
    <p:spTree>
      <p:nvGrpSpPr>
        <p:cNvPr id="1" name=""/>
        <p:cNvGrpSpPr/>
        <p:nvPr/>
      </p:nvGrpSpPr>
      <p:grpSpPr>
        <a:xfrm>
          <a:off x="0" y="0"/>
          <a:ext cx="0" cy="0"/>
          <a:chOff x="0" y="0"/>
          <a:chExt cx="0" cy="0"/>
        </a:xfrm>
      </p:grpSpPr>
      <p:sp>
        <p:nvSpPr>
          <p:cNvPr id="5" name="Freeform 5"/>
          <p:cNvSpPr>
            <a:spLocks noChangeAspect="1"/>
          </p:cNvSpPr>
          <p:nvPr/>
        </p:nvSpPr>
        <p:spPr bwMode="auto">
          <a:xfrm>
            <a:off x="0" y="1"/>
            <a:ext cx="12192775" cy="4943027"/>
          </a:xfrm>
          <a:custGeom>
            <a:avLst/>
            <a:gdLst>
              <a:gd name="T0" fmla="*/ 1281 w 1281"/>
              <a:gd name="T1" fmla="*/ 0 h 519"/>
              <a:gd name="T2" fmla="*/ 1281 w 1281"/>
              <a:gd name="T3" fmla="*/ 214 h 519"/>
              <a:gd name="T4" fmla="*/ 544 w 1281"/>
              <a:gd name="T5" fmla="*/ 482 h 519"/>
              <a:gd name="T6" fmla="*/ 544 w 1281"/>
              <a:gd name="T7" fmla="*/ 482 h 519"/>
              <a:gd name="T8" fmla="*/ 340 w 1281"/>
              <a:gd name="T9" fmla="*/ 519 h 519"/>
              <a:gd name="T10" fmla="*/ 0 w 1281"/>
              <a:gd name="T11" fmla="*/ 409 h 519"/>
              <a:gd name="T12" fmla="*/ 0 w 1281"/>
              <a:gd name="T13" fmla="*/ 0 h 519"/>
              <a:gd name="T14" fmla="*/ 1281 w 1281"/>
              <a:gd name="T15" fmla="*/ 0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519">
                <a:moveTo>
                  <a:pt x="1281" y="0"/>
                </a:moveTo>
                <a:cubicBezTo>
                  <a:pt x="1281" y="214"/>
                  <a:pt x="1281" y="214"/>
                  <a:pt x="1281" y="214"/>
                </a:cubicBezTo>
                <a:cubicBezTo>
                  <a:pt x="544" y="482"/>
                  <a:pt x="544" y="482"/>
                  <a:pt x="544" y="482"/>
                </a:cubicBezTo>
                <a:cubicBezTo>
                  <a:pt x="544" y="482"/>
                  <a:pt x="544" y="482"/>
                  <a:pt x="544" y="482"/>
                </a:cubicBezTo>
                <a:cubicBezTo>
                  <a:pt x="481" y="506"/>
                  <a:pt x="412" y="519"/>
                  <a:pt x="340" y="519"/>
                </a:cubicBezTo>
                <a:cubicBezTo>
                  <a:pt x="213" y="519"/>
                  <a:pt x="96" y="478"/>
                  <a:pt x="0" y="409"/>
                </a:cubicBezTo>
                <a:cubicBezTo>
                  <a:pt x="0" y="0"/>
                  <a:pt x="0" y="0"/>
                  <a:pt x="0" y="0"/>
                </a:cubicBezTo>
                <a:lnTo>
                  <a:pt x="1281"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CA" sz="1800"/>
          </a:p>
        </p:txBody>
      </p:sp>
      <p:sp>
        <p:nvSpPr>
          <p:cNvPr id="11" name="Text Placeholder 15">
            <a:extLst>
              <a:ext uri="{FF2B5EF4-FFF2-40B4-BE49-F238E27FC236}">
                <a16:creationId xmlns:a16="http://schemas.microsoft.com/office/drawing/2014/main" id="{1CC6CEA8-4389-9D42-B3B2-D9DF469E21EC}"/>
              </a:ext>
            </a:extLst>
          </p:cNvPr>
          <p:cNvSpPr>
            <a:spLocks noGrp="1"/>
          </p:cNvSpPr>
          <p:nvPr>
            <p:ph type="body" sz="quarter" idx="12" hasCustomPrompt="1"/>
          </p:nvPr>
        </p:nvSpPr>
        <p:spPr>
          <a:xfrm>
            <a:off x="539752" y="5327513"/>
            <a:ext cx="11112494" cy="276999"/>
          </a:xfrm>
          <a:prstGeom prst="rect">
            <a:avLst/>
          </a:prstGeom>
        </p:spPr>
        <p:txBody>
          <a:bodyPr>
            <a:spAutoFit/>
          </a:bodyPr>
          <a:lstStyle>
            <a:lvl1pPr marL="0" indent="0">
              <a:buNone/>
              <a:defRPr sz="1800" b="0" i="0">
                <a:solidFill>
                  <a:schemeClr val="accent2"/>
                </a:solidFill>
                <a:latin typeface="+mn-lt"/>
                <a:cs typeface="Poppins" pitchFamily="2" charset="77"/>
              </a:defRPr>
            </a:lvl1pPr>
          </a:lstStyle>
          <a:p>
            <a:pPr lvl="0"/>
            <a:r>
              <a:rPr lang="en-US" dirty="0"/>
              <a:t>Presenter’s name</a:t>
            </a:r>
          </a:p>
        </p:txBody>
      </p:sp>
      <p:sp>
        <p:nvSpPr>
          <p:cNvPr id="15" name="Title 1">
            <a:extLst>
              <a:ext uri="{FF2B5EF4-FFF2-40B4-BE49-F238E27FC236}">
                <a16:creationId xmlns:a16="http://schemas.microsoft.com/office/drawing/2014/main" id="{723D7A19-BD07-0348-9438-F9EA4726B189}"/>
              </a:ext>
            </a:extLst>
          </p:cNvPr>
          <p:cNvSpPr>
            <a:spLocks noGrp="1"/>
          </p:cNvSpPr>
          <p:nvPr>
            <p:ph type="title" hasCustomPrompt="1"/>
          </p:nvPr>
        </p:nvSpPr>
        <p:spPr>
          <a:xfrm>
            <a:off x="539753" y="2107562"/>
            <a:ext cx="7093847" cy="640560"/>
          </a:xfrm>
        </p:spPr>
        <p:txBody>
          <a:bodyPr wrap="square" anchor="b">
            <a:noAutofit/>
          </a:bodyPr>
          <a:lstStyle>
            <a:lvl1pPr marL="0" marR="0" indent="0" algn="l" defTabSz="1218987" rtl="0" eaLnBrk="1" fontAlgn="auto" latinLnBrk="0" hangingPunct="1">
              <a:lnSpc>
                <a:spcPct val="90000"/>
              </a:lnSpc>
              <a:spcBef>
                <a:spcPct val="0"/>
              </a:spcBef>
              <a:spcAft>
                <a:spcPts val="0"/>
              </a:spcAft>
              <a:buClrTx/>
              <a:buSzTx/>
              <a:buFontTx/>
              <a:buNone/>
              <a:tabLst/>
              <a:defRPr sz="4500">
                <a:solidFill>
                  <a:schemeClr val="bg1"/>
                </a:solidFill>
              </a:defRPr>
            </a:lvl1pPr>
          </a:lstStyle>
          <a:p>
            <a:pPr marL="0" marR="0" lvl="0" indent="0" algn="l" defTabSz="1218987" rtl="0" eaLnBrk="1" fontAlgn="auto" latinLnBrk="0" hangingPunct="1">
              <a:lnSpc>
                <a:spcPct val="90000"/>
              </a:lnSpc>
              <a:spcBef>
                <a:spcPct val="0"/>
              </a:spcBef>
              <a:spcAft>
                <a:spcPts val="0"/>
              </a:spcAft>
              <a:buClrTx/>
              <a:buSzTx/>
              <a:buFontTx/>
              <a:buNone/>
              <a:tabLst/>
              <a:defRPr/>
            </a:pPr>
            <a:r>
              <a:rPr lang="en-US" dirty="0"/>
              <a:t>Presentation title</a:t>
            </a:r>
          </a:p>
        </p:txBody>
      </p:sp>
      <p:sp>
        <p:nvSpPr>
          <p:cNvPr id="18" name="Text Placeholder 15">
            <a:extLst>
              <a:ext uri="{FF2B5EF4-FFF2-40B4-BE49-F238E27FC236}">
                <a16:creationId xmlns:a16="http://schemas.microsoft.com/office/drawing/2014/main" id="{71801255-696D-BE4E-92C5-A301266C5731}"/>
              </a:ext>
            </a:extLst>
          </p:cNvPr>
          <p:cNvSpPr>
            <a:spLocks noGrp="1"/>
          </p:cNvSpPr>
          <p:nvPr>
            <p:ph type="body" sz="quarter" idx="11" hasCustomPrompt="1"/>
          </p:nvPr>
        </p:nvSpPr>
        <p:spPr>
          <a:xfrm>
            <a:off x="539753" y="2849943"/>
            <a:ext cx="7093847" cy="369332"/>
          </a:xfrm>
          <a:prstGeom prst="rect">
            <a:avLst/>
          </a:prstGeom>
        </p:spPr>
        <p:txBody>
          <a:bodyPr wrap="square">
            <a:noAutofit/>
          </a:bodyPr>
          <a:lstStyle>
            <a:lvl1pPr marL="0" indent="0">
              <a:buNone/>
              <a:defRPr sz="2400">
                <a:solidFill>
                  <a:schemeClr val="bg1"/>
                </a:solidFill>
              </a:defRPr>
            </a:lvl1pPr>
          </a:lstStyle>
          <a:p>
            <a:pPr lvl="0"/>
            <a:r>
              <a:rPr lang="en-US" dirty="0"/>
              <a:t>Subhead 1</a:t>
            </a:r>
          </a:p>
        </p:txBody>
      </p:sp>
      <p:pic>
        <p:nvPicPr>
          <p:cNvPr id="9" name="Picture 8">
            <a:extLst>
              <a:ext uri="{FF2B5EF4-FFF2-40B4-BE49-F238E27FC236}">
                <a16:creationId xmlns:a16="http://schemas.microsoft.com/office/drawing/2014/main" id="{D54209A5-3A4E-F542-8670-1FA99F11B776}"/>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7633979" y="450001"/>
            <a:ext cx="4016603" cy="631817"/>
          </a:xfrm>
          <a:prstGeom prst="rect">
            <a:avLst/>
          </a:prstGeom>
        </p:spPr>
      </p:pic>
      <p:sp>
        <p:nvSpPr>
          <p:cNvPr id="10" name="Text Placeholder 3">
            <a:extLst>
              <a:ext uri="{FF2B5EF4-FFF2-40B4-BE49-F238E27FC236}">
                <a16:creationId xmlns:a16="http://schemas.microsoft.com/office/drawing/2014/main" id="{B8C76887-76DA-4887-AD03-087C4B1B6EBB}"/>
              </a:ext>
            </a:extLst>
          </p:cNvPr>
          <p:cNvSpPr>
            <a:spLocks noGrp="1"/>
          </p:cNvSpPr>
          <p:nvPr>
            <p:ph type="body" sz="quarter" idx="13" hasCustomPrompt="1"/>
          </p:nvPr>
        </p:nvSpPr>
        <p:spPr>
          <a:xfrm>
            <a:off x="539891" y="6302030"/>
            <a:ext cx="3725245" cy="165100"/>
          </a:xfrm>
          <a:prstGeom prst="rect">
            <a:avLst/>
          </a:prstGeom>
        </p:spPr>
        <p:txBody>
          <a:bodyPr/>
          <a:lstStyle>
            <a:lvl1pPr marL="0" indent="0">
              <a:buNone/>
              <a:defRPr sz="1000">
                <a:latin typeface="+mn-lt"/>
              </a:defRPr>
            </a:lvl1pPr>
          </a:lstStyle>
          <a:p>
            <a:pPr lvl="0"/>
            <a:fld id="{1EA8F998-22C4-4E4D-8F0A-4E45248C6C8A}" type="datetime4">
              <a:rPr lang="en-US" smtClean="0"/>
              <a:t>September 13, 2019</a:t>
            </a:fld>
            <a:endParaRPr lang="en-US" dirty="0"/>
          </a:p>
        </p:txBody>
      </p:sp>
      <p:sp>
        <p:nvSpPr>
          <p:cNvPr id="14" name="TextBox 13">
            <a:extLst>
              <a:ext uri="{FF2B5EF4-FFF2-40B4-BE49-F238E27FC236}">
                <a16:creationId xmlns:a16="http://schemas.microsoft.com/office/drawing/2014/main" id="{D2039BAE-69BD-497E-8E08-4CDDE846284A}"/>
              </a:ext>
            </a:extLst>
          </p:cNvPr>
          <p:cNvSpPr txBox="1"/>
          <p:nvPr/>
        </p:nvSpPr>
        <p:spPr>
          <a:xfrm>
            <a:off x="4455173" y="6068933"/>
            <a:ext cx="7195408" cy="369332"/>
          </a:xfrm>
          <a:prstGeom prst="rect">
            <a:avLst/>
          </a:prstGeom>
          <a:noFill/>
        </p:spPr>
        <p:txBody>
          <a:bodyPr wrap="square" lIns="0" tIns="0" rIns="0" bIns="0" rtlCol="0">
            <a:spAutoFit/>
          </a:bodyPr>
          <a:lstStyle/>
          <a:p>
            <a:r>
              <a:rPr lang="en-US" sz="800" spc="-10" baseline="0" dirty="0">
                <a:solidFill>
                  <a:schemeClr val="accent4"/>
                </a:solidFill>
              </a:rPr>
              <a:t>Copyright 2023 Baker Hughes Company. All rights reserved. The information contained in this document is company confidential and proprietary property of Baker Hughes and its affiliates. It is to be used only for the benefit of Baker Hughes and may not be distributed, transmitted, reproduced, altered, or used for any purpose without the express written consent of Baker Hughes.</a:t>
            </a:r>
          </a:p>
        </p:txBody>
      </p:sp>
    </p:spTree>
    <p:extLst>
      <p:ext uri="{BB962C8B-B14F-4D97-AF65-F5344CB8AC3E}">
        <p14:creationId xmlns:p14="http://schemas.microsoft.com/office/powerpoint/2010/main" val="145266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End slid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381E25B-98F4-E34E-A871-AC2609F28847}"/>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2934545" y="2931699"/>
            <a:ext cx="6322909" cy="994602"/>
          </a:xfrm>
          <a:prstGeom prst="rect">
            <a:avLst/>
          </a:prstGeom>
        </p:spPr>
      </p:pic>
    </p:spTree>
    <p:extLst>
      <p:ext uri="{BB962C8B-B14F-4D97-AF65-F5344CB8AC3E}">
        <p14:creationId xmlns:p14="http://schemas.microsoft.com/office/powerpoint/2010/main" val="121139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3810-3253-4888-B1A0-58A14D968A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8EA88C-2B95-41D5-A47F-F61C0B93C1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5A3293-D04B-450F-9026-2B2C796DF764}"/>
              </a:ext>
            </a:extLst>
          </p:cNvPr>
          <p:cNvSpPr>
            <a:spLocks noGrp="1"/>
          </p:cNvSpPr>
          <p:nvPr>
            <p:ph type="dt" sz="half" idx="10"/>
          </p:nvPr>
        </p:nvSpPr>
        <p:spPr/>
        <p:txBody>
          <a:bodyPr/>
          <a:lstStyle/>
          <a:p>
            <a:fld id="{07969389-FB6F-4B02-93C6-1BD6229F74AF}" type="datetimeFigureOut">
              <a:rPr lang="en-US" smtClean="0"/>
              <a:t>08/May/2023</a:t>
            </a:fld>
            <a:endParaRPr lang="en-US"/>
          </a:p>
        </p:txBody>
      </p:sp>
      <p:sp>
        <p:nvSpPr>
          <p:cNvPr id="5" name="Footer Placeholder 4">
            <a:extLst>
              <a:ext uri="{FF2B5EF4-FFF2-40B4-BE49-F238E27FC236}">
                <a16:creationId xmlns:a16="http://schemas.microsoft.com/office/drawing/2014/main" id="{5A93BE62-FE39-4A69-B11C-4741B3A49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74F217-0A68-46DF-8624-3DC4636B59D0}"/>
              </a:ext>
            </a:extLst>
          </p:cNvPr>
          <p:cNvSpPr>
            <a:spLocks noGrp="1"/>
          </p:cNvSpPr>
          <p:nvPr>
            <p:ph type="sldNum" sz="quarter" idx="12"/>
          </p:nvPr>
        </p:nvSpPr>
        <p:spPr/>
        <p:txBody>
          <a:bodyPr/>
          <a:lstStyle/>
          <a:p>
            <a:fld id="{A1E75C85-0FFE-42B3-A42F-A8C66706BAB7}" type="slidenum">
              <a:rPr lang="en-US" smtClean="0"/>
              <a:t>‹#›</a:t>
            </a:fld>
            <a:endParaRPr lang="en-US"/>
          </a:p>
        </p:txBody>
      </p:sp>
    </p:spTree>
    <p:extLst>
      <p:ext uri="{BB962C8B-B14F-4D97-AF65-F5344CB8AC3E}">
        <p14:creationId xmlns:p14="http://schemas.microsoft.com/office/powerpoint/2010/main" val="5629139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only layout">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29AE6F84-2C59-B242-985D-F6860D451AEF}"/>
              </a:ext>
            </a:extLst>
          </p:cNvPr>
          <p:cNvSpPr>
            <a:spLocks noGrp="1"/>
          </p:cNvSpPr>
          <p:nvPr>
            <p:ph type="body" sz="quarter" idx="12" hasCustomPrompt="1"/>
          </p:nvPr>
        </p:nvSpPr>
        <p:spPr>
          <a:xfrm>
            <a:off x="540140" y="1558798"/>
            <a:ext cx="11108794" cy="4270501"/>
          </a:xfrm>
          <a:prstGeom prst="rect">
            <a:avLst/>
          </a:prstGeom>
        </p:spPr>
        <p:txBody>
          <a:bodyPr/>
          <a:lstStyle>
            <a:lvl1pPr>
              <a:defRPr>
                <a:solidFill>
                  <a:schemeClr val="accent1"/>
                </a:solidFill>
              </a:defRPr>
            </a:lvl1pPr>
            <a:lvl2pPr>
              <a:defRPr/>
            </a:lvl2pPr>
            <a:lvl3pPr>
              <a:defRPr/>
            </a:lvl3pPr>
          </a:lstStyle>
          <a:p>
            <a:pPr lvl="0"/>
            <a:r>
              <a:rPr lang="en-US" dirty="0"/>
              <a:t>Subhead</a:t>
            </a:r>
          </a:p>
          <a:p>
            <a:pPr lvl="1"/>
            <a:r>
              <a:rPr lang="en-US" dirty="0"/>
              <a:t>Body text</a:t>
            </a:r>
          </a:p>
          <a:p>
            <a:pPr lvl="2"/>
            <a:r>
              <a:rPr lang="en-US" dirty="0"/>
              <a:t>Bullet</a:t>
            </a:r>
          </a:p>
        </p:txBody>
      </p:sp>
      <p:sp>
        <p:nvSpPr>
          <p:cNvPr id="5" name="Slide Number Placeholder 4">
            <a:extLst>
              <a:ext uri="{FF2B5EF4-FFF2-40B4-BE49-F238E27FC236}">
                <a16:creationId xmlns:a16="http://schemas.microsoft.com/office/drawing/2014/main" id="{80104C7E-451E-E246-B880-1F1ABC33B9DB}"/>
              </a:ext>
            </a:extLst>
          </p:cNvPr>
          <p:cNvSpPr>
            <a:spLocks noGrp="1"/>
          </p:cNvSpPr>
          <p:nvPr>
            <p:ph type="sldNum" sz="quarter" idx="19"/>
          </p:nvPr>
        </p:nvSpPr>
        <p:spPr/>
        <p:txBody>
          <a:bodyPr/>
          <a:lstStyle/>
          <a:p>
            <a:fld id="{00E6A5BD-C011-4A45-AA3A-201790FB7F2B}" type="slidenum">
              <a:rPr lang="en-CA" smtClean="0"/>
              <a:pPr/>
              <a:t>‹#›</a:t>
            </a:fld>
            <a:endParaRPr lang="en-CA" dirty="0"/>
          </a:p>
        </p:txBody>
      </p:sp>
      <p:sp>
        <p:nvSpPr>
          <p:cNvPr id="12" name="Title 11">
            <a:extLst>
              <a:ext uri="{FF2B5EF4-FFF2-40B4-BE49-F238E27FC236}">
                <a16:creationId xmlns:a16="http://schemas.microsoft.com/office/drawing/2014/main" id="{D615A590-C7FE-DC40-8E18-E9E18603ACFA}"/>
              </a:ext>
            </a:extLst>
          </p:cNvPr>
          <p:cNvSpPr>
            <a:spLocks noGrp="1"/>
          </p:cNvSpPr>
          <p:nvPr>
            <p:ph type="title" hasCustomPrompt="1"/>
          </p:nvPr>
        </p:nvSpPr>
        <p:spPr>
          <a:xfrm>
            <a:off x="540140" y="630001"/>
            <a:ext cx="11108794" cy="455509"/>
          </a:xfrm>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EDF43B4C-CBBB-4550-A7C4-0DE50AAAB9D8}"/>
              </a:ext>
            </a:extLst>
          </p:cNvPr>
          <p:cNvSpPr>
            <a:spLocks noGrp="1"/>
          </p:cNvSpPr>
          <p:nvPr>
            <p:ph type="ftr" sz="quarter" idx="20"/>
          </p:nvPr>
        </p:nvSpPr>
        <p:spPr/>
        <p:txBody>
          <a:bodyPr/>
          <a:lstStyle/>
          <a:p>
            <a:r>
              <a:rPr lang="en-US" spc="-10">
                <a:solidFill>
                  <a:schemeClr val="accent4"/>
                </a:solidFill>
              </a:rPr>
              <a:t>Copyright 2019 Baker Hughes Company LLC. All rights reserved.</a:t>
            </a:r>
            <a:endParaRPr lang="en-US" spc="-10" dirty="0">
              <a:solidFill>
                <a:schemeClr val="accent4"/>
              </a:solidFill>
            </a:endParaRPr>
          </a:p>
        </p:txBody>
      </p:sp>
    </p:spTree>
    <p:extLst>
      <p:ext uri="{BB962C8B-B14F-4D97-AF65-F5344CB8AC3E}">
        <p14:creationId xmlns:p14="http://schemas.microsoft.com/office/powerpoint/2010/main" val="266246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vider ">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E38471B-40BB-6042-9B35-56FD4DC83823}"/>
              </a:ext>
            </a:extLst>
          </p:cNvPr>
          <p:cNvGrpSpPr/>
          <p:nvPr/>
        </p:nvGrpSpPr>
        <p:grpSpPr>
          <a:xfrm>
            <a:off x="6050188" y="0"/>
            <a:ext cx="6141812" cy="5486400"/>
            <a:chOff x="2200276" y="87313"/>
            <a:chExt cx="7618413" cy="6807200"/>
          </a:xfrm>
          <a:solidFill>
            <a:schemeClr val="accent5"/>
          </a:solidFill>
        </p:grpSpPr>
        <p:sp>
          <p:nvSpPr>
            <p:cNvPr id="8" name="Freeform 5">
              <a:extLst>
                <a:ext uri="{FF2B5EF4-FFF2-40B4-BE49-F238E27FC236}">
                  <a16:creationId xmlns:a16="http://schemas.microsoft.com/office/drawing/2014/main" id="{9D855658-6599-CC47-AF76-6D74D039FED6}"/>
                </a:ext>
              </a:extLst>
            </p:cNvPr>
            <p:cNvSpPr>
              <a:spLocks/>
            </p:cNvSpPr>
            <p:nvPr/>
          </p:nvSpPr>
          <p:spPr bwMode="auto">
            <a:xfrm>
              <a:off x="2200276" y="87313"/>
              <a:ext cx="7618413" cy="6807200"/>
            </a:xfrm>
            <a:custGeom>
              <a:avLst/>
              <a:gdLst>
                <a:gd name="T0" fmla="*/ 676 w 676"/>
                <a:gd name="T1" fmla="*/ 398 h 604"/>
                <a:gd name="T2" fmla="*/ 168 w 676"/>
                <a:gd name="T3" fmla="*/ 583 h 604"/>
                <a:gd name="T4" fmla="*/ 25 w 676"/>
                <a:gd name="T5" fmla="*/ 516 h 604"/>
                <a:gd name="T6" fmla="*/ 92 w 676"/>
                <a:gd name="T7" fmla="*/ 373 h 604"/>
                <a:gd name="T8" fmla="*/ 470 w 676"/>
                <a:gd name="T9" fmla="*/ 235 h 604"/>
                <a:gd name="T10" fmla="*/ 676 w 676"/>
                <a:gd name="T11" fmla="*/ 310 h 604"/>
                <a:gd name="T12" fmla="*/ 676 w 676"/>
                <a:gd name="T13" fmla="*/ 307 h 604"/>
                <a:gd name="T14" fmla="*/ 475 w 676"/>
                <a:gd name="T15" fmla="*/ 234 h 604"/>
                <a:gd name="T16" fmla="*/ 676 w 676"/>
                <a:gd name="T17" fmla="*/ 160 h 604"/>
                <a:gd name="T18" fmla="*/ 676 w 676"/>
                <a:gd name="T19" fmla="*/ 157 h 604"/>
                <a:gd name="T20" fmla="*/ 470 w 676"/>
                <a:gd name="T21" fmla="*/ 232 h 604"/>
                <a:gd name="T22" fmla="*/ 92 w 676"/>
                <a:gd name="T23" fmla="*/ 94 h 604"/>
                <a:gd name="T24" fmla="*/ 19 w 676"/>
                <a:gd name="T25" fmla="*/ 0 h 604"/>
                <a:gd name="T26" fmla="*/ 16 w 676"/>
                <a:gd name="T27" fmla="*/ 0 h 604"/>
                <a:gd name="T28" fmla="*/ 91 w 676"/>
                <a:gd name="T29" fmla="*/ 97 h 604"/>
                <a:gd name="T30" fmla="*/ 465 w 676"/>
                <a:gd name="T31" fmla="*/ 234 h 604"/>
                <a:gd name="T32" fmla="*/ 91 w 676"/>
                <a:gd name="T33" fmla="*/ 370 h 604"/>
                <a:gd name="T34" fmla="*/ 22 w 676"/>
                <a:gd name="T35" fmla="*/ 517 h 604"/>
                <a:gd name="T36" fmla="*/ 130 w 676"/>
                <a:gd name="T37" fmla="*/ 593 h 604"/>
                <a:gd name="T38" fmla="*/ 169 w 676"/>
                <a:gd name="T39" fmla="*/ 586 h 604"/>
                <a:gd name="T40" fmla="*/ 676 w 676"/>
                <a:gd name="T41" fmla="*/ 402 h 604"/>
                <a:gd name="T42" fmla="*/ 676 w 676"/>
                <a:gd name="T43" fmla="*/ 398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6" h="604">
                  <a:moveTo>
                    <a:pt x="676" y="398"/>
                  </a:moveTo>
                  <a:cubicBezTo>
                    <a:pt x="168" y="583"/>
                    <a:pt x="168" y="583"/>
                    <a:pt x="168" y="583"/>
                  </a:cubicBezTo>
                  <a:cubicBezTo>
                    <a:pt x="110" y="604"/>
                    <a:pt x="46" y="574"/>
                    <a:pt x="25" y="516"/>
                  </a:cubicBezTo>
                  <a:cubicBezTo>
                    <a:pt x="4" y="458"/>
                    <a:pt x="34" y="394"/>
                    <a:pt x="92" y="373"/>
                  </a:cubicBezTo>
                  <a:cubicBezTo>
                    <a:pt x="470" y="235"/>
                    <a:pt x="470" y="235"/>
                    <a:pt x="470" y="235"/>
                  </a:cubicBezTo>
                  <a:cubicBezTo>
                    <a:pt x="676" y="310"/>
                    <a:pt x="676" y="310"/>
                    <a:pt x="676" y="310"/>
                  </a:cubicBezTo>
                  <a:cubicBezTo>
                    <a:pt x="676" y="307"/>
                    <a:pt x="676" y="307"/>
                    <a:pt x="676" y="307"/>
                  </a:cubicBezTo>
                  <a:cubicBezTo>
                    <a:pt x="475" y="234"/>
                    <a:pt x="475" y="234"/>
                    <a:pt x="475" y="234"/>
                  </a:cubicBezTo>
                  <a:cubicBezTo>
                    <a:pt x="676" y="160"/>
                    <a:pt x="676" y="160"/>
                    <a:pt x="676" y="160"/>
                  </a:cubicBezTo>
                  <a:cubicBezTo>
                    <a:pt x="676" y="157"/>
                    <a:pt x="676" y="157"/>
                    <a:pt x="676" y="157"/>
                  </a:cubicBezTo>
                  <a:cubicBezTo>
                    <a:pt x="470" y="232"/>
                    <a:pt x="470" y="232"/>
                    <a:pt x="470" y="232"/>
                  </a:cubicBezTo>
                  <a:cubicBezTo>
                    <a:pt x="92" y="94"/>
                    <a:pt x="92" y="94"/>
                    <a:pt x="92" y="94"/>
                  </a:cubicBezTo>
                  <a:cubicBezTo>
                    <a:pt x="50" y="79"/>
                    <a:pt x="23" y="41"/>
                    <a:pt x="19" y="0"/>
                  </a:cubicBezTo>
                  <a:cubicBezTo>
                    <a:pt x="16" y="0"/>
                    <a:pt x="16" y="0"/>
                    <a:pt x="16" y="0"/>
                  </a:cubicBezTo>
                  <a:cubicBezTo>
                    <a:pt x="20" y="43"/>
                    <a:pt x="48" y="82"/>
                    <a:pt x="91" y="97"/>
                  </a:cubicBezTo>
                  <a:cubicBezTo>
                    <a:pt x="465" y="234"/>
                    <a:pt x="465" y="234"/>
                    <a:pt x="465" y="234"/>
                  </a:cubicBezTo>
                  <a:cubicBezTo>
                    <a:pt x="91" y="370"/>
                    <a:pt x="91" y="370"/>
                    <a:pt x="91" y="370"/>
                  </a:cubicBezTo>
                  <a:cubicBezTo>
                    <a:pt x="31" y="392"/>
                    <a:pt x="0" y="458"/>
                    <a:pt x="22" y="517"/>
                  </a:cubicBezTo>
                  <a:cubicBezTo>
                    <a:pt x="39" y="564"/>
                    <a:pt x="83" y="593"/>
                    <a:pt x="130" y="593"/>
                  </a:cubicBezTo>
                  <a:cubicBezTo>
                    <a:pt x="143" y="593"/>
                    <a:pt x="156" y="591"/>
                    <a:pt x="169" y="586"/>
                  </a:cubicBezTo>
                  <a:cubicBezTo>
                    <a:pt x="676" y="402"/>
                    <a:pt x="676" y="402"/>
                    <a:pt x="676" y="402"/>
                  </a:cubicBezTo>
                  <a:lnTo>
                    <a:pt x="676" y="3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 name="Freeform 6">
              <a:extLst>
                <a:ext uri="{FF2B5EF4-FFF2-40B4-BE49-F238E27FC236}">
                  <a16:creationId xmlns:a16="http://schemas.microsoft.com/office/drawing/2014/main" id="{D9B0D8FB-3CCE-E14A-A5AC-578F884E7F9C}"/>
                </a:ext>
              </a:extLst>
            </p:cNvPr>
            <p:cNvSpPr>
              <a:spLocks/>
            </p:cNvSpPr>
            <p:nvPr/>
          </p:nvSpPr>
          <p:spPr bwMode="auto">
            <a:xfrm>
              <a:off x="7688263" y="87313"/>
              <a:ext cx="2130425" cy="777875"/>
            </a:xfrm>
            <a:custGeom>
              <a:avLst/>
              <a:gdLst>
                <a:gd name="T0" fmla="*/ 0 w 1342"/>
                <a:gd name="T1" fmla="*/ 0 h 490"/>
                <a:gd name="T2" fmla="*/ 1342 w 1342"/>
                <a:gd name="T3" fmla="*/ 490 h 490"/>
                <a:gd name="T4" fmla="*/ 1342 w 1342"/>
                <a:gd name="T5" fmla="*/ 461 h 490"/>
                <a:gd name="T6" fmla="*/ 64 w 1342"/>
                <a:gd name="T7" fmla="*/ 0 h 490"/>
                <a:gd name="T8" fmla="*/ 0 w 1342"/>
                <a:gd name="T9" fmla="*/ 0 h 490"/>
              </a:gdLst>
              <a:ahLst/>
              <a:cxnLst>
                <a:cxn ang="0">
                  <a:pos x="T0" y="T1"/>
                </a:cxn>
                <a:cxn ang="0">
                  <a:pos x="T2" y="T3"/>
                </a:cxn>
                <a:cxn ang="0">
                  <a:pos x="T4" y="T5"/>
                </a:cxn>
                <a:cxn ang="0">
                  <a:pos x="T6" y="T7"/>
                </a:cxn>
                <a:cxn ang="0">
                  <a:pos x="T8" y="T9"/>
                </a:cxn>
              </a:cxnLst>
              <a:rect l="0" t="0" r="r" b="b"/>
              <a:pathLst>
                <a:path w="1342" h="490">
                  <a:moveTo>
                    <a:pt x="0" y="0"/>
                  </a:moveTo>
                  <a:lnTo>
                    <a:pt x="1342" y="490"/>
                  </a:lnTo>
                  <a:lnTo>
                    <a:pt x="1342" y="461"/>
                  </a:lnTo>
                  <a:lnTo>
                    <a:pt x="64"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10" name="Title 1">
            <a:extLst>
              <a:ext uri="{FF2B5EF4-FFF2-40B4-BE49-F238E27FC236}">
                <a16:creationId xmlns:a16="http://schemas.microsoft.com/office/drawing/2014/main" id="{511B4A7F-3526-2248-8F07-B9E9B87F069F}"/>
              </a:ext>
            </a:extLst>
          </p:cNvPr>
          <p:cNvSpPr>
            <a:spLocks noGrp="1"/>
          </p:cNvSpPr>
          <p:nvPr>
            <p:ph type="title" hasCustomPrompt="1"/>
          </p:nvPr>
        </p:nvSpPr>
        <p:spPr>
          <a:xfrm>
            <a:off x="539752" y="2945351"/>
            <a:ext cx="11112494" cy="455509"/>
          </a:xfrm>
        </p:spPr>
        <p:txBody>
          <a:bodyPr>
            <a:spAutoFit/>
          </a:bodyPr>
          <a:lstStyle>
            <a:lvl1pPr>
              <a:defRPr b="0">
                <a:solidFill>
                  <a:schemeClr val="accent2"/>
                </a:solidFill>
                <a:latin typeface="+mj-lt"/>
              </a:defRPr>
            </a:lvl1pPr>
          </a:lstStyle>
          <a:p>
            <a:r>
              <a:rPr lang="en-US" dirty="0"/>
              <a:t>Divider copy</a:t>
            </a:r>
          </a:p>
        </p:txBody>
      </p:sp>
      <p:sp>
        <p:nvSpPr>
          <p:cNvPr id="4" name="Slide Number Placeholder 3">
            <a:extLst>
              <a:ext uri="{FF2B5EF4-FFF2-40B4-BE49-F238E27FC236}">
                <a16:creationId xmlns:a16="http://schemas.microsoft.com/office/drawing/2014/main" id="{F5CFD833-D999-144D-9C62-BC7CDCEFF7F6}"/>
              </a:ext>
            </a:extLst>
          </p:cNvPr>
          <p:cNvSpPr>
            <a:spLocks noGrp="1"/>
          </p:cNvSpPr>
          <p:nvPr>
            <p:ph type="sldNum" sz="quarter" idx="11"/>
          </p:nvPr>
        </p:nvSpPr>
        <p:spPr/>
        <p:txBody>
          <a:bodyPr/>
          <a:lstStyle/>
          <a:p>
            <a:fld id="{A1E75C85-0FFE-42B3-A42F-A8C66706BAB7}" type="slidenum">
              <a:rPr lang="en-US" smtClean="0"/>
              <a:t>‹#›</a:t>
            </a:fld>
            <a:endParaRPr lang="en-US"/>
          </a:p>
        </p:txBody>
      </p:sp>
      <p:sp>
        <p:nvSpPr>
          <p:cNvPr id="2" name="Footer Placeholder 1">
            <a:extLst>
              <a:ext uri="{FF2B5EF4-FFF2-40B4-BE49-F238E27FC236}">
                <a16:creationId xmlns:a16="http://schemas.microsoft.com/office/drawing/2014/main" id="{678B8BB3-A856-4AFC-BC2D-C3705FB22177}"/>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236144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ivider (reverse)">
    <p:bg>
      <p:bgPr>
        <a:solidFill>
          <a:schemeClr val="tx2"/>
        </a:solidFill>
        <a:effectLst/>
      </p:bgPr>
    </p:bg>
    <p:spTree>
      <p:nvGrpSpPr>
        <p:cNvPr id="1" name=""/>
        <p:cNvGrpSpPr/>
        <p:nvPr/>
      </p:nvGrpSpPr>
      <p:grpSpPr>
        <a:xfrm>
          <a:off x="0" y="0"/>
          <a:ext cx="0" cy="0"/>
          <a:chOff x="0" y="0"/>
          <a:chExt cx="0" cy="0"/>
        </a:xfrm>
      </p:grpSpPr>
      <p:grpSp>
        <p:nvGrpSpPr>
          <p:cNvPr id="11" name="Group 10"/>
          <p:cNvGrpSpPr/>
          <p:nvPr/>
        </p:nvGrpSpPr>
        <p:grpSpPr>
          <a:xfrm>
            <a:off x="6050188" y="0"/>
            <a:ext cx="6141812" cy="5486400"/>
            <a:chOff x="2200276" y="87313"/>
            <a:chExt cx="7618413" cy="6807200"/>
          </a:xfrm>
          <a:solidFill>
            <a:schemeClr val="accent2"/>
          </a:solidFill>
        </p:grpSpPr>
        <p:sp>
          <p:nvSpPr>
            <p:cNvPr id="8" name="Freeform 5"/>
            <p:cNvSpPr>
              <a:spLocks/>
            </p:cNvSpPr>
            <p:nvPr/>
          </p:nvSpPr>
          <p:spPr bwMode="auto">
            <a:xfrm>
              <a:off x="2200276" y="87313"/>
              <a:ext cx="7618413" cy="6807200"/>
            </a:xfrm>
            <a:custGeom>
              <a:avLst/>
              <a:gdLst>
                <a:gd name="T0" fmla="*/ 676 w 676"/>
                <a:gd name="T1" fmla="*/ 398 h 604"/>
                <a:gd name="T2" fmla="*/ 168 w 676"/>
                <a:gd name="T3" fmla="*/ 583 h 604"/>
                <a:gd name="T4" fmla="*/ 25 w 676"/>
                <a:gd name="T5" fmla="*/ 516 h 604"/>
                <a:gd name="T6" fmla="*/ 92 w 676"/>
                <a:gd name="T7" fmla="*/ 373 h 604"/>
                <a:gd name="T8" fmla="*/ 470 w 676"/>
                <a:gd name="T9" fmla="*/ 235 h 604"/>
                <a:gd name="T10" fmla="*/ 676 w 676"/>
                <a:gd name="T11" fmla="*/ 310 h 604"/>
                <a:gd name="T12" fmla="*/ 676 w 676"/>
                <a:gd name="T13" fmla="*/ 307 h 604"/>
                <a:gd name="T14" fmla="*/ 475 w 676"/>
                <a:gd name="T15" fmla="*/ 234 h 604"/>
                <a:gd name="T16" fmla="*/ 676 w 676"/>
                <a:gd name="T17" fmla="*/ 160 h 604"/>
                <a:gd name="T18" fmla="*/ 676 w 676"/>
                <a:gd name="T19" fmla="*/ 157 h 604"/>
                <a:gd name="T20" fmla="*/ 470 w 676"/>
                <a:gd name="T21" fmla="*/ 232 h 604"/>
                <a:gd name="T22" fmla="*/ 92 w 676"/>
                <a:gd name="T23" fmla="*/ 94 h 604"/>
                <a:gd name="T24" fmla="*/ 19 w 676"/>
                <a:gd name="T25" fmla="*/ 0 h 604"/>
                <a:gd name="T26" fmla="*/ 16 w 676"/>
                <a:gd name="T27" fmla="*/ 0 h 604"/>
                <a:gd name="T28" fmla="*/ 91 w 676"/>
                <a:gd name="T29" fmla="*/ 97 h 604"/>
                <a:gd name="T30" fmla="*/ 465 w 676"/>
                <a:gd name="T31" fmla="*/ 234 h 604"/>
                <a:gd name="T32" fmla="*/ 91 w 676"/>
                <a:gd name="T33" fmla="*/ 370 h 604"/>
                <a:gd name="T34" fmla="*/ 22 w 676"/>
                <a:gd name="T35" fmla="*/ 517 h 604"/>
                <a:gd name="T36" fmla="*/ 130 w 676"/>
                <a:gd name="T37" fmla="*/ 593 h 604"/>
                <a:gd name="T38" fmla="*/ 169 w 676"/>
                <a:gd name="T39" fmla="*/ 586 h 604"/>
                <a:gd name="T40" fmla="*/ 676 w 676"/>
                <a:gd name="T41" fmla="*/ 402 h 604"/>
                <a:gd name="T42" fmla="*/ 676 w 676"/>
                <a:gd name="T43" fmla="*/ 398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6" h="604">
                  <a:moveTo>
                    <a:pt x="676" y="398"/>
                  </a:moveTo>
                  <a:cubicBezTo>
                    <a:pt x="168" y="583"/>
                    <a:pt x="168" y="583"/>
                    <a:pt x="168" y="583"/>
                  </a:cubicBezTo>
                  <a:cubicBezTo>
                    <a:pt x="110" y="604"/>
                    <a:pt x="46" y="574"/>
                    <a:pt x="25" y="516"/>
                  </a:cubicBezTo>
                  <a:cubicBezTo>
                    <a:pt x="4" y="458"/>
                    <a:pt x="34" y="394"/>
                    <a:pt x="92" y="373"/>
                  </a:cubicBezTo>
                  <a:cubicBezTo>
                    <a:pt x="470" y="235"/>
                    <a:pt x="470" y="235"/>
                    <a:pt x="470" y="235"/>
                  </a:cubicBezTo>
                  <a:cubicBezTo>
                    <a:pt x="676" y="310"/>
                    <a:pt x="676" y="310"/>
                    <a:pt x="676" y="310"/>
                  </a:cubicBezTo>
                  <a:cubicBezTo>
                    <a:pt x="676" y="307"/>
                    <a:pt x="676" y="307"/>
                    <a:pt x="676" y="307"/>
                  </a:cubicBezTo>
                  <a:cubicBezTo>
                    <a:pt x="475" y="234"/>
                    <a:pt x="475" y="234"/>
                    <a:pt x="475" y="234"/>
                  </a:cubicBezTo>
                  <a:cubicBezTo>
                    <a:pt x="676" y="160"/>
                    <a:pt x="676" y="160"/>
                    <a:pt x="676" y="160"/>
                  </a:cubicBezTo>
                  <a:cubicBezTo>
                    <a:pt x="676" y="157"/>
                    <a:pt x="676" y="157"/>
                    <a:pt x="676" y="157"/>
                  </a:cubicBezTo>
                  <a:cubicBezTo>
                    <a:pt x="470" y="232"/>
                    <a:pt x="470" y="232"/>
                    <a:pt x="470" y="232"/>
                  </a:cubicBezTo>
                  <a:cubicBezTo>
                    <a:pt x="92" y="94"/>
                    <a:pt x="92" y="94"/>
                    <a:pt x="92" y="94"/>
                  </a:cubicBezTo>
                  <a:cubicBezTo>
                    <a:pt x="50" y="79"/>
                    <a:pt x="23" y="41"/>
                    <a:pt x="19" y="0"/>
                  </a:cubicBezTo>
                  <a:cubicBezTo>
                    <a:pt x="16" y="0"/>
                    <a:pt x="16" y="0"/>
                    <a:pt x="16" y="0"/>
                  </a:cubicBezTo>
                  <a:cubicBezTo>
                    <a:pt x="20" y="43"/>
                    <a:pt x="48" y="82"/>
                    <a:pt x="91" y="97"/>
                  </a:cubicBezTo>
                  <a:cubicBezTo>
                    <a:pt x="465" y="234"/>
                    <a:pt x="465" y="234"/>
                    <a:pt x="465" y="234"/>
                  </a:cubicBezTo>
                  <a:cubicBezTo>
                    <a:pt x="91" y="370"/>
                    <a:pt x="91" y="370"/>
                    <a:pt x="91" y="370"/>
                  </a:cubicBezTo>
                  <a:cubicBezTo>
                    <a:pt x="31" y="392"/>
                    <a:pt x="0" y="458"/>
                    <a:pt x="22" y="517"/>
                  </a:cubicBezTo>
                  <a:cubicBezTo>
                    <a:pt x="39" y="564"/>
                    <a:pt x="83" y="593"/>
                    <a:pt x="130" y="593"/>
                  </a:cubicBezTo>
                  <a:cubicBezTo>
                    <a:pt x="143" y="593"/>
                    <a:pt x="156" y="591"/>
                    <a:pt x="169" y="586"/>
                  </a:cubicBezTo>
                  <a:cubicBezTo>
                    <a:pt x="676" y="402"/>
                    <a:pt x="676" y="402"/>
                    <a:pt x="676" y="402"/>
                  </a:cubicBezTo>
                  <a:lnTo>
                    <a:pt x="676" y="3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sp>
          <p:nvSpPr>
            <p:cNvPr id="9" name="Freeform 6"/>
            <p:cNvSpPr>
              <a:spLocks/>
            </p:cNvSpPr>
            <p:nvPr/>
          </p:nvSpPr>
          <p:spPr bwMode="auto">
            <a:xfrm>
              <a:off x="7688263" y="87313"/>
              <a:ext cx="2130425" cy="777875"/>
            </a:xfrm>
            <a:custGeom>
              <a:avLst/>
              <a:gdLst>
                <a:gd name="T0" fmla="*/ 0 w 1342"/>
                <a:gd name="T1" fmla="*/ 0 h 490"/>
                <a:gd name="T2" fmla="*/ 1342 w 1342"/>
                <a:gd name="T3" fmla="*/ 490 h 490"/>
                <a:gd name="T4" fmla="*/ 1342 w 1342"/>
                <a:gd name="T5" fmla="*/ 461 h 490"/>
                <a:gd name="T6" fmla="*/ 64 w 1342"/>
                <a:gd name="T7" fmla="*/ 0 h 490"/>
                <a:gd name="T8" fmla="*/ 0 w 1342"/>
                <a:gd name="T9" fmla="*/ 0 h 490"/>
              </a:gdLst>
              <a:ahLst/>
              <a:cxnLst>
                <a:cxn ang="0">
                  <a:pos x="T0" y="T1"/>
                </a:cxn>
                <a:cxn ang="0">
                  <a:pos x="T2" y="T3"/>
                </a:cxn>
                <a:cxn ang="0">
                  <a:pos x="T4" y="T5"/>
                </a:cxn>
                <a:cxn ang="0">
                  <a:pos x="T6" y="T7"/>
                </a:cxn>
                <a:cxn ang="0">
                  <a:pos x="T8" y="T9"/>
                </a:cxn>
              </a:cxnLst>
              <a:rect l="0" t="0" r="r" b="b"/>
              <a:pathLst>
                <a:path w="1342" h="490">
                  <a:moveTo>
                    <a:pt x="0" y="0"/>
                  </a:moveTo>
                  <a:lnTo>
                    <a:pt x="1342" y="490"/>
                  </a:lnTo>
                  <a:lnTo>
                    <a:pt x="1342" y="461"/>
                  </a:lnTo>
                  <a:lnTo>
                    <a:pt x="64" y="0"/>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a:p>
          </p:txBody>
        </p:sp>
      </p:grpSp>
      <p:sp>
        <p:nvSpPr>
          <p:cNvPr id="2" name="Title 1">
            <a:extLst>
              <a:ext uri="{FF2B5EF4-FFF2-40B4-BE49-F238E27FC236}">
                <a16:creationId xmlns:a16="http://schemas.microsoft.com/office/drawing/2014/main" id="{E4AD1544-9F5B-6247-B2CE-CBCB59C49A5C}"/>
              </a:ext>
            </a:extLst>
          </p:cNvPr>
          <p:cNvSpPr>
            <a:spLocks noGrp="1"/>
          </p:cNvSpPr>
          <p:nvPr>
            <p:ph type="title" hasCustomPrompt="1"/>
          </p:nvPr>
        </p:nvSpPr>
        <p:spPr>
          <a:xfrm>
            <a:off x="539752" y="2945351"/>
            <a:ext cx="11112494" cy="455509"/>
          </a:xfrm>
        </p:spPr>
        <p:txBody>
          <a:bodyPr>
            <a:spAutoFit/>
          </a:bodyPr>
          <a:lstStyle>
            <a:lvl1pPr>
              <a:defRPr b="0">
                <a:solidFill>
                  <a:schemeClr val="bg1"/>
                </a:solidFill>
                <a:latin typeface="+mj-lt"/>
              </a:defRPr>
            </a:lvl1pPr>
          </a:lstStyle>
          <a:p>
            <a:r>
              <a:rPr lang="en-US" dirty="0"/>
              <a:t>Divider copy</a:t>
            </a:r>
          </a:p>
        </p:txBody>
      </p:sp>
      <p:sp>
        <p:nvSpPr>
          <p:cNvPr id="4" name="Slide Number Placeholder 3">
            <a:extLst>
              <a:ext uri="{FF2B5EF4-FFF2-40B4-BE49-F238E27FC236}">
                <a16:creationId xmlns:a16="http://schemas.microsoft.com/office/drawing/2014/main" id="{0FCA706B-E7E7-D84D-835C-AC64AD647387}"/>
              </a:ext>
            </a:extLst>
          </p:cNvPr>
          <p:cNvSpPr>
            <a:spLocks noGrp="1"/>
          </p:cNvSpPr>
          <p:nvPr>
            <p:ph type="sldNum" sz="quarter" idx="11"/>
          </p:nvPr>
        </p:nvSpPr>
        <p:spPr/>
        <p:txBody>
          <a:bodyPr/>
          <a:lstStyle>
            <a:lvl1pPr>
              <a:defRPr>
                <a:solidFill>
                  <a:schemeClr val="bg1"/>
                </a:solidFill>
              </a:defRPr>
            </a:lvl1pPr>
          </a:lstStyle>
          <a:p>
            <a:fld id="{A1E75C85-0FFE-42B3-A42F-A8C66706BAB7}" type="slidenum">
              <a:rPr lang="en-US" smtClean="0"/>
              <a:t>‹#›</a:t>
            </a:fld>
            <a:endParaRPr lang="en-US"/>
          </a:p>
        </p:txBody>
      </p:sp>
      <p:sp>
        <p:nvSpPr>
          <p:cNvPr id="3" name="Footer Placeholder 2">
            <a:extLst>
              <a:ext uri="{FF2B5EF4-FFF2-40B4-BE49-F238E27FC236}">
                <a16:creationId xmlns:a16="http://schemas.microsoft.com/office/drawing/2014/main" id="{D2A51BAF-93B8-4447-8D63-6F55909A9830}"/>
              </a:ext>
            </a:extLst>
          </p:cNvPr>
          <p:cNvSpPr>
            <a:spLocks noGrp="1"/>
          </p:cNvSpPr>
          <p:nvPr>
            <p:ph type="ftr" sz="quarter" idx="12"/>
          </p:nvPr>
        </p:nvSpPr>
        <p:spPr/>
        <p:txBody>
          <a:bodyPr/>
          <a:lstStyle>
            <a:lvl1pPr>
              <a:defRPr>
                <a:solidFill>
                  <a:schemeClr val="bg1"/>
                </a:solidFill>
              </a:defRPr>
            </a:lvl1pPr>
          </a:lstStyle>
          <a:p>
            <a:endParaRPr lang="en-US"/>
          </a:p>
        </p:txBody>
      </p:sp>
      <p:pic>
        <p:nvPicPr>
          <p:cNvPr id="10" name="Picture 9">
            <a:extLst>
              <a:ext uri="{FF2B5EF4-FFF2-40B4-BE49-F238E27FC236}">
                <a16:creationId xmlns:a16="http://schemas.microsoft.com/office/drawing/2014/main" id="{20A3E1C6-5F26-3045-B4C5-CC76E2E087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182250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only">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29AE6F84-2C59-B242-985D-F6860D451AEF}"/>
              </a:ext>
            </a:extLst>
          </p:cNvPr>
          <p:cNvSpPr>
            <a:spLocks noGrp="1"/>
          </p:cNvSpPr>
          <p:nvPr>
            <p:ph type="body" sz="quarter" idx="12" hasCustomPrompt="1"/>
          </p:nvPr>
        </p:nvSpPr>
        <p:spPr>
          <a:xfrm>
            <a:off x="540140" y="1558798"/>
            <a:ext cx="11108794" cy="4270501"/>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5" name="Slide Number Placeholder 4">
            <a:extLst>
              <a:ext uri="{FF2B5EF4-FFF2-40B4-BE49-F238E27FC236}">
                <a16:creationId xmlns:a16="http://schemas.microsoft.com/office/drawing/2014/main" id="{80104C7E-451E-E246-B880-1F1ABC33B9DB}"/>
              </a:ext>
            </a:extLst>
          </p:cNvPr>
          <p:cNvSpPr>
            <a:spLocks noGrp="1"/>
          </p:cNvSpPr>
          <p:nvPr>
            <p:ph type="sldNum" sz="quarter" idx="19"/>
          </p:nvPr>
        </p:nvSpPr>
        <p:spPr/>
        <p:txBody>
          <a:bodyPr/>
          <a:lstStyle/>
          <a:p>
            <a:fld id="{A1E75C85-0FFE-42B3-A42F-A8C66706BAB7}" type="slidenum">
              <a:rPr lang="en-US" smtClean="0"/>
              <a:t>‹#›</a:t>
            </a:fld>
            <a:endParaRPr lang="en-US"/>
          </a:p>
        </p:txBody>
      </p:sp>
      <p:sp>
        <p:nvSpPr>
          <p:cNvPr id="12" name="Title 11">
            <a:extLst>
              <a:ext uri="{FF2B5EF4-FFF2-40B4-BE49-F238E27FC236}">
                <a16:creationId xmlns:a16="http://schemas.microsoft.com/office/drawing/2014/main" id="{D615A590-C7FE-DC40-8E18-E9E18603ACFA}"/>
              </a:ext>
            </a:extLst>
          </p:cNvPr>
          <p:cNvSpPr>
            <a:spLocks noGrp="1"/>
          </p:cNvSpPr>
          <p:nvPr>
            <p:ph type="title" hasCustomPrompt="1"/>
          </p:nvPr>
        </p:nvSpPr>
        <p:spPr>
          <a:xfrm>
            <a:off x="540140" y="630001"/>
            <a:ext cx="11108794" cy="455509"/>
          </a:xfrm>
        </p:spPr>
        <p:txBody>
          <a:bodyPr/>
          <a:lstStyle>
            <a:lvl1pPr>
              <a:defRPr>
                <a:solidFill>
                  <a:schemeClr val="accent2"/>
                </a:solidFill>
              </a:defRPr>
            </a:lvl1pPr>
          </a:lstStyle>
          <a:p>
            <a:r>
              <a:rPr lang="en-US" dirty="0"/>
              <a:t>Slide title</a:t>
            </a:r>
          </a:p>
        </p:txBody>
      </p:sp>
      <p:sp>
        <p:nvSpPr>
          <p:cNvPr id="2" name="Footer Placeholder 1">
            <a:extLst>
              <a:ext uri="{FF2B5EF4-FFF2-40B4-BE49-F238E27FC236}">
                <a16:creationId xmlns:a16="http://schemas.microsoft.com/office/drawing/2014/main" id="{EDF43B4C-CBBB-4550-A7C4-0DE50AAAB9D8}"/>
              </a:ext>
            </a:extLst>
          </p:cNvPr>
          <p:cNvSpPr>
            <a:spLocks noGrp="1"/>
          </p:cNvSpPr>
          <p:nvPr>
            <p:ph type="ftr" sz="quarter" idx="20"/>
          </p:nvPr>
        </p:nvSpPr>
        <p:spPr/>
        <p:txBody>
          <a:bodyPr/>
          <a:lstStyle/>
          <a:p>
            <a:endParaRPr lang="en-US"/>
          </a:p>
        </p:txBody>
      </p:sp>
    </p:spTree>
    <p:extLst>
      <p:ext uri="{BB962C8B-B14F-4D97-AF65-F5344CB8AC3E}">
        <p14:creationId xmlns:p14="http://schemas.microsoft.com/office/powerpoint/2010/main" val="244558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ext only (reverse)">
    <p:bg>
      <p:bgRef idx="1001">
        <a:schemeClr val="bg2"/>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A635C37-5D45-1940-AAC4-D8E9BC4D38D0}"/>
              </a:ext>
            </a:extLst>
          </p:cNvPr>
          <p:cNvSpPr>
            <a:spLocks noGrp="1"/>
          </p:cNvSpPr>
          <p:nvPr>
            <p:ph type="body" sz="quarter" idx="12" hasCustomPrompt="1"/>
          </p:nvPr>
        </p:nvSpPr>
        <p:spPr>
          <a:xfrm>
            <a:off x="540141" y="1558799"/>
            <a:ext cx="11112494" cy="41400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lvl4pPr>
            <a:lvl5pPr>
              <a:defRPr/>
            </a:lvl5pPr>
            <a:lvl6pPr>
              <a:defRPr/>
            </a:lvl6pPr>
            <a:lvl7pPr>
              <a:defRPr/>
            </a:lvl7p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11" name="Title 10">
            <a:extLst>
              <a:ext uri="{FF2B5EF4-FFF2-40B4-BE49-F238E27FC236}">
                <a16:creationId xmlns:a16="http://schemas.microsoft.com/office/drawing/2014/main" id="{1A4267F0-787B-2B4F-A66D-8CAE19046515}"/>
              </a:ext>
            </a:extLst>
          </p:cNvPr>
          <p:cNvSpPr>
            <a:spLocks noGrp="1"/>
          </p:cNvSpPr>
          <p:nvPr>
            <p:ph type="title" hasCustomPrompt="1"/>
          </p:nvPr>
        </p:nvSpPr>
        <p:spPr/>
        <p:txBody>
          <a:bodyPr/>
          <a:lstStyle>
            <a:lvl1pPr>
              <a:defRPr>
                <a:solidFill>
                  <a:schemeClr val="tx1"/>
                </a:solidFill>
              </a:defRPr>
            </a:lvl1pPr>
          </a:lstStyle>
          <a:p>
            <a:r>
              <a:rPr lang="en-US" dirty="0"/>
              <a:t>Slide title</a:t>
            </a:r>
          </a:p>
        </p:txBody>
      </p:sp>
      <p:sp>
        <p:nvSpPr>
          <p:cNvPr id="5" name="Slide Number Placeholder 4">
            <a:extLst>
              <a:ext uri="{FF2B5EF4-FFF2-40B4-BE49-F238E27FC236}">
                <a16:creationId xmlns:a16="http://schemas.microsoft.com/office/drawing/2014/main" id="{B18A104E-8DE2-434B-815C-C92F60888B4E}"/>
              </a:ext>
            </a:extLst>
          </p:cNvPr>
          <p:cNvSpPr>
            <a:spLocks noGrp="1"/>
          </p:cNvSpPr>
          <p:nvPr>
            <p:ph type="sldNum" sz="quarter" idx="14"/>
          </p:nvPr>
        </p:nvSpPr>
        <p:spPr/>
        <p:txBody>
          <a:bodyPr/>
          <a:lstStyle/>
          <a:p>
            <a:fld id="{A1E75C85-0FFE-42B3-A42F-A8C66706BAB7}" type="slidenum">
              <a:rPr lang="en-US" smtClean="0"/>
              <a:t>‹#›</a:t>
            </a:fld>
            <a:endParaRPr lang="en-US"/>
          </a:p>
        </p:txBody>
      </p:sp>
      <p:sp>
        <p:nvSpPr>
          <p:cNvPr id="2" name="Footer Placeholder 1">
            <a:extLst>
              <a:ext uri="{FF2B5EF4-FFF2-40B4-BE49-F238E27FC236}">
                <a16:creationId xmlns:a16="http://schemas.microsoft.com/office/drawing/2014/main" id="{CB57B268-6A2D-4680-AAA7-53AFA2FBB0B9}"/>
              </a:ext>
            </a:extLst>
          </p:cNvPr>
          <p:cNvSpPr>
            <a:spLocks noGrp="1"/>
          </p:cNvSpPr>
          <p:nvPr>
            <p:ph type="ftr" sz="quarter" idx="15"/>
          </p:nvPr>
        </p:nvSpPr>
        <p:spPr/>
        <p:txBody>
          <a:bodyPr/>
          <a:lstStyle>
            <a:lvl1pPr>
              <a:defRPr>
                <a:solidFill>
                  <a:schemeClr val="tx1"/>
                </a:solidFill>
              </a:defRPr>
            </a:lvl1pPr>
          </a:lstStyle>
          <a:p>
            <a:endParaRPr lang="en-US"/>
          </a:p>
        </p:txBody>
      </p:sp>
      <p:pic>
        <p:nvPicPr>
          <p:cNvPr id="8" name="Picture 7">
            <a:extLst>
              <a:ext uri="{FF2B5EF4-FFF2-40B4-BE49-F238E27FC236}">
                <a16:creationId xmlns:a16="http://schemas.microsoft.com/office/drawing/2014/main" id="{76AF5A04-11C9-044A-BFD6-987AB5C29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2154154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only with subhea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5AE224-D143-9B4C-984F-2DAFBF5A8A18}"/>
              </a:ext>
            </a:extLst>
          </p:cNvPr>
          <p:cNvSpPr>
            <a:spLocks noGrp="1"/>
          </p:cNvSpPr>
          <p:nvPr>
            <p:ph type="sldNum" sz="quarter" idx="10"/>
          </p:nvPr>
        </p:nvSpPr>
        <p:spPr/>
        <p:txBody>
          <a:bodyPr/>
          <a:lstStyle/>
          <a:p>
            <a:fld id="{A1E75C85-0FFE-42B3-A42F-A8C66706BAB7}" type="slidenum">
              <a:rPr lang="en-US" smtClean="0"/>
              <a:t>‹#›</a:t>
            </a:fld>
            <a:endParaRPr lang="en-US"/>
          </a:p>
        </p:txBody>
      </p:sp>
      <p:sp>
        <p:nvSpPr>
          <p:cNvPr id="4" name="Footer Placeholder 3">
            <a:extLst>
              <a:ext uri="{FF2B5EF4-FFF2-40B4-BE49-F238E27FC236}">
                <a16:creationId xmlns:a16="http://schemas.microsoft.com/office/drawing/2014/main" id="{9C59AE20-7C1B-3245-8D20-30A95A1D462E}"/>
              </a:ext>
            </a:extLst>
          </p:cNvPr>
          <p:cNvSpPr>
            <a:spLocks noGrp="1"/>
          </p:cNvSpPr>
          <p:nvPr>
            <p:ph type="ftr" sz="quarter" idx="11"/>
          </p:nvPr>
        </p:nvSpPr>
        <p:spPr/>
        <p:txBody>
          <a:bodyPr/>
          <a:lstStyle/>
          <a:p>
            <a:endParaRPr lang="en-US"/>
          </a:p>
        </p:txBody>
      </p:sp>
      <p:sp>
        <p:nvSpPr>
          <p:cNvPr id="6" name="Text Placeholder 5">
            <a:extLst>
              <a:ext uri="{FF2B5EF4-FFF2-40B4-BE49-F238E27FC236}">
                <a16:creationId xmlns:a16="http://schemas.microsoft.com/office/drawing/2014/main" id="{C4A7714C-C9D3-EA4F-AAAE-A0B2CFDFAB55}"/>
              </a:ext>
            </a:extLst>
          </p:cNvPr>
          <p:cNvSpPr>
            <a:spLocks noGrp="1"/>
          </p:cNvSpPr>
          <p:nvPr>
            <p:ph type="body" sz="quarter" idx="12"/>
          </p:nvPr>
        </p:nvSpPr>
        <p:spPr>
          <a:xfrm>
            <a:off x="539890" y="1513541"/>
            <a:ext cx="11112493" cy="4335931"/>
          </a:xfrm>
          <a:prstGeom prst="rect">
            <a:avLst/>
          </a:prstGeom>
        </p:spPr>
        <p:txBody>
          <a:bodyPr lIns="0" tIns="0" rIns="0" bIns="0"/>
          <a:lstStyle>
            <a:lvl1pPr marL="0" indent="0">
              <a:buNone/>
              <a:defRPr sz="2400">
                <a:solidFill>
                  <a:schemeClr val="tx2"/>
                </a:solidFill>
                <a:latin typeface="+mj-lt"/>
              </a:defRPr>
            </a:lvl1pPr>
            <a:lvl2pPr marL="172800" indent="-172800">
              <a:buNone/>
              <a:defRPr/>
            </a:lvl2pPr>
            <a:lvl3pPr marL="172800">
              <a:defRPr/>
            </a:lvl3pPr>
            <a:lvl4pPr marL="345600">
              <a:defRPr/>
            </a:lvl4pPr>
            <a:lvl5pPr marL="518400">
              <a:defRPr/>
            </a:lvl5pPr>
            <a:lvl6pPr marL="691200">
              <a:defRPr/>
            </a:lvl6pPr>
            <a:lvl7pPr marL="864000">
              <a:defRPr/>
            </a:lvl7pPr>
            <a:lvl8pPr marL="1036800">
              <a:defRPr/>
            </a:lvl8pPr>
            <a:lvl9pPr marL="1209600">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C8FAF2F8-E403-D645-B5E7-F3DC78AB7710}"/>
              </a:ext>
            </a:extLst>
          </p:cNvPr>
          <p:cNvSpPr>
            <a:spLocks noGrp="1"/>
          </p:cNvSpPr>
          <p:nvPr>
            <p:ph type="title" hasCustomPrompt="1"/>
          </p:nvPr>
        </p:nvSpPr>
        <p:spPr/>
        <p:txBody>
          <a:bodyPr/>
          <a:lstStyle/>
          <a:p>
            <a:r>
              <a:rPr lang="en-US" dirty="0"/>
              <a:t>Slide title</a:t>
            </a:r>
          </a:p>
        </p:txBody>
      </p:sp>
    </p:spTree>
    <p:extLst>
      <p:ext uri="{BB962C8B-B14F-4D97-AF65-F5344CB8AC3E}">
        <p14:creationId xmlns:p14="http://schemas.microsoft.com/office/powerpoint/2010/main" val="1231304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ext only with subhead (reverse)">
    <p:bg>
      <p:bgPr>
        <a:solidFill>
          <a:schemeClr val="tx2"/>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5AE224-D143-9B4C-984F-2DAFBF5A8A18}"/>
              </a:ext>
            </a:extLst>
          </p:cNvPr>
          <p:cNvSpPr>
            <a:spLocks noGrp="1"/>
          </p:cNvSpPr>
          <p:nvPr>
            <p:ph type="sldNum" sz="quarter" idx="10"/>
          </p:nvPr>
        </p:nvSpPr>
        <p:spPr/>
        <p:txBody>
          <a:bodyPr/>
          <a:lstStyle>
            <a:lvl1pPr>
              <a:defRPr>
                <a:solidFill>
                  <a:schemeClr val="bg1"/>
                </a:solidFill>
              </a:defRPr>
            </a:lvl1pPr>
          </a:lstStyle>
          <a:p>
            <a:fld id="{A1E75C85-0FFE-42B3-A42F-A8C66706BAB7}" type="slidenum">
              <a:rPr lang="en-US" smtClean="0"/>
              <a:t>‹#›</a:t>
            </a:fld>
            <a:endParaRPr lang="en-US"/>
          </a:p>
        </p:txBody>
      </p:sp>
      <p:sp>
        <p:nvSpPr>
          <p:cNvPr id="4" name="Footer Placeholder 3">
            <a:extLst>
              <a:ext uri="{FF2B5EF4-FFF2-40B4-BE49-F238E27FC236}">
                <a16:creationId xmlns:a16="http://schemas.microsoft.com/office/drawing/2014/main" id="{9C59AE20-7C1B-3245-8D20-30A95A1D462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Text Placeholder 5">
            <a:extLst>
              <a:ext uri="{FF2B5EF4-FFF2-40B4-BE49-F238E27FC236}">
                <a16:creationId xmlns:a16="http://schemas.microsoft.com/office/drawing/2014/main" id="{C4A7714C-C9D3-EA4F-AAAE-A0B2CFDFAB55}"/>
              </a:ext>
            </a:extLst>
          </p:cNvPr>
          <p:cNvSpPr>
            <a:spLocks noGrp="1"/>
          </p:cNvSpPr>
          <p:nvPr>
            <p:ph type="body" sz="quarter" idx="12"/>
          </p:nvPr>
        </p:nvSpPr>
        <p:spPr>
          <a:xfrm>
            <a:off x="539890" y="1513541"/>
            <a:ext cx="11112493" cy="4335931"/>
          </a:xfrm>
          <a:prstGeom prst="rect">
            <a:avLst/>
          </a:prstGeom>
        </p:spPr>
        <p:txBody>
          <a:bodyPr lIns="0" tIns="0" rIns="0" bIns="0"/>
          <a:lstStyle>
            <a:lvl1pPr marL="0" indent="0">
              <a:buNone/>
              <a:defRPr sz="2400">
                <a:solidFill>
                  <a:schemeClr val="bg1"/>
                </a:solidFill>
                <a:latin typeface="+mj-lt"/>
              </a:defRPr>
            </a:lvl1pPr>
            <a:lvl2pPr marL="172800" indent="-172800">
              <a:buNone/>
              <a:defRPr>
                <a:solidFill>
                  <a:schemeClr val="bg1"/>
                </a:solidFill>
              </a:defRPr>
            </a:lvl2pPr>
            <a:lvl3pPr marL="172800">
              <a:defRPr>
                <a:solidFill>
                  <a:schemeClr val="bg1"/>
                </a:solidFill>
              </a:defRPr>
            </a:lvl3pPr>
            <a:lvl4pPr marL="345600">
              <a:defRPr>
                <a:solidFill>
                  <a:schemeClr val="bg1"/>
                </a:solidFill>
              </a:defRPr>
            </a:lvl4pPr>
            <a:lvl5pPr marL="518400">
              <a:defRPr>
                <a:solidFill>
                  <a:schemeClr val="bg1"/>
                </a:solidFill>
              </a:defRPr>
            </a:lvl5pPr>
            <a:lvl6pPr marL="691200">
              <a:defRPr>
                <a:solidFill>
                  <a:schemeClr val="bg1"/>
                </a:solidFill>
              </a:defRPr>
            </a:lvl6pPr>
            <a:lvl7pPr marL="864000">
              <a:defRPr>
                <a:solidFill>
                  <a:schemeClr val="bg1"/>
                </a:solidFill>
              </a:defRPr>
            </a:lvl7pPr>
            <a:lvl8pPr marL="1036800">
              <a:defRPr>
                <a:solidFill>
                  <a:schemeClr val="bg1"/>
                </a:solidFill>
              </a:defRPr>
            </a:lvl8pPr>
            <a:lvl9pPr marL="1209600">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C8FAF2F8-E403-D645-B5E7-F3DC78AB7710}"/>
              </a:ext>
            </a:extLst>
          </p:cNvPr>
          <p:cNvSpPr>
            <a:spLocks noGrp="1"/>
          </p:cNvSpPr>
          <p:nvPr>
            <p:ph type="title" hasCustomPrompt="1"/>
          </p:nvPr>
        </p:nvSpPr>
        <p:spPr/>
        <p:txBody>
          <a:bodyPr/>
          <a:lstStyle>
            <a:lvl1pPr>
              <a:defRPr>
                <a:solidFill>
                  <a:schemeClr val="bg1"/>
                </a:solidFill>
              </a:defRPr>
            </a:lvl1pPr>
          </a:lstStyle>
          <a:p>
            <a:r>
              <a:rPr lang="en-US" dirty="0"/>
              <a:t>Slide title</a:t>
            </a:r>
          </a:p>
        </p:txBody>
      </p:sp>
      <p:pic>
        <p:nvPicPr>
          <p:cNvPr id="8" name="Picture 7">
            <a:extLst>
              <a:ext uri="{FF2B5EF4-FFF2-40B4-BE49-F238E27FC236}">
                <a16:creationId xmlns:a16="http://schemas.microsoft.com/office/drawing/2014/main" id="{10D99284-802A-DB49-ABB3-C10518EDED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53503" y="6032409"/>
            <a:ext cx="2172909" cy="633600"/>
          </a:xfrm>
          <a:prstGeom prst="rect">
            <a:avLst/>
          </a:prstGeom>
        </p:spPr>
      </p:pic>
    </p:spTree>
    <p:extLst>
      <p:ext uri="{BB962C8B-B14F-4D97-AF65-F5344CB8AC3E}">
        <p14:creationId xmlns:p14="http://schemas.microsoft.com/office/powerpoint/2010/main" val="1738734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141" y="630001"/>
            <a:ext cx="11112494" cy="455509"/>
          </a:xfrm>
          <a:prstGeom prst="rect">
            <a:avLst/>
          </a:prstGeom>
        </p:spPr>
        <p:txBody>
          <a:bodyPr vert="horz" lIns="0" tIns="0" rIns="0" bIns="0" rtlCol="0" anchor="ctr" anchorCtr="0">
            <a:spAutoFit/>
          </a:bodyPr>
          <a:lstStyle/>
          <a:p>
            <a:r>
              <a:rPr lang="en-CA" dirty="0"/>
              <a:t>Slide title</a:t>
            </a:r>
          </a:p>
        </p:txBody>
      </p:sp>
      <p:sp>
        <p:nvSpPr>
          <p:cNvPr id="6" name="Slide Number Placeholder 5"/>
          <p:cNvSpPr>
            <a:spLocks noGrp="1"/>
          </p:cNvSpPr>
          <p:nvPr>
            <p:ph type="sldNum" sz="quarter" idx="4"/>
          </p:nvPr>
        </p:nvSpPr>
        <p:spPr>
          <a:xfrm>
            <a:off x="539753" y="6299143"/>
            <a:ext cx="253668" cy="153888"/>
          </a:xfrm>
          <a:prstGeom prst="rect">
            <a:avLst/>
          </a:prstGeom>
        </p:spPr>
        <p:txBody>
          <a:bodyPr vert="horz" wrap="square" lIns="0" tIns="0" rIns="0" bIns="0" rtlCol="0" anchor="ctr" anchorCtr="0">
            <a:spAutoFit/>
          </a:bodyPr>
          <a:lstStyle>
            <a:lvl1pPr algn="l">
              <a:defRPr sz="1000" b="0" spc="-13" baseline="0">
                <a:solidFill>
                  <a:schemeClr val="tx1"/>
                </a:solidFill>
                <a:latin typeface="+mj-lt"/>
                <a:cs typeface="Poppins" pitchFamily="2" charset="77"/>
              </a:defRPr>
            </a:lvl1pPr>
          </a:lstStyle>
          <a:p>
            <a:fld id="{A1E75C85-0FFE-42B3-A42F-A8C66706BAB7}" type="slidenum">
              <a:rPr lang="en-US" smtClean="0"/>
              <a:t>‹#›</a:t>
            </a:fld>
            <a:endParaRPr lang="en-US"/>
          </a:p>
        </p:txBody>
      </p:sp>
      <p:sp>
        <p:nvSpPr>
          <p:cNvPr id="5" name="Text Placeholder 4">
            <a:extLst>
              <a:ext uri="{FF2B5EF4-FFF2-40B4-BE49-F238E27FC236}">
                <a16:creationId xmlns:a16="http://schemas.microsoft.com/office/drawing/2014/main" id="{7BDC04FB-F95A-7644-A8D0-8254923AAAB9}"/>
              </a:ext>
            </a:extLst>
          </p:cNvPr>
          <p:cNvSpPr>
            <a:spLocks noGrp="1"/>
          </p:cNvSpPr>
          <p:nvPr>
            <p:ph type="body" idx="1"/>
          </p:nvPr>
        </p:nvSpPr>
        <p:spPr>
          <a:xfrm>
            <a:off x="539753" y="1541495"/>
            <a:ext cx="10515163" cy="4352400"/>
          </a:xfrm>
          <a:prstGeom prst="rect">
            <a:avLst/>
          </a:prstGeom>
        </p:spPr>
        <p:txBody>
          <a:bodyPr vert="horz" lIns="0" tIns="0" rIns="0" bIns="0" rtlCol="0">
            <a:noAutofit/>
          </a:bodyPr>
          <a:lstStyle/>
          <a:p>
            <a:pPr lvl="0"/>
            <a:r>
              <a:rPr lang="en-US" dirty="0"/>
              <a:t>First level bullet</a:t>
            </a:r>
          </a:p>
          <a:p>
            <a:pPr lvl="1"/>
            <a:r>
              <a:rPr lang="en-US" dirty="0"/>
              <a:t>Second level bullet</a:t>
            </a:r>
          </a:p>
          <a:p>
            <a:pPr lvl="2"/>
            <a:r>
              <a:rPr lang="en-US" dirty="0"/>
              <a:t>Third level bullet</a:t>
            </a:r>
          </a:p>
          <a:p>
            <a:pPr lvl="3"/>
            <a:r>
              <a:rPr lang="en-US" dirty="0"/>
              <a:t>Fourth level bullet</a:t>
            </a:r>
          </a:p>
          <a:p>
            <a:pPr lvl="4"/>
            <a:r>
              <a:rPr lang="en-US" dirty="0"/>
              <a:t>Fifth level bullet</a:t>
            </a:r>
          </a:p>
          <a:p>
            <a:pPr lvl="5"/>
            <a:r>
              <a:rPr lang="en-US" dirty="0"/>
              <a:t>Sixth level bullet</a:t>
            </a:r>
          </a:p>
          <a:p>
            <a:pPr lvl="6"/>
            <a:r>
              <a:rPr lang="en-US" dirty="0"/>
              <a:t>Seventh level bullet</a:t>
            </a:r>
          </a:p>
        </p:txBody>
      </p:sp>
      <p:sp>
        <p:nvSpPr>
          <p:cNvPr id="3" name="Footer Placeholder 2">
            <a:extLst>
              <a:ext uri="{FF2B5EF4-FFF2-40B4-BE49-F238E27FC236}">
                <a16:creationId xmlns:a16="http://schemas.microsoft.com/office/drawing/2014/main" id="{47332EDD-2D31-4A31-B97E-C37BA8A2AAD9}"/>
              </a:ext>
            </a:extLst>
          </p:cNvPr>
          <p:cNvSpPr>
            <a:spLocks noGrp="1"/>
          </p:cNvSpPr>
          <p:nvPr>
            <p:ph type="ftr" sz="quarter" idx="3"/>
          </p:nvPr>
        </p:nvSpPr>
        <p:spPr>
          <a:xfrm>
            <a:off x="897598" y="6299143"/>
            <a:ext cx="8323208" cy="153888"/>
          </a:xfrm>
          <a:prstGeom prst="rect">
            <a:avLst/>
          </a:prstGeom>
        </p:spPr>
        <p:txBody>
          <a:bodyPr vert="horz" lIns="0" tIns="0" rIns="0" bIns="0" rtlCol="0" anchor="ctr"/>
          <a:lstStyle>
            <a:lvl1pPr algn="l">
              <a:defRPr sz="800">
                <a:solidFill>
                  <a:schemeClr val="tx1">
                    <a:tint val="75000"/>
                  </a:schemeClr>
                </a:solidFill>
              </a:defRPr>
            </a:lvl1pPr>
          </a:lstStyle>
          <a:p>
            <a:endParaRPr lang="en-US"/>
          </a:p>
        </p:txBody>
      </p:sp>
      <p:pic>
        <p:nvPicPr>
          <p:cNvPr id="9" name="Picture 8">
            <a:extLst>
              <a:ext uri="{FF2B5EF4-FFF2-40B4-BE49-F238E27FC236}">
                <a16:creationId xmlns:a16="http://schemas.microsoft.com/office/drawing/2014/main" id="{F585AC49-917A-4E47-803B-64809E37F99D}"/>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9653503" y="6032410"/>
            <a:ext cx="2177512" cy="634943"/>
          </a:xfrm>
          <a:prstGeom prst="rect">
            <a:avLst/>
          </a:prstGeom>
        </p:spPr>
      </p:pic>
    </p:spTree>
    <p:extLst>
      <p:ext uri="{BB962C8B-B14F-4D97-AF65-F5344CB8AC3E}">
        <p14:creationId xmlns:p14="http://schemas.microsoft.com/office/powerpoint/2010/main" val="3041921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2" r:id="rId31"/>
    <p:sldLayoutId id="2147483693" r:id="rId3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90000"/>
        </a:lnSpc>
        <a:spcBef>
          <a:spcPct val="0"/>
        </a:spcBef>
        <a:buNone/>
        <a:defRPr sz="3200" b="0" i="0" kern="1200">
          <a:solidFill>
            <a:schemeClr val="accent2"/>
          </a:solidFill>
          <a:latin typeface="+mj-lt"/>
          <a:ea typeface="+mj-ea"/>
          <a:cs typeface="Poppins SemiBold" pitchFamily="2" charset="77"/>
        </a:defRPr>
      </a:lvl1pPr>
    </p:titleStyle>
    <p:bodyStyle>
      <a:lvl1pPr marL="172800" indent="-172800" algn="l" defTabSz="1218987" rtl="0" eaLnBrk="1" latinLnBrk="0" hangingPunct="1">
        <a:lnSpc>
          <a:spcPct val="100000"/>
        </a:lnSpc>
        <a:spcBef>
          <a:spcPts val="0"/>
        </a:spcBef>
        <a:spcAft>
          <a:spcPts val="500"/>
        </a:spcAft>
        <a:buFont typeface="Arial" panose="020B0604020202020204" pitchFamily="34" charset="0"/>
        <a:buChar char="•"/>
        <a:defRPr sz="1400" b="0" i="0" kern="1200">
          <a:solidFill>
            <a:schemeClr val="tx1"/>
          </a:solidFill>
          <a:latin typeface="+mn-lt"/>
          <a:ea typeface="+mn-ea"/>
          <a:cs typeface="Poppins SemiBold" pitchFamily="2" charset="77"/>
        </a:defRPr>
      </a:lvl1pPr>
      <a:lvl2pPr marL="345600" indent="-172800" algn="l" defTabSz="1218987" rtl="0" eaLnBrk="1" latinLnBrk="0" hangingPunct="1">
        <a:lnSpc>
          <a:spcPct val="100000"/>
        </a:lnSpc>
        <a:spcBef>
          <a:spcPts val="0"/>
        </a:spcBef>
        <a:spcAft>
          <a:spcPts val="500"/>
        </a:spcAft>
        <a:buFont typeface="Cambria" panose="02040503050406030204" pitchFamily="18" charset="0"/>
        <a:buChar char="⎻"/>
        <a:defRPr sz="1400" kern="1200">
          <a:solidFill>
            <a:schemeClr val="tx1"/>
          </a:solidFill>
          <a:latin typeface="+mn-lt"/>
          <a:ea typeface="+mn-ea"/>
          <a:cs typeface="Poppins" pitchFamily="2" charset="77"/>
        </a:defRPr>
      </a:lvl2pPr>
      <a:lvl3pPr marL="5184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3pPr>
      <a:lvl4pPr marL="691200" indent="-171450" algn="l" defTabSz="1218987" rtl="0" eaLnBrk="1" latinLnBrk="0" hangingPunct="1">
        <a:lnSpc>
          <a:spcPct val="100000"/>
        </a:lnSpc>
        <a:spcBef>
          <a:spcPts val="0"/>
        </a:spcBef>
        <a:spcAft>
          <a:spcPts val="500"/>
        </a:spcAft>
        <a:buFont typeface="Cambria Math" panose="02040503050406030204" pitchFamily="18" charset="0"/>
        <a:buChar char="⎯"/>
        <a:defRPr sz="1400" kern="1200">
          <a:solidFill>
            <a:schemeClr val="tx1"/>
          </a:solidFill>
          <a:latin typeface="+mn-lt"/>
          <a:ea typeface="+mn-ea"/>
          <a:cs typeface="Poppins" pitchFamily="2" charset="77"/>
        </a:defRPr>
      </a:lvl4pPr>
      <a:lvl5pPr marL="8640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5pPr>
      <a:lvl6pPr marL="10368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6pPr>
      <a:lvl7pPr marL="12096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7pPr>
      <a:lvl8pPr marL="13824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8pPr>
      <a:lvl9pPr marL="15552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1218987" rtl="0" eaLnBrk="1" latinLnBrk="0" hangingPunct="1">
        <a:defRPr sz="1600" kern="1200">
          <a:solidFill>
            <a:schemeClr val="accent2"/>
          </a:solidFill>
          <a:latin typeface="+mn-lt"/>
          <a:ea typeface="+mn-ea"/>
          <a:cs typeface="+mn-cs"/>
        </a:defRPr>
      </a:lvl1pPr>
      <a:lvl2pPr marL="0" algn="l" defTabSz="1218987" rtl="0" eaLnBrk="1" latinLnBrk="0" hangingPunct="1">
        <a:defRPr sz="1600" kern="1200">
          <a:solidFill>
            <a:schemeClr val="accent2"/>
          </a:solidFill>
          <a:latin typeface="+mn-lt"/>
          <a:ea typeface="+mn-ea"/>
          <a:cs typeface="+mn-cs"/>
        </a:defRPr>
      </a:lvl2pPr>
      <a:lvl3pPr marL="0" algn="l" defTabSz="1218987" rtl="0" eaLnBrk="1" latinLnBrk="0" hangingPunct="1">
        <a:defRPr sz="1600" kern="1200">
          <a:solidFill>
            <a:schemeClr val="accent2"/>
          </a:solidFill>
          <a:latin typeface="+mn-lt"/>
          <a:ea typeface="+mn-ea"/>
          <a:cs typeface="+mn-cs"/>
        </a:defRPr>
      </a:lvl3pPr>
      <a:lvl4pPr marL="0" algn="l" defTabSz="1218987" rtl="0" eaLnBrk="1" latinLnBrk="0" hangingPunct="1">
        <a:defRPr sz="1600" kern="1200">
          <a:solidFill>
            <a:schemeClr val="accent2"/>
          </a:solidFill>
          <a:latin typeface="+mn-lt"/>
          <a:ea typeface="+mn-ea"/>
          <a:cs typeface="+mn-cs"/>
        </a:defRPr>
      </a:lvl4pPr>
      <a:lvl5pPr marL="0" algn="l" defTabSz="1218987" rtl="0" eaLnBrk="1" latinLnBrk="0" hangingPunct="1">
        <a:defRPr sz="1600" kern="1200">
          <a:solidFill>
            <a:schemeClr val="accent2"/>
          </a:solidFill>
          <a:latin typeface="+mn-lt"/>
          <a:ea typeface="+mn-ea"/>
          <a:cs typeface="+mn-cs"/>
        </a:defRPr>
      </a:lvl5pPr>
      <a:lvl6pPr marL="0" algn="l" defTabSz="1218987" rtl="0" eaLnBrk="1" latinLnBrk="0" hangingPunct="1">
        <a:defRPr sz="1600" kern="1200">
          <a:solidFill>
            <a:schemeClr val="accent2"/>
          </a:solidFill>
          <a:latin typeface="+mn-lt"/>
          <a:ea typeface="+mn-ea"/>
          <a:cs typeface="+mn-cs"/>
        </a:defRPr>
      </a:lvl6pPr>
      <a:lvl7pPr marL="0" algn="l" defTabSz="1218987" rtl="0" eaLnBrk="1" latinLnBrk="0" hangingPunct="1">
        <a:defRPr sz="1600" kern="1200">
          <a:solidFill>
            <a:schemeClr val="accent2"/>
          </a:solidFill>
          <a:latin typeface="+mn-lt"/>
          <a:ea typeface="+mn-ea"/>
          <a:cs typeface="+mn-cs"/>
        </a:defRPr>
      </a:lvl7pPr>
      <a:lvl8pPr marL="0" algn="l" defTabSz="1218987" rtl="0" eaLnBrk="1" latinLnBrk="0" hangingPunct="1">
        <a:defRPr sz="1600" kern="1200">
          <a:solidFill>
            <a:schemeClr val="accent2"/>
          </a:solidFill>
          <a:latin typeface="+mn-lt"/>
          <a:ea typeface="+mn-ea"/>
          <a:cs typeface="+mn-cs"/>
        </a:defRPr>
      </a:lvl8pPr>
      <a:lvl9pPr marL="0" algn="l" defTabSz="1218987" rtl="0" eaLnBrk="1" latinLnBrk="0" hangingPunct="1">
        <a:defRPr sz="1600" kern="1200">
          <a:solidFill>
            <a:schemeClr val="accent2"/>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11" Type="http://schemas.openxmlformats.org/officeDocument/2006/relationships/image" Target="../media/image12.svg"/><Relationship Id="rId5" Type="http://schemas.openxmlformats.org/officeDocument/2006/relationships/diagramQuickStyle" Target="../diagrams/quickStyle2.xml"/><Relationship Id="rId10" Type="http://schemas.openxmlformats.org/officeDocument/2006/relationships/image" Target="../media/image11.png"/><Relationship Id="rId4" Type="http://schemas.openxmlformats.org/officeDocument/2006/relationships/diagramLayout" Target="../diagrams/layout2.xml"/><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069A2FAD-B9C3-2EDC-315E-950B7C2BDFBB}"/>
              </a:ext>
            </a:extLst>
          </p:cNvPr>
          <p:cNvSpPr>
            <a:spLocks noGrp="1"/>
          </p:cNvSpPr>
          <p:nvPr>
            <p:ph type="body" sz="quarter" idx="12"/>
          </p:nvPr>
        </p:nvSpPr>
        <p:spPr>
          <a:xfrm>
            <a:off x="539752" y="5327513"/>
            <a:ext cx="11112494" cy="276999"/>
          </a:xfrm>
        </p:spPr>
        <p:txBody>
          <a:bodyPr/>
          <a:lstStyle/>
          <a:p>
            <a:r>
              <a:rPr lang="en-US" dirty="0"/>
              <a:t>Autumn Shepherd</a:t>
            </a:r>
          </a:p>
        </p:txBody>
      </p:sp>
      <p:sp>
        <p:nvSpPr>
          <p:cNvPr id="2" name="Title 1">
            <a:extLst>
              <a:ext uri="{FF2B5EF4-FFF2-40B4-BE49-F238E27FC236}">
                <a16:creationId xmlns:a16="http://schemas.microsoft.com/office/drawing/2014/main" id="{B1D5EACA-3A4A-45F8-B057-01E8F2303303}"/>
              </a:ext>
            </a:extLst>
          </p:cNvPr>
          <p:cNvSpPr>
            <a:spLocks noGrp="1"/>
          </p:cNvSpPr>
          <p:nvPr>
            <p:ph type="title"/>
          </p:nvPr>
        </p:nvSpPr>
        <p:spPr>
          <a:xfrm>
            <a:off x="372141" y="1264121"/>
            <a:ext cx="11355572" cy="1620495"/>
          </a:xfrm>
        </p:spPr>
        <p:txBody>
          <a:bodyPr wrap="square" anchor="b">
            <a:normAutofit fontScale="90000"/>
          </a:bodyPr>
          <a:lstStyle/>
          <a:p>
            <a:r>
              <a:rPr lang="en-US" sz="4000" dirty="0"/>
              <a:t>Innovations In Deepwater</a:t>
            </a:r>
            <a:br>
              <a:rPr lang="en-US" sz="4000" dirty="0"/>
            </a:br>
            <a:r>
              <a:rPr lang="en-US" sz="4000" dirty="0"/>
              <a:t>High-Performance </a:t>
            </a:r>
            <a:br>
              <a:rPr lang="en-US" sz="4000" dirty="0"/>
            </a:br>
            <a:r>
              <a:rPr lang="en-US" sz="4000" dirty="0"/>
              <a:t>Water Based Drill-In Fluids</a:t>
            </a:r>
          </a:p>
        </p:txBody>
      </p:sp>
      <p:sp>
        <p:nvSpPr>
          <p:cNvPr id="12" name="Text Placeholder 4">
            <a:extLst>
              <a:ext uri="{FF2B5EF4-FFF2-40B4-BE49-F238E27FC236}">
                <a16:creationId xmlns:a16="http://schemas.microsoft.com/office/drawing/2014/main" id="{72BF46BA-CA6E-6365-1698-6C08DA5D68BD}"/>
              </a:ext>
            </a:extLst>
          </p:cNvPr>
          <p:cNvSpPr>
            <a:spLocks noGrp="1"/>
          </p:cNvSpPr>
          <p:nvPr>
            <p:ph type="body" sz="quarter" idx="13"/>
          </p:nvPr>
        </p:nvSpPr>
        <p:spPr>
          <a:xfrm>
            <a:off x="539891" y="6302030"/>
            <a:ext cx="3725245" cy="165100"/>
          </a:xfrm>
        </p:spPr>
        <p:txBody>
          <a:bodyPr/>
          <a:lstStyle/>
          <a:p>
            <a:r>
              <a:rPr lang="en-US" dirty="0"/>
              <a:t>May 16, 2023</a:t>
            </a:r>
          </a:p>
        </p:txBody>
      </p:sp>
    </p:spTree>
    <p:extLst>
      <p:ext uri="{BB962C8B-B14F-4D97-AF65-F5344CB8AC3E}">
        <p14:creationId xmlns:p14="http://schemas.microsoft.com/office/powerpoint/2010/main" val="544729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Field Data</a:t>
            </a:r>
          </a:p>
        </p:txBody>
      </p:sp>
      <p:graphicFrame>
        <p:nvGraphicFramePr>
          <p:cNvPr id="5" name="Table 4">
            <a:extLst>
              <a:ext uri="{FF2B5EF4-FFF2-40B4-BE49-F238E27FC236}">
                <a16:creationId xmlns:a16="http://schemas.microsoft.com/office/drawing/2014/main" id="{CD726040-76BE-375D-4704-56F577919AE7}"/>
              </a:ext>
            </a:extLst>
          </p:cNvPr>
          <p:cNvGraphicFramePr>
            <a:graphicFrameLocks noGrp="1"/>
          </p:cNvGraphicFramePr>
          <p:nvPr>
            <p:extLst>
              <p:ext uri="{D42A27DB-BD31-4B8C-83A1-F6EECF244321}">
                <p14:modId xmlns:p14="http://schemas.microsoft.com/office/powerpoint/2010/main" val="1670842549"/>
              </p:ext>
            </p:extLst>
          </p:nvPr>
        </p:nvGraphicFramePr>
        <p:xfrm>
          <a:off x="540141" y="1399592"/>
          <a:ext cx="7469767" cy="4044277"/>
        </p:xfrm>
        <a:graphic>
          <a:graphicData uri="http://schemas.openxmlformats.org/drawingml/2006/table">
            <a:tbl>
              <a:tblPr firstRow="1" firstCol="1" bandRow="1">
                <a:tableStyleId>{5DA37D80-6434-44D0-A028-1B22A696006F}</a:tableStyleId>
              </a:tblPr>
              <a:tblGrid>
                <a:gridCol w="1352550">
                  <a:extLst>
                    <a:ext uri="{9D8B030D-6E8A-4147-A177-3AD203B41FA5}">
                      <a16:colId xmlns:a16="http://schemas.microsoft.com/office/drawing/2014/main" val="2002658329"/>
                    </a:ext>
                  </a:extLst>
                </a:gridCol>
                <a:gridCol w="1581150">
                  <a:extLst>
                    <a:ext uri="{9D8B030D-6E8A-4147-A177-3AD203B41FA5}">
                      <a16:colId xmlns:a16="http://schemas.microsoft.com/office/drawing/2014/main" val="2359794154"/>
                    </a:ext>
                  </a:extLst>
                </a:gridCol>
                <a:gridCol w="1465262">
                  <a:extLst>
                    <a:ext uri="{9D8B030D-6E8A-4147-A177-3AD203B41FA5}">
                      <a16:colId xmlns:a16="http://schemas.microsoft.com/office/drawing/2014/main" val="1675600672"/>
                    </a:ext>
                  </a:extLst>
                </a:gridCol>
                <a:gridCol w="990079">
                  <a:extLst>
                    <a:ext uri="{9D8B030D-6E8A-4147-A177-3AD203B41FA5}">
                      <a16:colId xmlns:a16="http://schemas.microsoft.com/office/drawing/2014/main" val="639621146"/>
                    </a:ext>
                  </a:extLst>
                </a:gridCol>
                <a:gridCol w="1045028">
                  <a:extLst>
                    <a:ext uri="{9D8B030D-6E8A-4147-A177-3AD203B41FA5}">
                      <a16:colId xmlns:a16="http://schemas.microsoft.com/office/drawing/2014/main" val="1317029012"/>
                    </a:ext>
                  </a:extLst>
                </a:gridCol>
                <a:gridCol w="1035698">
                  <a:extLst>
                    <a:ext uri="{9D8B030D-6E8A-4147-A177-3AD203B41FA5}">
                      <a16:colId xmlns:a16="http://schemas.microsoft.com/office/drawing/2014/main" val="2424185725"/>
                    </a:ext>
                  </a:extLst>
                </a:gridCol>
              </a:tblGrid>
              <a:tr h="908683">
                <a:tc>
                  <a:txBody>
                    <a:bodyPr/>
                    <a:lstStyle/>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Properties </a:t>
                      </a:r>
                    </a:p>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Measured</a:t>
                      </a:r>
                      <a:endParaRPr lang="en-US" sz="18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Units @120°F</a:t>
                      </a:r>
                      <a:endParaRPr lang="en-US" sz="1800" b="1" kern="1200" dirty="0">
                        <a:solidFill>
                          <a:schemeClr val="tx1"/>
                        </a:solidFill>
                        <a:effectLst/>
                        <a:latin typeface="+mn-lt"/>
                        <a:ea typeface="+mn-ea"/>
                        <a:cs typeface="+mn-cs"/>
                      </a:endParaRPr>
                    </a:p>
                  </a:txBody>
                  <a:tcPr marL="44450" marR="44450" marT="0" marB="0" anchor="ctr"/>
                </a:tc>
                <a:tc>
                  <a:txBody>
                    <a:bodyPr/>
                    <a:lstStyle/>
                    <a:p>
                      <a:pPr marL="0" marR="0" lvl="0" indent="0" algn="ctr" defTabSz="1218987" rtl="0" eaLnBrk="1" fontAlgn="auto" latinLnBrk="0" hangingPunct="1">
                        <a:lnSpc>
                          <a:spcPct val="105000"/>
                        </a:lnSpc>
                        <a:spcBef>
                          <a:spcPts val="0"/>
                        </a:spcBef>
                        <a:spcAft>
                          <a:spcPts val="0"/>
                        </a:spcAft>
                        <a:buClrTx/>
                        <a:buSzTx/>
                        <a:buFontTx/>
                        <a:buNone/>
                        <a:tabLst/>
                        <a:defRPr/>
                      </a:pPr>
                      <a:r>
                        <a:rPr lang="en-US" sz="1800" b="1" kern="1200" dirty="0">
                          <a:solidFill>
                            <a:schemeClr val="tx1"/>
                          </a:solidFill>
                          <a:effectLst/>
                          <a:latin typeface="+mn-lt"/>
                        </a:rPr>
                        <a:t>LMP</a:t>
                      </a:r>
                      <a:endParaRPr lang="en-US" sz="1800" b="1" kern="1200" dirty="0">
                        <a:solidFill>
                          <a:schemeClr val="tx1"/>
                        </a:solidFill>
                        <a:effectLst/>
                        <a:latin typeface="+mn-lt"/>
                        <a:ea typeface="+mn-ea"/>
                        <a:cs typeface="+mn-cs"/>
                      </a:endParaRPr>
                    </a:p>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After Mixing</a:t>
                      </a:r>
                      <a:endParaRPr lang="en-US" sz="1800" b="1" kern="1200" dirty="0">
                        <a:solidFill>
                          <a:schemeClr val="tx1"/>
                        </a:solidFill>
                        <a:effectLst/>
                        <a:latin typeface="+mn-lt"/>
                        <a:ea typeface="+mn-ea"/>
                        <a:cs typeface="+mn-cs"/>
                      </a:endParaRPr>
                    </a:p>
                  </a:txBody>
                  <a:tcPr marL="44450" marR="44450" marT="0" marB="0" anchor="ctr"/>
                </a:tc>
                <a:tc>
                  <a:txBody>
                    <a:bodyPr/>
                    <a:lstStyle/>
                    <a:p>
                      <a:pPr marL="0" marR="0" lvl="0" indent="0" algn="ctr" defTabSz="1218987" rtl="0" eaLnBrk="1" fontAlgn="auto" latinLnBrk="0" hangingPunct="1">
                        <a:lnSpc>
                          <a:spcPct val="105000"/>
                        </a:lnSpc>
                        <a:spcBef>
                          <a:spcPts val="0"/>
                        </a:spcBef>
                        <a:spcAft>
                          <a:spcPts val="0"/>
                        </a:spcAft>
                        <a:buClrTx/>
                        <a:buSzTx/>
                        <a:buFontTx/>
                        <a:buNone/>
                        <a:tabLst/>
                        <a:defRPr/>
                      </a:pPr>
                      <a:r>
                        <a:rPr lang="en-US" sz="1800" b="1" kern="1200" dirty="0" err="1">
                          <a:solidFill>
                            <a:schemeClr val="tx1"/>
                          </a:solidFill>
                          <a:effectLst/>
                          <a:latin typeface="+mn-lt"/>
                        </a:rPr>
                        <a:t>RiG</a:t>
                      </a:r>
                      <a:r>
                        <a:rPr lang="en-US" sz="1800" b="1" kern="1200" dirty="0">
                          <a:solidFill>
                            <a:schemeClr val="tx1"/>
                          </a:solidFill>
                          <a:effectLst/>
                          <a:latin typeface="+mn-lt"/>
                        </a:rPr>
                        <a:t> Site</a:t>
                      </a:r>
                      <a:endParaRPr lang="en-US" sz="1800" b="1" kern="1200" dirty="0">
                        <a:solidFill>
                          <a:schemeClr val="tx1"/>
                        </a:solidFill>
                        <a:effectLst/>
                        <a:latin typeface="+mn-lt"/>
                        <a:ea typeface="+mn-ea"/>
                        <a:cs typeface="+mn-cs"/>
                      </a:endParaRPr>
                    </a:p>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Day 1</a:t>
                      </a:r>
                      <a:endParaRPr lang="en-US" sz="1800" b="1" kern="1200" dirty="0">
                        <a:solidFill>
                          <a:schemeClr val="tx1"/>
                        </a:solidFill>
                        <a:effectLst/>
                        <a:latin typeface="+mn-lt"/>
                        <a:ea typeface="+mn-ea"/>
                        <a:cs typeface="+mn-cs"/>
                      </a:endParaRPr>
                    </a:p>
                  </a:txBody>
                  <a:tcPr marL="44450" marR="44450" marT="0" marB="0" anchor="ctr"/>
                </a:tc>
                <a:tc>
                  <a:txBody>
                    <a:bodyPr/>
                    <a:lstStyle/>
                    <a:p>
                      <a:pPr marL="0" marR="0" lvl="0" indent="0" algn="ctr" defTabSz="1218987" rtl="0" eaLnBrk="1" fontAlgn="auto" latinLnBrk="0" hangingPunct="1">
                        <a:lnSpc>
                          <a:spcPct val="105000"/>
                        </a:lnSpc>
                        <a:spcBef>
                          <a:spcPts val="0"/>
                        </a:spcBef>
                        <a:spcAft>
                          <a:spcPts val="0"/>
                        </a:spcAft>
                        <a:buClrTx/>
                        <a:buSzTx/>
                        <a:buFontTx/>
                        <a:buNone/>
                        <a:tabLst/>
                        <a:defRPr/>
                      </a:pPr>
                      <a:r>
                        <a:rPr lang="en-US" sz="1800" b="1" kern="1200" dirty="0" err="1">
                          <a:solidFill>
                            <a:schemeClr val="tx1"/>
                          </a:solidFill>
                          <a:effectLst/>
                          <a:latin typeface="+mn-lt"/>
                        </a:rPr>
                        <a:t>RiG</a:t>
                      </a:r>
                      <a:r>
                        <a:rPr lang="en-US" sz="1800" b="1" kern="1200" dirty="0">
                          <a:solidFill>
                            <a:schemeClr val="tx1"/>
                          </a:solidFill>
                          <a:effectLst/>
                          <a:latin typeface="+mn-lt"/>
                        </a:rPr>
                        <a:t> Site</a:t>
                      </a:r>
                      <a:endParaRPr lang="en-US" sz="1800" b="1" kern="1200" dirty="0">
                        <a:solidFill>
                          <a:schemeClr val="tx1"/>
                        </a:solidFill>
                        <a:effectLst/>
                        <a:latin typeface="+mn-lt"/>
                        <a:ea typeface="+mn-ea"/>
                        <a:cs typeface="+mn-cs"/>
                      </a:endParaRPr>
                    </a:p>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Day 15</a:t>
                      </a:r>
                      <a:endParaRPr lang="en-US" sz="1800" b="1" kern="1200" dirty="0">
                        <a:solidFill>
                          <a:schemeClr val="tx1"/>
                        </a:solidFill>
                        <a:effectLst/>
                        <a:latin typeface="+mn-lt"/>
                        <a:ea typeface="+mn-ea"/>
                        <a:cs typeface="+mn-cs"/>
                      </a:endParaRPr>
                    </a:p>
                  </a:txBody>
                  <a:tcPr marL="44450" marR="44450" marT="0" marB="0" anchor="ctr"/>
                </a:tc>
                <a:tc>
                  <a:txBody>
                    <a:bodyPr/>
                    <a:lstStyle/>
                    <a:p>
                      <a:pPr marL="0" marR="0" lvl="0" indent="0" algn="ctr" defTabSz="1218987" rtl="0" eaLnBrk="1" fontAlgn="auto" latinLnBrk="0" hangingPunct="1">
                        <a:lnSpc>
                          <a:spcPct val="105000"/>
                        </a:lnSpc>
                        <a:spcBef>
                          <a:spcPts val="0"/>
                        </a:spcBef>
                        <a:spcAft>
                          <a:spcPts val="0"/>
                        </a:spcAft>
                        <a:buClrTx/>
                        <a:buSzTx/>
                        <a:buFontTx/>
                        <a:buNone/>
                        <a:tabLst/>
                        <a:defRPr/>
                      </a:pPr>
                      <a:r>
                        <a:rPr lang="en-US" sz="1800" b="1" kern="1200" dirty="0" err="1">
                          <a:solidFill>
                            <a:schemeClr val="tx1"/>
                          </a:solidFill>
                          <a:effectLst/>
                          <a:latin typeface="+mn-lt"/>
                        </a:rPr>
                        <a:t>RiG</a:t>
                      </a:r>
                      <a:r>
                        <a:rPr lang="en-US" sz="1800" b="1" kern="1200" dirty="0">
                          <a:solidFill>
                            <a:schemeClr val="tx1"/>
                          </a:solidFill>
                          <a:effectLst/>
                          <a:latin typeface="+mn-lt"/>
                        </a:rPr>
                        <a:t> Site</a:t>
                      </a:r>
                      <a:endParaRPr lang="en-US" sz="1800" b="1" kern="1200" dirty="0">
                        <a:solidFill>
                          <a:schemeClr val="tx1"/>
                        </a:solidFill>
                        <a:effectLst/>
                        <a:latin typeface="+mn-lt"/>
                        <a:ea typeface="+mn-ea"/>
                        <a:cs typeface="+mn-cs"/>
                      </a:endParaRPr>
                    </a:p>
                    <a:p>
                      <a:pPr marL="0" marR="0" algn="ctr" defTabSz="1218987" rtl="0" eaLnBrk="1" latinLnBrk="0" hangingPunct="1">
                        <a:lnSpc>
                          <a:spcPct val="105000"/>
                        </a:lnSpc>
                        <a:spcBef>
                          <a:spcPts val="0"/>
                        </a:spcBef>
                        <a:spcAft>
                          <a:spcPts val="0"/>
                        </a:spcAft>
                      </a:pPr>
                      <a:r>
                        <a:rPr lang="en-US" sz="1800" b="1" kern="1200" dirty="0">
                          <a:solidFill>
                            <a:schemeClr val="tx1"/>
                          </a:solidFill>
                          <a:effectLst/>
                          <a:latin typeface="+mn-lt"/>
                        </a:rPr>
                        <a:t>Day 30</a:t>
                      </a:r>
                      <a:endParaRPr lang="en-US" sz="1800" b="1"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129425295"/>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pH</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7.84</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7.9</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7.8</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7.9</a:t>
                      </a:r>
                      <a:endParaRPr lang="en-US" sz="18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4289691846"/>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Dial Reading</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11</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9</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6</a:t>
                      </a:r>
                      <a:endParaRPr lang="en-US" sz="18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2607207212"/>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3</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Dial Reading</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10</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8</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5</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4231952467"/>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PV</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cP</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32</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38</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38</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33</a:t>
                      </a:r>
                      <a:endParaRPr lang="en-US" sz="1800" b="0" kern="120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516520572"/>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YP</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Lb/100ft</a:t>
                      </a:r>
                      <a:r>
                        <a:rPr lang="en-US" sz="1800" b="0" kern="1200" baseline="30000" dirty="0">
                          <a:solidFill>
                            <a:schemeClr val="tx1"/>
                          </a:solidFill>
                          <a:effectLst/>
                          <a:latin typeface="+mn-lt"/>
                        </a:rPr>
                        <a:t>2</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29</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26</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21</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20</a:t>
                      </a:r>
                      <a:endParaRPr lang="en-US" sz="18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1122824533"/>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10 Second</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Lb/100ft</a:t>
                      </a:r>
                      <a:r>
                        <a:rPr lang="en-US" sz="1800" b="0" kern="1200" baseline="30000" dirty="0">
                          <a:solidFill>
                            <a:schemeClr val="tx1"/>
                          </a:solidFill>
                          <a:effectLst/>
                          <a:latin typeface="+mn-lt"/>
                        </a:rPr>
                        <a:t>2</a:t>
                      </a:r>
                      <a:endParaRPr lang="en-US" sz="18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13</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5</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5</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3845348559"/>
                  </a:ext>
                </a:extLst>
              </a:tr>
              <a:tr h="447942">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10 minutes</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Lb/100ft</a:t>
                      </a:r>
                      <a:r>
                        <a:rPr lang="en-US" sz="1800" b="0" kern="1200" baseline="30000" dirty="0">
                          <a:solidFill>
                            <a:schemeClr val="tx1"/>
                          </a:solidFill>
                          <a:effectLst/>
                          <a:latin typeface="+mn-lt"/>
                        </a:rPr>
                        <a:t>2</a:t>
                      </a:r>
                      <a:endParaRPr lang="en-US" sz="1800" b="0" kern="1200" baseline="300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10</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a:solidFill>
                            <a:schemeClr val="tx1"/>
                          </a:solidFill>
                          <a:effectLst/>
                          <a:latin typeface="+mn-lt"/>
                        </a:rPr>
                        <a:t>6</a:t>
                      </a:r>
                      <a:endParaRPr lang="en-US" sz="18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800" b="0" kern="1200" dirty="0">
                          <a:solidFill>
                            <a:schemeClr val="tx1"/>
                          </a:solidFill>
                          <a:effectLst/>
                          <a:latin typeface="+mn-lt"/>
                        </a:rPr>
                        <a:t>7</a:t>
                      </a:r>
                      <a:endParaRPr lang="en-US" sz="18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3628430709"/>
                  </a:ext>
                </a:extLst>
              </a:tr>
            </a:tbl>
          </a:graphicData>
        </a:graphic>
      </p:graphicFrame>
      <p:pic>
        <p:nvPicPr>
          <p:cNvPr id="6" name="Picture 5">
            <a:extLst>
              <a:ext uri="{FF2B5EF4-FFF2-40B4-BE49-F238E27FC236}">
                <a16:creationId xmlns:a16="http://schemas.microsoft.com/office/drawing/2014/main" id="{C02ACBAD-F67F-2B5D-E6F4-9AA86C0310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7884749" y="1928428"/>
            <a:ext cx="4230688" cy="3173016"/>
          </a:xfrm>
          <a:prstGeom prst="rect">
            <a:avLst/>
          </a:prstGeom>
        </p:spPr>
      </p:pic>
      <p:sp>
        <p:nvSpPr>
          <p:cNvPr id="2" name="TextBox 1">
            <a:extLst>
              <a:ext uri="{FF2B5EF4-FFF2-40B4-BE49-F238E27FC236}">
                <a16:creationId xmlns:a16="http://schemas.microsoft.com/office/drawing/2014/main" id="{04BC35E2-39F5-EC7D-AFD8-91756DEF9599}"/>
              </a:ext>
            </a:extLst>
          </p:cNvPr>
          <p:cNvSpPr txBox="1"/>
          <p:nvPr/>
        </p:nvSpPr>
        <p:spPr>
          <a:xfrm>
            <a:off x="8446318" y="5667363"/>
            <a:ext cx="3140283" cy="276999"/>
          </a:xfrm>
          <a:prstGeom prst="rect">
            <a:avLst/>
          </a:prstGeom>
          <a:noFill/>
        </p:spPr>
        <p:txBody>
          <a:bodyPr wrap="none" lIns="0" tIns="0" rIns="0" bIns="0" rtlCol="0">
            <a:spAutoFit/>
          </a:bodyPr>
          <a:lstStyle/>
          <a:p>
            <a:r>
              <a:rPr lang="en-US" sz="1800" b="1" dirty="0">
                <a:solidFill>
                  <a:schemeClr val="accent2"/>
                </a:solidFill>
              </a:rPr>
              <a:t>Fluid in the pit after Day 30</a:t>
            </a:r>
          </a:p>
        </p:txBody>
      </p:sp>
      <p:sp>
        <p:nvSpPr>
          <p:cNvPr id="3" name="Slide Number Placeholder 2">
            <a:extLst>
              <a:ext uri="{FF2B5EF4-FFF2-40B4-BE49-F238E27FC236}">
                <a16:creationId xmlns:a16="http://schemas.microsoft.com/office/drawing/2014/main" id="{3A08BE22-4169-C9D3-2CD8-15CBBF842C9F}"/>
              </a:ext>
            </a:extLst>
          </p:cNvPr>
          <p:cNvSpPr txBox="1">
            <a:spLocks/>
          </p:cNvSpPr>
          <p:nvPr/>
        </p:nvSpPr>
        <p:spPr>
          <a:xfrm>
            <a:off x="539752" y="6299143"/>
            <a:ext cx="357845" cy="45719"/>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10</a:t>
            </a:fld>
            <a:endParaRPr lang="en-CA" sz="1000" spc="-13" dirty="0">
              <a:latin typeface="+mj-lt"/>
              <a:cs typeface="Poppins" pitchFamily="2" charset="77"/>
            </a:endParaRPr>
          </a:p>
        </p:txBody>
      </p:sp>
      <p:sp>
        <p:nvSpPr>
          <p:cNvPr id="7" name="Footer Placeholder 5">
            <a:extLst>
              <a:ext uri="{FF2B5EF4-FFF2-40B4-BE49-F238E27FC236}">
                <a16:creationId xmlns:a16="http://schemas.microsoft.com/office/drawing/2014/main" id="{0D379530-2D98-F20D-BDF3-A164C65DAC76}"/>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7974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A6DD3-C2BC-AFDE-D2FA-28AD970E4987}"/>
              </a:ext>
            </a:extLst>
          </p:cNvPr>
          <p:cNvSpPr>
            <a:spLocks noGrp="1"/>
          </p:cNvSpPr>
          <p:nvPr>
            <p:ph type="title"/>
          </p:nvPr>
        </p:nvSpPr>
        <p:spPr/>
        <p:txBody>
          <a:bodyPr/>
          <a:lstStyle/>
          <a:p>
            <a:r>
              <a:rPr lang="en-US" dirty="0"/>
              <a:t>Fluid Loss Data from the Field</a:t>
            </a:r>
          </a:p>
        </p:txBody>
      </p:sp>
      <p:graphicFrame>
        <p:nvGraphicFramePr>
          <p:cNvPr id="3" name="Chart 2">
            <a:extLst>
              <a:ext uri="{FF2B5EF4-FFF2-40B4-BE49-F238E27FC236}">
                <a16:creationId xmlns:a16="http://schemas.microsoft.com/office/drawing/2014/main" id="{DC5E8AF4-95EE-465A-9837-B5FB5F695079}"/>
              </a:ext>
            </a:extLst>
          </p:cNvPr>
          <p:cNvGraphicFramePr/>
          <p:nvPr>
            <p:extLst>
              <p:ext uri="{D42A27DB-BD31-4B8C-83A1-F6EECF244321}">
                <p14:modId xmlns:p14="http://schemas.microsoft.com/office/powerpoint/2010/main" val="3191494582"/>
              </p:ext>
            </p:extLst>
          </p:nvPr>
        </p:nvGraphicFramePr>
        <p:xfrm>
          <a:off x="540140" y="1376313"/>
          <a:ext cx="11214979" cy="376464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DF93DF32-D00B-3ABC-F048-244DB98D7E04}"/>
              </a:ext>
            </a:extLst>
          </p:cNvPr>
          <p:cNvSpPr txBox="1"/>
          <p:nvPr/>
        </p:nvSpPr>
        <p:spPr>
          <a:xfrm>
            <a:off x="6096000" y="5059303"/>
            <a:ext cx="5186061" cy="1341393"/>
          </a:xfrm>
          <a:prstGeom prst="rect">
            <a:avLst/>
          </a:prstGeom>
          <a:noFill/>
          <a:ln>
            <a:noFill/>
          </a:ln>
        </p:spPr>
        <p:txBody>
          <a:bodyPr wrap="square" lIns="0" tIns="0" rIns="0" bIns="0" rtlCol="0">
            <a:spAutoFit/>
          </a:bodyPr>
          <a:lstStyle/>
          <a:p>
            <a:pPr algn="ctr">
              <a:lnSpc>
                <a:spcPct val="150000"/>
              </a:lnSpc>
            </a:pPr>
            <a:r>
              <a:rPr lang="en-US" sz="2000" dirty="0"/>
              <a:t>After circulation and treatment, the fluid loss starts to go down</a:t>
            </a:r>
          </a:p>
          <a:p>
            <a:pPr marL="342900" indent="-342900" algn="ctr">
              <a:lnSpc>
                <a:spcPct val="150000"/>
              </a:lnSpc>
              <a:buFont typeface="Arial" panose="020B0604020202020204" pitchFamily="34" charset="0"/>
              <a:buChar char="•"/>
            </a:pPr>
            <a:endParaRPr lang="en-US" sz="2000" dirty="0"/>
          </a:p>
        </p:txBody>
      </p:sp>
      <p:sp>
        <p:nvSpPr>
          <p:cNvPr id="6" name="TextBox 5">
            <a:extLst>
              <a:ext uri="{FF2B5EF4-FFF2-40B4-BE49-F238E27FC236}">
                <a16:creationId xmlns:a16="http://schemas.microsoft.com/office/drawing/2014/main" id="{A8C41EBB-DA13-A7A7-1F43-E473D310E7FF}"/>
              </a:ext>
            </a:extLst>
          </p:cNvPr>
          <p:cNvSpPr txBox="1"/>
          <p:nvPr/>
        </p:nvSpPr>
        <p:spPr>
          <a:xfrm>
            <a:off x="364074" y="4964053"/>
            <a:ext cx="4221431" cy="1433726"/>
          </a:xfrm>
          <a:prstGeom prst="rect">
            <a:avLst/>
          </a:prstGeom>
          <a:noFill/>
        </p:spPr>
        <p:txBody>
          <a:bodyPr wrap="square">
            <a:spAutoFit/>
          </a:bodyPr>
          <a:lstStyle/>
          <a:p>
            <a:pPr algn="ctr">
              <a:lnSpc>
                <a:spcPct val="150000"/>
              </a:lnSpc>
            </a:pPr>
            <a:r>
              <a:rPr lang="en-US" sz="2000" dirty="0"/>
              <a:t>High Fluid loss in the beginning due to the system not being circulated or conditioned  </a:t>
            </a:r>
          </a:p>
        </p:txBody>
      </p:sp>
      <p:cxnSp>
        <p:nvCxnSpPr>
          <p:cNvPr id="8" name="Straight Arrow Connector 7">
            <a:extLst>
              <a:ext uri="{FF2B5EF4-FFF2-40B4-BE49-F238E27FC236}">
                <a16:creationId xmlns:a16="http://schemas.microsoft.com/office/drawing/2014/main" id="{E2431FED-8DB7-D75A-DDE4-EFF3518376B2}"/>
              </a:ext>
            </a:extLst>
          </p:cNvPr>
          <p:cNvCxnSpPr>
            <a:cxnSpLocks/>
          </p:cNvCxnSpPr>
          <p:nvPr/>
        </p:nvCxnSpPr>
        <p:spPr>
          <a:xfrm>
            <a:off x="1839951" y="2899317"/>
            <a:ext cx="178420" cy="21599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C8CA4E7-4126-653E-B3AD-C85FB3C32A37}"/>
              </a:ext>
            </a:extLst>
          </p:cNvPr>
          <p:cNvCxnSpPr>
            <a:cxnSpLocks/>
          </p:cNvCxnSpPr>
          <p:nvPr/>
        </p:nvCxnSpPr>
        <p:spPr>
          <a:xfrm>
            <a:off x="3579542" y="3523785"/>
            <a:ext cx="2305774" cy="18399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2">
            <a:extLst>
              <a:ext uri="{FF2B5EF4-FFF2-40B4-BE49-F238E27FC236}">
                <a16:creationId xmlns:a16="http://schemas.microsoft.com/office/drawing/2014/main" id="{CD208A1A-5E5C-17D4-8633-2BB3BBDEAD37}"/>
              </a:ext>
            </a:extLst>
          </p:cNvPr>
          <p:cNvSpPr txBox="1">
            <a:spLocks/>
          </p:cNvSpPr>
          <p:nvPr/>
        </p:nvSpPr>
        <p:spPr>
          <a:xfrm>
            <a:off x="539753" y="6299143"/>
            <a:ext cx="370186" cy="153888"/>
          </a:xfrm>
          <a:prstGeom prst="rect">
            <a:avLst/>
          </a:prstGeom>
        </p:spPr>
        <p:txBody>
          <a:bodyPr/>
          <a:lstStyle>
            <a:defPPr>
              <a:defRPr lang="en-US"/>
            </a:defPPr>
            <a:lvl1pPr>
              <a:defRPr sz="1000" spc="-13">
                <a:latin typeface="+mj-lt"/>
                <a:cs typeface="Poppins" pitchFamily="2" charset="77"/>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mtClean="0"/>
              <a:pPr/>
              <a:t>11</a:t>
            </a:fld>
            <a:endParaRPr lang="en-CA" dirty="0"/>
          </a:p>
        </p:txBody>
      </p:sp>
      <p:sp>
        <p:nvSpPr>
          <p:cNvPr id="7" name="Footer Placeholder 5">
            <a:extLst>
              <a:ext uri="{FF2B5EF4-FFF2-40B4-BE49-F238E27FC236}">
                <a16:creationId xmlns:a16="http://schemas.microsoft.com/office/drawing/2014/main" id="{7A3B8764-2C37-C57D-BF68-07E15C1A03EC}"/>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142930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56E77C4E-FBB7-AB1A-9405-FE142A7F151A}"/>
              </a:ext>
            </a:extLst>
          </p:cNvPr>
          <p:cNvGraphicFramePr>
            <a:graphicFrameLocks/>
          </p:cNvGraphicFramePr>
          <p:nvPr>
            <p:extLst>
              <p:ext uri="{D42A27DB-BD31-4B8C-83A1-F6EECF244321}">
                <p14:modId xmlns:p14="http://schemas.microsoft.com/office/powerpoint/2010/main" val="2955621592"/>
              </p:ext>
            </p:extLst>
          </p:nvPr>
        </p:nvGraphicFramePr>
        <p:xfrm>
          <a:off x="242706" y="1804387"/>
          <a:ext cx="7604121" cy="4746123"/>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4DE95A17-CCE3-23E8-8084-38A3E3E50F7A}"/>
              </a:ext>
            </a:extLst>
          </p:cNvPr>
          <p:cNvSpPr>
            <a:spLocks noGrp="1"/>
          </p:cNvSpPr>
          <p:nvPr>
            <p:ph type="title"/>
          </p:nvPr>
        </p:nvSpPr>
        <p:spPr/>
        <p:txBody>
          <a:bodyPr/>
          <a:lstStyle/>
          <a:p>
            <a:r>
              <a:rPr lang="en-US" dirty="0"/>
              <a:t>ECD/WOB versus Depth</a:t>
            </a:r>
          </a:p>
        </p:txBody>
      </p:sp>
      <p:sp>
        <p:nvSpPr>
          <p:cNvPr id="11" name="Text Placeholder 10">
            <a:extLst>
              <a:ext uri="{FF2B5EF4-FFF2-40B4-BE49-F238E27FC236}">
                <a16:creationId xmlns:a16="http://schemas.microsoft.com/office/drawing/2014/main" id="{75BCA2D7-ACB5-C97A-D5FD-7A02565AE229}"/>
              </a:ext>
            </a:extLst>
          </p:cNvPr>
          <p:cNvSpPr>
            <a:spLocks noGrp="1"/>
          </p:cNvSpPr>
          <p:nvPr>
            <p:ph type="body" sz="quarter" idx="20"/>
          </p:nvPr>
        </p:nvSpPr>
        <p:spPr/>
        <p:txBody>
          <a:bodyPr/>
          <a:lstStyle/>
          <a:p>
            <a:pPr algn="l"/>
            <a:r>
              <a:rPr lang="en-US" sz="2400" dirty="0"/>
              <a:t>Increased ECD and WOB observed with the:</a:t>
            </a:r>
          </a:p>
          <a:p>
            <a:pPr marL="285750" indent="-285750" algn="l">
              <a:buFont typeface="Arial" panose="020B0604020202020204" pitchFamily="34" charset="0"/>
              <a:buChar char="•"/>
            </a:pPr>
            <a:r>
              <a:rPr lang="en-US" sz="2400" dirty="0"/>
              <a:t>Displacement </a:t>
            </a:r>
          </a:p>
          <a:p>
            <a:pPr marL="285750" indent="-285750" algn="l">
              <a:buFont typeface="Arial" panose="020B0604020202020204" pitchFamily="34" charset="0"/>
              <a:buChar char="•"/>
            </a:pPr>
            <a:r>
              <a:rPr lang="en-US" sz="2400" dirty="0"/>
              <a:t>Drilling out the cement at the same time of weighting it up</a:t>
            </a:r>
          </a:p>
          <a:p>
            <a:pPr marL="285750" indent="-285750" algn="l">
              <a:buFont typeface="Arial" panose="020B0604020202020204" pitchFamily="34" charset="0"/>
              <a:buChar char="•"/>
            </a:pPr>
            <a:r>
              <a:rPr lang="en-US" sz="2400" dirty="0"/>
              <a:t>Pump issues due to shakers</a:t>
            </a:r>
          </a:p>
        </p:txBody>
      </p:sp>
      <p:sp>
        <p:nvSpPr>
          <p:cNvPr id="8" name="TextBox 7">
            <a:extLst>
              <a:ext uri="{FF2B5EF4-FFF2-40B4-BE49-F238E27FC236}">
                <a16:creationId xmlns:a16="http://schemas.microsoft.com/office/drawing/2014/main" id="{6C8BBF5E-66C8-939B-E70C-4B5633FF0A27}"/>
              </a:ext>
            </a:extLst>
          </p:cNvPr>
          <p:cNvSpPr txBox="1"/>
          <p:nvPr/>
        </p:nvSpPr>
        <p:spPr>
          <a:xfrm>
            <a:off x="1248937" y="1302458"/>
            <a:ext cx="1824455" cy="276999"/>
          </a:xfrm>
          <a:prstGeom prst="rect">
            <a:avLst/>
          </a:prstGeom>
          <a:noFill/>
        </p:spPr>
        <p:txBody>
          <a:bodyPr wrap="square" lIns="0" tIns="0" rIns="0" bIns="0" rtlCol="0">
            <a:spAutoFit/>
          </a:bodyPr>
          <a:lstStyle/>
          <a:p>
            <a:r>
              <a:rPr lang="en-US" sz="1800" b="1" dirty="0">
                <a:solidFill>
                  <a:schemeClr val="accent2"/>
                </a:solidFill>
              </a:rPr>
              <a:t>Displacement </a:t>
            </a:r>
          </a:p>
        </p:txBody>
      </p:sp>
      <p:cxnSp>
        <p:nvCxnSpPr>
          <p:cNvPr id="10" name="Straight Arrow Connector 9">
            <a:extLst>
              <a:ext uri="{FF2B5EF4-FFF2-40B4-BE49-F238E27FC236}">
                <a16:creationId xmlns:a16="http://schemas.microsoft.com/office/drawing/2014/main" id="{B01CB7E9-7EF7-BE76-25DA-DD4DFA0017AC}"/>
              </a:ext>
            </a:extLst>
          </p:cNvPr>
          <p:cNvCxnSpPr>
            <a:cxnSpLocks/>
          </p:cNvCxnSpPr>
          <p:nvPr/>
        </p:nvCxnSpPr>
        <p:spPr>
          <a:xfrm flipV="1">
            <a:off x="1789415" y="1587439"/>
            <a:ext cx="283225" cy="29347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FD80D11-40AF-7015-2E1D-F012F6C5E30C}"/>
              </a:ext>
            </a:extLst>
          </p:cNvPr>
          <p:cNvCxnSpPr>
            <a:cxnSpLocks/>
          </p:cNvCxnSpPr>
          <p:nvPr/>
        </p:nvCxnSpPr>
        <p:spPr>
          <a:xfrm flipV="1">
            <a:off x="2431165" y="1587439"/>
            <a:ext cx="935992" cy="29347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C215D2-5C95-57B2-26AD-0191590CB39B}"/>
              </a:ext>
            </a:extLst>
          </p:cNvPr>
          <p:cNvSpPr txBox="1"/>
          <p:nvPr/>
        </p:nvSpPr>
        <p:spPr>
          <a:xfrm>
            <a:off x="3089129" y="1302458"/>
            <a:ext cx="2310351" cy="276999"/>
          </a:xfrm>
          <a:prstGeom prst="rect">
            <a:avLst/>
          </a:prstGeom>
          <a:noFill/>
        </p:spPr>
        <p:txBody>
          <a:bodyPr wrap="square" lIns="0" tIns="0" rIns="0" bIns="0" rtlCol="0">
            <a:spAutoFit/>
          </a:bodyPr>
          <a:lstStyle/>
          <a:p>
            <a:r>
              <a:rPr lang="en-US" sz="1800" b="1" dirty="0">
                <a:solidFill>
                  <a:schemeClr val="accent2"/>
                </a:solidFill>
              </a:rPr>
              <a:t>Drilling out Cement</a:t>
            </a:r>
          </a:p>
        </p:txBody>
      </p:sp>
      <p:cxnSp>
        <p:nvCxnSpPr>
          <p:cNvPr id="16" name="Straight Arrow Connector 15">
            <a:extLst>
              <a:ext uri="{FF2B5EF4-FFF2-40B4-BE49-F238E27FC236}">
                <a16:creationId xmlns:a16="http://schemas.microsoft.com/office/drawing/2014/main" id="{3AD04282-C74F-9F56-2752-C5A469BAB9FD}"/>
              </a:ext>
            </a:extLst>
          </p:cNvPr>
          <p:cNvCxnSpPr>
            <a:cxnSpLocks/>
          </p:cNvCxnSpPr>
          <p:nvPr/>
        </p:nvCxnSpPr>
        <p:spPr>
          <a:xfrm flipV="1">
            <a:off x="3172408" y="1587439"/>
            <a:ext cx="2581621" cy="29347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47D51EC-6BB4-C224-7E75-F2301CACC186}"/>
              </a:ext>
            </a:extLst>
          </p:cNvPr>
          <p:cNvSpPr txBox="1"/>
          <p:nvPr/>
        </p:nvSpPr>
        <p:spPr>
          <a:xfrm>
            <a:off x="5576906" y="1259869"/>
            <a:ext cx="2061679" cy="553998"/>
          </a:xfrm>
          <a:prstGeom prst="rect">
            <a:avLst/>
          </a:prstGeom>
          <a:noFill/>
        </p:spPr>
        <p:txBody>
          <a:bodyPr wrap="square" lIns="0" tIns="0" rIns="0" bIns="0" rtlCol="0">
            <a:spAutoFit/>
          </a:bodyPr>
          <a:lstStyle/>
          <a:p>
            <a:pPr algn="ctr"/>
            <a:r>
              <a:rPr lang="en-US" sz="1800" b="1" dirty="0">
                <a:solidFill>
                  <a:schemeClr val="accent2"/>
                </a:solidFill>
              </a:rPr>
              <a:t>Issue with the mud pump</a:t>
            </a:r>
          </a:p>
        </p:txBody>
      </p:sp>
      <p:sp>
        <p:nvSpPr>
          <p:cNvPr id="2" name="Slide Number Placeholder 2">
            <a:extLst>
              <a:ext uri="{FF2B5EF4-FFF2-40B4-BE49-F238E27FC236}">
                <a16:creationId xmlns:a16="http://schemas.microsoft.com/office/drawing/2014/main" id="{7AA3E260-21F9-BD7A-2385-09DF0BF30B4A}"/>
              </a:ext>
            </a:extLst>
          </p:cNvPr>
          <p:cNvSpPr>
            <a:spLocks noGrp="1"/>
          </p:cNvSpPr>
          <p:nvPr>
            <p:ph type="sldNum" sz="quarter" idx="19"/>
          </p:nvPr>
        </p:nvSpPr>
        <p:spPr>
          <a:xfrm>
            <a:off x="539753" y="6299143"/>
            <a:ext cx="253668" cy="153888"/>
          </a:xfrm>
        </p:spPr>
        <p:txBody>
          <a:bodyPr/>
          <a:lstStyle/>
          <a:p>
            <a:fld id="{00E6A5BD-C011-4A45-AA3A-201790FB7F2B}" type="slidenum">
              <a:rPr lang="en-CA" smtClean="0"/>
              <a:pPr/>
              <a:t>12</a:t>
            </a:fld>
            <a:endParaRPr lang="en-CA" dirty="0"/>
          </a:p>
        </p:txBody>
      </p:sp>
      <p:sp>
        <p:nvSpPr>
          <p:cNvPr id="5" name="Footer Placeholder 5">
            <a:extLst>
              <a:ext uri="{FF2B5EF4-FFF2-40B4-BE49-F238E27FC236}">
                <a16:creationId xmlns:a16="http://schemas.microsoft.com/office/drawing/2014/main" id="{D3251D00-914D-A4B9-838F-AEE29C2EFCFC}"/>
              </a:ext>
            </a:extLst>
          </p:cNvPr>
          <p:cNvSpPr txBox="1">
            <a:spLocks/>
          </p:cNvSpPr>
          <p:nvPr/>
        </p:nvSpPr>
        <p:spPr>
          <a:xfrm>
            <a:off x="897598" y="6451543"/>
            <a:ext cx="8323208" cy="153888"/>
          </a:xfrm>
          <a:prstGeom prst="rect">
            <a:avLst/>
          </a:prstGeom>
        </p:spPr>
        <p:txBody>
          <a:bodyPr vert="horz" lIns="0" tIns="0" rIns="0" bIns="0" rtlCol="0" anchor="ctr">
            <a:noAutofit/>
          </a:bodyPr>
          <a:lstStyle>
            <a:lvl1pPr marL="0" indent="0" algn="ctr" defTabSz="1218987" rtl="0" eaLnBrk="1" latinLnBrk="0" hangingPunct="1">
              <a:lnSpc>
                <a:spcPct val="100000"/>
              </a:lnSpc>
              <a:spcBef>
                <a:spcPts val="0"/>
              </a:spcBef>
              <a:spcAft>
                <a:spcPts val="500"/>
              </a:spcAft>
              <a:buFont typeface="Arial" panose="020B0604020202020204" pitchFamily="34" charset="0"/>
              <a:buNone/>
              <a:defRPr sz="1400" b="0" i="0" kern="1200">
                <a:solidFill>
                  <a:schemeClr val="bg1"/>
                </a:solidFill>
                <a:latin typeface="+mn-lt"/>
                <a:ea typeface="+mn-ea"/>
                <a:cs typeface="Poppins SemiBold" pitchFamily="2" charset="77"/>
              </a:defRPr>
            </a:lvl1pPr>
            <a:lvl2pPr marL="345600" indent="-172800" algn="ctr" defTabSz="1218987" rtl="0" eaLnBrk="1" latinLnBrk="0" hangingPunct="1">
              <a:lnSpc>
                <a:spcPct val="100000"/>
              </a:lnSpc>
              <a:spcBef>
                <a:spcPts val="0"/>
              </a:spcBef>
              <a:spcAft>
                <a:spcPts val="500"/>
              </a:spcAft>
              <a:buFont typeface="Cambria" panose="02040503050406030204" pitchFamily="18" charset="0"/>
              <a:buChar char="⎻"/>
              <a:defRPr sz="1400" kern="1200">
                <a:solidFill>
                  <a:schemeClr val="bg1"/>
                </a:solidFill>
                <a:latin typeface="+mn-lt"/>
                <a:ea typeface="+mn-ea"/>
                <a:cs typeface="Poppins" pitchFamily="2" charset="77"/>
              </a:defRPr>
            </a:lvl2pPr>
            <a:lvl3pPr marL="518400" indent="-171450" algn="ctr" defTabSz="1218987" rtl="0" eaLnBrk="1" latinLnBrk="0" hangingPunct="1">
              <a:lnSpc>
                <a:spcPct val="100000"/>
              </a:lnSpc>
              <a:spcBef>
                <a:spcPts val="0"/>
              </a:spcBef>
              <a:spcAft>
                <a:spcPts val="500"/>
              </a:spcAft>
              <a:buSzPct val="100000"/>
              <a:buFont typeface="Arial"/>
              <a:buChar char="•"/>
              <a:defRPr sz="1400" kern="1200">
                <a:solidFill>
                  <a:schemeClr val="bg1"/>
                </a:solidFill>
                <a:latin typeface="+mn-lt"/>
                <a:ea typeface="+mn-ea"/>
                <a:cs typeface="Poppins" pitchFamily="2" charset="77"/>
              </a:defRPr>
            </a:lvl3pPr>
            <a:lvl4pPr marL="691200" indent="-171450" algn="ctr" defTabSz="1218987" rtl="0" eaLnBrk="1" latinLnBrk="0" hangingPunct="1">
              <a:lnSpc>
                <a:spcPct val="100000"/>
              </a:lnSpc>
              <a:spcBef>
                <a:spcPts val="0"/>
              </a:spcBef>
              <a:spcAft>
                <a:spcPts val="500"/>
              </a:spcAft>
              <a:buFont typeface="Cambria Math" panose="02040503050406030204" pitchFamily="18" charset="0"/>
              <a:buChar char="⎯"/>
              <a:defRPr sz="1400" kern="1200">
                <a:solidFill>
                  <a:schemeClr val="bg1"/>
                </a:solidFill>
                <a:latin typeface="+mn-lt"/>
                <a:ea typeface="+mn-ea"/>
                <a:cs typeface="Poppins" pitchFamily="2" charset="77"/>
              </a:defRPr>
            </a:lvl4pPr>
            <a:lvl5pPr marL="864000" indent="-171450" algn="ctr" defTabSz="1218987" rtl="0" eaLnBrk="1" latinLnBrk="0" hangingPunct="1">
              <a:lnSpc>
                <a:spcPct val="100000"/>
              </a:lnSpc>
              <a:spcBef>
                <a:spcPts val="0"/>
              </a:spcBef>
              <a:spcAft>
                <a:spcPts val="500"/>
              </a:spcAft>
              <a:buSzPct val="100000"/>
              <a:buFont typeface="Arial"/>
              <a:buChar char="•"/>
              <a:defRPr sz="1400" kern="1200">
                <a:solidFill>
                  <a:schemeClr val="bg1"/>
                </a:solidFill>
                <a:latin typeface="+mn-lt"/>
                <a:ea typeface="+mn-ea"/>
                <a:cs typeface="Poppins" pitchFamily="2" charset="77"/>
              </a:defRPr>
            </a:lvl5pPr>
            <a:lvl6pPr marL="10368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6pPr>
            <a:lvl7pPr marL="12096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7pPr>
            <a:lvl8pPr marL="13824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8pPr>
            <a:lvl9pPr marL="15552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9pPr>
          </a:lstStyle>
          <a:p>
            <a:pPr algn="l"/>
            <a:r>
              <a:rPr lang="en-US" sz="800" spc="-10" dirty="0">
                <a:solidFill>
                  <a:schemeClr val="accent4"/>
                </a:solidFill>
                <a:cs typeface="+mn-cs"/>
              </a:rPr>
              <a:t>Copyright 2023 Baker Hughes Company. All rights reserved.</a:t>
            </a:r>
          </a:p>
        </p:txBody>
      </p:sp>
    </p:spTree>
    <p:extLst>
      <p:ext uri="{BB962C8B-B14F-4D97-AF65-F5344CB8AC3E}">
        <p14:creationId xmlns:p14="http://schemas.microsoft.com/office/powerpoint/2010/main" val="3942787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7BBB81-67D6-401C-A6CE-7C5D327FD052}"/>
              </a:ext>
            </a:extLst>
          </p:cNvPr>
          <p:cNvSpPr>
            <a:spLocks noGrp="1"/>
          </p:cNvSpPr>
          <p:nvPr>
            <p:ph type="title"/>
          </p:nvPr>
        </p:nvSpPr>
        <p:spPr>
          <a:xfrm>
            <a:off x="539753" y="630001"/>
            <a:ext cx="11112494" cy="455509"/>
          </a:xfrm>
        </p:spPr>
        <p:txBody>
          <a:bodyPr anchor="ctr">
            <a:normAutofit/>
          </a:bodyPr>
          <a:lstStyle/>
          <a:p>
            <a:r>
              <a:rPr lang="en-US" dirty="0"/>
              <a:t>Experience summary</a:t>
            </a:r>
          </a:p>
        </p:txBody>
      </p:sp>
      <p:graphicFrame>
        <p:nvGraphicFramePr>
          <p:cNvPr id="11" name="Table 11">
            <a:extLst>
              <a:ext uri="{FF2B5EF4-FFF2-40B4-BE49-F238E27FC236}">
                <a16:creationId xmlns:a16="http://schemas.microsoft.com/office/drawing/2014/main" id="{A05833E9-AB9F-47D7-98F3-798DFCFFEB4E}"/>
              </a:ext>
            </a:extLst>
          </p:cNvPr>
          <p:cNvGraphicFramePr>
            <a:graphicFrameLocks noGrp="1"/>
          </p:cNvGraphicFramePr>
          <p:nvPr>
            <p:ph sz="quarter" idx="16"/>
            <p:extLst>
              <p:ext uri="{D42A27DB-BD31-4B8C-83A1-F6EECF244321}">
                <p14:modId xmlns:p14="http://schemas.microsoft.com/office/powerpoint/2010/main" val="803691262"/>
              </p:ext>
            </p:extLst>
          </p:nvPr>
        </p:nvGraphicFramePr>
        <p:xfrm>
          <a:off x="446567" y="1085510"/>
          <a:ext cx="11340272" cy="5030750"/>
        </p:xfrm>
        <a:graphic>
          <a:graphicData uri="http://schemas.openxmlformats.org/drawingml/2006/table">
            <a:tbl>
              <a:tblPr firstRow="1" bandRow="1">
                <a:tableStyleId>{5DA37D80-6434-44D0-A028-1B22A696006F}</a:tableStyleId>
              </a:tblPr>
              <a:tblGrid>
                <a:gridCol w="1956118">
                  <a:extLst>
                    <a:ext uri="{9D8B030D-6E8A-4147-A177-3AD203B41FA5}">
                      <a16:colId xmlns:a16="http://schemas.microsoft.com/office/drawing/2014/main" val="1818019977"/>
                    </a:ext>
                  </a:extLst>
                </a:gridCol>
                <a:gridCol w="1924368">
                  <a:extLst>
                    <a:ext uri="{9D8B030D-6E8A-4147-A177-3AD203B41FA5}">
                      <a16:colId xmlns:a16="http://schemas.microsoft.com/office/drawing/2014/main" val="3713047373"/>
                    </a:ext>
                  </a:extLst>
                </a:gridCol>
                <a:gridCol w="2802255">
                  <a:extLst>
                    <a:ext uri="{9D8B030D-6E8A-4147-A177-3AD203B41FA5}">
                      <a16:colId xmlns:a16="http://schemas.microsoft.com/office/drawing/2014/main" val="2654069987"/>
                    </a:ext>
                  </a:extLst>
                </a:gridCol>
                <a:gridCol w="4657531">
                  <a:extLst>
                    <a:ext uri="{9D8B030D-6E8A-4147-A177-3AD203B41FA5}">
                      <a16:colId xmlns:a16="http://schemas.microsoft.com/office/drawing/2014/main" val="2798962475"/>
                    </a:ext>
                  </a:extLst>
                </a:gridCol>
              </a:tblGrid>
              <a:tr h="502401">
                <a:tc>
                  <a:txBody>
                    <a:bodyPr/>
                    <a:lstStyle/>
                    <a:p>
                      <a:r>
                        <a:rPr lang="en-US" sz="2000" dirty="0">
                          <a:latin typeface="+mn-lt"/>
                        </a:rPr>
                        <a:t>Properties</a:t>
                      </a:r>
                    </a:p>
                  </a:txBody>
                  <a:tcPr anchor="ctr"/>
                </a:tc>
                <a:tc>
                  <a:txBody>
                    <a:bodyPr/>
                    <a:lstStyle/>
                    <a:p>
                      <a:pPr algn="ctr"/>
                      <a:r>
                        <a:rPr lang="en-US" sz="2000" dirty="0">
                          <a:latin typeface="+mn-lt"/>
                        </a:rPr>
                        <a:t>8.5” planned</a:t>
                      </a:r>
                    </a:p>
                  </a:txBody>
                  <a:tcPr anchor="ctr"/>
                </a:tc>
                <a:tc>
                  <a:txBody>
                    <a:bodyPr/>
                    <a:lstStyle/>
                    <a:p>
                      <a:pPr algn="ctr"/>
                      <a:r>
                        <a:rPr lang="en-US" sz="2000" dirty="0">
                          <a:latin typeface="+mn-lt"/>
                        </a:rPr>
                        <a:t>8.5” actual</a:t>
                      </a:r>
                    </a:p>
                  </a:txBody>
                  <a:tcPr anchor="ctr"/>
                </a:tc>
                <a:tc>
                  <a:txBody>
                    <a:bodyPr/>
                    <a:lstStyle/>
                    <a:p>
                      <a:pPr algn="ctr"/>
                      <a:r>
                        <a:rPr lang="en-US" sz="2000" dirty="0">
                          <a:latin typeface="+mn-lt"/>
                        </a:rPr>
                        <a:t>Comments</a:t>
                      </a:r>
                    </a:p>
                  </a:txBody>
                  <a:tcPr anchor="ctr"/>
                </a:tc>
                <a:extLst>
                  <a:ext uri="{0D108BD9-81ED-4DB2-BD59-A6C34878D82A}">
                    <a16:rowId xmlns:a16="http://schemas.microsoft.com/office/drawing/2014/main" val="3346583803"/>
                  </a:ext>
                </a:extLst>
              </a:tr>
              <a:tr h="460344">
                <a:tc>
                  <a:txBody>
                    <a:bodyPr/>
                    <a:lstStyle/>
                    <a:p>
                      <a:r>
                        <a:rPr lang="en-US" sz="2000" dirty="0">
                          <a:latin typeface="+mn-lt"/>
                        </a:rPr>
                        <a:t>Meters drilled</a:t>
                      </a:r>
                    </a:p>
                  </a:txBody>
                  <a:tcPr anchor="ctr"/>
                </a:tc>
                <a:tc>
                  <a:txBody>
                    <a:bodyPr/>
                    <a:lstStyle/>
                    <a:p>
                      <a:pPr algn="ctr"/>
                      <a:r>
                        <a:rPr lang="en-US" sz="2000" dirty="0">
                          <a:latin typeface="+mn-lt"/>
                        </a:rPr>
                        <a:t>300</a:t>
                      </a:r>
                    </a:p>
                  </a:txBody>
                  <a:tcPr anchor="ctr"/>
                </a:tc>
                <a:tc>
                  <a:txBody>
                    <a:bodyPr/>
                    <a:lstStyle/>
                    <a:p>
                      <a:pPr algn="ctr"/>
                      <a:r>
                        <a:rPr lang="en-US" sz="2000" b="0" dirty="0">
                          <a:latin typeface="+mn-lt"/>
                        </a:rPr>
                        <a:t>300</a:t>
                      </a:r>
                    </a:p>
                  </a:txBody>
                  <a:tcPr anchor="ctr"/>
                </a:tc>
                <a:tc>
                  <a:txBody>
                    <a:bodyPr/>
                    <a:lstStyle/>
                    <a:p>
                      <a:pPr algn="ctr"/>
                      <a:r>
                        <a:rPr lang="en-US" sz="2000" b="0" dirty="0">
                          <a:latin typeface="+mn-lt"/>
                        </a:rPr>
                        <a:t>No Drilling</a:t>
                      </a:r>
                      <a:r>
                        <a:rPr lang="en-US" sz="2000" b="0" baseline="0" dirty="0">
                          <a:latin typeface="+mn-lt"/>
                        </a:rPr>
                        <a:t> issues</a:t>
                      </a:r>
                      <a:endParaRPr lang="en-US" sz="2000" b="0" dirty="0">
                        <a:latin typeface="+mn-lt"/>
                      </a:endParaRPr>
                    </a:p>
                  </a:txBody>
                  <a:tcPr anchor="ctr"/>
                </a:tc>
                <a:extLst>
                  <a:ext uri="{0D108BD9-81ED-4DB2-BD59-A6C34878D82A}">
                    <a16:rowId xmlns:a16="http://schemas.microsoft.com/office/drawing/2014/main" val="429374647"/>
                  </a:ext>
                </a:extLst>
              </a:tr>
              <a:tr h="594739">
                <a:tc>
                  <a:txBody>
                    <a:bodyPr/>
                    <a:lstStyle/>
                    <a:p>
                      <a:r>
                        <a:rPr lang="en-US" sz="2000" dirty="0">
                          <a:latin typeface="+mn-lt"/>
                        </a:rPr>
                        <a:t>Meters Cored</a:t>
                      </a:r>
                    </a:p>
                  </a:txBody>
                  <a:tcPr anchor="ctr"/>
                </a:tc>
                <a:tc>
                  <a:txBody>
                    <a:bodyPr/>
                    <a:lstStyle/>
                    <a:p>
                      <a:pPr algn="ctr"/>
                      <a:r>
                        <a:rPr lang="en-US" sz="2000" dirty="0">
                          <a:latin typeface="+mn-lt"/>
                        </a:rPr>
                        <a:t>43 in 1 run</a:t>
                      </a:r>
                    </a:p>
                  </a:txBody>
                  <a:tcPr anchor="ctr"/>
                </a:tc>
                <a:tc>
                  <a:txBody>
                    <a:bodyPr/>
                    <a:lstStyle/>
                    <a:p>
                      <a:pPr algn="ctr"/>
                      <a:r>
                        <a:rPr lang="en-US" sz="2000" b="0" dirty="0">
                          <a:latin typeface="+mn-lt"/>
                        </a:rPr>
                        <a:t>39.8 in three runs</a:t>
                      </a:r>
                    </a:p>
                  </a:txBody>
                  <a:tcPr anchor="ctr"/>
                </a:tc>
                <a:tc>
                  <a:txBody>
                    <a:bodyPr/>
                    <a:lstStyle/>
                    <a:p>
                      <a:pPr algn="ctr"/>
                      <a:r>
                        <a:rPr lang="en-US" sz="2000" b="0" dirty="0">
                          <a:latin typeface="+mn-lt"/>
                        </a:rPr>
                        <a:t>3 runs due to formation hardness</a:t>
                      </a:r>
                    </a:p>
                  </a:txBody>
                  <a:tcPr anchor="ctr"/>
                </a:tc>
                <a:extLst>
                  <a:ext uri="{0D108BD9-81ED-4DB2-BD59-A6C34878D82A}">
                    <a16:rowId xmlns:a16="http://schemas.microsoft.com/office/drawing/2014/main" val="3452978409"/>
                  </a:ext>
                </a:extLst>
              </a:tr>
              <a:tr h="460344">
                <a:tc>
                  <a:txBody>
                    <a:bodyPr/>
                    <a:lstStyle/>
                    <a:p>
                      <a:r>
                        <a:rPr lang="en-US" sz="2000" dirty="0">
                          <a:latin typeface="+mn-lt"/>
                        </a:rPr>
                        <a:t>Fluid Type</a:t>
                      </a:r>
                    </a:p>
                  </a:txBody>
                  <a:tcPr anchor="ctr"/>
                </a:tc>
                <a:tc>
                  <a:txBody>
                    <a:bodyPr/>
                    <a:lstStyle/>
                    <a:p>
                      <a:pPr algn="ctr"/>
                      <a:r>
                        <a:rPr lang="en-US" sz="2000" dirty="0">
                          <a:latin typeface="+mn-lt"/>
                        </a:rPr>
                        <a:t>Divalent DIF</a:t>
                      </a:r>
                    </a:p>
                  </a:txBody>
                  <a:tcPr anchor="ctr"/>
                </a:tc>
                <a:tc>
                  <a:txBody>
                    <a:bodyPr/>
                    <a:lstStyle/>
                    <a:p>
                      <a:pPr algn="ctr"/>
                      <a:r>
                        <a:rPr lang="en-US" sz="2000" b="0" dirty="0">
                          <a:latin typeface="+mn-lt"/>
                        </a:rPr>
                        <a:t>Divalent DIF</a:t>
                      </a:r>
                    </a:p>
                  </a:txBody>
                  <a:tcPr anchor="ctr"/>
                </a:tc>
                <a:tc>
                  <a:txBody>
                    <a:bodyPr/>
                    <a:lstStyle/>
                    <a:p>
                      <a:pPr algn="ctr"/>
                      <a:r>
                        <a:rPr lang="en-US" sz="2000" b="0" dirty="0">
                          <a:latin typeface="+mn-lt"/>
                        </a:rPr>
                        <a:t>-</a:t>
                      </a:r>
                    </a:p>
                  </a:txBody>
                  <a:tcPr anchor="ctr"/>
                </a:tc>
                <a:extLst>
                  <a:ext uri="{0D108BD9-81ED-4DB2-BD59-A6C34878D82A}">
                    <a16:rowId xmlns:a16="http://schemas.microsoft.com/office/drawing/2014/main" val="341036191"/>
                  </a:ext>
                </a:extLst>
              </a:tr>
              <a:tr h="676041">
                <a:tc>
                  <a:txBody>
                    <a:bodyPr/>
                    <a:lstStyle/>
                    <a:p>
                      <a:r>
                        <a:rPr lang="en-US" sz="2000" dirty="0">
                          <a:latin typeface="+mn-lt"/>
                        </a:rPr>
                        <a:t>Density</a:t>
                      </a:r>
                    </a:p>
                  </a:txBody>
                  <a:tcPr anchor="ctr"/>
                </a:tc>
                <a:tc>
                  <a:txBody>
                    <a:bodyPr/>
                    <a:lstStyle/>
                    <a:p>
                      <a:pPr algn="ctr"/>
                      <a:r>
                        <a:rPr lang="en-US" sz="2000" dirty="0">
                          <a:latin typeface="+mn-lt"/>
                        </a:rPr>
                        <a:t>12.9</a:t>
                      </a:r>
                    </a:p>
                  </a:txBody>
                  <a:tcPr anchor="ctr"/>
                </a:tc>
                <a:tc>
                  <a:txBody>
                    <a:bodyPr/>
                    <a:lstStyle/>
                    <a:p>
                      <a:pPr algn="ctr"/>
                      <a:r>
                        <a:rPr lang="en-US" sz="2000" b="0" dirty="0">
                          <a:latin typeface="+mn-lt"/>
                        </a:rPr>
                        <a:t>12.9 starting 13.0/13.2</a:t>
                      </a:r>
                    </a:p>
                  </a:txBody>
                  <a:tcPr anchor="ctr"/>
                </a:tc>
                <a:tc>
                  <a:txBody>
                    <a:bodyPr/>
                    <a:lstStyle/>
                    <a:p>
                      <a:pPr algn="ctr"/>
                      <a:r>
                        <a:rPr lang="en-US" sz="2000" b="0" dirty="0">
                          <a:latin typeface="+mn-lt"/>
                        </a:rPr>
                        <a:t>Weight up prior to start due to formation analysis</a:t>
                      </a:r>
                    </a:p>
                  </a:txBody>
                  <a:tcPr anchor="ctr"/>
                </a:tc>
                <a:extLst>
                  <a:ext uri="{0D108BD9-81ED-4DB2-BD59-A6C34878D82A}">
                    <a16:rowId xmlns:a16="http://schemas.microsoft.com/office/drawing/2014/main" val="291187418"/>
                  </a:ext>
                </a:extLst>
              </a:tr>
              <a:tr h="676041">
                <a:tc>
                  <a:txBody>
                    <a:bodyPr/>
                    <a:lstStyle/>
                    <a:p>
                      <a:r>
                        <a:rPr lang="en-US" sz="2000" dirty="0">
                          <a:latin typeface="+mn-lt"/>
                        </a:rPr>
                        <a:t>6-rpm</a:t>
                      </a:r>
                    </a:p>
                  </a:txBody>
                  <a:tcPr anchor="ctr"/>
                </a:tc>
                <a:tc>
                  <a:txBody>
                    <a:bodyPr/>
                    <a:lstStyle/>
                    <a:p>
                      <a:pPr algn="ctr"/>
                      <a:r>
                        <a:rPr lang="en-US" sz="2000" dirty="0">
                          <a:latin typeface="+mn-lt"/>
                        </a:rPr>
                        <a:t>8</a:t>
                      </a:r>
                    </a:p>
                  </a:txBody>
                  <a:tcPr anchor="ctr"/>
                </a:tc>
                <a:tc>
                  <a:txBody>
                    <a:bodyPr/>
                    <a:lstStyle/>
                    <a:p>
                      <a:pPr algn="ctr"/>
                      <a:r>
                        <a:rPr lang="en-US" sz="2000" b="0" dirty="0">
                          <a:latin typeface="+mn-lt"/>
                        </a:rPr>
                        <a:t>6</a:t>
                      </a:r>
                      <a:r>
                        <a:rPr lang="en-US" sz="2000" b="0" baseline="0" dirty="0">
                          <a:latin typeface="+mn-lt"/>
                        </a:rPr>
                        <a:t> </a:t>
                      </a:r>
                      <a:r>
                        <a:rPr lang="en-US" sz="2000" b="0" dirty="0">
                          <a:latin typeface="+mn-lt"/>
                        </a:rPr>
                        <a:t>average</a:t>
                      </a:r>
                    </a:p>
                  </a:txBody>
                  <a:tcPr anchor="ctr"/>
                </a:tc>
                <a:tc>
                  <a:txBody>
                    <a:bodyPr/>
                    <a:lstStyle/>
                    <a:p>
                      <a:pPr algn="ctr"/>
                      <a:r>
                        <a:rPr lang="en-US" sz="2000" b="0" dirty="0">
                          <a:latin typeface="+mn-lt"/>
                        </a:rPr>
                        <a:t>Shown it can be run with a 5 and above on the 6 rpm</a:t>
                      </a:r>
                    </a:p>
                  </a:txBody>
                  <a:tcPr anchor="ctr"/>
                </a:tc>
                <a:extLst>
                  <a:ext uri="{0D108BD9-81ED-4DB2-BD59-A6C34878D82A}">
                    <a16:rowId xmlns:a16="http://schemas.microsoft.com/office/drawing/2014/main" val="2349572077"/>
                  </a:ext>
                </a:extLst>
              </a:tr>
              <a:tr h="849628">
                <a:tc>
                  <a:txBody>
                    <a:bodyPr/>
                    <a:lstStyle/>
                    <a:p>
                      <a:r>
                        <a:rPr lang="en-US" sz="2000" dirty="0">
                          <a:latin typeface="+mn-lt"/>
                        </a:rPr>
                        <a:t>Static While </a:t>
                      </a:r>
                    </a:p>
                    <a:p>
                      <a:r>
                        <a:rPr lang="en-US" sz="2000" dirty="0">
                          <a:latin typeface="+mn-lt"/>
                        </a:rPr>
                        <a:t>Logging</a:t>
                      </a:r>
                    </a:p>
                  </a:txBody>
                  <a:tcPr anchor="ctr"/>
                </a:tc>
                <a:tc>
                  <a:txBody>
                    <a:bodyPr/>
                    <a:lstStyle/>
                    <a:p>
                      <a:pPr algn="ctr"/>
                      <a:r>
                        <a:rPr lang="en-US" sz="2000" dirty="0">
                          <a:latin typeface="+mn-lt"/>
                        </a:rPr>
                        <a:t>Circulate </a:t>
                      </a:r>
                    </a:p>
                    <a:p>
                      <a:pPr algn="ctr"/>
                      <a:r>
                        <a:rPr lang="en-US" sz="2000" dirty="0">
                          <a:latin typeface="+mn-lt"/>
                        </a:rPr>
                        <a:t>every 3 days</a:t>
                      </a:r>
                    </a:p>
                  </a:txBody>
                  <a:tcPr anchor="ctr"/>
                </a:tc>
                <a:tc>
                  <a:txBody>
                    <a:bodyPr/>
                    <a:lstStyle/>
                    <a:p>
                      <a:pPr algn="ctr"/>
                      <a:r>
                        <a:rPr lang="en-US" sz="2000" b="0" dirty="0">
                          <a:latin typeface="+mn-lt"/>
                        </a:rPr>
                        <a:t>11.65 days</a:t>
                      </a:r>
                    </a:p>
                  </a:txBody>
                  <a:tcPr anchor="ctr"/>
                </a:tc>
                <a:tc>
                  <a:txBody>
                    <a:bodyPr/>
                    <a:lstStyle/>
                    <a:p>
                      <a:pPr algn="ctr"/>
                      <a:r>
                        <a:rPr lang="en-US" sz="2000" b="0" dirty="0">
                          <a:latin typeface="+mn-lt"/>
                        </a:rPr>
                        <a:t>No Sag,</a:t>
                      </a:r>
                      <a:r>
                        <a:rPr lang="en-US" sz="2000" b="0" baseline="0" dirty="0">
                          <a:latin typeface="+mn-lt"/>
                        </a:rPr>
                        <a:t> Separation or Density loss. No logging issues</a:t>
                      </a:r>
                      <a:endParaRPr lang="en-US" sz="2000" b="0" dirty="0">
                        <a:latin typeface="+mn-lt"/>
                      </a:endParaRPr>
                    </a:p>
                  </a:txBody>
                  <a:tcPr anchor="ctr"/>
                </a:tc>
                <a:extLst>
                  <a:ext uri="{0D108BD9-81ED-4DB2-BD59-A6C34878D82A}">
                    <a16:rowId xmlns:a16="http://schemas.microsoft.com/office/drawing/2014/main" val="3340025196"/>
                  </a:ext>
                </a:extLst>
              </a:tr>
              <a:tr h="761214">
                <a:tc>
                  <a:txBody>
                    <a:bodyPr/>
                    <a:lstStyle/>
                    <a:p>
                      <a:r>
                        <a:rPr lang="en-US" sz="2000" dirty="0">
                          <a:latin typeface="+mn-lt"/>
                        </a:rPr>
                        <a:t>Fluid in </a:t>
                      </a:r>
                    </a:p>
                    <a:p>
                      <a:r>
                        <a:rPr lang="en-US" sz="2000" dirty="0">
                          <a:latin typeface="+mn-lt"/>
                        </a:rPr>
                        <a:t>the riser</a:t>
                      </a:r>
                    </a:p>
                  </a:txBody>
                  <a:tcPr anchor="ct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en-US" sz="2000" b="0" dirty="0">
                          <a:latin typeface="+mn-lt"/>
                        </a:rPr>
                        <a:t>Viscosity </a:t>
                      </a:r>
                    </a:p>
                    <a:p>
                      <a:pPr marL="0" marR="0" lvl="0" indent="0" algn="ctr" defTabSz="1218987" rtl="0" eaLnBrk="1" fontAlgn="auto" latinLnBrk="0" hangingPunct="1">
                        <a:lnSpc>
                          <a:spcPct val="100000"/>
                        </a:lnSpc>
                        <a:spcBef>
                          <a:spcPts val="0"/>
                        </a:spcBef>
                        <a:spcAft>
                          <a:spcPts val="0"/>
                        </a:spcAft>
                        <a:buClrTx/>
                        <a:buSzTx/>
                        <a:buFontTx/>
                        <a:buNone/>
                        <a:tabLst/>
                        <a:defRPr/>
                      </a:pPr>
                      <a:r>
                        <a:rPr lang="en-US" sz="2000" b="0" dirty="0">
                          <a:latin typeface="+mn-lt"/>
                        </a:rPr>
                        <a:t>decrease</a:t>
                      </a:r>
                      <a:endParaRPr lang="en-US" sz="2000" dirty="0">
                        <a:latin typeface="+mn-lt"/>
                      </a:endParaRPr>
                    </a:p>
                  </a:txBody>
                  <a:tcPr anchor="ctr"/>
                </a:tc>
                <a:tc>
                  <a:txBody>
                    <a:bodyPr/>
                    <a:lstStyle/>
                    <a:p>
                      <a:pPr algn="ctr"/>
                      <a:r>
                        <a:rPr lang="en-US" sz="2000" b="0" dirty="0">
                          <a:latin typeface="+mn-lt"/>
                        </a:rPr>
                        <a:t>Viscosity decrease</a:t>
                      </a:r>
                    </a:p>
                  </a:txBody>
                  <a:tcPr anchor="ctr"/>
                </a:tc>
                <a:tc>
                  <a:txBody>
                    <a:bodyPr/>
                    <a:lstStyle/>
                    <a:p>
                      <a:pPr algn="ctr"/>
                      <a:r>
                        <a:rPr lang="en-US" sz="2000" b="0" dirty="0">
                          <a:latin typeface="+mn-lt"/>
                        </a:rPr>
                        <a:t>No high pump pressures from high viscosity</a:t>
                      </a:r>
                    </a:p>
                  </a:txBody>
                  <a:tcPr anchor="ctr"/>
                </a:tc>
                <a:extLst>
                  <a:ext uri="{0D108BD9-81ED-4DB2-BD59-A6C34878D82A}">
                    <a16:rowId xmlns:a16="http://schemas.microsoft.com/office/drawing/2014/main" val="1367431444"/>
                  </a:ext>
                </a:extLst>
              </a:tr>
            </a:tbl>
          </a:graphicData>
        </a:graphic>
      </p:graphicFrame>
      <p:sp>
        <p:nvSpPr>
          <p:cNvPr id="2" name="Slide Number Placeholder 2">
            <a:extLst>
              <a:ext uri="{FF2B5EF4-FFF2-40B4-BE49-F238E27FC236}">
                <a16:creationId xmlns:a16="http://schemas.microsoft.com/office/drawing/2014/main" id="{2FE966AC-BE88-2DAE-93BD-C60C93FBAC21}"/>
              </a:ext>
            </a:extLst>
          </p:cNvPr>
          <p:cNvSpPr txBox="1">
            <a:spLocks/>
          </p:cNvSpPr>
          <p:nvPr/>
        </p:nvSpPr>
        <p:spPr>
          <a:xfrm>
            <a:off x="539752" y="6299143"/>
            <a:ext cx="357845" cy="45719"/>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13</a:t>
            </a:fld>
            <a:endParaRPr lang="en-CA" sz="1000" spc="-13" dirty="0">
              <a:latin typeface="+mj-lt"/>
              <a:cs typeface="Poppins" pitchFamily="2" charset="77"/>
            </a:endParaRPr>
          </a:p>
        </p:txBody>
      </p:sp>
      <p:sp>
        <p:nvSpPr>
          <p:cNvPr id="3" name="Footer Placeholder 5">
            <a:extLst>
              <a:ext uri="{FF2B5EF4-FFF2-40B4-BE49-F238E27FC236}">
                <a16:creationId xmlns:a16="http://schemas.microsoft.com/office/drawing/2014/main" id="{60FADBB0-472E-F3C3-CEA8-EEB29E647530}"/>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131766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4125E4-B8BF-60E5-52ED-B1EEF240C1EB}"/>
              </a:ext>
            </a:extLst>
          </p:cNvPr>
          <p:cNvSpPr>
            <a:spLocks noGrp="1"/>
          </p:cNvSpPr>
          <p:nvPr>
            <p:ph type="title"/>
          </p:nvPr>
        </p:nvSpPr>
        <p:spPr>
          <a:xfrm>
            <a:off x="509041" y="558802"/>
            <a:ext cx="11112494" cy="455509"/>
          </a:xfrm>
        </p:spPr>
        <p:txBody>
          <a:bodyPr/>
          <a:lstStyle/>
          <a:p>
            <a:r>
              <a:rPr lang="en-US" dirty="0">
                <a:solidFill>
                  <a:schemeClr val="tx1"/>
                </a:solidFill>
              </a:rPr>
              <a:t>Well Summary</a:t>
            </a:r>
          </a:p>
        </p:txBody>
      </p:sp>
      <p:sp>
        <p:nvSpPr>
          <p:cNvPr id="9" name="TextBox 8">
            <a:extLst>
              <a:ext uri="{FF2B5EF4-FFF2-40B4-BE49-F238E27FC236}">
                <a16:creationId xmlns:a16="http://schemas.microsoft.com/office/drawing/2014/main" id="{15BEF3FA-29F9-4B0A-C472-E86AE34D8C2A}"/>
              </a:ext>
            </a:extLst>
          </p:cNvPr>
          <p:cNvSpPr txBox="1"/>
          <p:nvPr/>
        </p:nvSpPr>
        <p:spPr>
          <a:xfrm>
            <a:off x="7721030" y="1342039"/>
            <a:ext cx="2135486" cy="246221"/>
          </a:xfrm>
          <a:prstGeom prst="rect">
            <a:avLst/>
          </a:prstGeom>
          <a:noFill/>
        </p:spPr>
        <p:txBody>
          <a:bodyPr wrap="square" lIns="0" tIns="0" rIns="0" bIns="0" rtlCol="0">
            <a:spAutoFit/>
          </a:bodyPr>
          <a:lstStyle/>
          <a:p>
            <a:pPr marL="339725" indent="-171450"/>
            <a:r>
              <a:rPr lang="en-US" sz="1600" dirty="0">
                <a:solidFill>
                  <a:schemeClr val="accent1"/>
                </a:solidFill>
              </a:rPr>
              <a:t>Meters of core cut</a:t>
            </a:r>
          </a:p>
        </p:txBody>
      </p:sp>
      <p:sp>
        <p:nvSpPr>
          <p:cNvPr id="17" name="TextBox 16">
            <a:extLst>
              <a:ext uri="{FF2B5EF4-FFF2-40B4-BE49-F238E27FC236}">
                <a16:creationId xmlns:a16="http://schemas.microsoft.com/office/drawing/2014/main" id="{556934E1-D591-70A5-2727-248FE589086C}"/>
              </a:ext>
            </a:extLst>
          </p:cNvPr>
          <p:cNvSpPr txBox="1"/>
          <p:nvPr/>
        </p:nvSpPr>
        <p:spPr>
          <a:xfrm>
            <a:off x="8234561" y="4090147"/>
            <a:ext cx="3957439" cy="738664"/>
          </a:xfrm>
          <a:prstGeom prst="rect">
            <a:avLst/>
          </a:prstGeom>
          <a:noFill/>
        </p:spPr>
        <p:txBody>
          <a:bodyPr wrap="square" lIns="0" tIns="0" rIns="0" bIns="0" rtlCol="0">
            <a:spAutoFit/>
          </a:bodyPr>
          <a:lstStyle/>
          <a:p>
            <a:r>
              <a:rPr lang="en-US" sz="1600" dirty="0">
                <a:solidFill>
                  <a:schemeClr val="accent1"/>
                </a:solidFill>
              </a:rPr>
              <a:t>Hours GFDIF was static while Logging program completed. Longest time a Divalent DIF has been in an open hole</a:t>
            </a:r>
            <a:endParaRPr lang="en-US" dirty="0">
              <a:solidFill>
                <a:schemeClr val="accent1"/>
              </a:solidFill>
            </a:endParaRPr>
          </a:p>
        </p:txBody>
      </p:sp>
      <p:sp>
        <p:nvSpPr>
          <p:cNvPr id="25" name="TextBox 24">
            <a:extLst>
              <a:ext uri="{FF2B5EF4-FFF2-40B4-BE49-F238E27FC236}">
                <a16:creationId xmlns:a16="http://schemas.microsoft.com/office/drawing/2014/main" id="{3852B47A-6BEE-1BEA-71DA-3C07C4157F40}"/>
              </a:ext>
            </a:extLst>
          </p:cNvPr>
          <p:cNvSpPr txBox="1"/>
          <p:nvPr/>
        </p:nvSpPr>
        <p:spPr>
          <a:xfrm>
            <a:off x="7721030" y="3427691"/>
            <a:ext cx="2072639" cy="246221"/>
          </a:xfrm>
          <a:prstGeom prst="rect">
            <a:avLst/>
          </a:prstGeom>
          <a:noFill/>
        </p:spPr>
        <p:txBody>
          <a:bodyPr wrap="square" lIns="0" tIns="0" rIns="0" bIns="0" rtlCol="0">
            <a:spAutoFit/>
          </a:bodyPr>
          <a:lstStyle/>
          <a:p>
            <a:r>
              <a:rPr lang="en-US" sz="1600" dirty="0">
                <a:solidFill>
                  <a:schemeClr val="accent1"/>
                </a:solidFill>
              </a:rPr>
              <a:t>meters drilled</a:t>
            </a:r>
          </a:p>
        </p:txBody>
      </p:sp>
      <p:sp>
        <p:nvSpPr>
          <p:cNvPr id="2" name="Rectangle 1"/>
          <p:cNvSpPr/>
          <p:nvPr/>
        </p:nvSpPr>
        <p:spPr>
          <a:xfrm>
            <a:off x="2954821" y="5675881"/>
            <a:ext cx="4009505" cy="584775"/>
          </a:xfrm>
          <a:prstGeom prst="rect">
            <a:avLst/>
          </a:prstGeom>
        </p:spPr>
        <p:txBody>
          <a:bodyPr wrap="square">
            <a:spAutoFit/>
          </a:bodyPr>
          <a:lstStyle/>
          <a:p>
            <a:pPr marL="1588" indent="-1588"/>
            <a:r>
              <a:rPr lang="en-US" sz="1600" dirty="0"/>
              <a:t>ppg </a:t>
            </a:r>
            <a:r>
              <a:rPr lang="en-US" sz="1600" dirty="0">
                <a:solidFill>
                  <a:schemeClr val="accent1"/>
                </a:solidFill>
              </a:rPr>
              <a:t>Density of heavy Slug built with GFDIF. No pump or settlement issues</a:t>
            </a:r>
          </a:p>
        </p:txBody>
      </p:sp>
      <p:sp>
        <p:nvSpPr>
          <p:cNvPr id="3" name="Rectangle 2"/>
          <p:cNvSpPr/>
          <p:nvPr/>
        </p:nvSpPr>
        <p:spPr>
          <a:xfrm>
            <a:off x="2250038" y="2124296"/>
            <a:ext cx="2488182" cy="338554"/>
          </a:xfrm>
          <a:prstGeom prst="rect">
            <a:avLst/>
          </a:prstGeom>
        </p:spPr>
        <p:txBody>
          <a:bodyPr wrap="none">
            <a:spAutoFit/>
          </a:bodyPr>
          <a:lstStyle/>
          <a:p>
            <a:r>
              <a:rPr lang="en-US" sz="1600" dirty="0">
                <a:solidFill>
                  <a:schemeClr val="accent1"/>
                </a:solidFill>
              </a:rPr>
              <a:t>Issues tagging Bottom</a:t>
            </a:r>
          </a:p>
        </p:txBody>
      </p:sp>
      <p:sp>
        <p:nvSpPr>
          <p:cNvPr id="4" name="Rectangle 3"/>
          <p:cNvSpPr/>
          <p:nvPr/>
        </p:nvSpPr>
        <p:spPr>
          <a:xfrm>
            <a:off x="2283778" y="1382074"/>
            <a:ext cx="2489145" cy="584775"/>
          </a:xfrm>
          <a:prstGeom prst="rect">
            <a:avLst/>
          </a:prstGeom>
        </p:spPr>
        <p:txBody>
          <a:bodyPr wrap="square">
            <a:spAutoFit/>
          </a:bodyPr>
          <a:lstStyle/>
          <a:p>
            <a:r>
              <a:rPr lang="en-US" sz="1600" dirty="0">
                <a:solidFill>
                  <a:schemeClr val="accent1"/>
                </a:solidFill>
              </a:rPr>
              <a:t>Issues during logging operation</a:t>
            </a:r>
          </a:p>
        </p:txBody>
      </p:sp>
      <p:sp>
        <p:nvSpPr>
          <p:cNvPr id="13" name="Rectangle 12"/>
          <p:cNvSpPr/>
          <p:nvPr/>
        </p:nvSpPr>
        <p:spPr>
          <a:xfrm>
            <a:off x="7609368" y="2308313"/>
            <a:ext cx="3742660" cy="338554"/>
          </a:xfrm>
          <a:prstGeom prst="rect">
            <a:avLst/>
          </a:prstGeom>
        </p:spPr>
        <p:txBody>
          <a:bodyPr wrap="square">
            <a:spAutoFit/>
          </a:bodyPr>
          <a:lstStyle/>
          <a:p>
            <a:r>
              <a:rPr lang="en-US" sz="1600" dirty="0">
                <a:solidFill>
                  <a:schemeClr val="tx2"/>
                </a:solidFill>
              </a:rPr>
              <a:t>pounds of Carbonate per barrel</a:t>
            </a:r>
            <a:endParaRPr lang="en-US" sz="1800" dirty="0">
              <a:solidFill>
                <a:schemeClr val="accent1"/>
              </a:solidFill>
            </a:endParaRPr>
          </a:p>
        </p:txBody>
      </p:sp>
      <p:sp>
        <p:nvSpPr>
          <p:cNvPr id="8" name="TextBox 7">
            <a:extLst>
              <a:ext uri="{FF2B5EF4-FFF2-40B4-BE49-F238E27FC236}">
                <a16:creationId xmlns:a16="http://schemas.microsoft.com/office/drawing/2014/main" id="{BD43763E-3DDB-7D18-7124-299DAFD1B0CE}"/>
              </a:ext>
            </a:extLst>
          </p:cNvPr>
          <p:cNvSpPr txBox="1"/>
          <p:nvPr/>
        </p:nvSpPr>
        <p:spPr>
          <a:xfrm>
            <a:off x="0" y="1028161"/>
            <a:ext cx="2135710" cy="4078039"/>
          </a:xfrm>
          <a:prstGeom prst="rect">
            <a:avLst/>
          </a:prstGeom>
          <a:noFill/>
        </p:spPr>
        <p:txBody>
          <a:bodyPr wrap="square">
            <a:spAutoFit/>
          </a:bodyPr>
          <a:lstStyle/>
          <a:p>
            <a:r>
              <a:rPr lang="en-US" sz="25900" b="1" dirty="0">
                <a:solidFill>
                  <a:schemeClr val="accent2"/>
                </a:solidFill>
              </a:rPr>
              <a:t>0</a:t>
            </a:r>
            <a:endParaRPr lang="en-US" sz="25900" dirty="0">
              <a:solidFill>
                <a:schemeClr val="accent2"/>
              </a:solidFill>
            </a:endParaRPr>
          </a:p>
        </p:txBody>
      </p:sp>
      <p:sp>
        <p:nvSpPr>
          <p:cNvPr id="11" name="TextBox 10">
            <a:extLst>
              <a:ext uri="{FF2B5EF4-FFF2-40B4-BE49-F238E27FC236}">
                <a16:creationId xmlns:a16="http://schemas.microsoft.com/office/drawing/2014/main" id="{7071B00D-D8CE-516F-C346-2EDA9918A4EE}"/>
              </a:ext>
            </a:extLst>
          </p:cNvPr>
          <p:cNvSpPr txBox="1"/>
          <p:nvPr/>
        </p:nvSpPr>
        <p:spPr>
          <a:xfrm>
            <a:off x="2250038" y="2598745"/>
            <a:ext cx="3236362" cy="1569660"/>
          </a:xfrm>
          <a:prstGeom prst="rect">
            <a:avLst/>
          </a:prstGeom>
          <a:noFill/>
        </p:spPr>
        <p:txBody>
          <a:bodyPr wrap="square">
            <a:spAutoFit/>
          </a:bodyPr>
          <a:lstStyle/>
          <a:p>
            <a:r>
              <a:rPr lang="en-US" sz="1600" dirty="0" err="1">
                <a:solidFill>
                  <a:schemeClr val="accent1"/>
                </a:solidFill>
              </a:rPr>
              <a:t>bbls</a:t>
            </a:r>
            <a:r>
              <a:rPr lang="en-US" sz="1600" dirty="0">
                <a:solidFill>
                  <a:schemeClr val="accent1"/>
                </a:solidFill>
              </a:rPr>
              <a:t> Fluid lost to the formation after spotting specialized LCM for large fractures. Drilling through a highly </a:t>
            </a:r>
            <a:r>
              <a:rPr lang="en-US" sz="1600" dirty="0" err="1">
                <a:solidFill>
                  <a:schemeClr val="accent1"/>
                </a:solidFill>
              </a:rPr>
              <a:t>vugular</a:t>
            </a:r>
            <a:r>
              <a:rPr lang="en-US" sz="1600" dirty="0">
                <a:solidFill>
                  <a:schemeClr val="accent1"/>
                </a:solidFill>
              </a:rPr>
              <a:t> and fractured formation</a:t>
            </a:r>
          </a:p>
        </p:txBody>
      </p:sp>
      <p:sp>
        <p:nvSpPr>
          <p:cNvPr id="14" name="TextBox 13">
            <a:extLst>
              <a:ext uri="{FF2B5EF4-FFF2-40B4-BE49-F238E27FC236}">
                <a16:creationId xmlns:a16="http://schemas.microsoft.com/office/drawing/2014/main" id="{8836728F-75E3-9A76-0606-60B1145C65AF}"/>
              </a:ext>
            </a:extLst>
          </p:cNvPr>
          <p:cNvSpPr txBox="1"/>
          <p:nvPr/>
        </p:nvSpPr>
        <p:spPr>
          <a:xfrm>
            <a:off x="326878" y="4908331"/>
            <a:ext cx="2952350" cy="1631216"/>
          </a:xfrm>
          <a:prstGeom prst="rect">
            <a:avLst/>
          </a:prstGeom>
          <a:noFill/>
        </p:spPr>
        <p:txBody>
          <a:bodyPr wrap="square">
            <a:spAutoFit/>
          </a:bodyPr>
          <a:lstStyle/>
          <a:p>
            <a:r>
              <a:rPr lang="en-US" sz="10000" b="1" dirty="0">
                <a:solidFill>
                  <a:schemeClr val="accent2"/>
                </a:solidFill>
              </a:rPr>
              <a:t>14.5</a:t>
            </a:r>
            <a:endParaRPr lang="en-US" sz="10000" dirty="0">
              <a:solidFill>
                <a:schemeClr val="accent2"/>
              </a:solidFill>
            </a:endParaRPr>
          </a:p>
        </p:txBody>
      </p:sp>
      <p:sp>
        <p:nvSpPr>
          <p:cNvPr id="19" name="TextBox 18">
            <a:extLst>
              <a:ext uri="{FF2B5EF4-FFF2-40B4-BE49-F238E27FC236}">
                <a16:creationId xmlns:a16="http://schemas.microsoft.com/office/drawing/2014/main" id="{56A4A928-FEC2-824C-3282-26A8B778C1A7}"/>
              </a:ext>
            </a:extLst>
          </p:cNvPr>
          <p:cNvSpPr txBox="1"/>
          <p:nvPr/>
        </p:nvSpPr>
        <p:spPr>
          <a:xfrm>
            <a:off x="5935177" y="811909"/>
            <a:ext cx="1966606" cy="1015663"/>
          </a:xfrm>
          <a:prstGeom prst="rect">
            <a:avLst/>
          </a:prstGeom>
          <a:noFill/>
        </p:spPr>
        <p:txBody>
          <a:bodyPr wrap="square">
            <a:spAutoFit/>
          </a:bodyPr>
          <a:lstStyle/>
          <a:p>
            <a:r>
              <a:rPr lang="en-US" sz="6000" b="1" dirty="0">
                <a:solidFill>
                  <a:schemeClr val="accent2"/>
                </a:solidFill>
              </a:rPr>
              <a:t>39.8</a:t>
            </a:r>
            <a:endParaRPr lang="en-US" sz="6000" dirty="0">
              <a:solidFill>
                <a:schemeClr val="accent2"/>
              </a:solidFill>
            </a:endParaRPr>
          </a:p>
        </p:txBody>
      </p:sp>
      <p:sp>
        <p:nvSpPr>
          <p:cNvPr id="21" name="TextBox 20">
            <a:extLst>
              <a:ext uri="{FF2B5EF4-FFF2-40B4-BE49-F238E27FC236}">
                <a16:creationId xmlns:a16="http://schemas.microsoft.com/office/drawing/2014/main" id="{2AEFF582-C4D3-CDC5-BD21-72FC193921B3}"/>
              </a:ext>
            </a:extLst>
          </p:cNvPr>
          <p:cNvSpPr txBox="1"/>
          <p:nvPr/>
        </p:nvSpPr>
        <p:spPr>
          <a:xfrm>
            <a:off x="5935177" y="1894918"/>
            <a:ext cx="1668894" cy="1015663"/>
          </a:xfrm>
          <a:prstGeom prst="rect">
            <a:avLst/>
          </a:prstGeom>
          <a:noFill/>
        </p:spPr>
        <p:txBody>
          <a:bodyPr wrap="square">
            <a:spAutoFit/>
          </a:bodyPr>
          <a:lstStyle/>
          <a:p>
            <a:r>
              <a:rPr lang="en-US" sz="6000" b="1" dirty="0">
                <a:solidFill>
                  <a:schemeClr val="accent2"/>
                </a:solidFill>
              </a:rPr>
              <a:t>145</a:t>
            </a:r>
            <a:endParaRPr lang="en-US" sz="6000" dirty="0">
              <a:solidFill>
                <a:schemeClr val="accent2"/>
              </a:solidFill>
            </a:endParaRPr>
          </a:p>
        </p:txBody>
      </p:sp>
      <p:sp>
        <p:nvSpPr>
          <p:cNvPr id="23" name="TextBox 22">
            <a:extLst>
              <a:ext uri="{FF2B5EF4-FFF2-40B4-BE49-F238E27FC236}">
                <a16:creationId xmlns:a16="http://schemas.microsoft.com/office/drawing/2014/main" id="{6BB9314D-69B0-E20B-ABD0-4B10B7B8F927}"/>
              </a:ext>
            </a:extLst>
          </p:cNvPr>
          <p:cNvSpPr txBox="1"/>
          <p:nvPr/>
        </p:nvSpPr>
        <p:spPr>
          <a:xfrm>
            <a:off x="5935177" y="2930924"/>
            <a:ext cx="1668894" cy="1015663"/>
          </a:xfrm>
          <a:prstGeom prst="rect">
            <a:avLst/>
          </a:prstGeom>
          <a:noFill/>
        </p:spPr>
        <p:txBody>
          <a:bodyPr wrap="square">
            <a:spAutoFit/>
          </a:bodyPr>
          <a:lstStyle/>
          <a:p>
            <a:r>
              <a:rPr lang="en-US" sz="6000" b="1" dirty="0">
                <a:solidFill>
                  <a:schemeClr val="accent2"/>
                </a:solidFill>
              </a:rPr>
              <a:t>300</a:t>
            </a:r>
            <a:endParaRPr lang="en-US" sz="6000" dirty="0">
              <a:solidFill>
                <a:schemeClr val="accent2"/>
              </a:solidFill>
            </a:endParaRPr>
          </a:p>
        </p:txBody>
      </p:sp>
      <p:sp>
        <p:nvSpPr>
          <p:cNvPr id="26" name="TextBox 25">
            <a:extLst>
              <a:ext uri="{FF2B5EF4-FFF2-40B4-BE49-F238E27FC236}">
                <a16:creationId xmlns:a16="http://schemas.microsoft.com/office/drawing/2014/main" id="{17536600-AA9F-D185-8838-67C7ABCDD36E}"/>
              </a:ext>
            </a:extLst>
          </p:cNvPr>
          <p:cNvSpPr txBox="1"/>
          <p:nvPr/>
        </p:nvSpPr>
        <p:spPr>
          <a:xfrm>
            <a:off x="5935177" y="3986467"/>
            <a:ext cx="2419360" cy="1015663"/>
          </a:xfrm>
          <a:prstGeom prst="rect">
            <a:avLst/>
          </a:prstGeom>
          <a:noFill/>
        </p:spPr>
        <p:txBody>
          <a:bodyPr wrap="square">
            <a:spAutoFit/>
          </a:bodyPr>
          <a:lstStyle/>
          <a:p>
            <a:r>
              <a:rPr lang="en-US" sz="6000" b="1" dirty="0">
                <a:solidFill>
                  <a:schemeClr val="accent2"/>
                </a:solidFill>
              </a:rPr>
              <a:t>279.6</a:t>
            </a:r>
            <a:endParaRPr lang="en-US" sz="6000" dirty="0">
              <a:solidFill>
                <a:schemeClr val="accent2"/>
              </a:solidFill>
            </a:endParaRPr>
          </a:p>
        </p:txBody>
      </p:sp>
      <p:sp>
        <p:nvSpPr>
          <p:cNvPr id="6" name="Slide Number Placeholder 2">
            <a:extLst>
              <a:ext uri="{FF2B5EF4-FFF2-40B4-BE49-F238E27FC236}">
                <a16:creationId xmlns:a16="http://schemas.microsoft.com/office/drawing/2014/main" id="{3659F42C-BD9A-5932-28D7-A4A1195ECB15}"/>
              </a:ext>
            </a:extLst>
          </p:cNvPr>
          <p:cNvSpPr txBox="1">
            <a:spLocks/>
          </p:cNvSpPr>
          <p:nvPr/>
        </p:nvSpPr>
        <p:spPr>
          <a:xfrm>
            <a:off x="539752" y="6299143"/>
            <a:ext cx="357845" cy="240404"/>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14</a:t>
            </a:fld>
            <a:endParaRPr lang="en-CA" sz="1000" spc="-13" dirty="0">
              <a:latin typeface="+mj-lt"/>
              <a:cs typeface="Poppins" pitchFamily="2" charset="77"/>
            </a:endParaRPr>
          </a:p>
        </p:txBody>
      </p:sp>
      <p:sp>
        <p:nvSpPr>
          <p:cNvPr id="7" name="Footer Placeholder 5">
            <a:extLst>
              <a:ext uri="{FF2B5EF4-FFF2-40B4-BE49-F238E27FC236}">
                <a16:creationId xmlns:a16="http://schemas.microsoft.com/office/drawing/2014/main" id="{11B5F91B-D7C4-45F4-D545-44E26971A43E}"/>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2632515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25" grpId="0"/>
      <p:bldP spid="2" grpId="0"/>
      <p:bldP spid="3" grpId="0"/>
      <p:bldP spid="4" grpId="0"/>
      <p:bldP spid="13" grpId="0"/>
      <p:bldP spid="11" grpId="0"/>
      <p:bldP spid="14" grpId="0"/>
      <p:bldP spid="19" grpId="0"/>
      <p:bldP spid="21" grpId="0"/>
      <p:bldP spid="23"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15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BEE2B3-9033-B5A5-7C61-625773033B8F}"/>
              </a:ext>
            </a:extLst>
          </p:cNvPr>
          <p:cNvSpPr>
            <a:spLocks noGrp="1"/>
          </p:cNvSpPr>
          <p:nvPr>
            <p:ph type="body" sz="quarter" idx="12"/>
          </p:nvPr>
        </p:nvSpPr>
        <p:spPr>
          <a:xfrm>
            <a:off x="539753" y="1332472"/>
            <a:ext cx="11112493" cy="4666884"/>
          </a:xfrm>
        </p:spPr>
        <p:txBody>
          <a:bodyPr/>
          <a:lstStyle/>
          <a:p>
            <a:pPr marL="342900" indent="-342900">
              <a:buFont typeface="Arial" panose="020B0604020202020204" pitchFamily="34" charset="0"/>
              <a:buChar char="•"/>
            </a:pPr>
            <a:r>
              <a:rPr lang="en-US" dirty="0">
                <a:latin typeface="+mn-lt"/>
              </a:rPr>
              <a:t>Deepwater production well pre-salt reservoir, water depth of 2034m</a:t>
            </a:r>
          </a:p>
          <a:p>
            <a:pPr marL="342900" indent="-342900">
              <a:buFont typeface="Arial" panose="020B0604020202020204" pitchFamily="34" charset="0"/>
              <a:buChar char="•"/>
            </a:pPr>
            <a:r>
              <a:rPr lang="en-US" dirty="0">
                <a:latin typeface="+mn-lt"/>
              </a:rPr>
              <a:t>Minimize environmental issues </a:t>
            </a:r>
          </a:p>
          <a:p>
            <a:pPr marL="342900" indent="-342900">
              <a:buFont typeface="Arial" panose="020B0604020202020204" pitchFamily="34" charset="0"/>
              <a:buChar char="•"/>
            </a:pPr>
            <a:r>
              <a:rPr lang="en-US" dirty="0">
                <a:latin typeface="+mn-lt"/>
              </a:rPr>
              <a:t>Provide a high-density reservoir fluid only using  CaCl</a:t>
            </a:r>
            <a:r>
              <a:rPr lang="en-US" baseline="-25000" dirty="0">
                <a:latin typeface="+mn-lt"/>
              </a:rPr>
              <a:t>2</a:t>
            </a:r>
            <a:r>
              <a:rPr lang="en-US" dirty="0">
                <a:latin typeface="+mn-lt"/>
              </a:rPr>
              <a:t> brine</a:t>
            </a:r>
          </a:p>
          <a:p>
            <a:pPr marL="342900" indent="-342900">
              <a:buFont typeface="Arial" panose="020B0604020202020204" pitchFamily="34" charset="0"/>
              <a:buChar char="•"/>
            </a:pPr>
            <a:r>
              <a:rPr lang="en-US" dirty="0">
                <a:latin typeface="+mn-lt"/>
              </a:rPr>
              <a:t>Suspend a high level of solids </a:t>
            </a:r>
          </a:p>
          <a:p>
            <a:pPr marL="342900" indent="-342900">
              <a:buFont typeface="Arial" panose="020B0604020202020204" pitchFamily="34" charset="0"/>
              <a:buChar char="•"/>
            </a:pPr>
            <a:r>
              <a:rPr lang="en-US" dirty="0">
                <a:latin typeface="+mn-lt"/>
              </a:rPr>
              <a:t>Low coefficient of friction  </a:t>
            </a:r>
          </a:p>
          <a:p>
            <a:pPr marL="342900" indent="-342900">
              <a:buFont typeface="Arial" panose="020B0604020202020204" pitchFamily="34" charset="0"/>
              <a:buChar char="•"/>
            </a:pPr>
            <a:r>
              <a:rPr lang="en-US" dirty="0">
                <a:latin typeface="+mn-lt"/>
              </a:rPr>
              <a:t>Low ECD</a:t>
            </a:r>
          </a:p>
          <a:p>
            <a:pPr marL="342900" indent="-342900">
              <a:buFont typeface="Arial" panose="020B0604020202020204" pitchFamily="34" charset="0"/>
              <a:buChar char="•"/>
            </a:pPr>
            <a:r>
              <a:rPr lang="en-US" dirty="0">
                <a:latin typeface="+mn-lt"/>
              </a:rPr>
              <a:t>Must bridge a range of porosities</a:t>
            </a:r>
          </a:p>
          <a:p>
            <a:pPr marL="342900" indent="-342900">
              <a:buFont typeface="Arial" panose="020B0604020202020204" pitchFamily="34" charset="0"/>
              <a:buChar char="•"/>
            </a:pPr>
            <a:r>
              <a:rPr lang="en-US" dirty="0">
                <a:latin typeface="+mn-lt"/>
              </a:rPr>
              <a:t>Stable while under static conditions for logging</a:t>
            </a:r>
          </a:p>
          <a:p>
            <a:pPr marL="342900" indent="-342900">
              <a:buFont typeface="Arial" panose="020B0604020202020204" pitchFamily="34" charset="0"/>
              <a:buChar char="•"/>
            </a:pPr>
            <a:r>
              <a:rPr lang="en-US" dirty="0">
                <a:latin typeface="+mn-lt"/>
              </a:rPr>
              <a:t>Compatible with formation for coring  </a:t>
            </a:r>
          </a:p>
          <a:p>
            <a:pPr marL="342900" indent="-342900">
              <a:buFont typeface="Arial" panose="020B0604020202020204" pitchFamily="34" charset="0"/>
              <a:buChar char="•"/>
            </a:pPr>
            <a:endParaRPr lang="en-US" dirty="0">
              <a:latin typeface="+mn-lt"/>
            </a:endParaRPr>
          </a:p>
        </p:txBody>
      </p:sp>
      <p:sp>
        <p:nvSpPr>
          <p:cNvPr id="3" name="Title 2">
            <a:extLst>
              <a:ext uri="{FF2B5EF4-FFF2-40B4-BE49-F238E27FC236}">
                <a16:creationId xmlns:a16="http://schemas.microsoft.com/office/drawing/2014/main" id="{7C2EE23F-C6F6-70D9-ADE3-2E458170646C}"/>
              </a:ext>
            </a:extLst>
          </p:cNvPr>
          <p:cNvSpPr>
            <a:spLocks noGrp="1"/>
          </p:cNvSpPr>
          <p:nvPr>
            <p:ph type="title"/>
          </p:nvPr>
        </p:nvSpPr>
        <p:spPr/>
        <p:txBody>
          <a:bodyPr/>
          <a:lstStyle/>
          <a:p>
            <a:r>
              <a:rPr lang="en-US" dirty="0"/>
              <a:t>The Challenge</a:t>
            </a:r>
          </a:p>
        </p:txBody>
      </p:sp>
      <p:sp>
        <p:nvSpPr>
          <p:cNvPr id="4" name="Slide Number Placeholder 2">
            <a:extLst>
              <a:ext uri="{FF2B5EF4-FFF2-40B4-BE49-F238E27FC236}">
                <a16:creationId xmlns:a16="http://schemas.microsoft.com/office/drawing/2014/main" id="{00F6DE32-0A49-9C15-FDB2-5198E4719884}"/>
              </a:ext>
            </a:extLst>
          </p:cNvPr>
          <p:cNvSpPr txBox="1">
            <a:spLocks/>
          </p:cNvSpPr>
          <p:nvPr/>
        </p:nvSpPr>
        <p:spPr>
          <a:xfrm>
            <a:off x="539753" y="6299143"/>
            <a:ext cx="25366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2</a:t>
            </a:fld>
            <a:endParaRPr lang="en-CA" sz="1000" spc="-13" dirty="0">
              <a:latin typeface="+mj-lt"/>
              <a:cs typeface="Poppins" pitchFamily="2" charset="77"/>
            </a:endParaRPr>
          </a:p>
        </p:txBody>
      </p:sp>
      <p:sp>
        <p:nvSpPr>
          <p:cNvPr id="5" name="Footer Placeholder 5">
            <a:extLst>
              <a:ext uri="{FF2B5EF4-FFF2-40B4-BE49-F238E27FC236}">
                <a16:creationId xmlns:a16="http://schemas.microsoft.com/office/drawing/2014/main" id="{AA75A8FD-1AFA-CCCE-500C-C082C777289C}"/>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794010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CF93BA-99DA-47AE-A2EB-741022728275}"/>
              </a:ext>
            </a:extLst>
          </p:cNvPr>
          <p:cNvSpPr>
            <a:spLocks noGrp="1"/>
          </p:cNvSpPr>
          <p:nvPr>
            <p:ph type="sldNum" sz="quarter" idx="19"/>
          </p:nvPr>
        </p:nvSpPr>
        <p:spPr/>
        <p:txBody>
          <a:bodyPr/>
          <a:lstStyle/>
          <a:p>
            <a:fld id="{00E6A5BD-C011-4A45-AA3A-201790FB7F2B}" type="slidenum">
              <a:rPr lang="en-CA" smtClean="0"/>
              <a:pPr/>
              <a:t>3</a:t>
            </a:fld>
            <a:endParaRPr lang="en-CA" dirty="0"/>
          </a:p>
        </p:txBody>
      </p:sp>
      <p:sp>
        <p:nvSpPr>
          <p:cNvPr id="4" name="Title 3">
            <a:extLst>
              <a:ext uri="{FF2B5EF4-FFF2-40B4-BE49-F238E27FC236}">
                <a16:creationId xmlns:a16="http://schemas.microsoft.com/office/drawing/2014/main" id="{9E0C265F-5EC4-4332-9BBE-C1490E2087F3}"/>
              </a:ext>
            </a:extLst>
          </p:cNvPr>
          <p:cNvSpPr>
            <a:spLocks noGrp="1"/>
          </p:cNvSpPr>
          <p:nvPr>
            <p:ph type="title"/>
          </p:nvPr>
        </p:nvSpPr>
        <p:spPr/>
        <p:txBody>
          <a:bodyPr/>
          <a:lstStyle/>
          <a:p>
            <a:r>
              <a:rPr lang="en-US" dirty="0"/>
              <a:t>Gum Free Drill-In Fluid (GFDIF) Highlights</a:t>
            </a:r>
          </a:p>
        </p:txBody>
      </p:sp>
      <p:sp>
        <p:nvSpPr>
          <p:cNvPr id="6" name="Footer Placeholder 5">
            <a:extLst>
              <a:ext uri="{FF2B5EF4-FFF2-40B4-BE49-F238E27FC236}">
                <a16:creationId xmlns:a16="http://schemas.microsoft.com/office/drawing/2014/main" id="{CF6246FD-0E7D-4BA5-8551-F0D5BC9CE156}"/>
              </a:ext>
            </a:extLst>
          </p:cNvPr>
          <p:cNvSpPr>
            <a:spLocks noGrp="1"/>
          </p:cNvSpPr>
          <p:nvPr>
            <p:ph type="ftr" sz="quarter" idx="20"/>
          </p:nvPr>
        </p:nvSpPr>
        <p:spPr/>
        <p:txBody>
          <a:bodyPr/>
          <a:lstStyle/>
          <a:p>
            <a:r>
              <a:rPr lang="en-US" spc="-10" dirty="0">
                <a:solidFill>
                  <a:schemeClr val="accent4"/>
                </a:solidFill>
              </a:rPr>
              <a:t>Copyright 2023 Baker Hughes Company. All rights reserved.</a:t>
            </a:r>
          </a:p>
        </p:txBody>
      </p:sp>
      <p:graphicFrame>
        <p:nvGraphicFramePr>
          <p:cNvPr id="9" name="Diagram 8">
            <a:extLst>
              <a:ext uri="{FF2B5EF4-FFF2-40B4-BE49-F238E27FC236}">
                <a16:creationId xmlns:a16="http://schemas.microsoft.com/office/drawing/2014/main" id="{D7F5F364-57BC-4CCF-9A45-B356976A70B5}"/>
              </a:ext>
            </a:extLst>
          </p:cNvPr>
          <p:cNvGraphicFramePr/>
          <p:nvPr>
            <p:extLst>
              <p:ext uri="{D42A27DB-BD31-4B8C-83A1-F6EECF244321}">
                <p14:modId xmlns:p14="http://schemas.microsoft.com/office/powerpoint/2010/main" val="345970788"/>
              </p:ext>
            </p:extLst>
          </p:nvPr>
        </p:nvGraphicFramePr>
        <p:xfrm>
          <a:off x="1557321" y="1256558"/>
          <a:ext cx="9535477" cy="4970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267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GFDIF Design</a:t>
            </a:r>
          </a:p>
        </p:txBody>
      </p:sp>
      <p:sp>
        <p:nvSpPr>
          <p:cNvPr id="3" name="Text Placeholder 2"/>
          <p:cNvSpPr>
            <a:spLocks noGrp="1"/>
          </p:cNvSpPr>
          <p:nvPr>
            <p:ph type="body" sz="quarter" idx="13"/>
          </p:nvPr>
        </p:nvSpPr>
        <p:spPr>
          <a:xfrm>
            <a:off x="539366" y="1730654"/>
            <a:ext cx="5486400" cy="1620000"/>
          </a:xfrm>
        </p:spPr>
        <p:txBody>
          <a:bodyPr/>
          <a:lstStyle/>
          <a:p>
            <a:r>
              <a:rPr lang="en-US" sz="2000" dirty="0"/>
              <a:t>High Brine Density</a:t>
            </a:r>
          </a:p>
          <a:p>
            <a:r>
              <a:rPr lang="en-US" sz="2000" dirty="0"/>
              <a:t>Low Solids Loading</a:t>
            </a:r>
          </a:p>
          <a:p>
            <a:r>
              <a:rPr lang="en-US" sz="2000" dirty="0"/>
              <a:t>Drill and complete with minimal down time</a:t>
            </a:r>
          </a:p>
          <a:p>
            <a:r>
              <a:rPr lang="en-US" sz="2000" dirty="0"/>
              <a:t>Regularly circulate and condition</a:t>
            </a:r>
          </a:p>
        </p:txBody>
      </p:sp>
      <p:sp>
        <p:nvSpPr>
          <p:cNvPr id="4" name="Text Placeholder 3"/>
          <p:cNvSpPr>
            <a:spLocks noGrp="1"/>
          </p:cNvSpPr>
          <p:nvPr>
            <p:ph type="body" sz="quarter" idx="20"/>
          </p:nvPr>
        </p:nvSpPr>
        <p:spPr>
          <a:xfrm>
            <a:off x="539751" y="1185231"/>
            <a:ext cx="5486400" cy="540000"/>
          </a:xfrm>
        </p:spPr>
        <p:txBody>
          <a:bodyPr/>
          <a:lstStyle/>
          <a:p>
            <a:r>
              <a:rPr lang="en-US" sz="2000" dirty="0"/>
              <a:t>Traditional GFDIF</a:t>
            </a:r>
          </a:p>
        </p:txBody>
      </p:sp>
      <p:sp>
        <p:nvSpPr>
          <p:cNvPr id="6" name="Text Placeholder 5"/>
          <p:cNvSpPr>
            <a:spLocks noGrp="1"/>
          </p:cNvSpPr>
          <p:nvPr>
            <p:ph type="body" sz="quarter" idx="41"/>
          </p:nvPr>
        </p:nvSpPr>
        <p:spPr>
          <a:xfrm>
            <a:off x="6096000" y="1725231"/>
            <a:ext cx="5486400" cy="1889063"/>
          </a:xfrm>
        </p:spPr>
        <p:txBody>
          <a:bodyPr/>
          <a:lstStyle/>
          <a:p>
            <a:r>
              <a:rPr lang="en-US" sz="2000" dirty="0"/>
              <a:t>Lower Brine Density of 11.5ppg CaCl</a:t>
            </a:r>
            <a:r>
              <a:rPr lang="en-US" sz="2000" baseline="-25000" dirty="0"/>
              <a:t>2</a:t>
            </a:r>
          </a:p>
          <a:p>
            <a:r>
              <a:rPr lang="en-US" sz="2000" dirty="0"/>
              <a:t>High Carbonate Loadings of 145ppb</a:t>
            </a:r>
          </a:p>
          <a:p>
            <a:r>
              <a:rPr lang="en-US" sz="2000" dirty="0"/>
              <a:t>Drilled short section then extended time bosting riser</a:t>
            </a:r>
          </a:p>
          <a:p>
            <a:r>
              <a:rPr lang="en-US" sz="2000" dirty="0"/>
              <a:t>Minimal treatment while coring</a:t>
            </a:r>
          </a:p>
          <a:p>
            <a:r>
              <a:rPr lang="en-US" sz="2000" dirty="0"/>
              <a:t>279.4 hours Logging</a:t>
            </a:r>
          </a:p>
        </p:txBody>
      </p:sp>
      <p:sp>
        <p:nvSpPr>
          <p:cNvPr id="8" name="Text Placeholder 7"/>
          <p:cNvSpPr>
            <a:spLocks noGrp="1"/>
          </p:cNvSpPr>
          <p:nvPr>
            <p:ph type="body" sz="quarter" idx="43"/>
          </p:nvPr>
        </p:nvSpPr>
        <p:spPr>
          <a:xfrm>
            <a:off x="6096000" y="1185231"/>
            <a:ext cx="5486400" cy="540000"/>
          </a:xfrm>
        </p:spPr>
        <p:txBody>
          <a:bodyPr/>
          <a:lstStyle/>
          <a:p>
            <a:r>
              <a:rPr lang="en-US" sz="2000" dirty="0"/>
              <a:t>Design for Well</a:t>
            </a:r>
          </a:p>
        </p:txBody>
      </p:sp>
      <p:grpSp>
        <p:nvGrpSpPr>
          <p:cNvPr id="12" name="Group 11">
            <a:extLst>
              <a:ext uri="{FF2B5EF4-FFF2-40B4-BE49-F238E27FC236}">
                <a16:creationId xmlns:a16="http://schemas.microsoft.com/office/drawing/2014/main" id="{9B9BDA36-5472-FB87-43CC-4758759CD564}"/>
              </a:ext>
            </a:extLst>
          </p:cNvPr>
          <p:cNvGrpSpPr/>
          <p:nvPr/>
        </p:nvGrpSpPr>
        <p:grpSpPr>
          <a:xfrm>
            <a:off x="539366" y="4045463"/>
            <a:ext cx="11112494" cy="2285874"/>
            <a:chOff x="539366" y="4226438"/>
            <a:chExt cx="11112494" cy="2285874"/>
          </a:xfrm>
        </p:grpSpPr>
        <p:sp>
          <p:nvSpPr>
            <p:cNvPr id="5" name="Rectangle 4">
              <a:extLst>
                <a:ext uri="{FF2B5EF4-FFF2-40B4-BE49-F238E27FC236}">
                  <a16:creationId xmlns:a16="http://schemas.microsoft.com/office/drawing/2014/main" id="{59192DE7-6AD9-0169-A266-79EB4F50A894}"/>
                </a:ext>
              </a:extLst>
            </p:cNvPr>
            <p:cNvSpPr/>
            <p:nvPr/>
          </p:nvSpPr>
          <p:spPr>
            <a:xfrm>
              <a:off x="539366" y="4226438"/>
              <a:ext cx="11112494" cy="2285874"/>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970816" y="4257938"/>
              <a:ext cx="10249593" cy="369332"/>
            </a:xfrm>
            <a:prstGeom prst="rect">
              <a:avLst/>
            </a:prstGeom>
            <a:noFill/>
          </p:spPr>
          <p:txBody>
            <a:bodyPr wrap="square" lIns="0" tIns="0" rIns="0" bIns="0" rtlCol="0">
              <a:spAutoFit/>
            </a:bodyPr>
            <a:lstStyle/>
            <a:p>
              <a:pPr algn="ctr"/>
              <a:r>
                <a:rPr lang="en-US" b="1" dirty="0">
                  <a:solidFill>
                    <a:schemeClr val="bg1"/>
                  </a:solidFill>
                </a:rPr>
                <a:t>Pushing the limits of GFDIF and succeeding</a:t>
              </a:r>
            </a:p>
          </p:txBody>
        </p:sp>
        <p:sp>
          <p:nvSpPr>
            <p:cNvPr id="11" name="TextBox 10"/>
            <p:cNvSpPr txBox="1"/>
            <p:nvPr/>
          </p:nvSpPr>
          <p:spPr>
            <a:xfrm>
              <a:off x="900969" y="4670456"/>
              <a:ext cx="10568220" cy="1803058"/>
            </a:xfrm>
            <a:prstGeom prst="rect">
              <a:avLst/>
            </a:prstGeom>
            <a:noFill/>
          </p:spPr>
          <p:txBody>
            <a:bodyPr wrap="square" lIns="0" tIns="0" rIns="0" bIns="0" rtlCol="0">
              <a:spAutoFit/>
            </a:bodyPr>
            <a:lstStyle/>
            <a:p>
              <a:pPr marL="285750" indent="-285750">
                <a:lnSpc>
                  <a:spcPct val="150000"/>
                </a:lnSpc>
                <a:buFont typeface="Arial" panose="020B0604020202020204" pitchFamily="34" charset="0"/>
                <a:buChar char="•"/>
              </a:pPr>
              <a:r>
                <a:rPr lang="en-US" sz="2000" b="1" dirty="0">
                  <a:solidFill>
                    <a:schemeClr val="bg1"/>
                  </a:solidFill>
                  <a:latin typeface="+mj-lt"/>
                </a:rPr>
                <a:t>Successful drilling and coring operation</a:t>
              </a:r>
            </a:p>
            <a:p>
              <a:pPr marL="285750" indent="-285750">
                <a:lnSpc>
                  <a:spcPct val="150000"/>
                </a:lnSpc>
                <a:buFont typeface="Arial" panose="020B0604020202020204" pitchFamily="34" charset="0"/>
                <a:buChar char="•"/>
              </a:pPr>
              <a:r>
                <a:rPr lang="en-US" sz="2000" b="1" dirty="0">
                  <a:solidFill>
                    <a:schemeClr val="bg1"/>
                  </a:solidFill>
                  <a:latin typeface="+mj-lt"/>
                </a:rPr>
                <a:t>Successful logging program </a:t>
              </a:r>
            </a:p>
            <a:p>
              <a:pPr marL="895243" lvl="1" indent="-285750">
                <a:lnSpc>
                  <a:spcPct val="150000"/>
                </a:lnSpc>
                <a:buFont typeface="Arial" panose="020B0604020202020204" pitchFamily="34" charset="0"/>
                <a:buChar char="•"/>
              </a:pPr>
              <a:r>
                <a:rPr lang="en-US" sz="2000" b="1" dirty="0">
                  <a:solidFill>
                    <a:schemeClr val="bg1"/>
                  </a:solidFill>
                  <a:latin typeface="+mj-lt"/>
                </a:rPr>
                <a:t>including 279.4 hours of static fluid in the casing and open hole</a:t>
              </a:r>
            </a:p>
            <a:p>
              <a:pPr marL="285750" indent="-285750">
                <a:lnSpc>
                  <a:spcPct val="150000"/>
                </a:lnSpc>
                <a:buFont typeface="Arial" panose="020B0604020202020204" pitchFamily="34" charset="0"/>
                <a:buChar char="•"/>
              </a:pPr>
              <a:r>
                <a:rPr lang="en-US" sz="2000" b="1" dirty="0">
                  <a:solidFill>
                    <a:schemeClr val="bg1"/>
                  </a:solidFill>
                  <a:latin typeface="+mj-lt"/>
                </a:rPr>
                <a:t>Zero issues with SAG in the wellbore</a:t>
              </a:r>
            </a:p>
          </p:txBody>
        </p:sp>
      </p:grpSp>
      <p:sp>
        <p:nvSpPr>
          <p:cNvPr id="7" name="Slide Number Placeholder 2">
            <a:extLst>
              <a:ext uri="{FF2B5EF4-FFF2-40B4-BE49-F238E27FC236}">
                <a16:creationId xmlns:a16="http://schemas.microsoft.com/office/drawing/2014/main" id="{1A77904E-404C-9AFC-178A-7323D6DACBE6}"/>
              </a:ext>
            </a:extLst>
          </p:cNvPr>
          <p:cNvSpPr txBox="1">
            <a:spLocks/>
          </p:cNvSpPr>
          <p:nvPr/>
        </p:nvSpPr>
        <p:spPr>
          <a:xfrm>
            <a:off x="539753" y="6299143"/>
            <a:ext cx="25366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4</a:t>
            </a:fld>
            <a:endParaRPr lang="en-CA" sz="1000" spc="-13" dirty="0">
              <a:latin typeface="+mj-lt"/>
              <a:cs typeface="Poppins" pitchFamily="2" charset="77"/>
            </a:endParaRPr>
          </a:p>
        </p:txBody>
      </p:sp>
      <p:sp>
        <p:nvSpPr>
          <p:cNvPr id="9" name="Footer Placeholder 5">
            <a:extLst>
              <a:ext uri="{FF2B5EF4-FFF2-40B4-BE49-F238E27FC236}">
                <a16:creationId xmlns:a16="http://schemas.microsoft.com/office/drawing/2014/main" id="{D6AA2C99-2681-FBCE-49BA-5E4296D562AB}"/>
              </a:ext>
            </a:extLst>
          </p:cNvPr>
          <p:cNvSpPr txBox="1">
            <a:spLocks/>
          </p:cNvSpPr>
          <p:nvPr/>
        </p:nvSpPr>
        <p:spPr>
          <a:xfrm>
            <a:off x="1177123" y="6420359"/>
            <a:ext cx="8323208" cy="153888"/>
          </a:xfrm>
          <a:prstGeom prst="rect">
            <a:avLst/>
          </a:prstGeom>
          <a:noFill/>
        </p:spPr>
        <p:txBody>
          <a:bodyPr vert="horz" lIns="0" tIns="0" rIns="0" bIns="0" rtlCol="0" anchor="ctr">
            <a:noAutofit/>
          </a:bodyPr>
          <a:lstStyle>
            <a:lvl1pPr marL="0" indent="0" algn="ctr" defTabSz="1218987" rtl="0" eaLnBrk="1" latinLnBrk="0" hangingPunct="1">
              <a:lnSpc>
                <a:spcPct val="100000"/>
              </a:lnSpc>
              <a:spcBef>
                <a:spcPts val="0"/>
              </a:spcBef>
              <a:spcAft>
                <a:spcPts val="500"/>
              </a:spcAft>
              <a:buFont typeface="Arial" panose="020B0604020202020204" pitchFamily="34" charset="0"/>
              <a:buNone/>
              <a:defRPr sz="1600" b="0" i="0" kern="1200">
                <a:solidFill>
                  <a:schemeClr val="bg1"/>
                </a:solidFill>
                <a:latin typeface="+mj-lt"/>
                <a:ea typeface="+mn-ea"/>
                <a:cs typeface="Poppins SemiBold" pitchFamily="2" charset="77"/>
              </a:defRPr>
            </a:lvl1pPr>
            <a:lvl2pPr marL="345600" indent="-172800" algn="l" defTabSz="1218987" rtl="0" eaLnBrk="1" latinLnBrk="0" hangingPunct="1">
              <a:lnSpc>
                <a:spcPct val="100000"/>
              </a:lnSpc>
              <a:spcBef>
                <a:spcPts val="0"/>
              </a:spcBef>
              <a:spcAft>
                <a:spcPts val="500"/>
              </a:spcAft>
              <a:buFont typeface="Cambria" panose="02040503050406030204" pitchFamily="18" charset="0"/>
              <a:buChar char="⎻"/>
              <a:defRPr sz="1400" kern="1200">
                <a:solidFill>
                  <a:schemeClr val="tx1"/>
                </a:solidFill>
                <a:latin typeface="+mn-lt"/>
                <a:ea typeface="+mn-ea"/>
                <a:cs typeface="Poppins" pitchFamily="2" charset="77"/>
              </a:defRPr>
            </a:lvl2pPr>
            <a:lvl3pPr marL="5184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3pPr>
            <a:lvl4pPr marL="691200" indent="-171450" algn="l" defTabSz="1218987" rtl="0" eaLnBrk="1" latinLnBrk="0" hangingPunct="1">
              <a:lnSpc>
                <a:spcPct val="100000"/>
              </a:lnSpc>
              <a:spcBef>
                <a:spcPts val="0"/>
              </a:spcBef>
              <a:spcAft>
                <a:spcPts val="500"/>
              </a:spcAft>
              <a:buFont typeface="Cambria Math" panose="02040503050406030204" pitchFamily="18" charset="0"/>
              <a:buChar char="⎯"/>
              <a:defRPr sz="1400" kern="1200">
                <a:solidFill>
                  <a:schemeClr val="tx1"/>
                </a:solidFill>
                <a:latin typeface="+mn-lt"/>
                <a:ea typeface="+mn-ea"/>
                <a:cs typeface="Poppins" pitchFamily="2" charset="77"/>
              </a:defRPr>
            </a:lvl4pPr>
            <a:lvl5pPr marL="8640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5pPr>
            <a:lvl6pPr marL="10368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6pPr>
            <a:lvl7pPr marL="12096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7pPr>
            <a:lvl8pPr marL="13824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8pPr>
            <a:lvl9pPr marL="15552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9pPr>
          </a:lstStyle>
          <a:p>
            <a:pPr algn="l"/>
            <a:r>
              <a:rPr lang="en-US" sz="800" spc="-10" dirty="0">
                <a:solidFill>
                  <a:schemeClr val="accent4"/>
                </a:solidFill>
                <a:latin typeface="+mn-lt"/>
                <a:cs typeface="+mn-cs"/>
              </a:rPr>
              <a:t>Copyright 2023 Baker Hughes Company. All rights reserved.</a:t>
            </a:r>
          </a:p>
        </p:txBody>
      </p:sp>
    </p:spTree>
    <p:extLst>
      <p:ext uri="{BB962C8B-B14F-4D97-AF65-F5344CB8AC3E}">
        <p14:creationId xmlns:p14="http://schemas.microsoft.com/office/powerpoint/2010/main" val="375982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DD8009-1F3A-3710-8487-64DB8936FAB9}"/>
              </a:ext>
            </a:extLst>
          </p:cNvPr>
          <p:cNvPicPr>
            <a:picLocks noChangeAspect="1"/>
          </p:cNvPicPr>
          <p:nvPr/>
        </p:nvPicPr>
        <p:blipFill rotWithShape="1">
          <a:blip r:embed="rId3"/>
          <a:srcRect l="23435" b="13647"/>
          <a:stretch/>
        </p:blipFill>
        <p:spPr>
          <a:xfrm>
            <a:off x="995622" y="3772942"/>
            <a:ext cx="4254951" cy="2541078"/>
          </a:xfrm>
          <a:prstGeom prst="rect">
            <a:avLst/>
          </a:prstGeom>
        </p:spPr>
      </p:pic>
      <p:sp>
        <p:nvSpPr>
          <p:cNvPr id="3" name="Title 2">
            <a:extLst>
              <a:ext uri="{FF2B5EF4-FFF2-40B4-BE49-F238E27FC236}">
                <a16:creationId xmlns:a16="http://schemas.microsoft.com/office/drawing/2014/main" id="{721B8739-159A-4AD1-94D6-D6176AF52893}"/>
              </a:ext>
            </a:extLst>
          </p:cNvPr>
          <p:cNvSpPr>
            <a:spLocks noGrp="1"/>
          </p:cNvSpPr>
          <p:nvPr>
            <p:ph type="title"/>
          </p:nvPr>
        </p:nvSpPr>
        <p:spPr/>
        <p:txBody>
          <a:bodyPr/>
          <a:lstStyle/>
          <a:p>
            <a:r>
              <a:rPr lang="en-US" dirty="0"/>
              <a:t>How the Technology Works?</a:t>
            </a:r>
          </a:p>
        </p:txBody>
      </p:sp>
      <p:sp>
        <p:nvSpPr>
          <p:cNvPr id="9" name="Text Placeholder 1">
            <a:extLst>
              <a:ext uri="{FF2B5EF4-FFF2-40B4-BE49-F238E27FC236}">
                <a16:creationId xmlns:a16="http://schemas.microsoft.com/office/drawing/2014/main" id="{BA01DC94-5FD5-6EEC-FFDB-4AD5771897E6}"/>
              </a:ext>
            </a:extLst>
          </p:cNvPr>
          <p:cNvSpPr txBox="1">
            <a:spLocks/>
          </p:cNvSpPr>
          <p:nvPr/>
        </p:nvSpPr>
        <p:spPr>
          <a:xfrm>
            <a:off x="364106" y="1154530"/>
            <a:ext cx="4753513" cy="2929790"/>
          </a:xfrm>
          <a:prstGeom prst="rect">
            <a:avLst/>
          </a:prstGeom>
        </p:spPr>
        <p:txBody>
          <a:bodyPr/>
          <a:lstStyle>
            <a:lvl1pPr marL="172800" indent="-172800" algn="l" defTabSz="1218987" rtl="0" eaLnBrk="1" latinLnBrk="0" hangingPunct="1">
              <a:lnSpc>
                <a:spcPct val="100000"/>
              </a:lnSpc>
              <a:spcBef>
                <a:spcPts val="0"/>
              </a:spcBef>
              <a:spcAft>
                <a:spcPts val="500"/>
              </a:spcAft>
              <a:buFont typeface="Arial" panose="020B0604020202020204" pitchFamily="34" charset="0"/>
              <a:buChar char="•"/>
              <a:defRPr sz="1400" b="0" i="0" kern="1200">
                <a:solidFill>
                  <a:schemeClr val="tx1"/>
                </a:solidFill>
                <a:latin typeface="+mn-lt"/>
                <a:ea typeface="+mn-ea"/>
                <a:cs typeface="Poppins SemiBold" pitchFamily="2" charset="77"/>
              </a:defRPr>
            </a:lvl1pPr>
            <a:lvl2pPr marL="345600" indent="-172800" algn="l" defTabSz="1218987" rtl="0" eaLnBrk="1" latinLnBrk="0" hangingPunct="1">
              <a:lnSpc>
                <a:spcPct val="100000"/>
              </a:lnSpc>
              <a:spcBef>
                <a:spcPts val="0"/>
              </a:spcBef>
              <a:spcAft>
                <a:spcPts val="500"/>
              </a:spcAft>
              <a:buFont typeface="Cambria" panose="02040503050406030204" pitchFamily="18" charset="0"/>
              <a:buChar char="⎻"/>
              <a:defRPr sz="1400" kern="1200">
                <a:solidFill>
                  <a:schemeClr val="tx1"/>
                </a:solidFill>
                <a:latin typeface="+mn-lt"/>
                <a:ea typeface="+mn-ea"/>
                <a:cs typeface="Poppins" pitchFamily="2" charset="77"/>
              </a:defRPr>
            </a:lvl2pPr>
            <a:lvl3pPr marL="5184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3pPr>
            <a:lvl4pPr marL="691200" indent="-171450" algn="l" defTabSz="1218987" rtl="0" eaLnBrk="1" latinLnBrk="0" hangingPunct="1">
              <a:lnSpc>
                <a:spcPct val="100000"/>
              </a:lnSpc>
              <a:spcBef>
                <a:spcPts val="0"/>
              </a:spcBef>
              <a:spcAft>
                <a:spcPts val="500"/>
              </a:spcAft>
              <a:buFont typeface="Cambria Math" panose="02040503050406030204" pitchFamily="18" charset="0"/>
              <a:buChar char="⎯"/>
              <a:defRPr sz="1400" kern="1200">
                <a:solidFill>
                  <a:schemeClr val="tx1"/>
                </a:solidFill>
                <a:latin typeface="+mn-lt"/>
                <a:ea typeface="+mn-ea"/>
                <a:cs typeface="Poppins" pitchFamily="2" charset="77"/>
              </a:defRPr>
            </a:lvl4pPr>
            <a:lvl5pPr marL="864000" indent="-171450" algn="l" defTabSz="1218987" rtl="0" eaLnBrk="1" latinLnBrk="0" hangingPunct="1">
              <a:lnSpc>
                <a:spcPct val="100000"/>
              </a:lnSpc>
              <a:spcBef>
                <a:spcPts val="0"/>
              </a:spcBef>
              <a:spcAft>
                <a:spcPts val="500"/>
              </a:spcAft>
              <a:buSzPct val="100000"/>
              <a:buFont typeface="Arial"/>
              <a:buChar char="•"/>
              <a:defRPr sz="1400" kern="1200">
                <a:solidFill>
                  <a:schemeClr val="tx1"/>
                </a:solidFill>
                <a:latin typeface="+mn-lt"/>
                <a:ea typeface="+mn-ea"/>
                <a:cs typeface="Poppins" pitchFamily="2" charset="77"/>
              </a:defRPr>
            </a:lvl5pPr>
            <a:lvl6pPr marL="10368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6pPr>
            <a:lvl7pPr marL="12096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7pPr>
            <a:lvl8pPr marL="1382400" indent="-172800" algn="l" defTabSz="1218987"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8pPr>
            <a:lvl9pPr marL="1555200" indent="-172800" algn="l" defTabSz="1218987"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9pPr>
          </a:lstStyle>
          <a:p>
            <a:pPr marL="285664" indent="-285664">
              <a:defRPr/>
            </a:pPr>
            <a:r>
              <a:rPr lang="en-US" sz="2000" dirty="0"/>
              <a:t>Biopolymer:	</a:t>
            </a:r>
          </a:p>
          <a:p>
            <a:pPr marL="512763" indent="0" defTabSz="512763">
              <a:buNone/>
              <a:defRPr/>
            </a:pPr>
            <a:r>
              <a:rPr lang="en-US" sz="2000" dirty="0"/>
              <a:t>Dual function - viscosifier and  fluid loss control agent </a:t>
            </a:r>
          </a:p>
          <a:p>
            <a:pPr marL="285664" indent="-285664">
              <a:defRPr/>
            </a:pPr>
            <a:r>
              <a:rPr lang="en-US" sz="2000" dirty="0"/>
              <a:t>Targeted density: </a:t>
            </a:r>
          </a:p>
          <a:p>
            <a:pPr marL="0" indent="0">
              <a:buNone/>
              <a:tabLst>
                <a:tab pos="568325" algn="l"/>
              </a:tabLst>
              <a:defRPr/>
            </a:pPr>
            <a:r>
              <a:rPr lang="en-US" sz="2000" dirty="0"/>
              <a:t>	13.25 – 13.5 ppg</a:t>
            </a:r>
          </a:p>
          <a:p>
            <a:pPr marL="290513" indent="-290513">
              <a:defRPr/>
            </a:pPr>
            <a:r>
              <a:rPr lang="en-US" sz="2000" dirty="0"/>
              <a:t>High density fluid:</a:t>
            </a:r>
          </a:p>
          <a:p>
            <a:pPr marL="568325" lvl="7" indent="0">
              <a:buNone/>
              <a:tabLst>
                <a:tab pos="457200" algn="l"/>
              </a:tabLst>
              <a:defRPr/>
            </a:pPr>
            <a:r>
              <a:rPr lang="en-US" sz="2000" dirty="0"/>
              <a:t>Brine based and/or Solids loaded</a:t>
            </a:r>
          </a:p>
        </p:txBody>
      </p:sp>
      <p:graphicFrame>
        <p:nvGraphicFramePr>
          <p:cNvPr id="12" name="Table 11">
            <a:extLst>
              <a:ext uri="{FF2B5EF4-FFF2-40B4-BE49-F238E27FC236}">
                <a16:creationId xmlns:a16="http://schemas.microsoft.com/office/drawing/2014/main" id="{3B9A03CE-5C19-D3AF-66B0-F2BA940432CD}"/>
              </a:ext>
            </a:extLst>
          </p:cNvPr>
          <p:cNvGraphicFramePr>
            <a:graphicFrameLocks/>
          </p:cNvGraphicFramePr>
          <p:nvPr>
            <p:extLst>
              <p:ext uri="{D42A27DB-BD31-4B8C-83A1-F6EECF244321}">
                <p14:modId xmlns:p14="http://schemas.microsoft.com/office/powerpoint/2010/main" val="951643370"/>
              </p:ext>
            </p:extLst>
          </p:nvPr>
        </p:nvGraphicFramePr>
        <p:xfrm>
          <a:off x="5383527" y="1605776"/>
          <a:ext cx="6137913" cy="3352370"/>
        </p:xfrm>
        <a:graphic>
          <a:graphicData uri="http://schemas.openxmlformats.org/drawingml/2006/table">
            <a:tbl>
              <a:tblPr firstRow="1" bandRow="1">
                <a:tableStyleId>{5DA37D80-6434-44D0-A028-1B22A696006F}</a:tableStyleId>
              </a:tblPr>
              <a:tblGrid>
                <a:gridCol w="3160723">
                  <a:extLst>
                    <a:ext uri="{9D8B030D-6E8A-4147-A177-3AD203B41FA5}">
                      <a16:colId xmlns:a16="http://schemas.microsoft.com/office/drawing/2014/main" val="1818019977"/>
                    </a:ext>
                  </a:extLst>
                </a:gridCol>
                <a:gridCol w="2977190">
                  <a:extLst>
                    <a:ext uri="{9D8B030D-6E8A-4147-A177-3AD203B41FA5}">
                      <a16:colId xmlns:a16="http://schemas.microsoft.com/office/drawing/2014/main" val="2654069987"/>
                    </a:ext>
                  </a:extLst>
                </a:gridCol>
              </a:tblGrid>
              <a:tr h="385066">
                <a:tc>
                  <a:txBody>
                    <a:bodyPr/>
                    <a:lstStyle/>
                    <a:p>
                      <a:pPr marL="0" marR="0" algn="ctr">
                        <a:lnSpc>
                          <a:spcPct val="105000"/>
                        </a:lnSpc>
                        <a:spcBef>
                          <a:spcPts val="0"/>
                        </a:spcBef>
                        <a:spcAft>
                          <a:spcPts val="800"/>
                        </a:spcAft>
                      </a:pPr>
                      <a:r>
                        <a:rPr lang="en-US" sz="2000" dirty="0">
                          <a:solidFill>
                            <a:schemeClr val="tx1"/>
                          </a:solidFill>
                          <a:effectLst/>
                        </a:rPr>
                        <a:t>Product</a:t>
                      </a:r>
                      <a:endParaRPr lang="en-US" sz="2000" b="1"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2000" dirty="0">
                          <a:solidFill>
                            <a:schemeClr val="tx1"/>
                          </a:solidFill>
                          <a:effectLst/>
                        </a:rPr>
                        <a:t>Formulation, lb/bbl</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429374647"/>
                  </a:ext>
                </a:extLst>
              </a:tr>
              <a:tr h="385066">
                <a:tc>
                  <a:txBody>
                    <a:bodyPr/>
                    <a:lstStyle/>
                    <a:p>
                      <a:pPr marL="0" marR="0" algn="ctr">
                        <a:lnSpc>
                          <a:spcPct val="105000"/>
                        </a:lnSpc>
                        <a:spcBef>
                          <a:spcPts val="0"/>
                        </a:spcBef>
                        <a:spcAft>
                          <a:spcPts val="0"/>
                        </a:spcAft>
                      </a:pPr>
                      <a:r>
                        <a:rPr lang="en-US" sz="2000" dirty="0">
                          <a:solidFill>
                            <a:schemeClr val="tx1"/>
                          </a:solidFill>
                          <a:effectLst/>
                        </a:rPr>
                        <a:t>11.5 ppg CaCl</a:t>
                      </a:r>
                      <a:r>
                        <a:rPr lang="en-US" sz="2000" baseline="-25000" dirty="0">
                          <a:solidFill>
                            <a:schemeClr val="tx1"/>
                          </a:solidFill>
                          <a:effectLst/>
                        </a:rPr>
                        <a:t>2</a:t>
                      </a:r>
                      <a:r>
                        <a:rPr lang="en-US" sz="2000" dirty="0">
                          <a:solidFill>
                            <a:schemeClr val="tx1"/>
                          </a:solidFill>
                          <a:effectLst/>
                        </a:rPr>
                        <a:t> brine</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2000" dirty="0">
                          <a:solidFill>
                            <a:schemeClr val="tx1"/>
                          </a:solidFill>
                          <a:effectLst/>
                        </a:rPr>
                        <a:t>As needed</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4246132166"/>
                  </a:ext>
                </a:extLst>
              </a:tr>
              <a:tr h="490020">
                <a:tc>
                  <a:txBody>
                    <a:bodyPr/>
                    <a:lstStyle/>
                    <a:p>
                      <a:pPr marL="0" marR="0" algn="ctr">
                        <a:lnSpc>
                          <a:spcPct val="105000"/>
                        </a:lnSpc>
                        <a:spcBef>
                          <a:spcPts val="0"/>
                        </a:spcBef>
                        <a:spcAft>
                          <a:spcPts val="0"/>
                        </a:spcAft>
                      </a:pPr>
                      <a:r>
                        <a:rPr lang="en-US" sz="2000" dirty="0">
                          <a:solidFill>
                            <a:schemeClr val="tx1"/>
                          </a:solidFill>
                          <a:effectLst/>
                        </a:rPr>
                        <a:t>Biopolymer</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2000" dirty="0">
                          <a:solidFill>
                            <a:schemeClr val="tx1"/>
                          </a:solidFill>
                          <a:effectLst/>
                        </a:rPr>
                        <a:t>5.0 – 8.0</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452978409"/>
                  </a:ext>
                </a:extLst>
              </a:tr>
              <a:tr h="385066">
                <a:tc>
                  <a:txBody>
                    <a:bodyPr/>
                    <a:lstStyle/>
                    <a:p>
                      <a:pPr marL="0" marR="0" algn="ctr">
                        <a:lnSpc>
                          <a:spcPct val="105000"/>
                        </a:lnSpc>
                        <a:spcBef>
                          <a:spcPts val="0"/>
                        </a:spcBef>
                        <a:spcAft>
                          <a:spcPts val="0"/>
                        </a:spcAft>
                      </a:pPr>
                      <a:r>
                        <a:rPr lang="en-US" sz="2000" dirty="0">
                          <a:solidFill>
                            <a:schemeClr val="tx1"/>
                          </a:solidFill>
                          <a:effectLst/>
                        </a:rPr>
                        <a:t>Additive 1</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2000" dirty="0">
                          <a:solidFill>
                            <a:schemeClr val="tx1"/>
                          </a:solidFill>
                          <a:effectLst/>
                        </a:rPr>
                        <a:t>1.0 – 3.0</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41036191"/>
                  </a:ext>
                </a:extLst>
              </a:tr>
              <a:tr h="385066">
                <a:tc>
                  <a:txBody>
                    <a:bodyPr/>
                    <a:lstStyle/>
                    <a:p>
                      <a:pPr marL="0" marR="0" algn="ctr">
                        <a:lnSpc>
                          <a:spcPct val="105000"/>
                        </a:lnSpc>
                        <a:spcBef>
                          <a:spcPts val="0"/>
                        </a:spcBef>
                        <a:spcAft>
                          <a:spcPts val="0"/>
                        </a:spcAft>
                      </a:pPr>
                      <a:r>
                        <a:rPr lang="en-US" sz="2000" dirty="0">
                          <a:solidFill>
                            <a:schemeClr val="tx1"/>
                          </a:solidFill>
                          <a:effectLst/>
                        </a:rPr>
                        <a:t>Calcium Carb fine</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rowSpan="3">
                  <a:txBody>
                    <a:bodyPr/>
                    <a:lstStyle/>
                    <a:p>
                      <a:pPr marL="0" marR="0" algn="ctr">
                        <a:lnSpc>
                          <a:spcPct val="105000"/>
                        </a:lnSpc>
                        <a:spcBef>
                          <a:spcPts val="0"/>
                        </a:spcBef>
                        <a:spcAft>
                          <a:spcPts val="0"/>
                        </a:spcAft>
                      </a:pPr>
                      <a:r>
                        <a:rPr lang="en-US" sz="2000" dirty="0">
                          <a:solidFill>
                            <a:schemeClr val="tx1"/>
                          </a:solidFill>
                          <a:effectLst/>
                        </a:rPr>
                        <a:t>140 - 170</a:t>
                      </a:r>
                      <a:endParaRPr lang="en-US" sz="2000" dirty="0">
                        <a:solidFill>
                          <a:schemeClr val="tx1"/>
                        </a:solidFill>
                        <a:effectLst/>
                        <a:latin typeface="Poppins" panose="00000500000000000000" pitchFamily="50" charset="0"/>
                      </a:endParaRPr>
                    </a:p>
                  </a:txBody>
                  <a:tcPr marL="68580" marR="68580" marT="0" marB="0" anchor="ctr"/>
                </a:tc>
                <a:extLst>
                  <a:ext uri="{0D108BD9-81ED-4DB2-BD59-A6C34878D82A}">
                    <a16:rowId xmlns:a16="http://schemas.microsoft.com/office/drawing/2014/main" val="291187418"/>
                  </a:ext>
                </a:extLst>
              </a:tr>
              <a:tr h="385066">
                <a:tc>
                  <a:txBody>
                    <a:bodyPr/>
                    <a:lstStyle/>
                    <a:p>
                      <a:pPr marL="0" marR="0" algn="ctr">
                        <a:lnSpc>
                          <a:spcPct val="105000"/>
                        </a:lnSpc>
                        <a:spcBef>
                          <a:spcPts val="0"/>
                        </a:spcBef>
                        <a:spcAft>
                          <a:spcPts val="0"/>
                        </a:spcAft>
                      </a:pPr>
                      <a:r>
                        <a:rPr lang="en-US" sz="2000" dirty="0">
                          <a:solidFill>
                            <a:schemeClr val="tx1"/>
                          </a:solidFill>
                          <a:effectLst/>
                        </a:rPr>
                        <a:t>Calcium Carb Medium </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vMerge="1">
                  <a:txBody>
                    <a:bodyPr/>
                    <a:lstStyle/>
                    <a:p>
                      <a:pPr marL="0" marR="0" algn="ctr">
                        <a:lnSpc>
                          <a:spcPct val="105000"/>
                        </a:lnSpc>
                        <a:spcBef>
                          <a:spcPts val="0"/>
                        </a:spcBef>
                        <a:spcAft>
                          <a:spcPts val="0"/>
                        </a:spcAft>
                      </a:pPr>
                      <a:r>
                        <a:rPr lang="en-US" sz="1800" dirty="0">
                          <a:solidFill>
                            <a:schemeClr val="tx1"/>
                          </a:solidFill>
                          <a:effectLst/>
                        </a:rPr>
                        <a:t>107.00</a:t>
                      </a:r>
                      <a:endParaRPr lang="en-US" sz="18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2349572077"/>
                  </a:ext>
                </a:extLst>
              </a:tr>
              <a:tr h="497615">
                <a:tc>
                  <a:txBody>
                    <a:bodyPr/>
                    <a:lstStyle/>
                    <a:p>
                      <a:pPr marL="0" marR="0" algn="ctr">
                        <a:lnSpc>
                          <a:spcPct val="105000"/>
                        </a:lnSpc>
                        <a:spcBef>
                          <a:spcPts val="0"/>
                        </a:spcBef>
                        <a:spcAft>
                          <a:spcPts val="0"/>
                        </a:spcAft>
                      </a:pPr>
                      <a:r>
                        <a:rPr lang="en-US" sz="2000" dirty="0">
                          <a:solidFill>
                            <a:schemeClr val="tx1"/>
                          </a:solidFill>
                          <a:effectLst/>
                        </a:rPr>
                        <a:t>Calcium Carb course</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vMerge="1">
                  <a:txBody>
                    <a:bodyPr/>
                    <a:lstStyle/>
                    <a:p>
                      <a:pPr marL="0" marR="0" algn="ctr">
                        <a:lnSpc>
                          <a:spcPct val="105000"/>
                        </a:lnSpc>
                        <a:spcBef>
                          <a:spcPts val="0"/>
                        </a:spcBef>
                        <a:spcAft>
                          <a:spcPts val="0"/>
                        </a:spcAft>
                      </a:pPr>
                      <a:r>
                        <a:rPr lang="en-US" sz="1800" dirty="0">
                          <a:solidFill>
                            <a:schemeClr val="tx1"/>
                          </a:solidFill>
                          <a:effectLst/>
                        </a:rPr>
                        <a:t>34.80</a:t>
                      </a:r>
                      <a:endParaRPr lang="en-US" sz="18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340025196"/>
                  </a:ext>
                </a:extLst>
              </a:tr>
              <a:tr h="439405">
                <a:tc>
                  <a:txBody>
                    <a:bodyPr/>
                    <a:lstStyle/>
                    <a:p>
                      <a:pPr marL="0" marR="0" algn="ctr">
                        <a:lnSpc>
                          <a:spcPct val="105000"/>
                        </a:lnSpc>
                        <a:spcBef>
                          <a:spcPts val="0"/>
                        </a:spcBef>
                        <a:spcAft>
                          <a:spcPts val="0"/>
                        </a:spcAft>
                      </a:pPr>
                      <a:r>
                        <a:rPr lang="en-US" sz="2000" dirty="0">
                          <a:solidFill>
                            <a:schemeClr val="tx1"/>
                          </a:solidFill>
                          <a:effectLst/>
                        </a:rPr>
                        <a:t>Oxygen scavenger</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2000" dirty="0">
                          <a:solidFill>
                            <a:schemeClr val="tx1"/>
                          </a:solidFill>
                          <a:effectLst/>
                        </a:rPr>
                        <a:t>0.5 – 3.0</a:t>
                      </a:r>
                      <a:endParaRPr lang="en-US" sz="2000" dirty="0">
                        <a:solidFill>
                          <a:schemeClr val="tx1"/>
                        </a:solidFill>
                        <a:effectLst/>
                        <a:latin typeface="Poppins" panose="00000500000000000000" pitchFamily="50" charset="0"/>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1757572498"/>
                  </a:ext>
                </a:extLst>
              </a:tr>
            </a:tbl>
          </a:graphicData>
        </a:graphic>
      </p:graphicFrame>
      <p:sp>
        <p:nvSpPr>
          <p:cNvPr id="4" name="TextBox 3">
            <a:extLst>
              <a:ext uri="{FF2B5EF4-FFF2-40B4-BE49-F238E27FC236}">
                <a16:creationId xmlns:a16="http://schemas.microsoft.com/office/drawing/2014/main" id="{0B019B90-F997-FCFC-F30B-EE07626F65DD}"/>
              </a:ext>
            </a:extLst>
          </p:cNvPr>
          <p:cNvSpPr txBox="1"/>
          <p:nvPr/>
        </p:nvSpPr>
        <p:spPr>
          <a:xfrm>
            <a:off x="5530214" y="5478412"/>
            <a:ext cx="3766619" cy="615553"/>
          </a:xfrm>
          <a:prstGeom prst="rect">
            <a:avLst/>
          </a:prstGeom>
          <a:noFill/>
        </p:spPr>
        <p:txBody>
          <a:bodyPr wrap="square" lIns="0" tIns="0" rIns="0" bIns="0" rtlCol="0">
            <a:spAutoFit/>
          </a:bodyPr>
          <a:lstStyle/>
          <a:p>
            <a:pPr algn="ctr"/>
            <a:r>
              <a:rPr lang="en-US" sz="2000" b="1" dirty="0">
                <a:solidFill>
                  <a:schemeClr val="accent2"/>
                </a:solidFill>
              </a:rPr>
              <a:t>Brazilian Deepwater Pre-Salt Formation</a:t>
            </a:r>
          </a:p>
        </p:txBody>
      </p:sp>
      <p:sp>
        <p:nvSpPr>
          <p:cNvPr id="5" name="Slide Number Placeholder 2">
            <a:extLst>
              <a:ext uri="{FF2B5EF4-FFF2-40B4-BE49-F238E27FC236}">
                <a16:creationId xmlns:a16="http://schemas.microsoft.com/office/drawing/2014/main" id="{A7D3241C-BBB8-E3BD-2751-1E869F215684}"/>
              </a:ext>
            </a:extLst>
          </p:cNvPr>
          <p:cNvSpPr txBox="1">
            <a:spLocks/>
          </p:cNvSpPr>
          <p:nvPr/>
        </p:nvSpPr>
        <p:spPr>
          <a:xfrm>
            <a:off x="539753" y="6299143"/>
            <a:ext cx="25366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5</a:t>
            </a:fld>
            <a:endParaRPr lang="en-CA" sz="1000" spc="-13" dirty="0">
              <a:latin typeface="+mj-lt"/>
              <a:cs typeface="Poppins" pitchFamily="2" charset="77"/>
            </a:endParaRPr>
          </a:p>
        </p:txBody>
      </p:sp>
      <p:sp>
        <p:nvSpPr>
          <p:cNvPr id="6" name="Footer Placeholder 5">
            <a:extLst>
              <a:ext uri="{FF2B5EF4-FFF2-40B4-BE49-F238E27FC236}">
                <a16:creationId xmlns:a16="http://schemas.microsoft.com/office/drawing/2014/main" id="{39903251-5E1E-B671-B61F-9FA95C5557A5}"/>
              </a:ext>
            </a:extLst>
          </p:cNvPr>
          <p:cNvSpPr txBox="1">
            <a:spLocks/>
          </p:cNvSpPr>
          <p:nvPr/>
        </p:nvSpPr>
        <p:spPr>
          <a:xfrm>
            <a:off x="897598" y="643249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2623567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D38356D-57DB-884D-AA60-899CA096BCF1}"/>
              </a:ext>
            </a:extLst>
          </p:cNvPr>
          <p:cNvSpPr>
            <a:spLocks noGrp="1"/>
          </p:cNvSpPr>
          <p:nvPr>
            <p:ph type="sldNum" sz="quarter" idx="19"/>
          </p:nvPr>
        </p:nvSpPr>
        <p:spPr/>
        <p:txBody>
          <a:bodyPr/>
          <a:lstStyle/>
          <a:p>
            <a:fld id="{00E6A5BD-C011-4A45-AA3A-201790FB7F2B}" type="slidenum">
              <a:rPr lang="en-CA" smtClean="0"/>
              <a:pPr/>
              <a:t>6</a:t>
            </a:fld>
            <a:endParaRPr lang="en-CA" dirty="0"/>
          </a:p>
        </p:txBody>
      </p:sp>
      <p:sp>
        <p:nvSpPr>
          <p:cNvPr id="2" name="Title 1">
            <a:extLst>
              <a:ext uri="{FF2B5EF4-FFF2-40B4-BE49-F238E27FC236}">
                <a16:creationId xmlns:a16="http://schemas.microsoft.com/office/drawing/2014/main" id="{4ECC9788-9A21-A84B-BA12-6669DDD12C97}"/>
              </a:ext>
            </a:extLst>
          </p:cNvPr>
          <p:cNvSpPr>
            <a:spLocks noGrp="1"/>
          </p:cNvSpPr>
          <p:nvPr>
            <p:ph type="title"/>
          </p:nvPr>
        </p:nvSpPr>
        <p:spPr>
          <a:xfrm>
            <a:off x="541588" y="256344"/>
            <a:ext cx="11105901" cy="1546330"/>
          </a:xfrm>
        </p:spPr>
        <p:txBody>
          <a:bodyPr/>
          <a:lstStyle/>
          <a:p>
            <a:r>
              <a:rPr lang="en-US" dirty="0"/>
              <a:t>Test Plan &amp; Technical Design – Results</a:t>
            </a:r>
            <a:br>
              <a:rPr lang="en-US" dirty="0"/>
            </a:br>
            <a:br>
              <a:rPr lang="en-US" dirty="0"/>
            </a:br>
            <a:r>
              <a:rPr lang="en-US" sz="2400" dirty="0"/>
              <a:t>13.25 ppg GFDIF Rheology and Lubricity </a:t>
            </a:r>
          </a:p>
        </p:txBody>
      </p:sp>
      <p:sp>
        <p:nvSpPr>
          <p:cNvPr id="3" name="Footer Placeholder 2">
            <a:extLst>
              <a:ext uri="{FF2B5EF4-FFF2-40B4-BE49-F238E27FC236}">
                <a16:creationId xmlns:a16="http://schemas.microsoft.com/office/drawing/2014/main" id="{294467E0-5CBE-447A-B9F8-298F337CE676}"/>
              </a:ext>
            </a:extLst>
          </p:cNvPr>
          <p:cNvSpPr>
            <a:spLocks noGrp="1"/>
          </p:cNvSpPr>
          <p:nvPr>
            <p:ph type="ftr" sz="quarter" idx="20"/>
          </p:nvPr>
        </p:nvSpPr>
        <p:spPr/>
        <p:txBody>
          <a:bodyPr/>
          <a:lstStyle/>
          <a:p>
            <a:r>
              <a:rPr lang="en-US" spc="-10" dirty="0">
                <a:solidFill>
                  <a:schemeClr val="accent4"/>
                </a:solidFill>
              </a:rPr>
              <a:t>Copyright 2023 Baker Hughes Company LLC. All rights reserved.</a:t>
            </a:r>
          </a:p>
        </p:txBody>
      </p:sp>
      <p:graphicFrame>
        <p:nvGraphicFramePr>
          <p:cNvPr id="8" name="Table 7">
            <a:extLst>
              <a:ext uri="{FF2B5EF4-FFF2-40B4-BE49-F238E27FC236}">
                <a16:creationId xmlns:a16="http://schemas.microsoft.com/office/drawing/2014/main" id="{E5C0B120-6645-4ACD-8BF4-DBEF23924D03}"/>
              </a:ext>
            </a:extLst>
          </p:cNvPr>
          <p:cNvGraphicFramePr>
            <a:graphicFrameLocks noGrp="1"/>
          </p:cNvGraphicFramePr>
          <p:nvPr>
            <p:extLst>
              <p:ext uri="{D42A27DB-BD31-4B8C-83A1-F6EECF244321}">
                <p14:modId xmlns:p14="http://schemas.microsoft.com/office/powerpoint/2010/main" val="2342027604"/>
              </p:ext>
            </p:extLst>
          </p:nvPr>
        </p:nvGraphicFramePr>
        <p:xfrm>
          <a:off x="1460810" y="1906860"/>
          <a:ext cx="9686421" cy="3763711"/>
        </p:xfrm>
        <a:graphic>
          <a:graphicData uri="http://schemas.openxmlformats.org/drawingml/2006/table">
            <a:tbl>
              <a:tblPr firstRow="1" firstCol="1" bandRow="1">
                <a:tableStyleId>{5DA37D80-6434-44D0-A028-1B22A696006F}</a:tableStyleId>
              </a:tblPr>
              <a:tblGrid>
                <a:gridCol w="3079793">
                  <a:extLst>
                    <a:ext uri="{9D8B030D-6E8A-4147-A177-3AD203B41FA5}">
                      <a16:colId xmlns:a16="http://schemas.microsoft.com/office/drawing/2014/main" val="3888098604"/>
                    </a:ext>
                  </a:extLst>
                </a:gridCol>
                <a:gridCol w="1682806">
                  <a:extLst>
                    <a:ext uri="{9D8B030D-6E8A-4147-A177-3AD203B41FA5}">
                      <a16:colId xmlns:a16="http://schemas.microsoft.com/office/drawing/2014/main" val="3799182859"/>
                    </a:ext>
                  </a:extLst>
                </a:gridCol>
                <a:gridCol w="1814870">
                  <a:extLst>
                    <a:ext uri="{9D8B030D-6E8A-4147-A177-3AD203B41FA5}">
                      <a16:colId xmlns:a16="http://schemas.microsoft.com/office/drawing/2014/main" val="71572270"/>
                    </a:ext>
                  </a:extLst>
                </a:gridCol>
                <a:gridCol w="3108952">
                  <a:extLst>
                    <a:ext uri="{9D8B030D-6E8A-4147-A177-3AD203B41FA5}">
                      <a16:colId xmlns:a16="http://schemas.microsoft.com/office/drawing/2014/main" val="1456939799"/>
                    </a:ext>
                  </a:extLst>
                </a:gridCol>
              </a:tblGrid>
              <a:tr h="520578">
                <a:tc>
                  <a:txBody>
                    <a:bodyPr/>
                    <a:lstStyle/>
                    <a:p>
                      <a:pPr marL="0" marR="0" algn="ctr">
                        <a:lnSpc>
                          <a:spcPct val="105000"/>
                        </a:lnSpc>
                        <a:spcBef>
                          <a:spcPts val="0"/>
                        </a:spcBef>
                        <a:spcAft>
                          <a:spcPts val="800"/>
                        </a:spcAft>
                      </a:pPr>
                      <a:r>
                        <a:rPr lang="en-US" sz="1900" b="1" dirty="0">
                          <a:solidFill>
                            <a:schemeClr val="tx1"/>
                          </a:solidFill>
                          <a:effectLst/>
                          <a:latin typeface="+mn-lt"/>
                        </a:rPr>
                        <a:t>Properties Measured</a:t>
                      </a:r>
                      <a:endParaRPr lang="en-US" sz="1900" b="1"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800"/>
                        </a:spcAft>
                      </a:pPr>
                      <a:r>
                        <a:rPr lang="en-US" sz="1900" b="1" dirty="0">
                          <a:solidFill>
                            <a:schemeClr val="tx1"/>
                          </a:solidFill>
                          <a:effectLst/>
                          <a:latin typeface="+mn-lt"/>
                        </a:rPr>
                        <a:t>Units @120°F</a:t>
                      </a:r>
                      <a:endParaRPr lang="en-US" sz="1900" b="1"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800"/>
                        </a:spcAft>
                      </a:pPr>
                      <a:r>
                        <a:rPr lang="en-US" sz="1900" b="1" dirty="0">
                          <a:solidFill>
                            <a:schemeClr val="tx1"/>
                          </a:solidFill>
                          <a:effectLst/>
                          <a:latin typeface="+mn-lt"/>
                        </a:rPr>
                        <a:t>Initial</a:t>
                      </a:r>
                      <a:endParaRPr lang="en-US" sz="1900" b="1"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lvl="1" algn="ctr">
                        <a:lnSpc>
                          <a:spcPct val="105000"/>
                        </a:lnSpc>
                        <a:spcBef>
                          <a:spcPts val="0"/>
                        </a:spcBef>
                        <a:spcAft>
                          <a:spcPts val="800"/>
                        </a:spcAft>
                      </a:pPr>
                      <a:r>
                        <a:rPr lang="en-US" sz="1900" b="1" dirty="0">
                          <a:solidFill>
                            <a:schemeClr val="tx1"/>
                          </a:solidFill>
                          <a:effectLst/>
                          <a:latin typeface="+mn-lt"/>
                        </a:rPr>
                        <a:t>Post Hot-Roll @ 212°F</a:t>
                      </a:r>
                      <a:endParaRPr lang="en-US" sz="1900" b="1"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1572829477"/>
                  </a:ext>
                </a:extLst>
              </a:tr>
              <a:tr h="395510">
                <a:tc>
                  <a:txBody>
                    <a:bodyPr/>
                    <a:lstStyle/>
                    <a:p>
                      <a:pPr marL="0" marR="0" algn="ctr">
                        <a:lnSpc>
                          <a:spcPct val="105000"/>
                        </a:lnSpc>
                        <a:spcBef>
                          <a:spcPts val="0"/>
                        </a:spcBef>
                        <a:spcAft>
                          <a:spcPts val="0"/>
                        </a:spcAft>
                      </a:pPr>
                      <a:r>
                        <a:rPr lang="en-US" sz="1900" b="0" dirty="0">
                          <a:solidFill>
                            <a:schemeClr val="tx1"/>
                          </a:solidFill>
                          <a:effectLst/>
                          <a:latin typeface="+mn-lt"/>
                        </a:rPr>
                        <a:t>pH</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7.46</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7.47</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2818339586"/>
                  </a:ext>
                </a:extLst>
              </a:tr>
              <a:tr h="395510">
                <a:tc>
                  <a:txBody>
                    <a:bodyPr/>
                    <a:lstStyle/>
                    <a:p>
                      <a:pPr marL="0" marR="0" algn="ctr">
                        <a:lnSpc>
                          <a:spcPct val="105000"/>
                        </a:lnSpc>
                        <a:spcBef>
                          <a:spcPts val="0"/>
                        </a:spcBef>
                        <a:spcAft>
                          <a:spcPts val="0"/>
                        </a:spcAft>
                      </a:pPr>
                      <a:r>
                        <a:rPr lang="en-US" sz="1900" b="0" dirty="0">
                          <a:solidFill>
                            <a:schemeClr val="tx1"/>
                          </a:solidFill>
                          <a:effectLst/>
                          <a:latin typeface="+mn-lt"/>
                        </a:rPr>
                        <a:t>6</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Dial Reading</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11</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12</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754446255"/>
                  </a:ext>
                </a:extLst>
              </a:tr>
              <a:tr h="395510">
                <a:tc>
                  <a:txBody>
                    <a:bodyPr/>
                    <a:lstStyle/>
                    <a:p>
                      <a:pPr marL="0" marR="0" algn="ctr">
                        <a:lnSpc>
                          <a:spcPct val="105000"/>
                        </a:lnSpc>
                        <a:spcBef>
                          <a:spcPts val="0"/>
                        </a:spcBef>
                        <a:spcAft>
                          <a:spcPts val="0"/>
                        </a:spcAft>
                      </a:pPr>
                      <a:r>
                        <a:rPr lang="en-US" sz="1900" b="0" dirty="0">
                          <a:solidFill>
                            <a:schemeClr val="tx1"/>
                          </a:solidFill>
                          <a:effectLst/>
                          <a:latin typeface="+mn-lt"/>
                        </a:rPr>
                        <a:t>3</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Dial Reading</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10</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11</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113226842"/>
                  </a:ext>
                </a:extLst>
              </a:tr>
              <a:tr h="395510">
                <a:tc>
                  <a:txBody>
                    <a:bodyPr/>
                    <a:lstStyle/>
                    <a:p>
                      <a:pPr marL="0" marR="0" algn="ctr">
                        <a:lnSpc>
                          <a:spcPct val="105000"/>
                        </a:lnSpc>
                        <a:spcBef>
                          <a:spcPts val="0"/>
                        </a:spcBef>
                        <a:spcAft>
                          <a:spcPts val="0"/>
                        </a:spcAft>
                      </a:pPr>
                      <a:r>
                        <a:rPr lang="en-US" sz="1900" b="0">
                          <a:solidFill>
                            <a:schemeClr val="tx1"/>
                          </a:solidFill>
                          <a:effectLst/>
                          <a:latin typeface="+mn-lt"/>
                        </a:rPr>
                        <a:t>PV</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cP</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35</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36</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4083933622"/>
                  </a:ext>
                </a:extLst>
              </a:tr>
              <a:tr h="395510">
                <a:tc>
                  <a:txBody>
                    <a:bodyPr/>
                    <a:lstStyle/>
                    <a:p>
                      <a:pPr marL="0" marR="0" algn="ctr">
                        <a:lnSpc>
                          <a:spcPct val="105000"/>
                        </a:lnSpc>
                        <a:spcBef>
                          <a:spcPts val="0"/>
                        </a:spcBef>
                        <a:spcAft>
                          <a:spcPts val="0"/>
                        </a:spcAft>
                      </a:pPr>
                      <a:r>
                        <a:rPr lang="en-US" sz="1900" b="0">
                          <a:solidFill>
                            <a:schemeClr val="tx1"/>
                          </a:solidFill>
                          <a:effectLst/>
                          <a:latin typeface="+mn-lt"/>
                        </a:rPr>
                        <a:t>YP</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Lb/100ft</a:t>
                      </a:r>
                      <a:r>
                        <a:rPr lang="en-US" sz="1900" b="0" baseline="30000" dirty="0">
                          <a:solidFill>
                            <a:schemeClr val="tx1"/>
                          </a:solidFill>
                          <a:effectLst/>
                          <a:latin typeface="+mn-lt"/>
                        </a:rPr>
                        <a:t>2</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28</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27</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850597652"/>
                  </a:ext>
                </a:extLst>
              </a:tr>
              <a:tr h="395510">
                <a:tc>
                  <a:txBody>
                    <a:bodyPr/>
                    <a:lstStyle/>
                    <a:p>
                      <a:pPr marL="0" marR="0" algn="ctr">
                        <a:lnSpc>
                          <a:spcPct val="105000"/>
                        </a:lnSpc>
                        <a:spcBef>
                          <a:spcPts val="0"/>
                        </a:spcBef>
                        <a:spcAft>
                          <a:spcPts val="0"/>
                        </a:spcAft>
                      </a:pPr>
                      <a:r>
                        <a:rPr lang="en-US" sz="1900" b="0" dirty="0">
                          <a:solidFill>
                            <a:schemeClr val="tx1"/>
                          </a:solidFill>
                          <a:effectLst/>
                          <a:latin typeface="+mn-lt"/>
                        </a:rPr>
                        <a:t>10 second</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Lb/100ft</a:t>
                      </a:r>
                      <a:r>
                        <a:rPr lang="en-US" sz="1900" b="0" baseline="30000" dirty="0">
                          <a:solidFill>
                            <a:schemeClr val="tx1"/>
                          </a:solidFill>
                          <a:effectLst/>
                          <a:latin typeface="+mn-lt"/>
                        </a:rPr>
                        <a:t>2</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13</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11</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174872416"/>
                  </a:ext>
                </a:extLst>
              </a:tr>
              <a:tr h="395510">
                <a:tc>
                  <a:txBody>
                    <a:bodyPr/>
                    <a:lstStyle/>
                    <a:p>
                      <a:pPr marL="0" marR="0" algn="ctr">
                        <a:lnSpc>
                          <a:spcPct val="105000"/>
                        </a:lnSpc>
                        <a:spcBef>
                          <a:spcPts val="0"/>
                        </a:spcBef>
                        <a:spcAft>
                          <a:spcPts val="0"/>
                        </a:spcAft>
                      </a:pPr>
                      <a:r>
                        <a:rPr lang="en-US" sz="1900" b="0" dirty="0">
                          <a:solidFill>
                            <a:schemeClr val="tx1"/>
                          </a:solidFill>
                          <a:effectLst/>
                          <a:latin typeface="+mn-lt"/>
                        </a:rPr>
                        <a:t>10 minutes</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Lb/100ft</a:t>
                      </a:r>
                      <a:r>
                        <a:rPr lang="en-US" sz="1900" b="0" baseline="30000" dirty="0">
                          <a:solidFill>
                            <a:schemeClr val="tx1"/>
                          </a:solidFill>
                          <a:effectLst/>
                          <a:latin typeface="+mn-lt"/>
                        </a:rPr>
                        <a:t>2</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10</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11</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3231934231"/>
                  </a:ext>
                </a:extLst>
              </a:tr>
              <a:tr h="395510">
                <a:tc>
                  <a:txBody>
                    <a:bodyPr/>
                    <a:lstStyle/>
                    <a:p>
                      <a:pPr marL="0" marR="0" algn="ctr">
                        <a:lnSpc>
                          <a:spcPct val="105000"/>
                        </a:lnSpc>
                        <a:spcBef>
                          <a:spcPts val="0"/>
                        </a:spcBef>
                        <a:spcAft>
                          <a:spcPts val="0"/>
                        </a:spcAft>
                      </a:pPr>
                      <a:r>
                        <a:rPr lang="en-US" sz="1900" b="0">
                          <a:solidFill>
                            <a:schemeClr val="tx1"/>
                          </a:solidFill>
                          <a:effectLst/>
                          <a:latin typeface="+mn-lt"/>
                        </a:rPr>
                        <a:t>Coefficient of Friction</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a:solidFill>
                            <a:schemeClr val="tx1"/>
                          </a:solidFill>
                          <a:effectLst/>
                          <a:latin typeface="+mn-lt"/>
                        </a:rPr>
                        <a:t>-</a:t>
                      </a:r>
                      <a:endParaRPr lang="en-US" sz="1900" b="0">
                        <a:solidFill>
                          <a:schemeClr val="tx1"/>
                        </a:solidFill>
                        <a:effectLst/>
                        <a:latin typeface="+mn-lt"/>
                        <a:ea typeface="Times New Roman" panose="02020603050405020304" pitchFamily="18" charset="0"/>
                        <a:cs typeface="Times New Roman (Body CS)"/>
                      </a:endParaRPr>
                    </a:p>
                  </a:txBody>
                  <a:tcPr marL="68580" marR="68580" marT="0" marB="0" anchor="ctr"/>
                </a:tc>
                <a:tc>
                  <a:txBody>
                    <a:bodyPr/>
                    <a:lstStyle/>
                    <a:p>
                      <a:pPr marL="0" marR="0" algn="ctr">
                        <a:lnSpc>
                          <a:spcPct val="105000"/>
                        </a:lnSpc>
                        <a:spcBef>
                          <a:spcPts val="0"/>
                        </a:spcBef>
                        <a:spcAft>
                          <a:spcPts val="0"/>
                        </a:spcAft>
                      </a:pPr>
                      <a:r>
                        <a:rPr lang="en-US" sz="1900" b="0" dirty="0">
                          <a:solidFill>
                            <a:schemeClr val="tx1"/>
                          </a:solidFill>
                          <a:effectLst/>
                          <a:latin typeface="+mn-lt"/>
                        </a:rPr>
                        <a:t>0.15</a:t>
                      </a:r>
                      <a:endParaRPr lang="en-US" sz="1900" b="0" dirty="0">
                        <a:solidFill>
                          <a:schemeClr val="tx1"/>
                        </a:solidFill>
                        <a:effectLst/>
                        <a:latin typeface="+mn-lt"/>
                        <a:ea typeface="Times New Roman" panose="02020603050405020304" pitchFamily="18" charset="0"/>
                        <a:cs typeface="Times New Roman (Body CS)"/>
                      </a:endParaRPr>
                    </a:p>
                  </a:txBody>
                  <a:tcPr marL="68580" marR="68580" marT="0" marB="0" anchor="ctr"/>
                </a:tc>
                <a:extLst>
                  <a:ext uri="{0D108BD9-81ED-4DB2-BD59-A6C34878D82A}">
                    <a16:rowId xmlns:a16="http://schemas.microsoft.com/office/drawing/2014/main" val="1123772930"/>
                  </a:ext>
                </a:extLst>
              </a:tr>
            </a:tbl>
          </a:graphicData>
        </a:graphic>
      </p:graphicFrame>
    </p:spTree>
    <p:extLst>
      <p:ext uri="{BB962C8B-B14F-4D97-AF65-F5344CB8AC3E}">
        <p14:creationId xmlns:p14="http://schemas.microsoft.com/office/powerpoint/2010/main" val="174968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2FADC-868D-92CD-34BE-FAF4D8297C60}"/>
              </a:ext>
            </a:extLst>
          </p:cNvPr>
          <p:cNvSpPr>
            <a:spLocks noGrp="1"/>
          </p:cNvSpPr>
          <p:nvPr>
            <p:ph type="title"/>
          </p:nvPr>
        </p:nvSpPr>
        <p:spPr/>
        <p:txBody>
          <a:bodyPr/>
          <a:lstStyle/>
          <a:p>
            <a:r>
              <a:rPr lang="en-US" dirty="0"/>
              <a:t>Stress Test for the System</a:t>
            </a:r>
          </a:p>
        </p:txBody>
      </p:sp>
      <p:graphicFrame>
        <p:nvGraphicFramePr>
          <p:cNvPr id="3" name="Table 2">
            <a:extLst>
              <a:ext uri="{FF2B5EF4-FFF2-40B4-BE49-F238E27FC236}">
                <a16:creationId xmlns:a16="http://schemas.microsoft.com/office/drawing/2014/main" id="{8B4EAF31-EC9A-64A9-2B74-B01A231CA996}"/>
              </a:ext>
            </a:extLst>
          </p:cNvPr>
          <p:cNvGraphicFramePr>
            <a:graphicFrameLocks noGrp="1"/>
          </p:cNvGraphicFramePr>
          <p:nvPr>
            <p:extLst>
              <p:ext uri="{D42A27DB-BD31-4B8C-83A1-F6EECF244321}">
                <p14:modId xmlns:p14="http://schemas.microsoft.com/office/powerpoint/2010/main" val="1775670589"/>
              </p:ext>
            </p:extLst>
          </p:nvPr>
        </p:nvGraphicFramePr>
        <p:xfrm>
          <a:off x="501805" y="2843561"/>
          <a:ext cx="11061312" cy="3238260"/>
        </p:xfrm>
        <a:graphic>
          <a:graphicData uri="http://schemas.openxmlformats.org/drawingml/2006/table">
            <a:tbl>
              <a:tblPr firstRow="1" firstCol="1" bandRow="1">
                <a:tableStyleId>{5DA37D80-6434-44D0-A028-1B22A696006F}</a:tableStyleId>
              </a:tblPr>
              <a:tblGrid>
                <a:gridCol w="1399312">
                  <a:extLst>
                    <a:ext uri="{9D8B030D-6E8A-4147-A177-3AD203B41FA5}">
                      <a16:colId xmlns:a16="http://schemas.microsoft.com/office/drawing/2014/main" val="390854871"/>
                    </a:ext>
                  </a:extLst>
                </a:gridCol>
                <a:gridCol w="1921040">
                  <a:extLst>
                    <a:ext uri="{9D8B030D-6E8A-4147-A177-3AD203B41FA5}">
                      <a16:colId xmlns:a16="http://schemas.microsoft.com/office/drawing/2014/main" val="4152197491"/>
                    </a:ext>
                  </a:extLst>
                </a:gridCol>
                <a:gridCol w="1494204">
                  <a:extLst>
                    <a:ext uri="{9D8B030D-6E8A-4147-A177-3AD203B41FA5}">
                      <a16:colId xmlns:a16="http://schemas.microsoft.com/office/drawing/2014/main" val="1453421208"/>
                    </a:ext>
                  </a:extLst>
                </a:gridCol>
                <a:gridCol w="2070194">
                  <a:extLst>
                    <a:ext uri="{9D8B030D-6E8A-4147-A177-3AD203B41FA5}">
                      <a16:colId xmlns:a16="http://schemas.microsoft.com/office/drawing/2014/main" val="2326340186"/>
                    </a:ext>
                  </a:extLst>
                </a:gridCol>
                <a:gridCol w="2088281">
                  <a:extLst>
                    <a:ext uri="{9D8B030D-6E8A-4147-A177-3AD203B41FA5}">
                      <a16:colId xmlns:a16="http://schemas.microsoft.com/office/drawing/2014/main" val="2898096653"/>
                    </a:ext>
                  </a:extLst>
                </a:gridCol>
                <a:gridCol w="2088281">
                  <a:extLst>
                    <a:ext uri="{9D8B030D-6E8A-4147-A177-3AD203B41FA5}">
                      <a16:colId xmlns:a16="http://schemas.microsoft.com/office/drawing/2014/main" val="2002237421"/>
                    </a:ext>
                  </a:extLst>
                </a:gridCol>
              </a:tblGrid>
              <a:tr h="727584">
                <a:tc>
                  <a:txBody>
                    <a:bodyPr/>
                    <a:lstStyle/>
                    <a:p>
                      <a:pPr marL="0" marR="0" algn="ctr" defTabSz="1218987" rtl="0" eaLnBrk="1" latinLnBrk="0" hangingPunct="1">
                        <a:lnSpc>
                          <a:spcPct val="105000"/>
                        </a:lnSpc>
                        <a:spcBef>
                          <a:spcPts val="0"/>
                        </a:spcBef>
                        <a:spcAft>
                          <a:spcPts val="0"/>
                        </a:spcAft>
                      </a:pPr>
                      <a:r>
                        <a:rPr lang="pt-BR" sz="1900" b="1" kern="1200" dirty="0">
                          <a:solidFill>
                            <a:schemeClr val="tx1"/>
                          </a:solidFill>
                          <a:effectLst/>
                        </a:rPr>
                        <a:t>Properties</a:t>
                      </a:r>
                      <a:endParaRPr lang="en-US" sz="19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pt-BR" sz="1900" b="1" kern="1200" dirty="0">
                          <a:solidFill>
                            <a:schemeClr val="tx1"/>
                          </a:solidFill>
                          <a:effectLst/>
                        </a:rPr>
                        <a:t>Units @120°F</a:t>
                      </a:r>
                      <a:endParaRPr lang="en-US" sz="19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pt-BR" sz="1900" b="1" kern="1200" dirty="0">
                          <a:solidFill>
                            <a:schemeClr val="tx1"/>
                          </a:solidFill>
                          <a:effectLst/>
                        </a:rPr>
                        <a:t>Initial BHR</a:t>
                      </a:r>
                      <a:endParaRPr lang="en-US" sz="19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1" kern="1200" dirty="0">
                          <a:solidFill>
                            <a:schemeClr val="tx1"/>
                          </a:solidFill>
                          <a:effectLst/>
                        </a:rPr>
                        <a:t>HR@212°F &amp; 24h</a:t>
                      </a:r>
                      <a:endParaRPr lang="en-US" sz="19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1" kern="1200" dirty="0">
                          <a:solidFill>
                            <a:schemeClr val="tx1"/>
                          </a:solidFill>
                          <a:effectLst/>
                        </a:rPr>
                        <a:t>HR@212°F &amp; 48h</a:t>
                      </a:r>
                      <a:endParaRPr lang="en-US" sz="1900" b="1"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1" kern="1200" dirty="0">
                          <a:solidFill>
                            <a:schemeClr val="tx1"/>
                          </a:solidFill>
                          <a:effectLst/>
                        </a:rPr>
                        <a:t>HR@ 212°F &amp; 72h</a:t>
                      </a:r>
                      <a:endParaRPr lang="en-US" sz="1900" b="1"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206152744"/>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pH</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7.5</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7.47</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7.38</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7.35</a:t>
                      </a:r>
                      <a:endParaRPr lang="en-US" sz="19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2139118946"/>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6</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Dial Reading</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11</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8</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8</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6</a:t>
                      </a:r>
                      <a:endParaRPr lang="en-US" sz="19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3755905057"/>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3</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Dial Reading</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10</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5</a:t>
                      </a:r>
                      <a:endParaRPr lang="en-US" sz="1900" b="0" kern="120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4253057183"/>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PV</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cP</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35</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34</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29</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31</a:t>
                      </a:r>
                      <a:endParaRPr lang="en-US" sz="1900" b="0" kern="120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2545034501"/>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YP</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lb/100ft</a:t>
                      </a:r>
                      <a:r>
                        <a:rPr lang="en-US" sz="1900" b="0" kern="1200" baseline="30000" dirty="0">
                          <a:solidFill>
                            <a:schemeClr val="tx1"/>
                          </a:solidFill>
                          <a:effectLst/>
                        </a:rPr>
                        <a:t>2</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28</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22</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28</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20</a:t>
                      </a:r>
                      <a:endParaRPr lang="en-US" sz="19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2566267007"/>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10 Second</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lb/100ft</a:t>
                      </a:r>
                      <a:r>
                        <a:rPr lang="en-US" sz="1900" b="0" kern="1200" baseline="30000" dirty="0">
                          <a:solidFill>
                            <a:schemeClr val="tx1"/>
                          </a:solidFill>
                          <a:effectLst/>
                        </a:rPr>
                        <a:t>2</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13</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6</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5</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3</a:t>
                      </a:r>
                      <a:endParaRPr lang="en-US" sz="19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1569876784"/>
                  </a:ext>
                </a:extLst>
              </a:tr>
              <a:tr h="358668">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10 minutes</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lb/100ft</a:t>
                      </a:r>
                      <a:r>
                        <a:rPr lang="en-US" sz="1900" b="0" kern="1200" baseline="30000" dirty="0">
                          <a:solidFill>
                            <a:schemeClr val="tx1"/>
                          </a:solidFill>
                          <a:effectLst/>
                        </a:rPr>
                        <a:t>2</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10</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a:solidFill>
                            <a:schemeClr val="tx1"/>
                          </a:solidFill>
                          <a:effectLst/>
                        </a:rPr>
                        <a:t>7</a:t>
                      </a:r>
                      <a:endParaRPr lang="en-US" sz="1900" b="0" kern="120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6</a:t>
                      </a:r>
                      <a:endParaRPr lang="en-US" sz="1900" b="0" kern="1200" dirty="0">
                        <a:solidFill>
                          <a:schemeClr val="tx1"/>
                        </a:solidFill>
                        <a:effectLst/>
                        <a:latin typeface="+mn-lt"/>
                        <a:ea typeface="+mn-ea"/>
                        <a:cs typeface="+mn-cs"/>
                      </a:endParaRPr>
                    </a:p>
                  </a:txBody>
                  <a:tcPr marL="44450" marR="44450" marT="0" marB="0" anchor="ctr"/>
                </a:tc>
                <a:tc>
                  <a:txBody>
                    <a:bodyPr/>
                    <a:lstStyle/>
                    <a:p>
                      <a:pPr marL="0" marR="0" algn="ctr" defTabSz="1218987" rtl="0" eaLnBrk="1" latinLnBrk="0" hangingPunct="1">
                        <a:lnSpc>
                          <a:spcPct val="105000"/>
                        </a:lnSpc>
                        <a:spcBef>
                          <a:spcPts val="0"/>
                        </a:spcBef>
                        <a:spcAft>
                          <a:spcPts val="0"/>
                        </a:spcAft>
                      </a:pPr>
                      <a:r>
                        <a:rPr lang="en-US" sz="1900" b="0" kern="1200" dirty="0">
                          <a:solidFill>
                            <a:schemeClr val="tx1"/>
                          </a:solidFill>
                          <a:effectLst/>
                        </a:rPr>
                        <a:t>4</a:t>
                      </a:r>
                      <a:endParaRPr lang="en-US" sz="1900" b="0" kern="1200" dirty="0">
                        <a:solidFill>
                          <a:schemeClr val="tx1"/>
                        </a:solidFill>
                        <a:effectLst/>
                        <a:latin typeface="+mn-lt"/>
                        <a:ea typeface="+mn-ea"/>
                        <a:cs typeface="+mn-cs"/>
                      </a:endParaRPr>
                    </a:p>
                  </a:txBody>
                  <a:tcPr marL="44450" marR="44450" marT="0" marB="0" anchor="ctr"/>
                </a:tc>
                <a:extLst>
                  <a:ext uri="{0D108BD9-81ED-4DB2-BD59-A6C34878D82A}">
                    <a16:rowId xmlns:a16="http://schemas.microsoft.com/office/drawing/2014/main" val="807050133"/>
                  </a:ext>
                </a:extLst>
              </a:tr>
            </a:tbl>
          </a:graphicData>
        </a:graphic>
      </p:graphicFrame>
      <p:graphicFrame>
        <p:nvGraphicFramePr>
          <p:cNvPr id="4" name="Diagram 3">
            <a:extLst>
              <a:ext uri="{FF2B5EF4-FFF2-40B4-BE49-F238E27FC236}">
                <a16:creationId xmlns:a16="http://schemas.microsoft.com/office/drawing/2014/main" id="{495A1E6C-96CE-CE1C-D15F-60AA6DDDA776}"/>
              </a:ext>
            </a:extLst>
          </p:cNvPr>
          <p:cNvGraphicFramePr/>
          <p:nvPr>
            <p:extLst>
              <p:ext uri="{D42A27DB-BD31-4B8C-83A1-F6EECF244321}">
                <p14:modId xmlns:p14="http://schemas.microsoft.com/office/powerpoint/2010/main" val="3168559402"/>
              </p:ext>
            </p:extLst>
          </p:nvPr>
        </p:nvGraphicFramePr>
        <p:xfrm>
          <a:off x="738985" y="1085510"/>
          <a:ext cx="10442821" cy="1596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Checkmark with solid fill">
            <a:extLst>
              <a:ext uri="{FF2B5EF4-FFF2-40B4-BE49-F238E27FC236}">
                <a16:creationId xmlns:a16="http://schemas.microsoft.com/office/drawing/2014/main" id="{2B31A4C2-340A-7106-DBB9-AE2135F345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21874" y="1963075"/>
            <a:ext cx="548640" cy="548640"/>
          </a:xfrm>
          <a:prstGeom prst="rect">
            <a:avLst/>
          </a:prstGeom>
        </p:spPr>
      </p:pic>
      <p:pic>
        <p:nvPicPr>
          <p:cNvPr id="8" name="Graphic 7" descr="Warning with solid fill">
            <a:extLst>
              <a:ext uri="{FF2B5EF4-FFF2-40B4-BE49-F238E27FC236}">
                <a16:creationId xmlns:a16="http://schemas.microsoft.com/office/drawing/2014/main" id="{2415730B-1549-829E-98A7-92A8078E0EC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014477" y="1883875"/>
            <a:ext cx="548640" cy="548640"/>
          </a:xfrm>
          <a:prstGeom prst="rect">
            <a:avLst/>
          </a:prstGeom>
        </p:spPr>
      </p:pic>
      <p:pic>
        <p:nvPicPr>
          <p:cNvPr id="9" name="Graphic 8" descr="Checkmark with solid fill">
            <a:extLst>
              <a:ext uri="{FF2B5EF4-FFF2-40B4-BE49-F238E27FC236}">
                <a16:creationId xmlns:a16="http://schemas.microsoft.com/office/drawing/2014/main" id="{C78A8BD6-FF77-3E8F-9622-E349D199B76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86075" y="1983024"/>
            <a:ext cx="548640" cy="548640"/>
          </a:xfrm>
          <a:prstGeom prst="rect">
            <a:avLst/>
          </a:prstGeom>
        </p:spPr>
      </p:pic>
      <p:pic>
        <p:nvPicPr>
          <p:cNvPr id="10" name="Graphic 9" descr="Checkmark with solid fill">
            <a:extLst>
              <a:ext uri="{FF2B5EF4-FFF2-40B4-BE49-F238E27FC236}">
                <a16:creationId xmlns:a16="http://schemas.microsoft.com/office/drawing/2014/main" id="{01405BD2-A508-95F3-71B0-1E34E1AC6B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0276" y="1983024"/>
            <a:ext cx="548640" cy="548640"/>
          </a:xfrm>
          <a:prstGeom prst="rect">
            <a:avLst/>
          </a:prstGeom>
        </p:spPr>
      </p:pic>
      <p:sp>
        <p:nvSpPr>
          <p:cNvPr id="5" name="Slide Number Placeholder 2">
            <a:extLst>
              <a:ext uri="{FF2B5EF4-FFF2-40B4-BE49-F238E27FC236}">
                <a16:creationId xmlns:a16="http://schemas.microsoft.com/office/drawing/2014/main" id="{8EAAEAB1-C352-D904-988D-F4AB0F9054EE}"/>
              </a:ext>
            </a:extLst>
          </p:cNvPr>
          <p:cNvSpPr txBox="1">
            <a:spLocks/>
          </p:cNvSpPr>
          <p:nvPr/>
        </p:nvSpPr>
        <p:spPr>
          <a:xfrm>
            <a:off x="539753" y="6299143"/>
            <a:ext cx="25366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7</a:t>
            </a:fld>
            <a:endParaRPr lang="en-CA" sz="1000" spc="-13" dirty="0">
              <a:latin typeface="+mj-lt"/>
              <a:cs typeface="Poppins" pitchFamily="2" charset="77"/>
            </a:endParaRPr>
          </a:p>
        </p:txBody>
      </p:sp>
      <p:sp>
        <p:nvSpPr>
          <p:cNvPr id="7" name="Footer Placeholder 5">
            <a:extLst>
              <a:ext uri="{FF2B5EF4-FFF2-40B4-BE49-F238E27FC236}">
                <a16:creationId xmlns:a16="http://schemas.microsoft.com/office/drawing/2014/main" id="{B9070441-B333-AD0F-8329-64B2DDF63863}"/>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93122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D45D02C-67AA-4FB6-8044-A66936C09F19}"/>
              </a:ext>
            </a:extLst>
          </p:cNvPr>
          <p:cNvGraphicFramePr>
            <a:graphicFrameLocks/>
          </p:cNvGraphicFramePr>
          <p:nvPr>
            <p:extLst>
              <p:ext uri="{D42A27DB-BD31-4B8C-83A1-F6EECF244321}">
                <p14:modId xmlns:p14="http://schemas.microsoft.com/office/powerpoint/2010/main" val="3534503779"/>
              </p:ext>
            </p:extLst>
          </p:nvPr>
        </p:nvGraphicFramePr>
        <p:xfrm>
          <a:off x="539752" y="1031443"/>
          <a:ext cx="7991131" cy="4166111"/>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ED38356D-57DB-884D-AA60-899CA096BCF1}"/>
              </a:ext>
            </a:extLst>
          </p:cNvPr>
          <p:cNvSpPr>
            <a:spLocks noGrp="1"/>
          </p:cNvSpPr>
          <p:nvPr>
            <p:ph type="sldNum" sz="quarter" idx="19"/>
          </p:nvPr>
        </p:nvSpPr>
        <p:spPr/>
        <p:txBody>
          <a:bodyPr/>
          <a:lstStyle/>
          <a:p>
            <a:fld id="{00E6A5BD-C011-4A45-AA3A-201790FB7F2B}" type="slidenum">
              <a:rPr lang="en-CA" smtClean="0"/>
              <a:pPr/>
              <a:t>8</a:t>
            </a:fld>
            <a:endParaRPr lang="en-CA" dirty="0"/>
          </a:p>
        </p:txBody>
      </p:sp>
      <p:sp>
        <p:nvSpPr>
          <p:cNvPr id="2" name="Title 1">
            <a:extLst>
              <a:ext uri="{FF2B5EF4-FFF2-40B4-BE49-F238E27FC236}">
                <a16:creationId xmlns:a16="http://schemas.microsoft.com/office/drawing/2014/main" id="{4ECC9788-9A21-A84B-BA12-6669DDD12C97}"/>
              </a:ext>
            </a:extLst>
          </p:cNvPr>
          <p:cNvSpPr>
            <a:spLocks noGrp="1"/>
          </p:cNvSpPr>
          <p:nvPr>
            <p:ph type="title"/>
          </p:nvPr>
        </p:nvSpPr>
        <p:spPr>
          <a:xfrm>
            <a:off x="543050" y="246614"/>
            <a:ext cx="11105901" cy="784830"/>
          </a:xfrm>
        </p:spPr>
        <p:txBody>
          <a:bodyPr/>
          <a:lstStyle/>
          <a:p>
            <a:r>
              <a:rPr lang="en-US" dirty="0"/>
              <a:t>Test Plan &amp; Technical Design – Results</a:t>
            </a:r>
            <a:br>
              <a:rPr lang="en-US" dirty="0"/>
            </a:br>
            <a:r>
              <a:rPr lang="en-US" sz="2400" dirty="0"/>
              <a:t>13.25 ppg GFDIF Fluid Loss</a:t>
            </a:r>
          </a:p>
        </p:txBody>
      </p:sp>
      <p:sp>
        <p:nvSpPr>
          <p:cNvPr id="3" name="Footer Placeholder 2">
            <a:extLst>
              <a:ext uri="{FF2B5EF4-FFF2-40B4-BE49-F238E27FC236}">
                <a16:creationId xmlns:a16="http://schemas.microsoft.com/office/drawing/2014/main" id="{294467E0-5CBE-447A-B9F8-298F337CE676}"/>
              </a:ext>
            </a:extLst>
          </p:cNvPr>
          <p:cNvSpPr>
            <a:spLocks noGrp="1"/>
          </p:cNvSpPr>
          <p:nvPr>
            <p:ph type="ftr" sz="quarter" idx="20"/>
          </p:nvPr>
        </p:nvSpPr>
        <p:spPr/>
        <p:txBody>
          <a:bodyPr/>
          <a:lstStyle/>
          <a:p>
            <a:r>
              <a:rPr lang="en-US" spc="-10" dirty="0">
                <a:solidFill>
                  <a:schemeClr val="accent4"/>
                </a:solidFill>
              </a:rPr>
              <a:t>Copyright 2023 Baker Hughes Company LLC. All rights reserved.</a:t>
            </a:r>
          </a:p>
        </p:txBody>
      </p:sp>
      <p:pic>
        <p:nvPicPr>
          <p:cNvPr id="10" name="Picture 9">
            <a:extLst>
              <a:ext uri="{FF2B5EF4-FFF2-40B4-BE49-F238E27FC236}">
                <a16:creationId xmlns:a16="http://schemas.microsoft.com/office/drawing/2014/main" id="{9A7CEBF8-42F4-4D3D-9D17-86C861901E7C}"/>
              </a:ext>
            </a:extLst>
          </p:cNvPr>
          <p:cNvPicPr>
            <a:picLocks noChangeAspect="1"/>
          </p:cNvPicPr>
          <p:nvPr/>
        </p:nvPicPr>
        <p:blipFill rotWithShape="1">
          <a:blip r:embed="rId4"/>
          <a:srcRect l="4130" t="7796" r="79472" b="38093"/>
          <a:stretch/>
        </p:blipFill>
        <p:spPr>
          <a:xfrm>
            <a:off x="9496063" y="344466"/>
            <a:ext cx="2192685" cy="2079274"/>
          </a:xfrm>
          <a:prstGeom prst="rect">
            <a:avLst/>
          </a:prstGeom>
        </p:spPr>
      </p:pic>
      <p:sp>
        <p:nvSpPr>
          <p:cNvPr id="7" name="TextBox 6">
            <a:extLst>
              <a:ext uri="{FF2B5EF4-FFF2-40B4-BE49-F238E27FC236}">
                <a16:creationId xmlns:a16="http://schemas.microsoft.com/office/drawing/2014/main" id="{0BEB6343-390B-4871-8357-2884116DA047}"/>
              </a:ext>
            </a:extLst>
          </p:cNvPr>
          <p:cNvSpPr txBox="1"/>
          <p:nvPr/>
        </p:nvSpPr>
        <p:spPr>
          <a:xfrm>
            <a:off x="405937" y="5197555"/>
            <a:ext cx="7991130" cy="923330"/>
          </a:xfrm>
          <a:prstGeom prst="rect">
            <a:avLst/>
          </a:prstGeom>
          <a:noFill/>
        </p:spPr>
        <p:txBody>
          <a:bodyPr wrap="square" lIns="0" tIns="0" rIns="0" bIns="0" rtlCol="0">
            <a:spAutoFit/>
          </a:bodyPr>
          <a:lstStyle/>
          <a:p>
            <a:r>
              <a:rPr lang="en-US" sz="2000" dirty="0"/>
              <a:t>Due to the bridging of the solids in this system we were able to have wellbore stability as well as prevent any micro fractures that could lead to seepage</a:t>
            </a:r>
          </a:p>
        </p:txBody>
      </p:sp>
      <p:pic>
        <p:nvPicPr>
          <p:cNvPr id="9" name="Picture 8">
            <a:extLst>
              <a:ext uri="{FF2B5EF4-FFF2-40B4-BE49-F238E27FC236}">
                <a16:creationId xmlns:a16="http://schemas.microsoft.com/office/drawing/2014/main" id="{4E250967-0559-983E-8A4F-C1430A558E21}"/>
              </a:ext>
            </a:extLst>
          </p:cNvPr>
          <p:cNvPicPr>
            <a:picLocks noChangeAspect="1"/>
          </p:cNvPicPr>
          <p:nvPr/>
        </p:nvPicPr>
        <p:blipFill rotWithShape="1">
          <a:blip r:embed="rId4"/>
          <a:srcRect l="35761" t="10057" r="46140" b="45436"/>
          <a:stretch/>
        </p:blipFill>
        <p:spPr>
          <a:xfrm>
            <a:off x="9304746" y="2550018"/>
            <a:ext cx="2659260" cy="1879121"/>
          </a:xfrm>
          <a:prstGeom prst="rect">
            <a:avLst/>
          </a:prstGeom>
        </p:spPr>
      </p:pic>
      <p:pic>
        <p:nvPicPr>
          <p:cNvPr id="11" name="Picture 10">
            <a:extLst>
              <a:ext uri="{FF2B5EF4-FFF2-40B4-BE49-F238E27FC236}">
                <a16:creationId xmlns:a16="http://schemas.microsoft.com/office/drawing/2014/main" id="{BE6BED47-D1E1-4B33-D89A-6F454881A8EC}"/>
              </a:ext>
            </a:extLst>
          </p:cNvPr>
          <p:cNvPicPr>
            <a:picLocks noChangeAspect="1"/>
          </p:cNvPicPr>
          <p:nvPr/>
        </p:nvPicPr>
        <p:blipFill rotWithShape="1">
          <a:blip r:embed="rId4"/>
          <a:srcRect l="64334" t="8458" r="4685" b="31232"/>
          <a:stretch/>
        </p:blipFill>
        <p:spPr>
          <a:xfrm>
            <a:off x="9304746" y="4555417"/>
            <a:ext cx="2659260" cy="1487570"/>
          </a:xfrm>
          <a:prstGeom prst="rect">
            <a:avLst/>
          </a:prstGeom>
        </p:spPr>
      </p:pic>
      <p:sp>
        <p:nvSpPr>
          <p:cNvPr id="12" name="TextBox 11">
            <a:extLst>
              <a:ext uri="{FF2B5EF4-FFF2-40B4-BE49-F238E27FC236}">
                <a16:creationId xmlns:a16="http://schemas.microsoft.com/office/drawing/2014/main" id="{B37DF576-796A-D640-22D9-FB85C95D1698}"/>
              </a:ext>
            </a:extLst>
          </p:cNvPr>
          <p:cNvSpPr txBox="1"/>
          <p:nvPr/>
        </p:nvSpPr>
        <p:spPr>
          <a:xfrm rot="16200000">
            <a:off x="8307597" y="1486908"/>
            <a:ext cx="1411752" cy="276999"/>
          </a:xfrm>
          <a:prstGeom prst="rect">
            <a:avLst/>
          </a:prstGeom>
          <a:noFill/>
        </p:spPr>
        <p:txBody>
          <a:bodyPr wrap="square" lIns="0" tIns="0" rIns="0" bIns="0" rtlCol="0">
            <a:spAutoFit/>
          </a:bodyPr>
          <a:lstStyle/>
          <a:p>
            <a:pPr algn="ctr"/>
            <a:r>
              <a:rPr lang="en-US" sz="1800" b="1" dirty="0">
                <a:solidFill>
                  <a:schemeClr val="accent2"/>
                </a:solidFill>
              </a:rPr>
              <a:t>20 microns</a:t>
            </a:r>
          </a:p>
        </p:txBody>
      </p:sp>
      <p:sp>
        <p:nvSpPr>
          <p:cNvPr id="13" name="TextBox 12">
            <a:extLst>
              <a:ext uri="{FF2B5EF4-FFF2-40B4-BE49-F238E27FC236}">
                <a16:creationId xmlns:a16="http://schemas.microsoft.com/office/drawing/2014/main" id="{E3845C0D-0ED8-15A3-C78A-2A89DE31B4CF}"/>
              </a:ext>
            </a:extLst>
          </p:cNvPr>
          <p:cNvSpPr txBox="1"/>
          <p:nvPr/>
        </p:nvSpPr>
        <p:spPr>
          <a:xfrm rot="16200000">
            <a:off x="8307597" y="3384681"/>
            <a:ext cx="1411752" cy="276999"/>
          </a:xfrm>
          <a:prstGeom prst="rect">
            <a:avLst/>
          </a:prstGeom>
          <a:noFill/>
        </p:spPr>
        <p:txBody>
          <a:bodyPr wrap="square" lIns="0" tIns="0" rIns="0" bIns="0" rtlCol="0">
            <a:spAutoFit/>
          </a:bodyPr>
          <a:lstStyle/>
          <a:p>
            <a:pPr algn="ctr"/>
            <a:r>
              <a:rPr lang="en-US" sz="1800" b="1" dirty="0">
                <a:solidFill>
                  <a:schemeClr val="accent2"/>
                </a:solidFill>
              </a:rPr>
              <a:t>55 microns</a:t>
            </a:r>
          </a:p>
        </p:txBody>
      </p:sp>
      <p:sp>
        <p:nvSpPr>
          <p:cNvPr id="14" name="TextBox 13">
            <a:extLst>
              <a:ext uri="{FF2B5EF4-FFF2-40B4-BE49-F238E27FC236}">
                <a16:creationId xmlns:a16="http://schemas.microsoft.com/office/drawing/2014/main" id="{FC2F97E6-2B3A-EA39-E863-280A41CD8EE9}"/>
              </a:ext>
            </a:extLst>
          </p:cNvPr>
          <p:cNvSpPr txBox="1"/>
          <p:nvPr/>
        </p:nvSpPr>
        <p:spPr>
          <a:xfrm rot="16200000">
            <a:off x="8307597" y="5157743"/>
            <a:ext cx="1411752" cy="276999"/>
          </a:xfrm>
          <a:prstGeom prst="rect">
            <a:avLst/>
          </a:prstGeom>
          <a:noFill/>
        </p:spPr>
        <p:txBody>
          <a:bodyPr wrap="square" lIns="0" tIns="0" rIns="0" bIns="0" rtlCol="0">
            <a:spAutoFit/>
          </a:bodyPr>
          <a:lstStyle/>
          <a:p>
            <a:pPr algn="ctr"/>
            <a:r>
              <a:rPr lang="en-US" sz="1800" b="1" dirty="0">
                <a:solidFill>
                  <a:schemeClr val="accent2"/>
                </a:solidFill>
              </a:rPr>
              <a:t>120 microns</a:t>
            </a:r>
          </a:p>
        </p:txBody>
      </p:sp>
    </p:spTree>
    <p:extLst>
      <p:ext uri="{BB962C8B-B14F-4D97-AF65-F5344CB8AC3E}">
        <p14:creationId xmlns:p14="http://schemas.microsoft.com/office/powerpoint/2010/main" val="983059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85EED-B8B5-4E09-A0EC-8BD2CF133BA6}"/>
              </a:ext>
            </a:extLst>
          </p:cNvPr>
          <p:cNvSpPr>
            <a:spLocks noGrp="1"/>
          </p:cNvSpPr>
          <p:nvPr>
            <p:ph type="title"/>
          </p:nvPr>
        </p:nvSpPr>
        <p:spPr/>
        <p:txBody>
          <a:bodyPr/>
          <a:lstStyle/>
          <a:p>
            <a:r>
              <a:rPr lang="en-US" dirty="0">
                <a:solidFill>
                  <a:schemeClr val="accent2"/>
                </a:solidFill>
              </a:rPr>
              <a:t>Operational Timeline</a:t>
            </a:r>
          </a:p>
        </p:txBody>
      </p:sp>
      <p:graphicFrame>
        <p:nvGraphicFramePr>
          <p:cNvPr id="4" name="Diagram 3" descr="Placeholder Timeline&#10;">
            <a:extLst>
              <a:ext uri="{FF2B5EF4-FFF2-40B4-BE49-F238E27FC236}">
                <a16:creationId xmlns:a16="http://schemas.microsoft.com/office/drawing/2014/main" id="{DE6BDFE8-3BCA-01AB-F926-7D58CC03709B}"/>
              </a:ext>
            </a:extLst>
          </p:cNvPr>
          <p:cNvGraphicFramePr/>
          <p:nvPr>
            <p:extLst>
              <p:ext uri="{D42A27DB-BD31-4B8C-83A1-F6EECF244321}">
                <p14:modId xmlns:p14="http://schemas.microsoft.com/office/powerpoint/2010/main" val="3960232260"/>
              </p:ext>
            </p:extLst>
          </p:nvPr>
        </p:nvGraphicFramePr>
        <p:xfrm>
          <a:off x="626197" y="916352"/>
          <a:ext cx="11327910" cy="5381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842DFE3A-1C20-DE80-0AA6-F102FBC71C26}"/>
              </a:ext>
            </a:extLst>
          </p:cNvPr>
          <p:cNvSpPr txBox="1">
            <a:spLocks/>
          </p:cNvSpPr>
          <p:nvPr/>
        </p:nvSpPr>
        <p:spPr>
          <a:xfrm>
            <a:off x="539753" y="6299143"/>
            <a:ext cx="25366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fld id="{00E6A5BD-C011-4A45-AA3A-201790FB7F2B}" type="slidenum">
              <a:rPr lang="en-CA" sz="1000" spc="-13" smtClean="0">
                <a:latin typeface="+mj-lt"/>
                <a:cs typeface="Poppins" pitchFamily="2" charset="77"/>
              </a:rPr>
              <a:pPr/>
              <a:t>9</a:t>
            </a:fld>
            <a:endParaRPr lang="en-CA" sz="1000" spc="-13" dirty="0">
              <a:latin typeface="+mj-lt"/>
              <a:cs typeface="Poppins" pitchFamily="2" charset="77"/>
            </a:endParaRPr>
          </a:p>
        </p:txBody>
      </p:sp>
      <p:sp>
        <p:nvSpPr>
          <p:cNvPr id="5" name="Footer Placeholder 5">
            <a:extLst>
              <a:ext uri="{FF2B5EF4-FFF2-40B4-BE49-F238E27FC236}">
                <a16:creationId xmlns:a16="http://schemas.microsoft.com/office/drawing/2014/main" id="{DE966FE2-E6E9-1D05-275A-44FBE56BB3AE}"/>
              </a:ext>
            </a:extLst>
          </p:cNvPr>
          <p:cNvSpPr txBox="1">
            <a:spLocks/>
          </p:cNvSpPr>
          <p:nvPr/>
        </p:nvSpPr>
        <p:spPr>
          <a:xfrm>
            <a:off x="897598" y="6299143"/>
            <a:ext cx="8323208" cy="153888"/>
          </a:xfrm>
          <a:prstGeom prst="rect">
            <a:avLst/>
          </a:prstGeom>
        </p:spPr>
        <p:txBody>
          <a:bodyPr/>
          <a:ls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en-US" sz="800" spc="-10" dirty="0">
                <a:solidFill>
                  <a:schemeClr val="accent4"/>
                </a:solidFill>
              </a:rPr>
              <a:t>Copyright 2023 Baker Hughes Company. All rights reserved.</a:t>
            </a:r>
          </a:p>
        </p:txBody>
      </p:sp>
    </p:spTree>
    <p:extLst>
      <p:ext uri="{BB962C8B-B14F-4D97-AF65-F5344CB8AC3E}">
        <p14:creationId xmlns:p14="http://schemas.microsoft.com/office/powerpoint/2010/main" val="715057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H 2020">
  <a:themeElements>
    <a:clrScheme name="Custom 5">
      <a:dk1>
        <a:srgbClr val="000000"/>
      </a:dk1>
      <a:lt1>
        <a:srgbClr val="FFFFFF"/>
      </a:lt1>
      <a:dk2>
        <a:srgbClr val="05322B"/>
      </a:dk2>
      <a:lt2>
        <a:srgbClr val="D0D0D0"/>
      </a:lt2>
      <a:accent1>
        <a:srgbClr val="05322B"/>
      </a:accent1>
      <a:accent2>
        <a:srgbClr val="018374"/>
      </a:accent2>
      <a:accent3>
        <a:srgbClr val="02BC94"/>
      </a:accent3>
      <a:accent4>
        <a:srgbClr val="939393"/>
      </a:accent4>
      <a:accent5>
        <a:srgbClr val="D0D0D0"/>
      </a:accent5>
      <a:accent6>
        <a:srgbClr val="05322B"/>
      </a:accent6>
      <a:hlink>
        <a:srgbClr val="018374"/>
      </a:hlink>
      <a:folHlink>
        <a:srgbClr val="02BC94"/>
      </a:folHlink>
    </a:clrScheme>
    <a:fontScheme name="Poppins">
      <a:majorFont>
        <a:latin typeface="Poppins SemiBold"/>
        <a:ea typeface=""/>
        <a:cs typeface=""/>
      </a:majorFont>
      <a:minorFont>
        <a:latin typeface="Poppins"/>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smtClean="0">
            <a:solidFill>
              <a:schemeClr val="accent2"/>
            </a:solidFill>
          </a:defRPr>
        </a:defPPr>
      </a:lstStyle>
    </a:txDef>
  </a:objectDefaults>
  <a:extraClrSchemeLst/>
  <a:extLst>
    <a:ext uri="{05A4C25C-085E-4340-85A3-A5531E510DB2}">
      <thm15:themeFamily xmlns:thm15="http://schemas.microsoft.com/office/thememl/2012/main" name="BH 2020" id="{EFD76267-6CB6-48F7-9C35-5C4834235D49}" vid="{C6FD87BB-E6BD-484D-BCB3-6E94619497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BH 2020 (1)</Template>
  <TotalTime>34455</TotalTime>
  <Words>1082</Words>
  <Application>Microsoft Office PowerPoint</Application>
  <PresentationFormat>Widescreen</PresentationFormat>
  <Paragraphs>347</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Cambria</vt:lpstr>
      <vt:lpstr>Cambria Math</vt:lpstr>
      <vt:lpstr>Poppins</vt:lpstr>
      <vt:lpstr>Poppins SemiBold</vt:lpstr>
      <vt:lpstr>BH 2020</vt:lpstr>
      <vt:lpstr>Innovations In Deepwater High-Performance  Water Based Drill-In Fluids</vt:lpstr>
      <vt:lpstr>The Challenge</vt:lpstr>
      <vt:lpstr>Gum Free Drill-In Fluid (GFDIF) Highlights</vt:lpstr>
      <vt:lpstr>GFDIF Design</vt:lpstr>
      <vt:lpstr>How the Technology Works?</vt:lpstr>
      <vt:lpstr>Test Plan &amp; Technical Design – Results  13.25 ppg GFDIF Rheology and Lubricity </vt:lpstr>
      <vt:lpstr>Stress Test for the System</vt:lpstr>
      <vt:lpstr>Test Plan &amp; Technical Design – Results 13.25 ppg GFDIF Fluid Loss</vt:lpstr>
      <vt:lpstr>Operational Timeline</vt:lpstr>
      <vt:lpstr>Field Data</vt:lpstr>
      <vt:lpstr>Fluid Loss Data from the Field</vt:lpstr>
      <vt:lpstr>ECD/WOB versus Depth</vt:lpstr>
      <vt:lpstr>Experience summary</vt:lpstr>
      <vt:lpstr>Well 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BP M14 AAR</dc:title>
  <dc:creator>Wise, Wade V</dc:creator>
  <cp:lastModifiedBy>Ramirez, Jessica</cp:lastModifiedBy>
  <cp:revision>278</cp:revision>
  <dcterms:created xsi:type="dcterms:W3CDTF">2022-12-02T13:23:44Z</dcterms:created>
  <dcterms:modified xsi:type="dcterms:W3CDTF">2023-05-08T13:44:57Z</dcterms:modified>
</cp:coreProperties>
</file>