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10"/>
  </p:notesMasterIdLst>
  <p:sldIdLst>
    <p:sldId id="271" r:id="rId5"/>
    <p:sldId id="318" r:id="rId6"/>
    <p:sldId id="264" r:id="rId7"/>
    <p:sldId id="338" r:id="rId8"/>
    <p:sldId id="294" r:id="rId9"/>
  </p:sldIdLst>
  <p:sldSz cx="12192000" cy="6858000"/>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slides" id="{7E9E9887-3E4D-DA4A-86C8-F638C55176C0}">
          <p14:sldIdLst>
            <p14:sldId id="271"/>
            <p14:sldId id="318"/>
            <p14:sldId id="264"/>
            <p14:sldId id="338"/>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C4C4EF-1521-4586-C599-C5FE79211487}" name="Jennifer Dewar" initials="JD" userId="fb64d1c0c1e2618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Dewar" initials="JD" lastIdx="49" clrIdx="0">
    <p:extLst>
      <p:ext uri="{19B8F6BF-5375-455C-9EA6-DF929625EA0E}">
        <p15:presenceInfo xmlns:p15="http://schemas.microsoft.com/office/powerpoint/2012/main" userId="Jennifer Dewar" providerId="None"/>
      </p:ext>
    </p:extLst>
  </p:cmAuthor>
  <p:cmAuthor id="2" name="Lam, Wendy" initials="LW" lastIdx="7" clrIdx="1">
    <p:extLst>
      <p:ext uri="{19B8F6BF-5375-455C-9EA6-DF929625EA0E}">
        <p15:presenceInfo xmlns:p15="http://schemas.microsoft.com/office/powerpoint/2012/main" userId="S::wendy.lam@bakerhughes.com::1dca5d21-d1df-47c7-ae68-4edc2b5c184f" providerId="AD"/>
      </p:ext>
    </p:extLst>
  </p:cmAuthor>
  <p:cmAuthor id="3" name="Pinto, Nicholas" initials="PN" lastIdx="9" clrIdx="2">
    <p:extLst>
      <p:ext uri="{19B8F6BF-5375-455C-9EA6-DF929625EA0E}">
        <p15:presenceInfo xmlns:p15="http://schemas.microsoft.com/office/powerpoint/2012/main" userId="S::nicholas.pinto@bakerhughes.com::71f63574-2fd5-4372-b27b-592eed91e534" providerId="AD"/>
      </p:ext>
    </p:extLst>
  </p:cmAuthor>
  <p:cmAuthor id="4" name="Benmaamar, Sobh" initials="BS" lastIdx="5" clrIdx="3">
    <p:extLst>
      <p:ext uri="{19B8F6BF-5375-455C-9EA6-DF929625EA0E}">
        <p15:presenceInfo xmlns:p15="http://schemas.microsoft.com/office/powerpoint/2012/main" userId="S::sobh.benmaamar@bakerhughes.com::8c0add7f-6206-4a4e-aa06-9653c0c510f6" providerId="AD"/>
      </p:ext>
    </p:extLst>
  </p:cmAuthor>
  <p:cmAuthor id="5" name="Santhakumar, Seema" initials="SS" lastIdx="5" clrIdx="4">
    <p:extLst>
      <p:ext uri="{19B8F6BF-5375-455C-9EA6-DF929625EA0E}">
        <p15:presenceInfo xmlns:p15="http://schemas.microsoft.com/office/powerpoint/2012/main" userId="S::Seema.Santhakumar@bakerhughes.com::e70187f9-1b54-45fa-ae44-064645ee9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B8"/>
    <a:srgbClr val="DB821F"/>
    <a:srgbClr val="FDB714"/>
    <a:srgbClr val="DFE7EC"/>
    <a:srgbClr val="006F79"/>
    <a:srgbClr val="A1D1CC"/>
    <a:srgbClr val="1B9082"/>
    <a:srgbClr val="1E4741"/>
    <a:srgbClr val="018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175025-0F64-4444-A4EC-5B0C82EA988C}" v="2" dt="2023-05-15T18:43:49.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87" autoAdjust="0"/>
  </p:normalViewPr>
  <p:slideViewPr>
    <p:cSldViewPr snapToGrid="0">
      <p:cViewPr varScale="1">
        <p:scale>
          <a:sx n="81" d="100"/>
          <a:sy n="81" d="100"/>
        </p:scale>
        <p:origin x="1632" y="84"/>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3416C-DFF5-4777-A519-FA337CD2FA09}"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US"/>
        </a:p>
      </dgm:t>
    </dgm:pt>
    <dgm:pt modelId="{D5AD720D-17A1-43DF-9A81-9DE49B29FD4F}">
      <dgm:prSet phldrT="[Text]" custT="1"/>
      <dgm:spPr/>
      <dgm:t>
        <a:bodyPr/>
        <a:lstStyle/>
        <a:p>
          <a:r>
            <a:rPr lang="en-US" sz="1000"/>
            <a:t>Well Hydraulic Requirement</a:t>
          </a:r>
        </a:p>
      </dgm:t>
    </dgm:pt>
    <dgm:pt modelId="{7B6AEB73-D3B9-4477-8BA8-BD58909379F1}" type="parTrans" cxnId="{24120428-D8D7-43D8-9850-4ED1374E2B9E}">
      <dgm:prSet/>
      <dgm:spPr/>
      <dgm:t>
        <a:bodyPr/>
        <a:lstStyle/>
        <a:p>
          <a:endParaRPr lang="en-US"/>
        </a:p>
      </dgm:t>
    </dgm:pt>
    <dgm:pt modelId="{4B593225-F3BD-4A3A-91F6-0B9540891D03}" type="sibTrans" cxnId="{24120428-D8D7-43D8-9850-4ED1374E2B9E}">
      <dgm:prSet/>
      <dgm:spPr/>
      <dgm:t>
        <a:bodyPr/>
        <a:lstStyle/>
        <a:p>
          <a:endParaRPr lang="en-US"/>
        </a:p>
      </dgm:t>
    </dgm:pt>
    <dgm:pt modelId="{26EB1553-C911-46C3-99EB-08C7DCF27DD1}">
      <dgm:prSet phldrT="[Text]" custT="1"/>
      <dgm:spPr/>
      <dgm:t>
        <a:bodyPr/>
        <a:lstStyle/>
        <a:p>
          <a:r>
            <a:rPr lang="en-US" sz="900"/>
            <a:t>Temp &amp; Pressure Correction</a:t>
          </a:r>
        </a:p>
      </dgm:t>
    </dgm:pt>
    <dgm:pt modelId="{44223138-AD16-41F7-8D68-2029C5BA0978}" type="parTrans" cxnId="{FD08496E-FFFB-4D5C-A187-4EC8C535BD9C}">
      <dgm:prSet/>
      <dgm:spPr/>
      <dgm:t>
        <a:bodyPr/>
        <a:lstStyle/>
        <a:p>
          <a:endParaRPr lang="en-US"/>
        </a:p>
      </dgm:t>
    </dgm:pt>
    <dgm:pt modelId="{1B234D70-A0DA-4A66-A67E-22E2B3E3DAF0}" type="sibTrans" cxnId="{FD08496E-FFFB-4D5C-A187-4EC8C535BD9C}">
      <dgm:prSet/>
      <dgm:spPr/>
      <dgm:t>
        <a:bodyPr/>
        <a:lstStyle/>
        <a:p>
          <a:endParaRPr lang="en-US"/>
        </a:p>
      </dgm:t>
    </dgm:pt>
    <dgm:pt modelId="{F44F4ED1-4A8A-489F-B5FE-B51440265E63}">
      <dgm:prSet phldrT="[Text]" custT="1"/>
      <dgm:spPr/>
      <dgm:t>
        <a:bodyPr/>
        <a:lstStyle/>
        <a:p>
          <a:r>
            <a:rPr lang="en-US" sz="1000"/>
            <a:t>TCT</a:t>
          </a:r>
        </a:p>
      </dgm:t>
    </dgm:pt>
    <dgm:pt modelId="{8F6111FB-C020-48E9-9793-7D27345B7946}" type="parTrans" cxnId="{4EC0ADE6-F344-444C-8FCC-B798B8B62E74}">
      <dgm:prSet/>
      <dgm:spPr/>
      <dgm:t>
        <a:bodyPr/>
        <a:lstStyle/>
        <a:p>
          <a:endParaRPr lang="en-US"/>
        </a:p>
      </dgm:t>
    </dgm:pt>
    <dgm:pt modelId="{034EFB12-111E-42F0-9D89-3659649AE7AE}" type="sibTrans" cxnId="{4EC0ADE6-F344-444C-8FCC-B798B8B62E74}">
      <dgm:prSet/>
      <dgm:spPr/>
      <dgm:t>
        <a:bodyPr/>
        <a:lstStyle/>
        <a:p>
          <a:endParaRPr lang="en-US"/>
        </a:p>
      </dgm:t>
    </dgm:pt>
    <dgm:pt modelId="{4A6FE9E4-65DD-4240-BC21-5C63D7B01509}">
      <dgm:prSet phldrT="[Text]" custT="1"/>
      <dgm:spPr/>
      <dgm:t>
        <a:bodyPr/>
        <a:lstStyle/>
        <a:p>
          <a:r>
            <a:rPr lang="en-US" sz="1000"/>
            <a:t>PCT  [Subsea]</a:t>
          </a:r>
        </a:p>
      </dgm:t>
    </dgm:pt>
    <dgm:pt modelId="{7E0151E3-D80B-4ED8-AAC1-CF005876C6AD}" type="parTrans" cxnId="{9A892F93-5F35-41C3-8871-312F5AC4C8F7}">
      <dgm:prSet/>
      <dgm:spPr/>
      <dgm:t>
        <a:bodyPr/>
        <a:lstStyle/>
        <a:p>
          <a:endParaRPr lang="en-US"/>
        </a:p>
      </dgm:t>
    </dgm:pt>
    <dgm:pt modelId="{CBB8CA3B-6E14-4689-8A55-86CA22A5B4B0}" type="sibTrans" cxnId="{9A892F93-5F35-41C3-8871-312F5AC4C8F7}">
      <dgm:prSet/>
      <dgm:spPr/>
      <dgm:t>
        <a:bodyPr/>
        <a:lstStyle/>
        <a:p>
          <a:endParaRPr lang="en-US"/>
        </a:p>
      </dgm:t>
    </dgm:pt>
    <dgm:pt modelId="{D4F6B3B3-2C3B-4797-9655-D9BFAF91BBDA}">
      <dgm:prSet phldrT="[Text]" custT="1"/>
      <dgm:spPr/>
      <dgm:t>
        <a:bodyPr/>
        <a:lstStyle/>
        <a:p>
          <a:pPr algn="l"/>
          <a:r>
            <a:rPr lang="en-US" sz="2000"/>
            <a:t>Well</a:t>
          </a:r>
        </a:p>
      </dgm:t>
    </dgm:pt>
    <dgm:pt modelId="{E7CB26B3-2770-402C-B7E9-4E48AB1BF7D6}" type="parTrans" cxnId="{811A9EE1-A73E-4778-9B27-1A0FCEC9724F}">
      <dgm:prSet/>
      <dgm:spPr/>
      <dgm:t>
        <a:bodyPr/>
        <a:lstStyle/>
        <a:p>
          <a:endParaRPr lang="en-US"/>
        </a:p>
      </dgm:t>
    </dgm:pt>
    <dgm:pt modelId="{63927731-8C43-44AE-B471-6502A30783B6}" type="sibTrans" cxnId="{811A9EE1-A73E-4778-9B27-1A0FCEC9724F}">
      <dgm:prSet/>
      <dgm:spPr/>
      <dgm:t>
        <a:bodyPr/>
        <a:lstStyle/>
        <a:p>
          <a:endParaRPr lang="en-US"/>
        </a:p>
      </dgm:t>
    </dgm:pt>
    <dgm:pt modelId="{CBB60088-7CD6-4B86-92A3-E20F69200220}">
      <dgm:prSet phldrT="[Text]" custT="1"/>
      <dgm:spPr/>
      <dgm:t>
        <a:bodyPr/>
        <a:lstStyle/>
        <a:p>
          <a:pPr algn="l"/>
          <a:r>
            <a:rPr lang="en-US" sz="1600"/>
            <a:t>RESERVOIR</a:t>
          </a:r>
        </a:p>
      </dgm:t>
    </dgm:pt>
    <dgm:pt modelId="{195D72A4-1D48-407E-8CB6-B77E7526C54A}" type="parTrans" cxnId="{FFD1CA4A-F09B-49BE-80D1-AD2C10424754}">
      <dgm:prSet/>
      <dgm:spPr/>
      <dgm:t>
        <a:bodyPr/>
        <a:lstStyle/>
        <a:p>
          <a:endParaRPr lang="en-US"/>
        </a:p>
      </dgm:t>
    </dgm:pt>
    <dgm:pt modelId="{7A0FF758-BE4F-4961-9A23-78ABDDB9AFB0}" type="sibTrans" cxnId="{FFD1CA4A-F09B-49BE-80D1-AD2C10424754}">
      <dgm:prSet/>
      <dgm:spPr/>
      <dgm:t>
        <a:bodyPr/>
        <a:lstStyle/>
        <a:p>
          <a:endParaRPr lang="en-US"/>
        </a:p>
      </dgm:t>
    </dgm:pt>
    <dgm:pt modelId="{2446B3E7-4DC0-4551-AB71-9CD223A3A6FC}">
      <dgm:prSet custT="1"/>
      <dgm:spPr/>
      <dgm:t>
        <a:bodyPr/>
        <a:lstStyle/>
        <a:p>
          <a:r>
            <a:rPr lang="en-US" sz="900"/>
            <a:t>Final surface density &amp; TCT/PCT</a:t>
          </a:r>
        </a:p>
      </dgm:t>
    </dgm:pt>
    <dgm:pt modelId="{092C3E33-1A57-4979-8C39-DFF2108ABAD2}" type="parTrans" cxnId="{FBE9A0B1-BCBF-425A-A4E1-47E25C2709E4}">
      <dgm:prSet/>
      <dgm:spPr/>
      <dgm:t>
        <a:bodyPr/>
        <a:lstStyle/>
        <a:p>
          <a:endParaRPr lang="en-US"/>
        </a:p>
      </dgm:t>
    </dgm:pt>
    <dgm:pt modelId="{35A191A0-FCD4-4B0A-8535-79AA1BD0268E}" type="sibTrans" cxnId="{FBE9A0B1-BCBF-425A-A4E1-47E25C2709E4}">
      <dgm:prSet/>
      <dgm:spPr/>
      <dgm:t>
        <a:bodyPr/>
        <a:lstStyle/>
        <a:p>
          <a:endParaRPr lang="en-US"/>
        </a:p>
      </dgm:t>
    </dgm:pt>
    <dgm:pt modelId="{39A1EC12-7790-453C-AD95-07D1615CCC33}">
      <dgm:prSet custT="1"/>
      <dgm:spPr/>
      <dgm:t>
        <a:bodyPr/>
        <a:lstStyle/>
        <a:p>
          <a:r>
            <a:rPr lang="en-US" sz="900"/>
            <a:t>HSE Restriction</a:t>
          </a:r>
        </a:p>
      </dgm:t>
    </dgm:pt>
    <dgm:pt modelId="{F1BDFF15-94DF-4A08-BDD3-3F8A11CD7DF6}" type="parTrans" cxnId="{9A325D4F-D42E-47A5-9757-A2C8A09704E5}">
      <dgm:prSet/>
      <dgm:spPr/>
      <dgm:t>
        <a:bodyPr/>
        <a:lstStyle/>
        <a:p>
          <a:endParaRPr lang="en-US"/>
        </a:p>
      </dgm:t>
    </dgm:pt>
    <dgm:pt modelId="{4838A1A1-D7FF-4BDA-990F-2A58A77A0D31}" type="sibTrans" cxnId="{9A325D4F-D42E-47A5-9757-A2C8A09704E5}">
      <dgm:prSet/>
      <dgm:spPr/>
      <dgm:t>
        <a:bodyPr/>
        <a:lstStyle/>
        <a:p>
          <a:endParaRPr lang="en-US"/>
        </a:p>
      </dgm:t>
    </dgm:pt>
    <dgm:pt modelId="{EAE9AA73-270F-45A8-85C5-8F937C874566}">
      <dgm:prSet custT="1"/>
      <dgm:spPr/>
      <dgm:t>
        <a:bodyPr/>
        <a:lstStyle/>
        <a:p>
          <a:r>
            <a:rPr lang="en-US" sz="900"/>
            <a:t>Corrosion</a:t>
          </a:r>
        </a:p>
      </dgm:t>
    </dgm:pt>
    <dgm:pt modelId="{5002F894-1DC7-4B8C-915D-0E470798EAF3}" type="parTrans" cxnId="{FD092BF0-8B07-4F07-98FD-7A1E470C29E4}">
      <dgm:prSet/>
      <dgm:spPr/>
      <dgm:t>
        <a:bodyPr/>
        <a:lstStyle/>
        <a:p>
          <a:endParaRPr lang="en-US"/>
        </a:p>
      </dgm:t>
    </dgm:pt>
    <dgm:pt modelId="{0946F784-5503-479F-8469-328EB819D5B3}" type="sibTrans" cxnId="{FD092BF0-8B07-4F07-98FD-7A1E470C29E4}">
      <dgm:prSet/>
      <dgm:spPr/>
      <dgm:t>
        <a:bodyPr/>
        <a:lstStyle/>
        <a:p>
          <a:endParaRPr lang="en-US"/>
        </a:p>
      </dgm:t>
    </dgm:pt>
    <dgm:pt modelId="{A46F342E-0394-4836-9873-7CC46DBC8E7F}">
      <dgm:prSet custT="1"/>
      <dgm:spPr/>
      <dgm:t>
        <a:bodyPr/>
        <a:lstStyle/>
        <a:p>
          <a:r>
            <a:rPr lang="en-US" sz="900"/>
            <a:t>Non-CRA Alloys</a:t>
          </a:r>
        </a:p>
      </dgm:t>
    </dgm:pt>
    <dgm:pt modelId="{E2A3D335-27B1-4A42-8127-F246FD15AF50}" type="parTrans" cxnId="{76129604-4134-4AD4-BA26-9A339C5960D2}">
      <dgm:prSet/>
      <dgm:spPr/>
      <dgm:t>
        <a:bodyPr/>
        <a:lstStyle/>
        <a:p>
          <a:endParaRPr lang="en-US"/>
        </a:p>
      </dgm:t>
    </dgm:pt>
    <dgm:pt modelId="{890CB88A-CB9E-4503-B89A-545B3A1AE820}" type="sibTrans" cxnId="{76129604-4134-4AD4-BA26-9A339C5960D2}">
      <dgm:prSet/>
      <dgm:spPr/>
      <dgm:t>
        <a:bodyPr/>
        <a:lstStyle/>
        <a:p>
          <a:endParaRPr lang="en-US"/>
        </a:p>
      </dgm:t>
    </dgm:pt>
    <dgm:pt modelId="{983E1ABB-58DC-452C-A540-1B9B1EB66D48}">
      <dgm:prSet custT="1"/>
      <dgm:spPr/>
      <dgm:t>
        <a:bodyPr/>
        <a:lstStyle/>
        <a:p>
          <a:r>
            <a:rPr lang="en-US" sz="900"/>
            <a:t>CRA Alloys</a:t>
          </a:r>
        </a:p>
      </dgm:t>
    </dgm:pt>
    <dgm:pt modelId="{E7037EF5-00DA-490B-B077-FA73FF999003}" type="parTrans" cxnId="{AB690D97-E08D-47DD-9D66-EA66AEC90B72}">
      <dgm:prSet/>
      <dgm:spPr/>
      <dgm:t>
        <a:bodyPr/>
        <a:lstStyle/>
        <a:p>
          <a:endParaRPr lang="en-US"/>
        </a:p>
      </dgm:t>
    </dgm:pt>
    <dgm:pt modelId="{860E8684-12FC-4CBE-9E56-9631FF16021C}" type="sibTrans" cxnId="{AB690D97-E08D-47DD-9D66-EA66AEC90B72}">
      <dgm:prSet/>
      <dgm:spPr/>
      <dgm:t>
        <a:bodyPr/>
        <a:lstStyle/>
        <a:p>
          <a:endParaRPr lang="en-US"/>
        </a:p>
      </dgm:t>
    </dgm:pt>
    <dgm:pt modelId="{CAE6DC67-E4EE-4F8C-B983-C6EC50A2FF55}">
      <dgm:prSet custT="1"/>
      <dgm:spPr/>
      <dgm:t>
        <a:bodyPr/>
        <a:lstStyle/>
        <a:p>
          <a:r>
            <a:rPr lang="en-US" sz="1000"/>
            <a:t>Monovalent</a:t>
          </a:r>
          <a:r>
            <a:rPr lang="en-US" sz="1200"/>
            <a:t> </a:t>
          </a:r>
          <a:r>
            <a:rPr lang="en-US" sz="1100"/>
            <a:t>Brines</a:t>
          </a:r>
        </a:p>
      </dgm:t>
    </dgm:pt>
    <dgm:pt modelId="{AD995907-3EB5-47EF-9443-F68112926289}" type="parTrans" cxnId="{626DE100-EB89-4249-8C01-DB841B9C5BA9}">
      <dgm:prSet/>
      <dgm:spPr/>
      <dgm:t>
        <a:bodyPr/>
        <a:lstStyle/>
        <a:p>
          <a:endParaRPr lang="en-US"/>
        </a:p>
      </dgm:t>
    </dgm:pt>
    <dgm:pt modelId="{EC757036-CD63-4352-A534-6F7AB00310B8}" type="sibTrans" cxnId="{626DE100-EB89-4249-8C01-DB841B9C5BA9}">
      <dgm:prSet/>
      <dgm:spPr/>
      <dgm:t>
        <a:bodyPr/>
        <a:lstStyle/>
        <a:p>
          <a:endParaRPr lang="en-US"/>
        </a:p>
      </dgm:t>
    </dgm:pt>
    <dgm:pt modelId="{63D1DB3B-1493-4D91-9181-847DDAC0D590}">
      <dgm:prSet custT="1"/>
      <dgm:spPr/>
      <dgm:t>
        <a:bodyPr/>
        <a:lstStyle/>
        <a:p>
          <a:r>
            <a:rPr lang="en-US" sz="900"/>
            <a:t>Divalent Brines</a:t>
          </a:r>
        </a:p>
      </dgm:t>
    </dgm:pt>
    <dgm:pt modelId="{C92A8086-2E4E-4B25-BB0F-9CB0B10C628D}" type="parTrans" cxnId="{228751EE-5971-403D-985C-C8D572C39968}">
      <dgm:prSet/>
      <dgm:spPr/>
      <dgm:t>
        <a:bodyPr/>
        <a:lstStyle/>
        <a:p>
          <a:endParaRPr lang="en-US"/>
        </a:p>
      </dgm:t>
    </dgm:pt>
    <dgm:pt modelId="{7FA8E4B9-C36F-4363-8E7F-A2921BADA0EF}" type="sibTrans" cxnId="{228751EE-5971-403D-985C-C8D572C39968}">
      <dgm:prSet/>
      <dgm:spPr/>
      <dgm:t>
        <a:bodyPr/>
        <a:lstStyle/>
        <a:p>
          <a:endParaRPr lang="en-US"/>
        </a:p>
      </dgm:t>
    </dgm:pt>
    <dgm:pt modelId="{1935BD68-7BA8-4794-AA6B-107DA15AC285}">
      <dgm:prSet custT="1"/>
      <dgm:spPr/>
      <dgm:t>
        <a:bodyPr/>
        <a:lstStyle/>
        <a:p>
          <a:r>
            <a:rPr lang="en-US" sz="900"/>
            <a:t>No or low Cl</a:t>
          </a:r>
        </a:p>
      </dgm:t>
    </dgm:pt>
    <dgm:pt modelId="{4C76D65A-8DA1-42BD-96F0-51DB3E3DCACC}" type="parTrans" cxnId="{8031098D-C9DF-45E4-ABA7-9B973E3BBE57}">
      <dgm:prSet/>
      <dgm:spPr/>
      <dgm:t>
        <a:bodyPr/>
        <a:lstStyle/>
        <a:p>
          <a:endParaRPr lang="en-US"/>
        </a:p>
      </dgm:t>
    </dgm:pt>
    <dgm:pt modelId="{E0EB17B8-5F64-4650-A6E3-02ADEBDEEC71}" type="sibTrans" cxnId="{8031098D-C9DF-45E4-ABA7-9B973E3BBE57}">
      <dgm:prSet/>
      <dgm:spPr/>
      <dgm:t>
        <a:bodyPr/>
        <a:lstStyle/>
        <a:p>
          <a:endParaRPr lang="en-US"/>
        </a:p>
      </dgm:t>
    </dgm:pt>
    <dgm:pt modelId="{A64C9AB5-60B7-498D-9D0A-F3C3197F8E1C}">
      <dgm:prSet custT="1"/>
      <dgm:spPr/>
      <dgm:t>
        <a:bodyPr/>
        <a:lstStyle/>
        <a:p>
          <a:r>
            <a:rPr lang="en-US" sz="900"/>
            <a:t>Cation</a:t>
          </a:r>
        </a:p>
      </dgm:t>
    </dgm:pt>
    <dgm:pt modelId="{91816090-3DC3-418F-9B1E-EDAB5D599EFF}" type="parTrans" cxnId="{50D22B00-4269-46A0-9321-A3036C478B83}">
      <dgm:prSet/>
      <dgm:spPr/>
      <dgm:t>
        <a:bodyPr/>
        <a:lstStyle/>
        <a:p>
          <a:endParaRPr lang="en-US"/>
        </a:p>
      </dgm:t>
    </dgm:pt>
    <dgm:pt modelId="{556A3726-A695-44BF-8327-DBC8C437985D}" type="sibTrans" cxnId="{50D22B00-4269-46A0-9321-A3036C478B83}">
      <dgm:prSet/>
      <dgm:spPr/>
      <dgm:t>
        <a:bodyPr/>
        <a:lstStyle/>
        <a:p>
          <a:endParaRPr lang="en-US"/>
        </a:p>
      </dgm:t>
    </dgm:pt>
    <dgm:pt modelId="{095908E9-0268-4010-9D75-49B8D3A9CD19}">
      <dgm:prSet custT="1"/>
      <dgm:spPr/>
      <dgm:t>
        <a:bodyPr/>
        <a:lstStyle/>
        <a:p>
          <a:r>
            <a:rPr lang="en-US" sz="900"/>
            <a:t>Formation Damage</a:t>
          </a:r>
        </a:p>
      </dgm:t>
    </dgm:pt>
    <dgm:pt modelId="{77A074C3-5183-47FE-8AA1-051076952260}" type="parTrans" cxnId="{89AAB779-FE0D-4812-BC92-86AEAB04F494}">
      <dgm:prSet/>
      <dgm:spPr/>
      <dgm:t>
        <a:bodyPr/>
        <a:lstStyle/>
        <a:p>
          <a:endParaRPr lang="en-US"/>
        </a:p>
      </dgm:t>
    </dgm:pt>
    <dgm:pt modelId="{63C22BBF-E866-4668-9347-A738F3892D86}" type="sibTrans" cxnId="{89AAB779-FE0D-4812-BC92-86AEAB04F494}">
      <dgm:prSet/>
      <dgm:spPr/>
      <dgm:t>
        <a:bodyPr/>
        <a:lstStyle/>
        <a:p>
          <a:endParaRPr lang="en-US"/>
        </a:p>
      </dgm:t>
    </dgm:pt>
    <dgm:pt modelId="{FD160A47-D3E6-4B4B-836D-74779AD14928}">
      <dgm:prSet custT="1"/>
      <dgm:spPr/>
      <dgm:t>
        <a:bodyPr/>
        <a:lstStyle/>
        <a:p>
          <a:r>
            <a:rPr lang="en-US" sz="900"/>
            <a:t>Drilling Fluid</a:t>
          </a:r>
          <a:br>
            <a:rPr lang="en-US" sz="900"/>
          </a:br>
          <a:r>
            <a:rPr lang="en-US" sz="900"/>
            <a:t>Compatibility</a:t>
          </a:r>
        </a:p>
      </dgm:t>
    </dgm:pt>
    <dgm:pt modelId="{573126AD-AD5A-47D4-80E6-4CC12A31BB33}" type="parTrans" cxnId="{56810FC8-9A91-457D-B7F7-2FC0D307150A}">
      <dgm:prSet/>
      <dgm:spPr/>
      <dgm:t>
        <a:bodyPr/>
        <a:lstStyle/>
        <a:p>
          <a:endParaRPr lang="en-US"/>
        </a:p>
      </dgm:t>
    </dgm:pt>
    <dgm:pt modelId="{C9C92FDD-CE02-42FA-BBD9-0D6A18B45804}" type="sibTrans" cxnId="{56810FC8-9A91-457D-B7F7-2FC0D307150A}">
      <dgm:prSet/>
      <dgm:spPr/>
      <dgm:t>
        <a:bodyPr/>
        <a:lstStyle/>
        <a:p>
          <a:endParaRPr lang="en-US"/>
        </a:p>
      </dgm:t>
    </dgm:pt>
    <dgm:pt modelId="{C0C47372-166A-4B83-A619-D007B081F077}">
      <dgm:prSet custT="1"/>
      <dgm:spPr/>
      <dgm:t>
        <a:bodyPr/>
        <a:lstStyle/>
        <a:p>
          <a:r>
            <a:rPr lang="en-US" sz="900"/>
            <a:t>Formation water/gases</a:t>
          </a:r>
          <a:br>
            <a:rPr lang="en-US" sz="900"/>
          </a:br>
          <a:r>
            <a:rPr lang="en-US" sz="900"/>
            <a:t>Compatibility</a:t>
          </a:r>
        </a:p>
      </dgm:t>
    </dgm:pt>
    <dgm:pt modelId="{6758FA5E-DB17-4322-BADD-88C604AAC3AF}" type="parTrans" cxnId="{069E724C-191E-42F8-A7AF-8630CCCCC37D}">
      <dgm:prSet/>
      <dgm:spPr/>
      <dgm:t>
        <a:bodyPr/>
        <a:lstStyle/>
        <a:p>
          <a:endParaRPr lang="en-US"/>
        </a:p>
      </dgm:t>
    </dgm:pt>
    <dgm:pt modelId="{2A1AC4F5-8082-4D09-8815-1E1273A775D2}" type="sibTrans" cxnId="{069E724C-191E-42F8-A7AF-8630CCCCC37D}">
      <dgm:prSet/>
      <dgm:spPr/>
      <dgm:t>
        <a:bodyPr/>
        <a:lstStyle/>
        <a:p>
          <a:endParaRPr lang="en-US"/>
        </a:p>
      </dgm:t>
    </dgm:pt>
    <dgm:pt modelId="{21D2CC37-A895-4A5A-88B3-2B244131ED25}">
      <dgm:prSet custT="1"/>
      <dgm:spPr/>
      <dgm:t>
        <a:bodyPr/>
        <a:lstStyle/>
        <a:p>
          <a:r>
            <a:rPr lang="en-US" sz="900"/>
            <a:t>Produce Crude/gas</a:t>
          </a:r>
          <a:br>
            <a:rPr lang="en-US" sz="900"/>
          </a:br>
          <a:r>
            <a:rPr lang="en-US" sz="900"/>
            <a:t>Compatibility</a:t>
          </a:r>
        </a:p>
      </dgm:t>
    </dgm:pt>
    <dgm:pt modelId="{2B70A81B-7142-4C80-90E8-013BD3295DE3}" type="parTrans" cxnId="{19F2BA4B-4E45-4F31-A00E-099EFC4C7F3E}">
      <dgm:prSet/>
      <dgm:spPr/>
      <dgm:t>
        <a:bodyPr/>
        <a:lstStyle/>
        <a:p>
          <a:endParaRPr lang="en-US"/>
        </a:p>
      </dgm:t>
    </dgm:pt>
    <dgm:pt modelId="{99D02E56-EFC0-4BEA-8296-949E1C6163B7}" type="sibTrans" cxnId="{19F2BA4B-4E45-4F31-A00E-099EFC4C7F3E}">
      <dgm:prSet/>
      <dgm:spPr/>
      <dgm:t>
        <a:bodyPr/>
        <a:lstStyle/>
        <a:p>
          <a:endParaRPr lang="en-US"/>
        </a:p>
      </dgm:t>
    </dgm:pt>
    <dgm:pt modelId="{FAAED066-7CFB-48AC-AEB4-1BD41010369D}">
      <dgm:prSet custT="1"/>
      <dgm:spPr/>
      <dgm:t>
        <a:bodyPr/>
        <a:lstStyle/>
        <a:p>
          <a:r>
            <a:rPr lang="en-US" sz="900"/>
            <a:t>Stimulation Fluids</a:t>
          </a:r>
          <a:br>
            <a:rPr lang="en-US" sz="900"/>
          </a:br>
          <a:r>
            <a:rPr lang="en-US" sz="900"/>
            <a:t>Compatibility</a:t>
          </a:r>
        </a:p>
      </dgm:t>
    </dgm:pt>
    <dgm:pt modelId="{C3132121-FD90-4490-9CA7-7B024C9DBD00}" type="parTrans" cxnId="{3E528085-3640-4A4E-80F4-CD061C7448EE}">
      <dgm:prSet/>
      <dgm:spPr/>
      <dgm:t>
        <a:bodyPr/>
        <a:lstStyle/>
        <a:p>
          <a:endParaRPr lang="en-US"/>
        </a:p>
      </dgm:t>
    </dgm:pt>
    <dgm:pt modelId="{F1A6AA18-37F5-42B8-9DDD-99C251E0B9EA}" type="sibTrans" cxnId="{3E528085-3640-4A4E-80F4-CD061C7448EE}">
      <dgm:prSet/>
      <dgm:spPr/>
      <dgm:t>
        <a:bodyPr/>
        <a:lstStyle/>
        <a:p>
          <a:endParaRPr lang="en-US"/>
        </a:p>
      </dgm:t>
    </dgm:pt>
    <dgm:pt modelId="{76A3303E-21D3-45A3-83F7-DCA4D6D96F37}">
      <dgm:prSet custT="1"/>
      <dgm:spPr/>
      <dgm:t>
        <a:bodyPr/>
        <a:lstStyle/>
        <a:p>
          <a:r>
            <a:rPr lang="en-US" sz="900"/>
            <a:t>Reservoir Compatibility</a:t>
          </a:r>
        </a:p>
      </dgm:t>
    </dgm:pt>
    <dgm:pt modelId="{7DCD98A3-C4F3-4BBC-BC66-2E7E13235E86}" type="parTrans" cxnId="{17BF22DF-EDE0-4F1B-B119-155523C415C2}">
      <dgm:prSet/>
      <dgm:spPr/>
      <dgm:t>
        <a:bodyPr/>
        <a:lstStyle/>
        <a:p>
          <a:endParaRPr lang="en-US"/>
        </a:p>
      </dgm:t>
    </dgm:pt>
    <dgm:pt modelId="{17926530-270F-4F3F-9DA9-661BA2448D40}" type="sibTrans" cxnId="{17BF22DF-EDE0-4F1B-B119-155523C415C2}">
      <dgm:prSet/>
      <dgm:spPr/>
      <dgm:t>
        <a:bodyPr/>
        <a:lstStyle/>
        <a:p>
          <a:endParaRPr lang="en-US"/>
        </a:p>
      </dgm:t>
    </dgm:pt>
    <dgm:pt modelId="{00D59948-3E83-4DC3-A69A-BA26E457E3C8}" type="pres">
      <dgm:prSet presAssocID="{40E3416C-DFF5-4777-A519-FA337CD2FA09}" presName="mainComposite" presStyleCnt="0">
        <dgm:presLayoutVars>
          <dgm:chPref val="1"/>
          <dgm:dir/>
          <dgm:animOne val="branch"/>
          <dgm:animLvl val="lvl"/>
          <dgm:resizeHandles val="exact"/>
        </dgm:presLayoutVars>
      </dgm:prSet>
      <dgm:spPr/>
    </dgm:pt>
    <dgm:pt modelId="{607F3463-F5D9-42A1-BA16-17E0236A1D56}" type="pres">
      <dgm:prSet presAssocID="{40E3416C-DFF5-4777-A519-FA337CD2FA09}" presName="hierFlow" presStyleCnt="0"/>
      <dgm:spPr/>
    </dgm:pt>
    <dgm:pt modelId="{5B5CD71B-01C5-4D3D-82AB-54438E5CA2FA}" type="pres">
      <dgm:prSet presAssocID="{40E3416C-DFF5-4777-A519-FA337CD2FA09}" presName="firstBuf" presStyleCnt="0"/>
      <dgm:spPr/>
    </dgm:pt>
    <dgm:pt modelId="{E25B0028-0B94-4155-90FB-D1BE8C916EA1}" type="pres">
      <dgm:prSet presAssocID="{40E3416C-DFF5-4777-A519-FA337CD2FA09}" presName="hierChild1" presStyleCnt="0">
        <dgm:presLayoutVars>
          <dgm:chPref val="1"/>
          <dgm:animOne val="branch"/>
          <dgm:animLvl val="lvl"/>
        </dgm:presLayoutVars>
      </dgm:prSet>
      <dgm:spPr/>
    </dgm:pt>
    <dgm:pt modelId="{5867435D-0E27-4F63-A500-2528171E4568}" type="pres">
      <dgm:prSet presAssocID="{D5AD720D-17A1-43DF-9A81-9DE49B29FD4F}" presName="Name14" presStyleCnt="0"/>
      <dgm:spPr/>
    </dgm:pt>
    <dgm:pt modelId="{C3BABF8E-24BA-4A10-BB74-7C5734093C09}" type="pres">
      <dgm:prSet presAssocID="{D5AD720D-17A1-43DF-9A81-9DE49B29FD4F}" presName="level1Shape" presStyleLbl="node0" presStyleIdx="0" presStyleCnt="1" custScaleX="310288" custScaleY="56787" custLinFactNeighborX="44081" custLinFactNeighborY="59411">
        <dgm:presLayoutVars>
          <dgm:chPref val="3"/>
        </dgm:presLayoutVars>
      </dgm:prSet>
      <dgm:spPr/>
    </dgm:pt>
    <dgm:pt modelId="{609E3536-6306-4378-A97A-3DCF1544E7D6}" type="pres">
      <dgm:prSet presAssocID="{D5AD720D-17A1-43DF-9A81-9DE49B29FD4F}" presName="hierChild2" presStyleCnt="0"/>
      <dgm:spPr/>
    </dgm:pt>
    <dgm:pt modelId="{2B097604-D9E4-4B34-A559-A8860A09F837}" type="pres">
      <dgm:prSet presAssocID="{44223138-AD16-41F7-8D68-2029C5BA0978}" presName="Name19" presStyleLbl="parChTrans1D2" presStyleIdx="0" presStyleCnt="1"/>
      <dgm:spPr/>
    </dgm:pt>
    <dgm:pt modelId="{329A9C6E-26D3-4E5B-926E-65289A13D4A3}" type="pres">
      <dgm:prSet presAssocID="{26EB1553-C911-46C3-99EB-08C7DCF27DD1}" presName="Name21" presStyleCnt="0"/>
      <dgm:spPr/>
    </dgm:pt>
    <dgm:pt modelId="{146A270A-F1BC-4A0A-8441-6AFB1CF44402}" type="pres">
      <dgm:prSet presAssocID="{26EB1553-C911-46C3-99EB-08C7DCF27DD1}" presName="level2Shape" presStyleLbl="node2" presStyleIdx="0" presStyleCnt="1" custScaleX="290155" custScaleY="50435" custLinFactNeighborX="44215" custLinFactNeighborY="34949"/>
      <dgm:spPr/>
    </dgm:pt>
    <dgm:pt modelId="{FD1A2D5C-F1E7-41BB-9F85-202D596A10F2}" type="pres">
      <dgm:prSet presAssocID="{26EB1553-C911-46C3-99EB-08C7DCF27DD1}" presName="hierChild3" presStyleCnt="0"/>
      <dgm:spPr/>
    </dgm:pt>
    <dgm:pt modelId="{7BFD8137-64D1-4631-A98D-F216653F2D69}" type="pres">
      <dgm:prSet presAssocID="{8F6111FB-C020-48E9-9793-7D27345B7946}" presName="Name19" presStyleLbl="parChTrans1D3" presStyleIdx="0" presStyleCnt="2"/>
      <dgm:spPr/>
    </dgm:pt>
    <dgm:pt modelId="{49AB2BA2-B535-48FA-ACAF-98A8FFC8F2DF}" type="pres">
      <dgm:prSet presAssocID="{F44F4ED1-4A8A-489F-B5FE-B51440265E63}" presName="Name21" presStyleCnt="0"/>
      <dgm:spPr/>
    </dgm:pt>
    <dgm:pt modelId="{1A03938E-E4B0-416C-A91E-A1335D10FEAE}" type="pres">
      <dgm:prSet presAssocID="{F44F4ED1-4A8A-489F-B5FE-B51440265E63}" presName="level2Shape" presStyleLbl="node3" presStyleIdx="0" presStyleCnt="2" custScaleY="41667" custLinFactNeighborX="41702" custLinFactNeighborY="33201"/>
      <dgm:spPr/>
    </dgm:pt>
    <dgm:pt modelId="{0FB73683-71EC-4B6D-981A-13E044C2A119}" type="pres">
      <dgm:prSet presAssocID="{F44F4ED1-4A8A-489F-B5FE-B51440265E63}" presName="hierChild3" presStyleCnt="0"/>
      <dgm:spPr/>
    </dgm:pt>
    <dgm:pt modelId="{7075F768-78D4-4A30-91AD-E28D24A7B1FC}" type="pres">
      <dgm:prSet presAssocID="{7E0151E3-D80B-4ED8-AAC1-CF005876C6AD}" presName="Name19" presStyleLbl="parChTrans1D3" presStyleIdx="1" presStyleCnt="2"/>
      <dgm:spPr/>
    </dgm:pt>
    <dgm:pt modelId="{3DD178F8-5EAB-4D85-A67F-44816C4783AE}" type="pres">
      <dgm:prSet presAssocID="{4A6FE9E4-65DD-4240-BC21-5C63D7B01509}" presName="Name21" presStyleCnt="0"/>
      <dgm:spPr/>
    </dgm:pt>
    <dgm:pt modelId="{907B1EED-DA6F-41DA-AC51-E3492545C4FB}" type="pres">
      <dgm:prSet presAssocID="{4A6FE9E4-65DD-4240-BC21-5C63D7B01509}" presName="level2Shape" presStyleLbl="node3" presStyleIdx="1" presStyleCnt="2" custScaleX="228911" custScaleY="49274" custLinFactNeighborX="34948" custLinFactNeighborY="33200"/>
      <dgm:spPr/>
    </dgm:pt>
    <dgm:pt modelId="{675BB0F4-5E3B-4D80-ABE5-3AB19CA53BEE}" type="pres">
      <dgm:prSet presAssocID="{4A6FE9E4-65DD-4240-BC21-5C63D7B01509}" presName="hierChild3" presStyleCnt="0"/>
      <dgm:spPr/>
    </dgm:pt>
    <dgm:pt modelId="{043097BA-8EF0-48A1-ABB8-46BBA0C62F06}" type="pres">
      <dgm:prSet presAssocID="{092C3E33-1A57-4979-8C39-DFF2108ABAD2}" presName="Name19" presStyleLbl="parChTrans1D4" presStyleIdx="0" presStyleCnt="15"/>
      <dgm:spPr/>
    </dgm:pt>
    <dgm:pt modelId="{A7580DA2-D109-4956-83D7-3D099170B044}" type="pres">
      <dgm:prSet presAssocID="{2446B3E7-4DC0-4551-AB71-9CD223A3A6FC}" presName="Name21" presStyleCnt="0"/>
      <dgm:spPr/>
    </dgm:pt>
    <dgm:pt modelId="{A418488B-2053-490D-A830-54B5D88CAD4A}" type="pres">
      <dgm:prSet presAssocID="{2446B3E7-4DC0-4551-AB71-9CD223A3A6FC}" presName="level2Shape" presStyleLbl="node4" presStyleIdx="0" presStyleCnt="15" custScaleX="313760" custScaleY="44828" custLinFactNeighborX="-32951" custLinFactNeighborY="21197"/>
      <dgm:spPr/>
    </dgm:pt>
    <dgm:pt modelId="{D43871F5-6C58-4E77-9D30-67D9E3D8E2AE}" type="pres">
      <dgm:prSet presAssocID="{2446B3E7-4DC0-4551-AB71-9CD223A3A6FC}" presName="hierChild3" presStyleCnt="0"/>
      <dgm:spPr/>
    </dgm:pt>
    <dgm:pt modelId="{4BD9A106-0119-4231-B1D1-A2968B3E3205}" type="pres">
      <dgm:prSet presAssocID="{F1BDFF15-94DF-4A08-BDD3-3F8A11CD7DF6}" presName="Name19" presStyleLbl="parChTrans1D4" presStyleIdx="1" presStyleCnt="15"/>
      <dgm:spPr/>
    </dgm:pt>
    <dgm:pt modelId="{5E149892-ABC2-401C-AF67-FCA83E6EEDBA}" type="pres">
      <dgm:prSet presAssocID="{39A1EC12-7790-453C-AD95-07D1615CCC33}" presName="Name21" presStyleCnt="0"/>
      <dgm:spPr/>
    </dgm:pt>
    <dgm:pt modelId="{CF2BD999-47A1-4476-AEA7-A3D1FA0685C4}" type="pres">
      <dgm:prSet presAssocID="{39A1EC12-7790-453C-AD95-07D1615CCC33}" presName="level2Shape" presStyleLbl="node4" presStyleIdx="1" presStyleCnt="15" custScaleX="214718" custScaleY="55068" custLinFactNeighborX="-39639" custLinFactNeighborY="17195"/>
      <dgm:spPr/>
    </dgm:pt>
    <dgm:pt modelId="{5680C7BE-BF7D-4CF9-8312-2601BE1BE3B2}" type="pres">
      <dgm:prSet presAssocID="{39A1EC12-7790-453C-AD95-07D1615CCC33}" presName="hierChild3" presStyleCnt="0"/>
      <dgm:spPr/>
    </dgm:pt>
    <dgm:pt modelId="{54CA3696-25B2-4F1F-B630-7A1E9EA27374}" type="pres">
      <dgm:prSet presAssocID="{5002F894-1DC7-4B8C-915D-0E470798EAF3}" presName="Name19" presStyleLbl="parChTrans1D4" presStyleIdx="2" presStyleCnt="15"/>
      <dgm:spPr/>
    </dgm:pt>
    <dgm:pt modelId="{1EF6343D-9B2C-401C-9921-C1F4D3CF4D51}" type="pres">
      <dgm:prSet presAssocID="{EAE9AA73-270F-45A8-85C5-8F937C874566}" presName="Name21" presStyleCnt="0"/>
      <dgm:spPr/>
    </dgm:pt>
    <dgm:pt modelId="{A223C645-665D-4792-B564-838C94D6BDB7}" type="pres">
      <dgm:prSet presAssocID="{EAE9AA73-270F-45A8-85C5-8F937C874566}" presName="level2Shape" presStyleLbl="node4" presStyleIdx="2" presStyleCnt="15" custScaleX="271233" custScaleY="43559" custLinFactNeighborX="-40084" custLinFactNeighborY="6443"/>
      <dgm:spPr/>
    </dgm:pt>
    <dgm:pt modelId="{D67E10C8-ABDC-4A6D-9C1B-9BED1EC3642B}" type="pres">
      <dgm:prSet presAssocID="{EAE9AA73-270F-45A8-85C5-8F937C874566}" presName="hierChild3" presStyleCnt="0"/>
      <dgm:spPr/>
    </dgm:pt>
    <dgm:pt modelId="{1592D251-02FD-4394-9B41-00D14ACE3658}" type="pres">
      <dgm:prSet presAssocID="{E2A3D335-27B1-4A42-8127-F246FD15AF50}" presName="Name19" presStyleLbl="parChTrans1D4" presStyleIdx="3" presStyleCnt="15"/>
      <dgm:spPr/>
    </dgm:pt>
    <dgm:pt modelId="{24B0EC93-2783-4AB8-886A-BD56FAE1A8FB}" type="pres">
      <dgm:prSet presAssocID="{A46F342E-0394-4836-9873-7CC46DBC8E7F}" presName="Name21" presStyleCnt="0"/>
      <dgm:spPr/>
    </dgm:pt>
    <dgm:pt modelId="{27B92A5A-61BE-4F9D-8E4C-896B701B76CE}" type="pres">
      <dgm:prSet presAssocID="{A46F342E-0394-4836-9873-7CC46DBC8E7F}" presName="level2Shape" presStyleLbl="node4" presStyleIdx="3" presStyleCnt="15" custScaleX="232478" custScaleY="61961" custLinFactNeighborX="-6443"/>
      <dgm:spPr/>
    </dgm:pt>
    <dgm:pt modelId="{D519B523-E24B-4B3D-8E6D-742240E5AB11}" type="pres">
      <dgm:prSet presAssocID="{A46F342E-0394-4836-9873-7CC46DBC8E7F}" presName="hierChild3" presStyleCnt="0"/>
      <dgm:spPr/>
    </dgm:pt>
    <dgm:pt modelId="{E3C82309-E13F-4313-8402-2487C63AFBAB}" type="pres">
      <dgm:prSet presAssocID="{AD995907-3EB5-47EF-9443-F68112926289}" presName="Name19" presStyleLbl="parChTrans1D4" presStyleIdx="4" presStyleCnt="15"/>
      <dgm:spPr/>
    </dgm:pt>
    <dgm:pt modelId="{BBC90BF8-5287-4800-AF3B-24F66A6488F4}" type="pres">
      <dgm:prSet presAssocID="{CAE6DC67-E4EE-4F8C-B983-C6EC50A2FF55}" presName="Name21" presStyleCnt="0"/>
      <dgm:spPr/>
    </dgm:pt>
    <dgm:pt modelId="{9699501A-86BC-4C14-881A-223B3713C371}" type="pres">
      <dgm:prSet presAssocID="{CAE6DC67-E4EE-4F8C-B983-C6EC50A2FF55}" presName="level2Shape" presStyleLbl="node4" presStyleIdx="4" presStyleCnt="15" custScaleX="201181" custScaleY="50370" custLinFactNeighborX="11606" custLinFactNeighborY="4017"/>
      <dgm:spPr/>
    </dgm:pt>
    <dgm:pt modelId="{46D17F47-30DC-4A36-901B-585751EE0C3F}" type="pres">
      <dgm:prSet presAssocID="{CAE6DC67-E4EE-4F8C-B983-C6EC50A2FF55}" presName="hierChild3" presStyleCnt="0"/>
      <dgm:spPr/>
    </dgm:pt>
    <dgm:pt modelId="{400D374A-62E8-4C57-942D-46C7526F62DB}" type="pres">
      <dgm:prSet presAssocID="{C92A8086-2E4E-4B25-BB0F-9CB0B10C628D}" presName="Name19" presStyleLbl="parChTrans1D4" presStyleIdx="5" presStyleCnt="15"/>
      <dgm:spPr/>
    </dgm:pt>
    <dgm:pt modelId="{966AB76F-8D07-4235-8FC9-F51F6658B216}" type="pres">
      <dgm:prSet presAssocID="{63D1DB3B-1493-4D91-9181-847DDAC0D590}" presName="Name21" presStyleCnt="0"/>
      <dgm:spPr/>
    </dgm:pt>
    <dgm:pt modelId="{F99B63F0-B956-4235-8E29-BE85DAC34A35}" type="pres">
      <dgm:prSet presAssocID="{63D1DB3B-1493-4D91-9181-847DDAC0D590}" presName="level2Shape" presStyleLbl="node4" presStyleIdx="5" presStyleCnt="15" custScaleX="191022" custScaleY="53929" custLinFactNeighborX="-6443"/>
      <dgm:spPr/>
    </dgm:pt>
    <dgm:pt modelId="{690A9A72-DFBE-4BC9-A548-F47B96C2094C}" type="pres">
      <dgm:prSet presAssocID="{63D1DB3B-1493-4D91-9181-847DDAC0D590}" presName="hierChild3" presStyleCnt="0"/>
      <dgm:spPr/>
    </dgm:pt>
    <dgm:pt modelId="{714FEF53-9947-411E-8C16-D41D1816031C}" type="pres">
      <dgm:prSet presAssocID="{77A074C3-5183-47FE-8AA1-051076952260}" presName="Name19" presStyleLbl="parChTrans1D4" presStyleIdx="6" presStyleCnt="15"/>
      <dgm:spPr/>
    </dgm:pt>
    <dgm:pt modelId="{9048D738-1391-4C19-AB37-07BDDAFC0DEE}" type="pres">
      <dgm:prSet presAssocID="{095908E9-0268-4010-9D75-49B8D3A9CD19}" presName="Name21" presStyleCnt="0"/>
      <dgm:spPr/>
    </dgm:pt>
    <dgm:pt modelId="{F84BAA33-BA87-4D7B-A9FB-375D4CF79CCD}" type="pres">
      <dgm:prSet presAssocID="{095908E9-0268-4010-9D75-49B8D3A9CD19}" presName="level2Shape" presStyleLbl="node4" presStyleIdx="6" presStyleCnt="15" custScaleX="322522" custScaleY="43942" custLinFactNeighborX="18390" custLinFactNeighborY="-8412"/>
      <dgm:spPr/>
    </dgm:pt>
    <dgm:pt modelId="{A31D6E27-277A-49C5-82BE-EFA03F243539}" type="pres">
      <dgm:prSet presAssocID="{095908E9-0268-4010-9D75-49B8D3A9CD19}" presName="hierChild3" presStyleCnt="0"/>
      <dgm:spPr/>
    </dgm:pt>
    <dgm:pt modelId="{D04B7077-A401-4495-BB40-9544E19B6296}" type="pres">
      <dgm:prSet presAssocID="{573126AD-AD5A-47D4-80E6-4CC12A31BB33}" presName="Name19" presStyleLbl="parChTrans1D4" presStyleIdx="7" presStyleCnt="15"/>
      <dgm:spPr/>
    </dgm:pt>
    <dgm:pt modelId="{0EB59C5E-45F8-4B28-B701-BA8B568C914C}" type="pres">
      <dgm:prSet presAssocID="{FD160A47-D3E6-4B4B-836D-74779AD14928}" presName="Name21" presStyleCnt="0"/>
      <dgm:spPr/>
    </dgm:pt>
    <dgm:pt modelId="{847BE7EC-000E-4F50-A8E9-05A30F011590}" type="pres">
      <dgm:prSet presAssocID="{FD160A47-D3E6-4B4B-836D-74779AD14928}" presName="level2Shape" presStyleLbl="node4" presStyleIdx="7" presStyleCnt="15" custScaleX="158769"/>
      <dgm:spPr/>
    </dgm:pt>
    <dgm:pt modelId="{92C277C0-7753-478A-954C-8D706DF05B2B}" type="pres">
      <dgm:prSet presAssocID="{FD160A47-D3E6-4B4B-836D-74779AD14928}" presName="hierChild3" presStyleCnt="0"/>
      <dgm:spPr/>
    </dgm:pt>
    <dgm:pt modelId="{7C2E8D82-369E-4F06-A549-7A9896B98E54}" type="pres">
      <dgm:prSet presAssocID="{7DCD98A3-C4F3-4BBC-BC66-2E7E13235E86}" presName="Name19" presStyleLbl="parChTrans1D4" presStyleIdx="8" presStyleCnt="15"/>
      <dgm:spPr/>
    </dgm:pt>
    <dgm:pt modelId="{24C5C71B-6BCC-46B9-83AF-BECDE6DA2534}" type="pres">
      <dgm:prSet presAssocID="{76A3303E-21D3-45A3-83F7-DCA4D6D96F37}" presName="Name21" presStyleCnt="0"/>
      <dgm:spPr/>
    </dgm:pt>
    <dgm:pt modelId="{63C4F715-CAAE-4D34-82BF-38AB961AC7B2}" type="pres">
      <dgm:prSet presAssocID="{76A3303E-21D3-45A3-83F7-DCA4D6D96F37}" presName="level2Shape" presStyleLbl="node4" presStyleIdx="8" presStyleCnt="15" custScaleX="133907"/>
      <dgm:spPr/>
    </dgm:pt>
    <dgm:pt modelId="{E78D97F1-ABA3-45AC-BF3E-F6D285C0AB19}" type="pres">
      <dgm:prSet presAssocID="{76A3303E-21D3-45A3-83F7-DCA4D6D96F37}" presName="hierChild3" presStyleCnt="0"/>
      <dgm:spPr/>
    </dgm:pt>
    <dgm:pt modelId="{94AEEB99-306E-47BF-A138-68E197BF31E1}" type="pres">
      <dgm:prSet presAssocID="{6758FA5E-DB17-4322-BADD-88C604AAC3AF}" presName="Name19" presStyleLbl="parChTrans1D4" presStyleIdx="9" presStyleCnt="15"/>
      <dgm:spPr/>
    </dgm:pt>
    <dgm:pt modelId="{CBAA906D-5F24-4449-8D1D-54BD2D16B317}" type="pres">
      <dgm:prSet presAssocID="{C0C47372-166A-4B83-A619-D007B081F077}" presName="Name21" presStyleCnt="0"/>
      <dgm:spPr/>
    </dgm:pt>
    <dgm:pt modelId="{05369F56-F96B-4CA1-BC9D-4442F46ACDC2}" type="pres">
      <dgm:prSet presAssocID="{C0C47372-166A-4B83-A619-D007B081F077}" presName="level2Shape" presStyleLbl="node4" presStyleIdx="9" presStyleCnt="15" custScaleX="162633" custLinFactNeighborX="-3860" custLinFactNeighborY="1766"/>
      <dgm:spPr/>
    </dgm:pt>
    <dgm:pt modelId="{ECC2019C-FE79-478E-B10B-47EDB09F9FB9}" type="pres">
      <dgm:prSet presAssocID="{C0C47372-166A-4B83-A619-D007B081F077}" presName="hierChild3" presStyleCnt="0"/>
      <dgm:spPr/>
    </dgm:pt>
    <dgm:pt modelId="{988F615E-18CB-469D-89E2-5C9532540065}" type="pres">
      <dgm:prSet presAssocID="{2B70A81B-7142-4C80-90E8-013BD3295DE3}" presName="Name19" presStyleLbl="parChTrans1D4" presStyleIdx="10" presStyleCnt="15"/>
      <dgm:spPr/>
    </dgm:pt>
    <dgm:pt modelId="{3C3C253E-CED9-434E-96EF-5A7EB2837E9F}" type="pres">
      <dgm:prSet presAssocID="{21D2CC37-A895-4A5A-88B3-2B244131ED25}" presName="Name21" presStyleCnt="0"/>
      <dgm:spPr/>
    </dgm:pt>
    <dgm:pt modelId="{2DF6AFB3-72E0-4824-8578-1DFD7DD23097}" type="pres">
      <dgm:prSet presAssocID="{21D2CC37-A895-4A5A-88B3-2B244131ED25}" presName="level2Shape" presStyleLbl="node4" presStyleIdx="10" presStyleCnt="15" custScaleX="182245" custLinFactNeighborX="-6443"/>
      <dgm:spPr/>
    </dgm:pt>
    <dgm:pt modelId="{C12591DE-8F9F-496C-8411-110098C24E6F}" type="pres">
      <dgm:prSet presAssocID="{21D2CC37-A895-4A5A-88B3-2B244131ED25}" presName="hierChild3" presStyleCnt="0"/>
      <dgm:spPr/>
    </dgm:pt>
    <dgm:pt modelId="{3BE64E34-E8A1-4A02-B70E-8E58CC96232E}" type="pres">
      <dgm:prSet presAssocID="{C3132121-FD90-4490-9CA7-7B024C9DBD00}" presName="Name19" presStyleLbl="parChTrans1D4" presStyleIdx="11" presStyleCnt="15"/>
      <dgm:spPr/>
    </dgm:pt>
    <dgm:pt modelId="{C13AF022-1BDE-4ED6-884D-214527AFC20A}" type="pres">
      <dgm:prSet presAssocID="{FAAED066-7CFB-48AC-AEB4-1BD41010369D}" presName="Name21" presStyleCnt="0"/>
      <dgm:spPr/>
    </dgm:pt>
    <dgm:pt modelId="{6F7BD23F-9397-4508-96D7-BEBB2DED21D0}" type="pres">
      <dgm:prSet presAssocID="{FAAED066-7CFB-48AC-AEB4-1BD41010369D}" presName="level2Shape" presStyleLbl="node4" presStyleIdx="11" presStyleCnt="15" custScaleX="190985" custLinFactNeighborX="-6443"/>
      <dgm:spPr/>
    </dgm:pt>
    <dgm:pt modelId="{DF6919D6-819B-4114-9B95-F66316B8B7FF}" type="pres">
      <dgm:prSet presAssocID="{FAAED066-7CFB-48AC-AEB4-1BD41010369D}" presName="hierChild3" presStyleCnt="0"/>
      <dgm:spPr/>
    </dgm:pt>
    <dgm:pt modelId="{8415ECC5-A56D-4020-AA34-AE19EC0EB7C7}" type="pres">
      <dgm:prSet presAssocID="{E7037EF5-00DA-490B-B077-FA73FF999003}" presName="Name19" presStyleLbl="parChTrans1D4" presStyleIdx="12" presStyleCnt="15"/>
      <dgm:spPr/>
    </dgm:pt>
    <dgm:pt modelId="{B82328D0-747B-4871-B707-276F332C1F28}" type="pres">
      <dgm:prSet presAssocID="{983E1ABB-58DC-452C-A540-1B9B1EB66D48}" presName="Name21" presStyleCnt="0"/>
      <dgm:spPr/>
    </dgm:pt>
    <dgm:pt modelId="{9F448684-B22F-452A-A84C-1B2ABE965AAC}" type="pres">
      <dgm:prSet presAssocID="{983E1ABB-58DC-452C-A540-1B9B1EB66D48}" presName="level2Shape" presStyleLbl="node4" presStyleIdx="12" presStyleCnt="15" custScaleX="231265" custScaleY="52279" custLinFactNeighborX="-90091" custLinFactNeighborY="4984"/>
      <dgm:spPr/>
    </dgm:pt>
    <dgm:pt modelId="{4E0CA4AC-786F-461E-8F62-459F3E740509}" type="pres">
      <dgm:prSet presAssocID="{983E1ABB-58DC-452C-A540-1B9B1EB66D48}" presName="hierChild3" presStyleCnt="0"/>
      <dgm:spPr/>
    </dgm:pt>
    <dgm:pt modelId="{82393D1E-EFD8-4DC2-BFB4-5260F331B9E3}" type="pres">
      <dgm:prSet presAssocID="{4C76D65A-8DA1-42BD-96F0-51DB3E3DCACC}" presName="Name19" presStyleLbl="parChTrans1D4" presStyleIdx="13" presStyleCnt="15"/>
      <dgm:spPr/>
    </dgm:pt>
    <dgm:pt modelId="{E12B0EEA-6146-41E3-A017-DEDDF6550DC2}" type="pres">
      <dgm:prSet presAssocID="{1935BD68-7BA8-4794-AA6B-107DA15AC285}" presName="Name21" presStyleCnt="0"/>
      <dgm:spPr/>
    </dgm:pt>
    <dgm:pt modelId="{FB384A9A-C268-40B1-906C-E77C68C3D548}" type="pres">
      <dgm:prSet presAssocID="{1935BD68-7BA8-4794-AA6B-107DA15AC285}" presName="level2Shape" presStyleLbl="node4" presStyleIdx="13" presStyleCnt="15" custScaleX="145280" custScaleY="56603" custLinFactNeighborX="-21187" custLinFactNeighborY="10827"/>
      <dgm:spPr/>
    </dgm:pt>
    <dgm:pt modelId="{38E4074D-BD35-48A7-8120-C90014F51C04}" type="pres">
      <dgm:prSet presAssocID="{1935BD68-7BA8-4794-AA6B-107DA15AC285}" presName="hierChild3" presStyleCnt="0"/>
      <dgm:spPr/>
    </dgm:pt>
    <dgm:pt modelId="{F356881E-B4BA-4E96-95E0-24A512B64F52}" type="pres">
      <dgm:prSet presAssocID="{91816090-3DC3-418F-9B1E-EDAB5D599EFF}" presName="Name19" presStyleLbl="parChTrans1D4" presStyleIdx="14" presStyleCnt="15"/>
      <dgm:spPr/>
    </dgm:pt>
    <dgm:pt modelId="{A599570F-7422-4060-A5B6-9E65C5C34EF5}" type="pres">
      <dgm:prSet presAssocID="{A64C9AB5-60B7-498D-9D0A-F3C3197F8E1C}" presName="Name21" presStyleCnt="0"/>
      <dgm:spPr/>
    </dgm:pt>
    <dgm:pt modelId="{B3F71B67-7333-4A50-A4B0-DDA504790131}" type="pres">
      <dgm:prSet presAssocID="{A64C9AB5-60B7-498D-9D0A-F3C3197F8E1C}" presName="level2Shape" presStyleLbl="node4" presStyleIdx="14" presStyleCnt="15" custScaleX="123822" custScaleY="51025" custLinFactNeighborX="-38092" custLinFactNeighborY="10023"/>
      <dgm:spPr/>
    </dgm:pt>
    <dgm:pt modelId="{E8214E26-02EB-49F1-9121-CC0F030FF227}" type="pres">
      <dgm:prSet presAssocID="{A64C9AB5-60B7-498D-9D0A-F3C3197F8E1C}" presName="hierChild3" presStyleCnt="0"/>
      <dgm:spPr/>
    </dgm:pt>
    <dgm:pt modelId="{69F88797-B587-4E8C-B613-F7B36998D670}" type="pres">
      <dgm:prSet presAssocID="{40E3416C-DFF5-4777-A519-FA337CD2FA09}" presName="bgShapesFlow" presStyleCnt="0"/>
      <dgm:spPr/>
    </dgm:pt>
    <dgm:pt modelId="{3115E6E5-DC36-4DAC-A4F5-7C07F775F806}" type="pres">
      <dgm:prSet presAssocID="{D4F6B3B3-2C3B-4797-9655-D9BFAF91BBDA}" presName="rectComp" presStyleCnt="0"/>
      <dgm:spPr/>
    </dgm:pt>
    <dgm:pt modelId="{3A4CDFE5-7E43-43D5-9D3A-2BE23EA1E32C}" type="pres">
      <dgm:prSet presAssocID="{D4F6B3B3-2C3B-4797-9655-D9BFAF91BBDA}" presName="bgRect" presStyleLbl="bgShp" presStyleIdx="0" presStyleCnt="2" custScaleX="86138" custScaleY="271524" custLinFactNeighborX="8815" custLinFactNeighborY="42820"/>
      <dgm:spPr/>
    </dgm:pt>
    <dgm:pt modelId="{B3755C76-7213-42F7-B137-494B738D0768}" type="pres">
      <dgm:prSet presAssocID="{D4F6B3B3-2C3B-4797-9655-D9BFAF91BBDA}" presName="bgRectTx" presStyleLbl="bgShp" presStyleIdx="0" presStyleCnt="2">
        <dgm:presLayoutVars>
          <dgm:bulletEnabled val="1"/>
        </dgm:presLayoutVars>
      </dgm:prSet>
      <dgm:spPr/>
    </dgm:pt>
    <dgm:pt modelId="{C67C85DF-7B6D-4B9A-ADE6-FB407A74349F}" type="pres">
      <dgm:prSet presAssocID="{D4F6B3B3-2C3B-4797-9655-D9BFAF91BBDA}" presName="spComp" presStyleCnt="0"/>
      <dgm:spPr/>
    </dgm:pt>
    <dgm:pt modelId="{82EDD6BE-E416-4F82-8BC1-8CF44DDCCF07}" type="pres">
      <dgm:prSet presAssocID="{D4F6B3B3-2C3B-4797-9655-D9BFAF91BBDA}" presName="vSp" presStyleCnt="0"/>
      <dgm:spPr/>
    </dgm:pt>
    <dgm:pt modelId="{33E22378-AB5C-47FC-8F72-3F72FFC6174B}" type="pres">
      <dgm:prSet presAssocID="{CBB60088-7CD6-4B86-92A3-E20F69200220}" presName="rectComp" presStyleCnt="0"/>
      <dgm:spPr/>
    </dgm:pt>
    <dgm:pt modelId="{240A15C2-181E-47D1-8357-69429AED3A16}" type="pres">
      <dgm:prSet presAssocID="{CBB60088-7CD6-4B86-92A3-E20F69200220}" presName="bgRect" presStyleLbl="bgShp" presStyleIdx="1" presStyleCnt="2" custScaleX="87000" custScaleY="181476" custLinFactY="122906" custLinFactNeighborX="8731" custLinFactNeighborY="200000"/>
      <dgm:spPr/>
    </dgm:pt>
    <dgm:pt modelId="{0710B48B-F8BC-4682-A530-AD56A2CFBF35}" type="pres">
      <dgm:prSet presAssocID="{CBB60088-7CD6-4B86-92A3-E20F69200220}" presName="bgRectTx" presStyleLbl="bgShp" presStyleIdx="1" presStyleCnt="2">
        <dgm:presLayoutVars>
          <dgm:bulletEnabled val="1"/>
        </dgm:presLayoutVars>
      </dgm:prSet>
      <dgm:spPr/>
    </dgm:pt>
  </dgm:ptLst>
  <dgm:cxnLst>
    <dgm:cxn modelId="{50D22B00-4269-46A0-9321-A3036C478B83}" srcId="{983E1ABB-58DC-452C-A540-1B9B1EB66D48}" destId="{A64C9AB5-60B7-498D-9D0A-F3C3197F8E1C}" srcOrd="1" destOrd="0" parTransId="{91816090-3DC3-418F-9B1E-EDAB5D599EFF}" sibTransId="{556A3726-A695-44BF-8327-DBC8C437985D}"/>
    <dgm:cxn modelId="{626DE100-EB89-4249-8C01-DB841B9C5BA9}" srcId="{A46F342E-0394-4836-9873-7CC46DBC8E7F}" destId="{CAE6DC67-E4EE-4F8C-B983-C6EC50A2FF55}" srcOrd="0" destOrd="0" parTransId="{AD995907-3EB5-47EF-9443-F68112926289}" sibTransId="{EC757036-CD63-4352-A534-6F7AB00310B8}"/>
    <dgm:cxn modelId="{76129604-4134-4AD4-BA26-9A339C5960D2}" srcId="{EAE9AA73-270F-45A8-85C5-8F937C874566}" destId="{A46F342E-0394-4836-9873-7CC46DBC8E7F}" srcOrd="0" destOrd="0" parTransId="{E2A3D335-27B1-4A42-8127-F246FD15AF50}" sibTransId="{890CB88A-CB9E-4503-B89A-545B3A1AE820}"/>
    <dgm:cxn modelId="{F1E0F009-FBA0-41B7-8B0A-83DE042FF8DD}" type="presOf" srcId="{5002F894-1DC7-4B8C-915D-0E470798EAF3}" destId="{54CA3696-25B2-4F1F-B630-7A1E9EA27374}" srcOrd="0" destOrd="0" presId="urn:microsoft.com/office/officeart/2005/8/layout/hierarchy6"/>
    <dgm:cxn modelId="{47F5B60E-8F02-45C1-ABE1-16231C551134}" type="presOf" srcId="{91816090-3DC3-418F-9B1E-EDAB5D599EFF}" destId="{F356881E-B4BA-4E96-95E0-24A512B64F52}" srcOrd="0" destOrd="0" presId="urn:microsoft.com/office/officeart/2005/8/layout/hierarchy6"/>
    <dgm:cxn modelId="{F8615E14-1FE8-4DAD-A4D2-833EC2D63895}" type="presOf" srcId="{1935BD68-7BA8-4794-AA6B-107DA15AC285}" destId="{FB384A9A-C268-40B1-906C-E77C68C3D548}" srcOrd="0" destOrd="0" presId="urn:microsoft.com/office/officeart/2005/8/layout/hierarchy6"/>
    <dgm:cxn modelId="{D3734C1C-A33B-4B67-A757-C784848B39C2}" type="presOf" srcId="{6758FA5E-DB17-4322-BADD-88C604AAC3AF}" destId="{94AEEB99-306E-47BF-A138-68E197BF31E1}" srcOrd="0" destOrd="0" presId="urn:microsoft.com/office/officeart/2005/8/layout/hierarchy6"/>
    <dgm:cxn modelId="{6F019820-56E4-4BE0-8311-39F5FF5F6F1E}" type="presOf" srcId="{F1BDFF15-94DF-4A08-BDD3-3F8A11CD7DF6}" destId="{4BD9A106-0119-4231-B1D1-A2968B3E3205}" srcOrd="0" destOrd="0" presId="urn:microsoft.com/office/officeart/2005/8/layout/hierarchy6"/>
    <dgm:cxn modelId="{4294D024-4DA0-413C-B37A-688D2FB96FBA}" type="presOf" srcId="{A64C9AB5-60B7-498D-9D0A-F3C3197F8E1C}" destId="{B3F71B67-7333-4A50-A4B0-DDA504790131}" srcOrd="0" destOrd="0" presId="urn:microsoft.com/office/officeart/2005/8/layout/hierarchy6"/>
    <dgm:cxn modelId="{24120428-D8D7-43D8-9850-4ED1374E2B9E}" srcId="{40E3416C-DFF5-4777-A519-FA337CD2FA09}" destId="{D5AD720D-17A1-43DF-9A81-9DE49B29FD4F}" srcOrd="0" destOrd="0" parTransId="{7B6AEB73-D3B9-4477-8BA8-BD58909379F1}" sibTransId="{4B593225-F3BD-4A3A-91F6-0B9540891D03}"/>
    <dgm:cxn modelId="{E746A828-14F8-4FD9-BDCC-AF545398D882}" type="presOf" srcId="{E2A3D335-27B1-4A42-8127-F246FD15AF50}" destId="{1592D251-02FD-4394-9B41-00D14ACE3658}" srcOrd="0" destOrd="0" presId="urn:microsoft.com/office/officeart/2005/8/layout/hierarchy6"/>
    <dgm:cxn modelId="{3168492D-0DA2-491C-8E11-0998487645D5}" type="presOf" srcId="{CBB60088-7CD6-4B86-92A3-E20F69200220}" destId="{240A15C2-181E-47D1-8357-69429AED3A16}" srcOrd="0" destOrd="0" presId="urn:microsoft.com/office/officeart/2005/8/layout/hierarchy6"/>
    <dgm:cxn modelId="{68444830-357B-40A8-8612-3F8DFA9751D2}" type="presOf" srcId="{573126AD-AD5A-47D4-80E6-4CC12A31BB33}" destId="{D04B7077-A401-4495-BB40-9544E19B6296}" srcOrd="0" destOrd="0" presId="urn:microsoft.com/office/officeart/2005/8/layout/hierarchy6"/>
    <dgm:cxn modelId="{8EA2583C-8621-4A13-AC11-7DF985CE5743}" type="presOf" srcId="{C92A8086-2E4E-4B25-BB0F-9CB0B10C628D}" destId="{400D374A-62E8-4C57-942D-46C7526F62DB}" srcOrd="0" destOrd="0" presId="urn:microsoft.com/office/officeart/2005/8/layout/hierarchy6"/>
    <dgm:cxn modelId="{3B90765F-E1F0-4652-9A52-AB5F222DE4C5}" type="presOf" srcId="{63D1DB3B-1493-4D91-9181-847DDAC0D590}" destId="{F99B63F0-B956-4235-8E29-BE85DAC34A35}" srcOrd="0" destOrd="0" presId="urn:microsoft.com/office/officeart/2005/8/layout/hierarchy6"/>
    <dgm:cxn modelId="{712EA742-078D-40FA-B61D-A6D9BE414686}" type="presOf" srcId="{40E3416C-DFF5-4777-A519-FA337CD2FA09}" destId="{00D59948-3E83-4DC3-A69A-BA26E457E3C8}" srcOrd="0" destOrd="0" presId="urn:microsoft.com/office/officeart/2005/8/layout/hierarchy6"/>
    <dgm:cxn modelId="{1BF40947-7BEA-4597-9513-B684D0B91462}" type="presOf" srcId="{AD995907-3EB5-47EF-9443-F68112926289}" destId="{E3C82309-E13F-4313-8402-2487C63AFBAB}" srcOrd="0" destOrd="0" presId="urn:microsoft.com/office/officeart/2005/8/layout/hierarchy6"/>
    <dgm:cxn modelId="{E5473568-72B3-4DB6-82D5-187837BD949E}" type="presOf" srcId="{21D2CC37-A895-4A5A-88B3-2B244131ED25}" destId="{2DF6AFB3-72E0-4824-8578-1DFD7DD23097}" srcOrd="0" destOrd="0" presId="urn:microsoft.com/office/officeart/2005/8/layout/hierarchy6"/>
    <dgm:cxn modelId="{E684486A-2964-40A3-96C2-17C7E72FBF38}" type="presOf" srcId="{FAAED066-7CFB-48AC-AEB4-1BD41010369D}" destId="{6F7BD23F-9397-4508-96D7-BEBB2DED21D0}" srcOrd="0" destOrd="0" presId="urn:microsoft.com/office/officeart/2005/8/layout/hierarchy6"/>
    <dgm:cxn modelId="{FFD1CA4A-F09B-49BE-80D1-AD2C10424754}" srcId="{40E3416C-DFF5-4777-A519-FA337CD2FA09}" destId="{CBB60088-7CD6-4B86-92A3-E20F69200220}" srcOrd="2" destOrd="0" parTransId="{195D72A4-1D48-407E-8CB6-B77E7526C54A}" sibTransId="{7A0FF758-BE4F-4961-9A23-78ABDDB9AFB0}"/>
    <dgm:cxn modelId="{19F2BA4B-4E45-4F31-A00E-099EFC4C7F3E}" srcId="{095908E9-0268-4010-9D75-49B8D3A9CD19}" destId="{21D2CC37-A895-4A5A-88B3-2B244131ED25}" srcOrd="3" destOrd="0" parTransId="{2B70A81B-7142-4C80-90E8-013BD3295DE3}" sibTransId="{99D02E56-EFC0-4BEA-8296-949E1C6163B7}"/>
    <dgm:cxn modelId="{069E724C-191E-42F8-A7AF-8630CCCCC37D}" srcId="{095908E9-0268-4010-9D75-49B8D3A9CD19}" destId="{C0C47372-166A-4B83-A619-D007B081F077}" srcOrd="2" destOrd="0" parTransId="{6758FA5E-DB17-4322-BADD-88C604AAC3AF}" sibTransId="{2A1AC4F5-8082-4D09-8815-1E1273A775D2}"/>
    <dgm:cxn modelId="{FD08496E-FFFB-4D5C-A187-4EC8C535BD9C}" srcId="{D5AD720D-17A1-43DF-9A81-9DE49B29FD4F}" destId="{26EB1553-C911-46C3-99EB-08C7DCF27DD1}" srcOrd="0" destOrd="0" parTransId="{44223138-AD16-41F7-8D68-2029C5BA0978}" sibTransId="{1B234D70-A0DA-4A66-A67E-22E2B3E3DAF0}"/>
    <dgm:cxn modelId="{9A325D4F-D42E-47A5-9757-A2C8A09704E5}" srcId="{2446B3E7-4DC0-4551-AB71-9CD223A3A6FC}" destId="{39A1EC12-7790-453C-AD95-07D1615CCC33}" srcOrd="0" destOrd="0" parTransId="{F1BDFF15-94DF-4A08-BDD3-3F8A11CD7DF6}" sibTransId="{4838A1A1-D7FF-4BDA-990F-2A58A77A0D31}"/>
    <dgm:cxn modelId="{77F7D06F-34A6-47EE-99C2-88BD80EEB486}" type="presOf" srcId="{CAE6DC67-E4EE-4F8C-B983-C6EC50A2FF55}" destId="{9699501A-86BC-4C14-881A-223B3713C371}" srcOrd="0" destOrd="0" presId="urn:microsoft.com/office/officeart/2005/8/layout/hierarchy6"/>
    <dgm:cxn modelId="{B9DC8471-F418-4A18-8722-604F5BA27D19}" type="presOf" srcId="{4A6FE9E4-65DD-4240-BC21-5C63D7B01509}" destId="{907B1EED-DA6F-41DA-AC51-E3492545C4FB}" srcOrd="0" destOrd="0" presId="urn:microsoft.com/office/officeart/2005/8/layout/hierarchy6"/>
    <dgm:cxn modelId="{6DBC3A52-EF34-4035-8221-E87004172144}" type="presOf" srcId="{E7037EF5-00DA-490B-B077-FA73FF999003}" destId="{8415ECC5-A56D-4020-AA34-AE19EC0EB7C7}" srcOrd="0" destOrd="0" presId="urn:microsoft.com/office/officeart/2005/8/layout/hierarchy6"/>
    <dgm:cxn modelId="{395F5D52-F33B-4999-976F-8F82808093C2}" type="presOf" srcId="{44223138-AD16-41F7-8D68-2029C5BA0978}" destId="{2B097604-D9E4-4B34-A559-A8860A09F837}" srcOrd="0" destOrd="0" presId="urn:microsoft.com/office/officeart/2005/8/layout/hierarchy6"/>
    <dgm:cxn modelId="{CD70FD53-F97C-4A38-A738-9D7AB58D34E0}" type="presOf" srcId="{D5AD720D-17A1-43DF-9A81-9DE49B29FD4F}" destId="{C3BABF8E-24BA-4A10-BB74-7C5734093C09}" srcOrd="0" destOrd="0" presId="urn:microsoft.com/office/officeart/2005/8/layout/hierarchy6"/>
    <dgm:cxn modelId="{B6563F55-1A57-4D55-996F-52811881324B}" type="presOf" srcId="{77A074C3-5183-47FE-8AA1-051076952260}" destId="{714FEF53-9947-411E-8C16-D41D1816031C}" srcOrd="0" destOrd="0" presId="urn:microsoft.com/office/officeart/2005/8/layout/hierarchy6"/>
    <dgm:cxn modelId="{5B112457-0FA2-4C82-9528-624D15909D7A}" type="presOf" srcId="{CBB60088-7CD6-4B86-92A3-E20F69200220}" destId="{0710B48B-F8BC-4682-A530-AD56A2CFBF35}" srcOrd="1" destOrd="0" presId="urn:microsoft.com/office/officeart/2005/8/layout/hierarchy6"/>
    <dgm:cxn modelId="{89AAB779-FE0D-4812-BC92-86AEAB04F494}" srcId="{63D1DB3B-1493-4D91-9181-847DDAC0D590}" destId="{095908E9-0268-4010-9D75-49B8D3A9CD19}" srcOrd="0" destOrd="0" parTransId="{77A074C3-5183-47FE-8AA1-051076952260}" sibTransId="{63C22BBF-E866-4668-9347-A738F3892D86}"/>
    <dgm:cxn modelId="{060BD87F-5451-49A2-A678-CFEF4CFE992F}" type="presOf" srcId="{76A3303E-21D3-45A3-83F7-DCA4D6D96F37}" destId="{63C4F715-CAAE-4D34-82BF-38AB961AC7B2}" srcOrd="0" destOrd="0" presId="urn:microsoft.com/office/officeart/2005/8/layout/hierarchy6"/>
    <dgm:cxn modelId="{5C051B80-73A5-43B3-82F9-876CC09C8F39}" type="presOf" srcId="{C0C47372-166A-4B83-A619-D007B081F077}" destId="{05369F56-F96B-4CA1-BC9D-4442F46ACDC2}" srcOrd="0" destOrd="0" presId="urn:microsoft.com/office/officeart/2005/8/layout/hierarchy6"/>
    <dgm:cxn modelId="{5B8EC683-E96F-4669-A425-7E706E5BA02A}" type="presOf" srcId="{EAE9AA73-270F-45A8-85C5-8F937C874566}" destId="{A223C645-665D-4792-B564-838C94D6BDB7}" srcOrd="0" destOrd="0" presId="urn:microsoft.com/office/officeart/2005/8/layout/hierarchy6"/>
    <dgm:cxn modelId="{3E528085-3640-4A4E-80F4-CD061C7448EE}" srcId="{095908E9-0268-4010-9D75-49B8D3A9CD19}" destId="{FAAED066-7CFB-48AC-AEB4-1BD41010369D}" srcOrd="4" destOrd="0" parTransId="{C3132121-FD90-4490-9CA7-7B024C9DBD00}" sibTransId="{F1A6AA18-37F5-42B8-9DDD-99C251E0B9EA}"/>
    <dgm:cxn modelId="{8031098D-C9DF-45E4-ABA7-9B973E3BBE57}" srcId="{983E1ABB-58DC-452C-A540-1B9B1EB66D48}" destId="{1935BD68-7BA8-4794-AA6B-107DA15AC285}" srcOrd="0" destOrd="0" parTransId="{4C76D65A-8DA1-42BD-96F0-51DB3E3DCACC}" sibTransId="{E0EB17B8-5F64-4650-A6E3-02ADEBDEEC71}"/>
    <dgm:cxn modelId="{7D41AE8E-42B4-42B5-964C-AB22423D38CD}" type="presOf" srcId="{C3132121-FD90-4490-9CA7-7B024C9DBD00}" destId="{3BE64E34-E8A1-4A02-B70E-8E58CC96232E}" srcOrd="0" destOrd="0" presId="urn:microsoft.com/office/officeart/2005/8/layout/hierarchy6"/>
    <dgm:cxn modelId="{9A892F93-5F35-41C3-8871-312F5AC4C8F7}" srcId="{26EB1553-C911-46C3-99EB-08C7DCF27DD1}" destId="{4A6FE9E4-65DD-4240-BC21-5C63D7B01509}" srcOrd="1" destOrd="0" parTransId="{7E0151E3-D80B-4ED8-AAC1-CF005876C6AD}" sibTransId="{CBB8CA3B-6E14-4689-8A55-86CA22A5B4B0}"/>
    <dgm:cxn modelId="{AB690D97-E08D-47DD-9D66-EA66AEC90B72}" srcId="{EAE9AA73-270F-45A8-85C5-8F937C874566}" destId="{983E1ABB-58DC-452C-A540-1B9B1EB66D48}" srcOrd="1" destOrd="0" parTransId="{E7037EF5-00DA-490B-B077-FA73FF999003}" sibTransId="{860E8684-12FC-4CBE-9E56-9631FF16021C}"/>
    <dgm:cxn modelId="{221B94AB-9006-42F6-8BC4-9BADEC4B2CF9}" type="presOf" srcId="{983E1ABB-58DC-452C-A540-1B9B1EB66D48}" destId="{9F448684-B22F-452A-A84C-1B2ABE965AAC}" srcOrd="0" destOrd="0" presId="urn:microsoft.com/office/officeart/2005/8/layout/hierarchy6"/>
    <dgm:cxn modelId="{FBE9A0B1-BCBF-425A-A4E1-47E25C2709E4}" srcId="{4A6FE9E4-65DD-4240-BC21-5C63D7B01509}" destId="{2446B3E7-4DC0-4551-AB71-9CD223A3A6FC}" srcOrd="0" destOrd="0" parTransId="{092C3E33-1A57-4979-8C39-DFF2108ABAD2}" sibTransId="{35A191A0-FCD4-4B0A-8535-79AA1BD0268E}"/>
    <dgm:cxn modelId="{D2258FB4-8708-4DFB-8C4C-A92A7AFD54C1}" type="presOf" srcId="{39A1EC12-7790-453C-AD95-07D1615CCC33}" destId="{CF2BD999-47A1-4476-AEA7-A3D1FA0685C4}" srcOrd="0" destOrd="0" presId="urn:microsoft.com/office/officeart/2005/8/layout/hierarchy6"/>
    <dgm:cxn modelId="{62A010B6-198E-4997-9386-3D3903E3378D}" type="presOf" srcId="{7E0151E3-D80B-4ED8-AAC1-CF005876C6AD}" destId="{7075F768-78D4-4A30-91AD-E28D24A7B1FC}" srcOrd="0" destOrd="0" presId="urn:microsoft.com/office/officeart/2005/8/layout/hierarchy6"/>
    <dgm:cxn modelId="{4877F8BA-EA35-4552-8F86-29DC928A6EDD}" type="presOf" srcId="{F44F4ED1-4A8A-489F-B5FE-B51440265E63}" destId="{1A03938E-E4B0-416C-A91E-A1335D10FEAE}" srcOrd="0" destOrd="0" presId="urn:microsoft.com/office/officeart/2005/8/layout/hierarchy6"/>
    <dgm:cxn modelId="{31C5A5BC-41B4-4381-8A83-3DF6AC657B4D}" type="presOf" srcId="{4C76D65A-8DA1-42BD-96F0-51DB3E3DCACC}" destId="{82393D1E-EFD8-4DC2-BFB4-5260F331B9E3}" srcOrd="0" destOrd="0" presId="urn:microsoft.com/office/officeart/2005/8/layout/hierarchy6"/>
    <dgm:cxn modelId="{8D6CD2BE-7894-4B18-AE4B-DCC2D27A0740}" type="presOf" srcId="{FD160A47-D3E6-4B4B-836D-74779AD14928}" destId="{847BE7EC-000E-4F50-A8E9-05A30F011590}" srcOrd="0" destOrd="0" presId="urn:microsoft.com/office/officeart/2005/8/layout/hierarchy6"/>
    <dgm:cxn modelId="{56810FC8-9A91-457D-B7F7-2FC0D307150A}" srcId="{095908E9-0268-4010-9D75-49B8D3A9CD19}" destId="{FD160A47-D3E6-4B4B-836D-74779AD14928}" srcOrd="0" destOrd="0" parTransId="{573126AD-AD5A-47D4-80E6-4CC12A31BB33}" sibTransId="{C9C92FDD-CE02-42FA-BBD9-0D6A18B45804}"/>
    <dgm:cxn modelId="{C62174CD-9470-4B0F-AA0B-CEB2CFB28196}" type="presOf" srcId="{26EB1553-C911-46C3-99EB-08C7DCF27DD1}" destId="{146A270A-F1BC-4A0A-8441-6AFB1CF44402}" srcOrd="0" destOrd="0" presId="urn:microsoft.com/office/officeart/2005/8/layout/hierarchy6"/>
    <dgm:cxn modelId="{83CFC2D7-0483-4736-91B8-2E831BBA19D2}" type="presOf" srcId="{A46F342E-0394-4836-9873-7CC46DBC8E7F}" destId="{27B92A5A-61BE-4F9D-8E4C-896B701B76CE}" srcOrd="0" destOrd="0" presId="urn:microsoft.com/office/officeart/2005/8/layout/hierarchy6"/>
    <dgm:cxn modelId="{673BD4D8-CD20-4837-AAB1-C7BE579AE707}" type="presOf" srcId="{D4F6B3B3-2C3B-4797-9655-D9BFAF91BBDA}" destId="{3A4CDFE5-7E43-43D5-9D3A-2BE23EA1E32C}" srcOrd="0" destOrd="0" presId="urn:microsoft.com/office/officeart/2005/8/layout/hierarchy6"/>
    <dgm:cxn modelId="{17BF22DF-EDE0-4F1B-B119-155523C415C2}" srcId="{095908E9-0268-4010-9D75-49B8D3A9CD19}" destId="{76A3303E-21D3-45A3-83F7-DCA4D6D96F37}" srcOrd="1" destOrd="0" parTransId="{7DCD98A3-C4F3-4BBC-BC66-2E7E13235E86}" sibTransId="{17926530-270F-4F3F-9DA9-661BA2448D40}"/>
    <dgm:cxn modelId="{C603C3E0-32F1-47F7-BE87-45640C0CF2AD}" type="presOf" srcId="{2446B3E7-4DC0-4551-AB71-9CD223A3A6FC}" destId="{A418488B-2053-490D-A830-54B5D88CAD4A}" srcOrd="0" destOrd="0" presId="urn:microsoft.com/office/officeart/2005/8/layout/hierarchy6"/>
    <dgm:cxn modelId="{811A9EE1-A73E-4778-9B27-1A0FCEC9724F}" srcId="{40E3416C-DFF5-4777-A519-FA337CD2FA09}" destId="{D4F6B3B3-2C3B-4797-9655-D9BFAF91BBDA}" srcOrd="1" destOrd="0" parTransId="{E7CB26B3-2770-402C-B7E9-4E48AB1BF7D6}" sibTransId="{63927731-8C43-44AE-B471-6502A30783B6}"/>
    <dgm:cxn modelId="{39E245E4-170F-4DF5-8B1E-C191545225DC}" type="presOf" srcId="{D4F6B3B3-2C3B-4797-9655-D9BFAF91BBDA}" destId="{B3755C76-7213-42F7-B137-494B738D0768}" srcOrd="1" destOrd="0" presId="urn:microsoft.com/office/officeart/2005/8/layout/hierarchy6"/>
    <dgm:cxn modelId="{4EC0ADE6-F344-444C-8FCC-B798B8B62E74}" srcId="{26EB1553-C911-46C3-99EB-08C7DCF27DD1}" destId="{F44F4ED1-4A8A-489F-B5FE-B51440265E63}" srcOrd="0" destOrd="0" parTransId="{8F6111FB-C020-48E9-9793-7D27345B7946}" sibTransId="{034EFB12-111E-42F0-9D89-3659649AE7AE}"/>
    <dgm:cxn modelId="{4D255CED-D6E8-4BDC-9903-F903C4A1C7F6}" type="presOf" srcId="{7DCD98A3-C4F3-4BBC-BC66-2E7E13235E86}" destId="{7C2E8D82-369E-4F06-A549-7A9896B98E54}" srcOrd="0" destOrd="0" presId="urn:microsoft.com/office/officeart/2005/8/layout/hierarchy6"/>
    <dgm:cxn modelId="{228751EE-5971-403D-985C-C8D572C39968}" srcId="{A46F342E-0394-4836-9873-7CC46DBC8E7F}" destId="{63D1DB3B-1493-4D91-9181-847DDAC0D590}" srcOrd="1" destOrd="0" parTransId="{C92A8086-2E4E-4B25-BB0F-9CB0B10C628D}" sibTransId="{7FA8E4B9-C36F-4363-8E7F-A2921BADA0EF}"/>
    <dgm:cxn modelId="{37E1D8EF-38E1-41B7-833A-6A557043D24F}" type="presOf" srcId="{8F6111FB-C020-48E9-9793-7D27345B7946}" destId="{7BFD8137-64D1-4631-A98D-F216653F2D69}" srcOrd="0" destOrd="0" presId="urn:microsoft.com/office/officeart/2005/8/layout/hierarchy6"/>
    <dgm:cxn modelId="{FD092BF0-8B07-4F07-98FD-7A1E470C29E4}" srcId="{39A1EC12-7790-453C-AD95-07D1615CCC33}" destId="{EAE9AA73-270F-45A8-85C5-8F937C874566}" srcOrd="0" destOrd="0" parTransId="{5002F894-1DC7-4B8C-915D-0E470798EAF3}" sibTransId="{0946F784-5503-479F-8469-328EB819D5B3}"/>
    <dgm:cxn modelId="{1C7C18F6-C803-4750-90C2-90CBF10931A0}" type="presOf" srcId="{095908E9-0268-4010-9D75-49B8D3A9CD19}" destId="{F84BAA33-BA87-4D7B-A9FB-375D4CF79CCD}" srcOrd="0" destOrd="0" presId="urn:microsoft.com/office/officeart/2005/8/layout/hierarchy6"/>
    <dgm:cxn modelId="{A15851F7-78AA-4B0D-BC68-21850E9478F5}" type="presOf" srcId="{2B70A81B-7142-4C80-90E8-013BD3295DE3}" destId="{988F615E-18CB-469D-89E2-5C9532540065}" srcOrd="0" destOrd="0" presId="urn:microsoft.com/office/officeart/2005/8/layout/hierarchy6"/>
    <dgm:cxn modelId="{0ADE84FA-E044-4DBE-8451-DFBB57657151}" type="presOf" srcId="{092C3E33-1A57-4979-8C39-DFF2108ABAD2}" destId="{043097BA-8EF0-48A1-ABB8-46BBA0C62F06}" srcOrd="0" destOrd="0" presId="urn:microsoft.com/office/officeart/2005/8/layout/hierarchy6"/>
    <dgm:cxn modelId="{4EB7C482-3FF5-41FE-8600-FA0A482D03CF}" type="presParOf" srcId="{00D59948-3E83-4DC3-A69A-BA26E457E3C8}" destId="{607F3463-F5D9-42A1-BA16-17E0236A1D56}" srcOrd="0" destOrd="0" presId="urn:microsoft.com/office/officeart/2005/8/layout/hierarchy6"/>
    <dgm:cxn modelId="{1443FC56-C13B-4A61-B0FF-003E2A4E4D1F}" type="presParOf" srcId="{607F3463-F5D9-42A1-BA16-17E0236A1D56}" destId="{5B5CD71B-01C5-4D3D-82AB-54438E5CA2FA}" srcOrd="0" destOrd="0" presId="urn:microsoft.com/office/officeart/2005/8/layout/hierarchy6"/>
    <dgm:cxn modelId="{44CD4615-767F-47E5-BC5E-0766D4934B0B}" type="presParOf" srcId="{607F3463-F5D9-42A1-BA16-17E0236A1D56}" destId="{E25B0028-0B94-4155-90FB-D1BE8C916EA1}" srcOrd="1" destOrd="0" presId="urn:microsoft.com/office/officeart/2005/8/layout/hierarchy6"/>
    <dgm:cxn modelId="{CB07797C-FD11-40F7-A71B-05BA7C98E964}" type="presParOf" srcId="{E25B0028-0B94-4155-90FB-D1BE8C916EA1}" destId="{5867435D-0E27-4F63-A500-2528171E4568}" srcOrd="0" destOrd="0" presId="urn:microsoft.com/office/officeart/2005/8/layout/hierarchy6"/>
    <dgm:cxn modelId="{1AF5253B-B3F1-4936-9F2E-9EBEED04EB9E}" type="presParOf" srcId="{5867435D-0E27-4F63-A500-2528171E4568}" destId="{C3BABF8E-24BA-4A10-BB74-7C5734093C09}" srcOrd="0" destOrd="0" presId="urn:microsoft.com/office/officeart/2005/8/layout/hierarchy6"/>
    <dgm:cxn modelId="{C2BE48B9-56BD-4B56-969A-CCB002E73633}" type="presParOf" srcId="{5867435D-0E27-4F63-A500-2528171E4568}" destId="{609E3536-6306-4378-A97A-3DCF1544E7D6}" srcOrd="1" destOrd="0" presId="urn:microsoft.com/office/officeart/2005/8/layout/hierarchy6"/>
    <dgm:cxn modelId="{EF477B1D-F1C8-4248-87B6-C0E36076B1FA}" type="presParOf" srcId="{609E3536-6306-4378-A97A-3DCF1544E7D6}" destId="{2B097604-D9E4-4B34-A559-A8860A09F837}" srcOrd="0" destOrd="0" presId="urn:microsoft.com/office/officeart/2005/8/layout/hierarchy6"/>
    <dgm:cxn modelId="{50CF8981-1603-44FD-97F9-00FA169429F7}" type="presParOf" srcId="{609E3536-6306-4378-A97A-3DCF1544E7D6}" destId="{329A9C6E-26D3-4E5B-926E-65289A13D4A3}" srcOrd="1" destOrd="0" presId="urn:microsoft.com/office/officeart/2005/8/layout/hierarchy6"/>
    <dgm:cxn modelId="{DF52097A-A8B0-4431-9716-55D96CAC89FC}" type="presParOf" srcId="{329A9C6E-26D3-4E5B-926E-65289A13D4A3}" destId="{146A270A-F1BC-4A0A-8441-6AFB1CF44402}" srcOrd="0" destOrd="0" presId="urn:microsoft.com/office/officeart/2005/8/layout/hierarchy6"/>
    <dgm:cxn modelId="{B773D3A9-C613-43DD-A198-1B319C9CC407}" type="presParOf" srcId="{329A9C6E-26D3-4E5B-926E-65289A13D4A3}" destId="{FD1A2D5C-F1E7-41BB-9F85-202D596A10F2}" srcOrd="1" destOrd="0" presId="urn:microsoft.com/office/officeart/2005/8/layout/hierarchy6"/>
    <dgm:cxn modelId="{4F6A60E9-E02B-4146-A1BD-666ADE6EB10D}" type="presParOf" srcId="{FD1A2D5C-F1E7-41BB-9F85-202D596A10F2}" destId="{7BFD8137-64D1-4631-A98D-F216653F2D69}" srcOrd="0" destOrd="0" presId="urn:microsoft.com/office/officeart/2005/8/layout/hierarchy6"/>
    <dgm:cxn modelId="{5092B165-EE48-49ED-8335-53F180851822}" type="presParOf" srcId="{FD1A2D5C-F1E7-41BB-9F85-202D596A10F2}" destId="{49AB2BA2-B535-48FA-ACAF-98A8FFC8F2DF}" srcOrd="1" destOrd="0" presId="urn:microsoft.com/office/officeart/2005/8/layout/hierarchy6"/>
    <dgm:cxn modelId="{D85FDB98-FE72-480F-AAE5-F1A813D984B8}" type="presParOf" srcId="{49AB2BA2-B535-48FA-ACAF-98A8FFC8F2DF}" destId="{1A03938E-E4B0-416C-A91E-A1335D10FEAE}" srcOrd="0" destOrd="0" presId="urn:microsoft.com/office/officeart/2005/8/layout/hierarchy6"/>
    <dgm:cxn modelId="{B6834ADC-F71A-438E-AEAA-4C21D176D78E}" type="presParOf" srcId="{49AB2BA2-B535-48FA-ACAF-98A8FFC8F2DF}" destId="{0FB73683-71EC-4B6D-981A-13E044C2A119}" srcOrd="1" destOrd="0" presId="urn:microsoft.com/office/officeart/2005/8/layout/hierarchy6"/>
    <dgm:cxn modelId="{9A122334-5AF4-44D1-8E04-D1D739DB8FE0}" type="presParOf" srcId="{FD1A2D5C-F1E7-41BB-9F85-202D596A10F2}" destId="{7075F768-78D4-4A30-91AD-E28D24A7B1FC}" srcOrd="2" destOrd="0" presId="urn:microsoft.com/office/officeart/2005/8/layout/hierarchy6"/>
    <dgm:cxn modelId="{862EED89-709D-437E-9B10-D38814006CA2}" type="presParOf" srcId="{FD1A2D5C-F1E7-41BB-9F85-202D596A10F2}" destId="{3DD178F8-5EAB-4D85-A67F-44816C4783AE}" srcOrd="3" destOrd="0" presId="urn:microsoft.com/office/officeart/2005/8/layout/hierarchy6"/>
    <dgm:cxn modelId="{30306663-94F3-465B-A065-B3A967C6A353}" type="presParOf" srcId="{3DD178F8-5EAB-4D85-A67F-44816C4783AE}" destId="{907B1EED-DA6F-41DA-AC51-E3492545C4FB}" srcOrd="0" destOrd="0" presId="urn:microsoft.com/office/officeart/2005/8/layout/hierarchy6"/>
    <dgm:cxn modelId="{91AE649D-0255-4DF4-8235-E01A9253AC1C}" type="presParOf" srcId="{3DD178F8-5EAB-4D85-A67F-44816C4783AE}" destId="{675BB0F4-5E3B-4D80-ABE5-3AB19CA53BEE}" srcOrd="1" destOrd="0" presId="urn:microsoft.com/office/officeart/2005/8/layout/hierarchy6"/>
    <dgm:cxn modelId="{B315485D-5E43-45E9-B79C-48EACB4ACD3F}" type="presParOf" srcId="{675BB0F4-5E3B-4D80-ABE5-3AB19CA53BEE}" destId="{043097BA-8EF0-48A1-ABB8-46BBA0C62F06}" srcOrd="0" destOrd="0" presId="urn:microsoft.com/office/officeart/2005/8/layout/hierarchy6"/>
    <dgm:cxn modelId="{A16BB5C9-16E9-4982-9FBC-E1CF945B4420}" type="presParOf" srcId="{675BB0F4-5E3B-4D80-ABE5-3AB19CA53BEE}" destId="{A7580DA2-D109-4956-83D7-3D099170B044}" srcOrd="1" destOrd="0" presId="urn:microsoft.com/office/officeart/2005/8/layout/hierarchy6"/>
    <dgm:cxn modelId="{C52F271B-6BFC-42EE-8834-0CC05BEC96EA}" type="presParOf" srcId="{A7580DA2-D109-4956-83D7-3D099170B044}" destId="{A418488B-2053-490D-A830-54B5D88CAD4A}" srcOrd="0" destOrd="0" presId="urn:microsoft.com/office/officeart/2005/8/layout/hierarchy6"/>
    <dgm:cxn modelId="{BD1C3779-6ECF-4D0F-94F0-2885EEFB4821}" type="presParOf" srcId="{A7580DA2-D109-4956-83D7-3D099170B044}" destId="{D43871F5-6C58-4E77-9D30-67D9E3D8E2AE}" srcOrd="1" destOrd="0" presId="urn:microsoft.com/office/officeart/2005/8/layout/hierarchy6"/>
    <dgm:cxn modelId="{831BBC96-1DEC-4AD0-BF6F-7ACBA0E660C3}" type="presParOf" srcId="{D43871F5-6C58-4E77-9D30-67D9E3D8E2AE}" destId="{4BD9A106-0119-4231-B1D1-A2968B3E3205}" srcOrd="0" destOrd="0" presId="urn:microsoft.com/office/officeart/2005/8/layout/hierarchy6"/>
    <dgm:cxn modelId="{5DC31A32-3C77-4EF0-94AA-4AD5A6AE0728}" type="presParOf" srcId="{D43871F5-6C58-4E77-9D30-67D9E3D8E2AE}" destId="{5E149892-ABC2-401C-AF67-FCA83E6EEDBA}" srcOrd="1" destOrd="0" presId="urn:microsoft.com/office/officeart/2005/8/layout/hierarchy6"/>
    <dgm:cxn modelId="{D2C7838B-8221-4542-A363-F20CFB052B3A}" type="presParOf" srcId="{5E149892-ABC2-401C-AF67-FCA83E6EEDBA}" destId="{CF2BD999-47A1-4476-AEA7-A3D1FA0685C4}" srcOrd="0" destOrd="0" presId="urn:microsoft.com/office/officeart/2005/8/layout/hierarchy6"/>
    <dgm:cxn modelId="{B4CEA67A-E6DE-4D35-AE45-A7F0575CB22E}" type="presParOf" srcId="{5E149892-ABC2-401C-AF67-FCA83E6EEDBA}" destId="{5680C7BE-BF7D-4CF9-8312-2601BE1BE3B2}" srcOrd="1" destOrd="0" presId="urn:microsoft.com/office/officeart/2005/8/layout/hierarchy6"/>
    <dgm:cxn modelId="{D483112A-5D70-48A7-A6E7-32018033A3A0}" type="presParOf" srcId="{5680C7BE-BF7D-4CF9-8312-2601BE1BE3B2}" destId="{54CA3696-25B2-4F1F-B630-7A1E9EA27374}" srcOrd="0" destOrd="0" presId="urn:microsoft.com/office/officeart/2005/8/layout/hierarchy6"/>
    <dgm:cxn modelId="{191E64FF-AF2A-4039-8F14-83F17838E5DB}" type="presParOf" srcId="{5680C7BE-BF7D-4CF9-8312-2601BE1BE3B2}" destId="{1EF6343D-9B2C-401C-9921-C1F4D3CF4D51}" srcOrd="1" destOrd="0" presId="urn:microsoft.com/office/officeart/2005/8/layout/hierarchy6"/>
    <dgm:cxn modelId="{C51D63C2-1DF2-4EB8-8EE7-53118216FB07}" type="presParOf" srcId="{1EF6343D-9B2C-401C-9921-C1F4D3CF4D51}" destId="{A223C645-665D-4792-B564-838C94D6BDB7}" srcOrd="0" destOrd="0" presId="urn:microsoft.com/office/officeart/2005/8/layout/hierarchy6"/>
    <dgm:cxn modelId="{B2B1B9C9-3A95-4BED-9840-15961BC11814}" type="presParOf" srcId="{1EF6343D-9B2C-401C-9921-C1F4D3CF4D51}" destId="{D67E10C8-ABDC-4A6D-9C1B-9BED1EC3642B}" srcOrd="1" destOrd="0" presId="urn:microsoft.com/office/officeart/2005/8/layout/hierarchy6"/>
    <dgm:cxn modelId="{C3FD33D1-BFF6-4940-B15A-6EEF677FF6DB}" type="presParOf" srcId="{D67E10C8-ABDC-4A6D-9C1B-9BED1EC3642B}" destId="{1592D251-02FD-4394-9B41-00D14ACE3658}" srcOrd="0" destOrd="0" presId="urn:microsoft.com/office/officeart/2005/8/layout/hierarchy6"/>
    <dgm:cxn modelId="{49CAAA93-6378-4A0F-A70F-E59C7EF9221A}" type="presParOf" srcId="{D67E10C8-ABDC-4A6D-9C1B-9BED1EC3642B}" destId="{24B0EC93-2783-4AB8-886A-BD56FAE1A8FB}" srcOrd="1" destOrd="0" presId="urn:microsoft.com/office/officeart/2005/8/layout/hierarchy6"/>
    <dgm:cxn modelId="{A2944B63-DF77-44D5-A929-0486F9955278}" type="presParOf" srcId="{24B0EC93-2783-4AB8-886A-BD56FAE1A8FB}" destId="{27B92A5A-61BE-4F9D-8E4C-896B701B76CE}" srcOrd="0" destOrd="0" presId="urn:microsoft.com/office/officeart/2005/8/layout/hierarchy6"/>
    <dgm:cxn modelId="{9DA0CAA8-CE36-4E81-9D7C-4BC21BA08796}" type="presParOf" srcId="{24B0EC93-2783-4AB8-886A-BD56FAE1A8FB}" destId="{D519B523-E24B-4B3D-8E6D-742240E5AB11}" srcOrd="1" destOrd="0" presId="urn:microsoft.com/office/officeart/2005/8/layout/hierarchy6"/>
    <dgm:cxn modelId="{8940CD54-97AF-4B71-A297-A4D81F854EBB}" type="presParOf" srcId="{D519B523-E24B-4B3D-8E6D-742240E5AB11}" destId="{E3C82309-E13F-4313-8402-2487C63AFBAB}" srcOrd="0" destOrd="0" presId="urn:microsoft.com/office/officeart/2005/8/layout/hierarchy6"/>
    <dgm:cxn modelId="{127E856A-6FD2-4604-9C2B-D1B6AA159B66}" type="presParOf" srcId="{D519B523-E24B-4B3D-8E6D-742240E5AB11}" destId="{BBC90BF8-5287-4800-AF3B-24F66A6488F4}" srcOrd="1" destOrd="0" presId="urn:microsoft.com/office/officeart/2005/8/layout/hierarchy6"/>
    <dgm:cxn modelId="{4F2E4EF5-E646-4D5F-BCDD-20E77CCF7562}" type="presParOf" srcId="{BBC90BF8-5287-4800-AF3B-24F66A6488F4}" destId="{9699501A-86BC-4C14-881A-223B3713C371}" srcOrd="0" destOrd="0" presId="urn:microsoft.com/office/officeart/2005/8/layout/hierarchy6"/>
    <dgm:cxn modelId="{87FB3826-5C4C-4A5B-A0BB-30E9BE297D81}" type="presParOf" srcId="{BBC90BF8-5287-4800-AF3B-24F66A6488F4}" destId="{46D17F47-30DC-4A36-901B-585751EE0C3F}" srcOrd="1" destOrd="0" presId="urn:microsoft.com/office/officeart/2005/8/layout/hierarchy6"/>
    <dgm:cxn modelId="{3571D4C0-81FD-4F2D-A468-488EF82A8A82}" type="presParOf" srcId="{D519B523-E24B-4B3D-8E6D-742240E5AB11}" destId="{400D374A-62E8-4C57-942D-46C7526F62DB}" srcOrd="2" destOrd="0" presId="urn:microsoft.com/office/officeart/2005/8/layout/hierarchy6"/>
    <dgm:cxn modelId="{509B878C-BA8F-40F3-B65C-6B8B140A90BE}" type="presParOf" srcId="{D519B523-E24B-4B3D-8E6D-742240E5AB11}" destId="{966AB76F-8D07-4235-8FC9-F51F6658B216}" srcOrd="3" destOrd="0" presId="urn:microsoft.com/office/officeart/2005/8/layout/hierarchy6"/>
    <dgm:cxn modelId="{879CD587-4B8D-4500-9064-4A7A2C6B9209}" type="presParOf" srcId="{966AB76F-8D07-4235-8FC9-F51F6658B216}" destId="{F99B63F0-B956-4235-8E29-BE85DAC34A35}" srcOrd="0" destOrd="0" presId="urn:microsoft.com/office/officeart/2005/8/layout/hierarchy6"/>
    <dgm:cxn modelId="{CE301525-EF13-4821-A89D-33007DAB7340}" type="presParOf" srcId="{966AB76F-8D07-4235-8FC9-F51F6658B216}" destId="{690A9A72-DFBE-4BC9-A548-F47B96C2094C}" srcOrd="1" destOrd="0" presId="urn:microsoft.com/office/officeart/2005/8/layout/hierarchy6"/>
    <dgm:cxn modelId="{69A81DAD-BE59-4C18-B859-A41A5983E0DA}" type="presParOf" srcId="{690A9A72-DFBE-4BC9-A548-F47B96C2094C}" destId="{714FEF53-9947-411E-8C16-D41D1816031C}" srcOrd="0" destOrd="0" presId="urn:microsoft.com/office/officeart/2005/8/layout/hierarchy6"/>
    <dgm:cxn modelId="{03AFFFA7-95F6-49CD-8C82-3874FA71FCA8}" type="presParOf" srcId="{690A9A72-DFBE-4BC9-A548-F47B96C2094C}" destId="{9048D738-1391-4C19-AB37-07BDDAFC0DEE}" srcOrd="1" destOrd="0" presId="urn:microsoft.com/office/officeart/2005/8/layout/hierarchy6"/>
    <dgm:cxn modelId="{57328437-EEF9-4FCB-AB75-41FAE77E9B39}" type="presParOf" srcId="{9048D738-1391-4C19-AB37-07BDDAFC0DEE}" destId="{F84BAA33-BA87-4D7B-A9FB-375D4CF79CCD}" srcOrd="0" destOrd="0" presId="urn:microsoft.com/office/officeart/2005/8/layout/hierarchy6"/>
    <dgm:cxn modelId="{52920C3A-468C-420C-9456-2E2C194F35B3}" type="presParOf" srcId="{9048D738-1391-4C19-AB37-07BDDAFC0DEE}" destId="{A31D6E27-277A-49C5-82BE-EFA03F243539}" srcOrd="1" destOrd="0" presId="urn:microsoft.com/office/officeart/2005/8/layout/hierarchy6"/>
    <dgm:cxn modelId="{DFB306B4-6F80-4446-81D2-37C345049380}" type="presParOf" srcId="{A31D6E27-277A-49C5-82BE-EFA03F243539}" destId="{D04B7077-A401-4495-BB40-9544E19B6296}" srcOrd="0" destOrd="0" presId="urn:microsoft.com/office/officeart/2005/8/layout/hierarchy6"/>
    <dgm:cxn modelId="{FD348234-4C72-4B83-A51C-C633C6FA9918}" type="presParOf" srcId="{A31D6E27-277A-49C5-82BE-EFA03F243539}" destId="{0EB59C5E-45F8-4B28-B701-BA8B568C914C}" srcOrd="1" destOrd="0" presId="urn:microsoft.com/office/officeart/2005/8/layout/hierarchy6"/>
    <dgm:cxn modelId="{65698981-D0DF-4A4A-9E30-0557E9E72020}" type="presParOf" srcId="{0EB59C5E-45F8-4B28-B701-BA8B568C914C}" destId="{847BE7EC-000E-4F50-A8E9-05A30F011590}" srcOrd="0" destOrd="0" presId="urn:microsoft.com/office/officeart/2005/8/layout/hierarchy6"/>
    <dgm:cxn modelId="{DBF60DB1-CF74-489C-90B2-7711071A5C65}" type="presParOf" srcId="{0EB59C5E-45F8-4B28-B701-BA8B568C914C}" destId="{92C277C0-7753-478A-954C-8D706DF05B2B}" srcOrd="1" destOrd="0" presId="urn:microsoft.com/office/officeart/2005/8/layout/hierarchy6"/>
    <dgm:cxn modelId="{C0D1171C-8CA5-48F4-B672-907CC5CB5B03}" type="presParOf" srcId="{A31D6E27-277A-49C5-82BE-EFA03F243539}" destId="{7C2E8D82-369E-4F06-A549-7A9896B98E54}" srcOrd="2" destOrd="0" presId="urn:microsoft.com/office/officeart/2005/8/layout/hierarchy6"/>
    <dgm:cxn modelId="{0581E3AF-B218-4711-A913-59E36757CD81}" type="presParOf" srcId="{A31D6E27-277A-49C5-82BE-EFA03F243539}" destId="{24C5C71B-6BCC-46B9-83AF-BECDE6DA2534}" srcOrd="3" destOrd="0" presId="urn:microsoft.com/office/officeart/2005/8/layout/hierarchy6"/>
    <dgm:cxn modelId="{C241390D-0971-4337-867B-2D94D44688B6}" type="presParOf" srcId="{24C5C71B-6BCC-46B9-83AF-BECDE6DA2534}" destId="{63C4F715-CAAE-4D34-82BF-38AB961AC7B2}" srcOrd="0" destOrd="0" presId="urn:microsoft.com/office/officeart/2005/8/layout/hierarchy6"/>
    <dgm:cxn modelId="{F0053E6E-2503-4CBE-87A4-EB3DF6CA7732}" type="presParOf" srcId="{24C5C71B-6BCC-46B9-83AF-BECDE6DA2534}" destId="{E78D97F1-ABA3-45AC-BF3E-F6D285C0AB19}" srcOrd="1" destOrd="0" presId="urn:microsoft.com/office/officeart/2005/8/layout/hierarchy6"/>
    <dgm:cxn modelId="{56DAB5D3-B3AC-46D4-BED6-CEA342E40002}" type="presParOf" srcId="{A31D6E27-277A-49C5-82BE-EFA03F243539}" destId="{94AEEB99-306E-47BF-A138-68E197BF31E1}" srcOrd="4" destOrd="0" presId="urn:microsoft.com/office/officeart/2005/8/layout/hierarchy6"/>
    <dgm:cxn modelId="{A3983B25-F6BD-4B63-ABB1-80391CD4EA99}" type="presParOf" srcId="{A31D6E27-277A-49C5-82BE-EFA03F243539}" destId="{CBAA906D-5F24-4449-8D1D-54BD2D16B317}" srcOrd="5" destOrd="0" presId="urn:microsoft.com/office/officeart/2005/8/layout/hierarchy6"/>
    <dgm:cxn modelId="{27155F1F-24BC-484E-939E-EDD48A43EA85}" type="presParOf" srcId="{CBAA906D-5F24-4449-8D1D-54BD2D16B317}" destId="{05369F56-F96B-4CA1-BC9D-4442F46ACDC2}" srcOrd="0" destOrd="0" presId="urn:microsoft.com/office/officeart/2005/8/layout/hierarchy6"/>
    <dgm:cxn modelId="{59AD0AE6-BC70-488D-9834-BEA33410E273}" type="presParOf" srcId="{CBAA906D-5F24-4449-8D1D-54BD2D16B317}" destId="{ECC2019C-FE79-478E-B10B-47EDB09F9FB9}" srcOrd="1" destOrd="0" presId="urn:microsoft.com/office/officeart/2005/8/layout/hierarchy6"/>
    <dgm:cxn modelId="{BD4B0441-AF21-464F-8023-7ED54B9B0837}" type="presParOf" srcId="{A31D6E27-277A-49C5-82BE-EFA03F243539}" destId="{988F615E-18CB-469D-89E2-5C9532540065}" srcOrd="6" destOrd="0" presId="urn:microsoft.com/office/officeart/2005/8/layout/hierarchy6"/>
    <dgm:cxn modelId="{395DF398-073F-4A0D-BFEB-525430A98A32}" type="presParOf" srcId="{A31D6E27-277A-49C5-82BE-EFA03F243539}" destId="{3C3C253E-CED9-434E-96EF-5A7EB2837E9F}" srcOrd="7" destOrd="0" presId="urn:microsoft.com/office/officeart/2005/8/layout/hierarchy6"/>
    <dgm:cxn modelId="{4C14FCB4-05E3-46E4-A636-6C8946DA61F8}" type="presParOf" srcId="{3C3C253E-CED9-434E-96EF-5A7EB2837E9F}" destId="{2DF6AFB3-72E0-4824-8578-1DFD7DD23097}" srcOrd="0" destOrd="0" presId="urn:microsoft.com/office/officeart/2005/8/layout/hierarchy6"/>
    <dgm:cxn modelId="{42AEBBFD-FC38-40DD-A6B5-46B16D890F18}" type="presParOf" srcId="{3C3C253E-CED9-434E-96EF-5A7EB2837E9F}" destId="{C12591DE-8F9F-496C-8411-110098C24E6F}" srcOrd="1" destOrd="0" presId="urn:microsoft.com/office/officeart/2005/8/layout/hierarchy6"/>
    <dgm:cxn modelId="{4C1E6166-01AF-436F-A6D5-A9BE14E3F656}" type="presParOf" srcId="{A31D6E27-277A-49C5-82BE-EFA03F243539}" destId="{3BE64E34-E8A1-4A02-B70E-8E58CC96232E}" srcOrd="8" destOrd="0" presId="urn:microsoft.com/office/officeart/2005/8/layout/hierarchy6"/>
    <dgm:cxn modelId="{E22EBC8B-43EF-425A-8EDD-78FE72E566CC}" type="presParOf" srcId="{A31D6E27-277A-49C5-82BE-EFA03F243539}" destId="{C13AF022-1BDE-4ED6-884D-214527AFC20A}" srcOrd="9" destOrd="0" presId="urn:microsoft.com/office/officeart/2005/8/layout/hierarchy6"/>
    <dgm:cxn modelId="{C5D1971C-1BDD-455C-A311-356B306E44FB}" type="presParOf" srcId="{C13AF022-1BDE-4ED6-884D-214527AFC20A}" destId="{6F7BD23F-9397-4508-96D7-BEBB2DED21D0}" srcOrd="0" destOrd="0" presId="urn:microsoft.com/office/officeart/2005/8/layout/hierarchy6"/>
    <dgm:cxn modelId="{E2990D8D-19CF-4CA5-ADED-33A3C8244D2F}" type="presParOf" srcId="{C13AF022-1BDE-4ED6-884D-214527AFC20A}" destId="{DF6919D6-819B-4114-9B95-F66316B8B7FF}" srcOrd="1" destOrd="0" presId="urn:microsoft.com/office/officeart/2005/8/layout/hierarchy6"/>
    <dgm:cxn modelId="{23941D59-C39A-46A0-A940-CA7D3051523F}" type="presParOf" srcId="{D67E10C8-ABDC-4A6D-9C1B-9BED1EC3642B}" destId="{8415ECC5-A56D-4020-AA34-AE19EC0EB7C7}" srcOrd="2" destOrd="0" presId="urn:microsoft.com/office/officeart/2005/8/layout/hierarchy6"/>
    <dgm:cxn modelId="{3E4B14AC-98FB-4BB1-BCF8-76A6A821B5CE}" type="presParOf" srcId="{D67E10C8-ABDC-4A6D-9C1B-9BED1EC3642B}" destId="{B82328D0-747B-4871-B707-276F332C1F28}" srcOrd="3" destOrd="0" presId="urn:microsoft.com/office/officeart/2005/8/layout/hierarchy6"/>
    <dgm:cxn modelId="{56C97A2C-E08E-454F-8BFB-63BB62D821C0}" type="presParOf" srcId="{B82328D0-747B-4871-B707-276F332C1F28}" destId="{9F448684-B22F-452A-A84C-1B2ABE965AAC}" srcOrd="0" destOrd="0" presId="urn:microsoft.com/office/officeart/2005/8/layout/hierarchy6"/>
    <dgm:cxn modelId="{FCF45E9F-4A93-4265-A723-3872716FFE8D}" type="presParOf" srcId="{B82328D0-747B-4871-B707-276F332C1F28}" destId="{4E0CA4AC-786F-461E-8F62-459F3E740509}" srcOrd="1" destOrd="0" presId="urn:microsoft.com/office/officeart/2005/8/layout/hierarchy6"/>
    <dgm:cxn modelId="{46D0E687-6BD6-4C6B-9025-2C9BE006A948}" type="presParOf" srcId="{4E0CA4AC-786F-461E-8F62-459F3E740509}" destId="{82393D1E-EFD8-4DC2-BFB4-5260F331B9E3}" srcOrd="0" destOrd="0" presId="urn:microsoft.com/office/officeart/2005/8/layout/hierarchy6"/>
    <dgm:cxn modelId="{C0A515D6-EFFE-4E0F-B9B6-8031CA6750DC}" type="presParOf" srcId="{4E0CA4AC-786F-461E-8F62-459F3E740509}" destId="{E12B0EEA-6146-41E3-A017-DEDDF6550DC2}" srcOrd="1" destOrd="0" presId="urn:microsoft.com/office/officeart/2005/8/layout/hierarchy6"/>
    <dgm:cxn modelId="{38AD9F88-6426-4CA3-8D5F-95C7695AC652}" type="presParOf" srcId="{E12B0EEA-6146-41E3-A017-DEDDF6550DC2}" destId="{FB384A9A-C268-40B1-906C-E77C68C3D548}" srcOrd="0" destOrd="0" presId="urn:microsoft.com/office/officeart/2005/8/layout/hierarchy6"/>
    <dgm:cxn modelId="{9B4C100D-0FBE-4B43-8692-84097E93142A}" type="presParOf" srcId="{E12B0EEA-6146-41E3-A017-DEDDF6550DC2}" destId="{38E4074D-BD35-48A7-8120-C90014F51C04}" srcOrd="1" destOrd="0" presId="urn:microsoft.com/office/officeart/2005/8/layout/hierarchy6"/>
    <dgm:cxn modelId="{DD690B4B-981A-4321-A36A-869B0E5D925B}" type="presParOf" srcId="{4E0CA4AC-786F-461E-8F62-459F3E740509}" destId="{F356881E-B4BA-4E96-95E0-24A512B64F52}" srcOrd="2" destOrd="0" presId="urn:microsoft.com/office/officeart/2005/8/layout/hierarchy6"/>
    <dgm:cxn modelId="{3956FBF8-C02D-41E4-B67D-4FA54DA6B1BD}" type="presParOf" srcId="{4E0CA4AC-786F-461E-8F62-459F3E740509}" destId="{A599570F-7422-4060-A5B6-9E65C5C34EF5}" srcOrd="3" destOrd="0" presId="urn:microsoft.com/office/officeart/2005/8/layout/hierarchy6"/>
    <dgm:cxn modelId="{9DA55CF9-A70B-4022-81AE-CF4654470BBA}" type="presParOf" srcId="{A599570F-7422-4060-A5B6-9E65C5C34EF5}" destId="{B3F71B67-7333-4A50-A4B0-DDA504790131}" srcOrd="0" destOrd="0" presId="urn:microsoft.com/office/officeart/2005/8/layout/hierarchy6"/>
    <dgm:cxn modelId="{9303B146-4D75-46F7-8E7F-2CBB53D170F9}" type="presParOf" srcId="{A599570F-7422-4060-A5B6-9E65C5C34EF5}" destId="{E8214E26-02EB-49F1-9121-CC0F030FF227}" srcOrd="1" destOrd="0" presId="urn:microsoft.com/office/officeart/2005/8/layout/hierarchy6"/>
    <dgm:cxn modelId="{2BE7995C-431E-4BC8-8254-833CD3D7751B}" type="presParOf" srcId="{00D59948-3E83-4DC3-A69A-BA26E457E3C8}" destId="{69F88797-B587-4E8C-B613-F7B36998D670}" srcOrd="1" destOrd="0" presId="urn:microsoft.com/office/officeart/2005/8/layout/hierarchy6"/>
    <dgm:cxn modelId="{F7B85EA6-720C-45B4-9592-427D274C1175}" type="presParOf" srcId="{69F88797-B587-4E8C-B613-F7B36998D670}" destId="{3115E6E5-DC36-4DAC-A4F5-7C07F775F806}" srcOrd="0" destOrd="0" presId="urn:microsoft.com/office/officeart/2005/8/layout/hierarchy6"/>
    <dgm:cxn modelId="{22CAEFA6-BE8C-4CD2-A47A-E8A7CB08C28D}" type="presParOf" srcId="{3115E6E5-DC36-4DAC-A4F5-7C07F775F806}" destId="{3A4CDFE5-7E43-43D5-9D3A-2BE23EA1E32C}" srcOrd="0" destOrd="0" presId="urn:microsoft.com/office/officeart/2005/8/layout/hierarchy6"/>
    <dgm:cxn modelId="{493B0A66-F61F-4525-967C-F95FF4207935}" type="presParOf" srcId="{3115E6E5-DC36-4DAC-A4F5-7C07F775F806}" destId="{B3755C76-7213-42F7-B137-494B738D0768}" srcOrd="1" destOrd="0" presId="urn:microsoft.com/office/officeart/2005/8/layout/hierarchy6"/>
    <dgm:cxn modelId="{9DC83352-EBCB-4DAC-B8AF-DCC8C88B7FEB}" type="presParOf" srcId="{69F88797-B587-4E8C-B613-F7B36998D670}" destId="{C67C85DF-7B6D-4B9A-ADE6-FB407A74349F}" srcOrd="1" destOrd="0" presId="urn:microsoft.com/office/officeart/2005/8/layout/hierarchy6"/>
    <dgm:cxn modelId="{19658C88-9E21-4C93-AAC6-09B290BEC190}" type="presParOf" srcId="{C67C85DF-7B6D-4B9A-ADE6-FB407A74349F}" destId="{82EDD6BE-E416-4F82-8BC1-8CF44DDCCF07}" srcOrd="0" destOrd="0" presId="urn:microsoft.com/office/officeart/2005/8/layout/hierarchy6"/>
    <dgm:cxn modelId="{48E1D0B2-8564-410D-B771-54AF2A09BB52}" type="presParOf" srcId="{69F88797-B587-4E8C-B613-F7B36998D670}" destId="{33E22378-AB5C-47FC-8F72-3F72FFC6174B}" srcOrd="2" destOrd="0" presId="urn:microsoft.com/office/officeart/2005/8/layout/hierarchy6"/>
    <dgm:cxn modelId="{A6B92089-6304-4091-B9AD-454EC6361BE0}" type="presParOf" srcId="{33E22378-AB5C-47FC-8F72-3F72FFC6174B}" destId="{240A15C2-181E-47D1-8357-69429AED3A16}" srcOrd="0" destOrd="0" presId="urn:microsoft.com/office/officeart/2005/8/layout/hierarchy6"/>
    <dgm:cxn modelId="{BAC9DEB4-78FD-47C7-B9FC-71E0D72F73D9}" type="presParOf" srcId="{33E22378-AB5C-47FC-8F72-3F72FFC6174B}" destId="{0710B48B-F8BC-4682-A530-AD56A2CFBF3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E8D731-4809-418E-9D1B-BA01DE0B171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9BE906C-A8D2-4269-B811-2256B684F7B8}">
      <dgm:prSet phldrT="[Text]"/>
      <dgm:spPr/>
      <dgm:t>
        <a:bodyPr/>
        <a:lstStyle/>
        <a:p>
          <a:r>
            <a:rPr lang="en-US"/>
            <a:t>Cost</a:t>
          </a:r>
        </a:p>
      </dgm:t>
    </dgm:pt>
    <dgm:pt modelId="{EBE71F47-956C-4C5C-A930-186FB568FE4F}" type="parTrans" cxnId="{E15E02CD-18D3-4756-AF63-CDAE53F131F6}">
      <dgm:prSet/>
      <dgm:spPr/>
      <dgm:t>
        <a:bodyPr/>
        <a:lstStyle/>
        <a:p>
          <a:endParaRPr lang="en-US"/>
        </a:p>
      </dgm:t>
    </dgm:pt>
    <dgm:pt modelId="{CE6672C9-1D4F-46AC-B88E-81A1E831D17E}" type="sibTrans" cxnId="{E15E02CD-18D3-4756-AF63-CDAE53F131F6}">
      <dgm:prSet/>
      <dgm:spPr/>
      <dgm:t>
        <a:bodyPr/>
        <a:lstStyle/>
        <a:p>
          <a:endParaRPr lang="en-US"/>
        </a:p>
      </dgm:t>
    </dgm:pt>
    <dgm:pt modelId="{4F77D88A-1B47-4868-BD4C-058A7C86E801}">
      <dgm:prSet phldrT="[Text]"/>
      <dgm:spPr/>
      <dgm:t>
        <a:bodyPr/>
        <a:lstStyle/>
        <a:p>
          <a:r>
            <a:rPr lang="en-US"/>
            <a:t>Density</a:t>
          </a:r>
        </a:p>
      </dgm:t>
    </dgm:pt>
    <dgm:pt modelId="{8B696713-D902-4AD2-9F59-6B1FDB9DB066}" type="parTrans" cxnId="{41A7AD6A-20B2-48FF-B142-65001E5A0C50}">
      <dgm:prSet/>
      <dgm:spPr/>
      <dgm:t>
        <a:bodyPr/>
        <a:lstStyle/>
        <a:p>
          <a:endParaRPr lang="en-US"/>
        </a:p>
      </dgm:t>
    </dgm:pt>
    <dgm:pt modelId="{124801D0-1583-46E7-A7D9-A5BC94669D54}" type="sibTrans" cxnId="{41A7AD6A-20B2-48FF-B142-65001E5A0C50}">
      <dgm:prSet/>
      <dgm:spPr/>
      <dgm:t>
        <a:bodyPr/>
        <a:lstStyle/>
        <a:p>
          <a:endParaRPr lang="en-US"/>
        </a:p>
      </dgm:t>
    </dgm:pt>
    <dgm:pt modelId="{68AD0812-BA6E-44C8-BF0B-90CFD60C7D45}">
      <dgm:prSet phldrT="[Text]"/>
      <dgm:spPr/>
      <dgm:t>
        <a:bodyPr/>
        <a:lstStyle/>
        <a:p>
          <a:r>
            <a:rPr lang="en-US"/>
            <a:t>Operational Considerations</a:t>
          </a:r>
        </a:p>
      </dgm:t>
    </dgm:pt>
    <dgm:pt modelId="{2F91BC32-2157-4415-A8A5-95E96597C314}" type="parTrans" cxnId="{91A2BD1D-7001-4C8A-A01F-A68A5A0A7483}">
      <dgm:prSet/>
      <dgm:spPr/>
      <dgm:t>
        <a:bodyPr/>
        <a:lstStyle/>
        <a:p>
          <a:endParaRPr lang="en-US"/>
        </a:p>
      </dgm:t>
    </dgm:pt>
    <dgm:pt modelId="{754C67CE-7925-41BD-9244-7212B42AEF0E}" type="sibTrans" cxnId="{91A2BD1D-7001-4C8A-A01F-A68A5A0A7483}">
      <dgm:prSet/>
      <dgm:spPr/>
      <dgm:t>
        <a:bodyPr/>
        <a:lstStyle/>
        <a:p>
          <a:endParaRPr lang="en-US"/>
        </a:p>
      </dgm:t>
    </dgm:pt>
    <dgm:pt modelId="{D6DB34E1-4E8E-446D-B115-6B5230AB2F84}">
      <dgm:prSet/>
      <dgm:spPr/>
      <dgm:t>
        <a:bodyPr/>
        <a:lstStyle/>
        <a:p>
          <a:r>
            <a:rPr lang="en-US"/>
            <a:t>Fluid Compatibility</a:t>
          </a:r>
        </a:p>
      </dgm:t>
    </dgm:pt>
    <dgm:pt modelId="{473EF69E-FD79-4FAC-BD70-45D96080B71C}" type="parTrans" cxnId="{ED26C130-5FCA-4D9C-8290-88772DE6DCCC}">
      <dgm:prSet/>
      <dgm:spPr/>
      <dgm:t>
        <a:bodyPr/>
        <a:lstStyle/>
        <a:p>
          <a:endParaRPr lang="en-US"/>
        </a:p>
      </dgm:t>
    </dgm:pt>
    <dgm:pt modelId="{AFF5ACA6-4512-447A-AAF2-CA7EE9EC8F54}" type="sibTrans" cxnId="{ED26C130-5FCA-4D9C-8290-88772DE6DCCC}">
      <dgm:prSet/>
      <dgm:spPr/>
      <dgm:t>
        <a:bodyPr/>
        <a:lstStyle/>
        <a:p>
          <a:endParaRPr lang="en-US"/>
        </a:p>
      </dgm:t>
    </dgm:pt>
    <dgm:pt modelId="{2B861E74-94F9-4087-834D-906ECA68BE6C}">
      <dgm:prSet/>
      <dgm:spPr/>
      <dgm:t>
        <a:bodyPr/>
        <a:lstStyle/>
        <a:p>
          <a:r>
            <a:rPr lang="en-US"/>
            <a:t>Reservoir Compatibility</a:t>
          </a:r>
        </a:p>
      </dgm:t>
    </dgm:pt>
    <dgm:pt modelId="{9F761C07-E89A-41F8-A264-917056A3A613}" type="sibTrans" cxnId="{EA9B6B77-2C9F-4AA8-989A-DFF934F083D8}">
      <dgm:prSet/>
      <dgm:spPr/>
      <dgm:t>
        <a:bodyPr/>
        <a:lstStyle/>
        <a:p>
          <a:endParaRPr lang="en-US"/>
        </a:p>
      </dgm:t>
    </dgm:pt>
    <dgm:pt modelId="{13040DCE-E9AD-4A04-8F35-CBD56C78FEEF}" type="parTrans" cxnId="{EA9B6B77-2C9F-4AA8-989A-DFF934F083D8}">
      <dgm:prSet/>
      <dgm:spPr/>
      <dgm:t>
        <a:bodyPr/>
        <a:lstStyle/>
        <a:p>
          <a:endParaRPr lang="en-US"/>
        </a:p>
      </dgm:t>
    </dgm:pt>
    <dgm:pt modelId="{78065767-7716-4D5A-95C9-72E5CFABF108}" type="pres">
      <dgm:prSet presAssocID="{91E8D731-4809-418E-9D1B-BA01DE0B1711}" presName="Name0" presStyleCnt="0">
        <dgm:presLayoutVars>
          <dgm:dir/>
          <dgm:animLvl val="lvl"/>
          <dgm:resizeHandles val="exact"/>
        </dgm:presLayoutVars>
      </dgm:prSet>
      <dgm:spPr/>
    </dgm:pt>
    <dgm:pt modelId="{CEB67B4D-356A-48CF-8AA6-7AEC6D564F72}" type="pres">
      <dgm:prSet presAssocID="{4F77D88A-1B47-4868-BD4C-058A7C86E801}" presName="parTxOnly" presStyleLbl="node1" presStyleIdx="0" presStyleCnt="5">
        <dgm:presLayoutVars>
          <dgm:chMax val="0"/>
          <dgm:chPref val="0"/>
          <dgm:bulletEnabled val="1"/>
        </dgm:presLayoutVars>
      </dgm:prSet>
      <dgm:spPr/>
    </dgm:pt>
    <dgm:pt modelId="{305174BF-DCE0-4141-86E9-FA5135540D8C}" type="pres">
      <dgm:prSet presAssocID="{124801D0-1583-46E7-A7D9-A5BC94669D54}" presName="parTxOnlySpace" presStyleCnt="0"/>
      <dgm:spPr/>
    </dgm:pt>
    <dgm:pt modelId="{5CD17861-1248-4A57-8866-4B79A1DB46CA}" type="pres">
      <dgm:prSet presAssocID="{19BE906C-A8D2-4269-B811-2256B684F7B8}" presName="parTxOnly" presStyleLbl="node1" presStyleIdx="1" presStyleCnt="5">
        <dgm:presLayoutVars>
          <dgm:chMax val="0"/>
          <dgm:chPref val="0"/>
          <dgm:bulletEnabled val="1"/>
        </dgm:presLayoutVars>
      </dgm:prSet>
      <dgm:spPr/>
    </dgm:pt>
    <dgm:pt modelId="{528EC246-72FD-43FA-97EF-0AE3AAA790A8}" type="pres">
      <dgm:prSet presAssocID="{CE6672C9-1D4F-46AC-B88E-81A1E831D17E}" presName="parTxOnlySpace" presStyleCnt="0"/>
      <dgm:spPr/>
    </dgm:pt>
    <dgm:pt modelId="{3C43C1D3-1D4B-460A-BCEC-1C2390D0A758}" type="pres">
      <dgm:prSet presAssocID="{68AD0812-BA6E-44C8-BF0B-90CFD60C7D45}" presName="parTxOnly" presStyleLbl="node1" presStyleIdx="2" presStyleCnt="5">
        <dgm:presLayoutVars>
          <dgm:chMax val="0"/>
          <dgm:chPref val="0"/>
          <dgm:bulletEnabled val="1"/>
        </dgm:presLayoutVars>
      </dgm:prSet>
      <dgm:spPr/>
    </dgm:pt>
    <dgm:pt modelId="{A28883AC-A135-4C0B-9EE8-C9296E58CEB1}" type="pres">
      <dgm:prSet presAssocID="{754C67CE-7925-41BD-9244-7212B42AEF0E}" presName="parTxOnlySpace" presStyleCnt="0"/>
      <dgm:spPr/>
    </dgm:pt>
    <dgm:pt modelId="{0CDD670A-45E3-49CD-9751-6C1560A4138F}" type="pres">
      <dgm:prSet presAssocID="{D6DB34E1-4E8E-446D-B115-6B5230AB2F84}" presName="parTxOnly" presStyleLbl="node1" presStyleIdx="3" presStyleCnt="5">
        <dgm:presLayoutVars>
          <dgm:chMax val="0"/>
          <dgm:chPref val="0"/>
          <dgm:bulletEnabled val="1"/>
        </dgm:presLayoutVars>
      </dgm:prSet>
      <dgm:spPr/>
    </dgm:pt>
    <dgm:pt modelId="{D16228B5-0C53-40C9-8279-D18218C5039F}" type="pres">
      <dgm:prSet presAssocID="{AFF5ACA6-4512-447A-AAF2-CA7EE9EC8F54}" presName="parTxOnlySpace" presStyleCnt="0"/>
      <dgm:spPr/>
    </dgm:pt>
    <dgm:pt modelId="{BE476570-3BB7-4A3A-B527-9E2352C8323F}" type="pres">
      <dgm:prSet presAssocID="{2B861E74-94F9-4087-834D-906ECA68BE6C}" presName="parTxOnly" presStyleLbl="node1" presStyleIdx="4" presStyleCnt="5">
        <dgm:presLayoutVars>
          <dgm:chMax val="0"/>
          <dgm:chPref val="0"/>
          <dgm:bulletEnabled val="1"/>
        </dgm:presLayoutVars>
      </dgm:prSet>
      <dgm:spPr/>
    </dgm:pt>
  </dgm:ptLst>
  <dgm:cxnLst>
    <dgm:cxn modelId="{B4327908-F255-4F91-B817-A2E420C3EE9B}" type="presOf" srcId="{19BE906C-A8D2-4269-B811-2256B684F7B8}" destId="{5CD17861-1248-4A57-8866-4B79A1DB46CA}" srcOrd="0" destOrd="0" presId="urn:microsoft.com/office/officeart/2005/8/layout/chevron1"/>
    <dgm:cxn modelId="{9AAA6717-C4B5-4EBE-A74C-05A4C3D32A44}" type="presOf" srcId="{D6DB34E1-4E8E-446D-B115-6B5230AB2F84}" destId="{0CDD670A-45E3-49CD-9751-6C1560A4138F}" srcOrd="0" destOrd="0" presId="urn:microsoft.com/office/officeart/2005/8/layout/chevron1"/>
    <dgm:cxn modelId="{91A2BD1D-7001-4C8A-A01F-A68A5A0A7483}" srcId="{91E8D731-4809-418E-9D1B-BA01DE0B1711}" destId="{68AD0812-BA6E-44C8-BF0B-90CFD60C7D45}" srcOrd="2" destOrd="0" parTransId="{2F91BC32-2157-4415-A8A5-95E96597C314}" sibTransId="{754C67CE-7925-41BD-9244-7212B42AEF0E}"/>
    <dgm:cxn modelId="{ED26C130-5FCA-4D9C-8290-88772DE6DCCC}" srcId="{91E8D731-4809-418E-9D1B-BA01DE0B1711}" destId="{D6DB34E1-4E8E-446D-B115-6B5230AB2F84}" srcOrd="3" destOrd="0" parTransId="{473EF69E-FD79-4FAC-BD70-45D96080B71C}" sibTransId="{AFF5ACA6-4512-447A-AAF2-CA7EE9EC8F54}"/>
    <dgm:cxn modelId="{9874A939-AE0E-4082-9552-E0C6CC34DD03}" type="presOf" srcId="{91E8D731-4809-418E-9D1B-BA01DE0B1711}" destId="{78065767-7716-4D5A-95C9-72E5CFABF108}" srcOrd="0" destOrd="0" presId="urn:microsoft.com/office/officeart/2005/8/layout/chevron1"/>
    <dgm:cxn modelId="{41A7AD6A-20B2-48FF-B142-65001E5A0C50}" srcId="{91E8D731-4809-418E-9D1B-BA01DE0B1711}" destId="{4F77D88A-1B47-4868-BD4C-058A7C86E801}" srcOrd="0" destOrd="0" parTransId="{8B696713-D902-4AD2-9F59-6B1FDB9DB066}" sibTransId="{124801D0-1583-46E7-A7D9-A5BC94669D54}"/>
    <dgm:cxn modelId="{EA9B6B77-2C9F-4AA8-989A-DFF934F083D8}" srcId="{91E8D731-4809-418E-9D1B-BA01DE0B1711}" destId="{2B861E74-94F9-4087-834D-906ECA68BE6C}" srcOrd="4" destOrd="0" parTransId="{13040DCE-E9AD-4A04-8F35-CBD56C78FEEF}" sibTransId="{9F761C07-E89A-41F8-A264-917056A3A613}"/>
    <dgm:cxn modelId="{7ECB4092-F4E7-48AB-8961-9510F28C83E0}" type="presOf" srcId="{68AD0812-BA6E-44C8-BF0B-90CFD60C7D45}" destId="{3C43C1D3-1D4B-460A-BCEC-1C2390D0A758}" srcOrd="0" destOrd="0" presId="urn:microsoft.com/office/officeart/2005/8/layout/chevron1"/>
    <dgm:cxn modelId="{E15E02CD-18D3-4756-AF63-CDAE53F131F6}" srcId="{91E8D731-4809-418E-9D1B-BA01DE0B1711}" destId="{19BE906C-A8D2-4269-B811-2256B684F7B8}" srcOrd="1" destOrd="0" parTransId="{EBE71F47-956C-4C5C-A930-186FB568FE4F}" sibTransId="{CE6672C9-1D4F-46AC-B88E-81A1E831D17E}"/>
    <dgm:cxn modelId="{E089B8F3-7859-4AF0-8CF7-1FC559B7A673}" type="presOf" srcId="{2B861E74-94F9-4087-834D-906ECA68BE6C}" destId="{BE476570-3BB7-4A3A-B527-9E2352C8323F}" srcOrd="0" destOrd="0" presId="urn:microsoft.com/office/officeart/2005/8/layout/chevron1"/>
    <dgm:cxn modelId="{C82857FB-F9CF-4A8D-BE66-6F75EF1B6499}" type="presOf" srcId="{4F77D88A-1B47-4868-BD4C-058A7C86E801}" destId="{CEB67B4D-356A-48CF-8AA6-7AEC6D564F72}" srcOrd="0" destOrd="0" presId="urn:microsoft.com/office/officeart/2005/8/layout/chevron1"/>
    <dgm:cxn modelId="{EFF38E11-084D-4330-8070-CD446A29D952}" type="presParOf" srcId="{78065767-7716-4D5A-95C9-72E5CFABF108}" destId="{CEB67B4D-356A-48CF-8AA6-7AEC6D564F72}" srcOrd="0" destOrd="0" presId="urn:microsoft.com/office/officeart/2005/8/layout/chevron1"/>
    <dgm:cxn modelId="{53EC9333-D27B-4AAF-A630-DB1FB73D74FB}" type="presParOf" srcId="{78065767-7716-4D5A-95C9-72E5CFABF108}" destId="{305174BF-DCE0-4141-86E9-FA5135540D8C}" srcOrd="1" destOrd="0" presId="urn:microsoft.com/office/officeart/2005/8/layout/chevron1"/>
    <dgm:cxn modelId="{D2EFFB91-9D6F-450C-8F64-B5D198364C42}" type="presParOf" srcId="{78065767-7716-4D5A-95C9-72E5CFABF108}" destId="{5CD17861-1248-4A57-8866-4B79A1DB46CA}" srcOrd="2" destOrd="0" presId="urn:microsoft.com/office/officeart/2005/8/layout/chevron1"/>
    <dgm:cxn modelId="{164C431C-BA05-4950-AD6F-88FEA529E9B7}" type="presParOf" srcId="{78065767-7716-4D5A-95C9-72E5CFABF108}" destId="{528EC246-72FD-43FA-97EF-0AE3AAA790A8}" srcOrd="3" destOrd="0" presId="urn:microsoft.com/office/officeart/2005/8/layout/chevron1"/>
    <dgm:cxn modelId="{3DE2C300-A896-4E89-9FA2-C02C9F135F40}" type="presParOf" srcId="{78065767-7716-4D5A-95C9-72E5CFABF108}" destId="{3C43C1D3-1D4B-460A-BCEC-1C2390D0A758}" srcOrd="4" destOrd="0" presId="urn:microsoft.com/office/officeart/2005/8/layout/chevron1"/>
    <dgm:cxn modelId="{E09AD62A-7FB2-4D68-BD58-9184928F4348}" type="presParOf" srcId="{78065767-7716-4D5A-95C9-72E5CFABF108}" destId="{A28883AC-A135-4C0B-9EE8-C9296E58CEB1}" srcOrd="5" destOrd="0" presId="urn:microsoft.com/office/officeart/2005/8/layout/chevron1"/>
    <dgm:cxn modelId="{416A7B8A-EDC0-4844-904C-772E57AE77BC}" type="presParOf" srcId="{78065767-7716-4D5A-95C9-72E5CFABF108}" destId="{0CDD670A-45E3-49CD-9751-6C1560A4138F}" srcOrd="6" destOrd="0" presId="urn:microsoft.com/office/officeart/2005/8/layout/chevron1"/>
    <dgm:cxn modelId="{384E2564-E0F4-4611-AF50-F6B785C58858}" type="presParOf" srcId="{78065767-7716-4D5A-95C9-72E5CFABF108}" destId="{D16228B5-0C53-40C9-8279-D18218C5039F}" srcOrd="7" destOrd="0" presId="urn:microsoft.com/office/officeart/2005/8/layout/chevron1"/>
    <dgm:cxn modelId="{F86B8A62-271F-4A73-AAD5-CDC4490D3BE8}" type="presParOf" srcId="{78065767-7716-4D5A-95C9-72E5CFABF108}" destId="{BE476570-3BB7-4A3A-B527-9E2352C8323F}"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A15C2-181E-47D1-8357-69429AED3A16}">
      <dsp:nvSpPr>
        <dsp:cNvPr id="0" name=""/>
        <dsp:cNvSpPr/>
      </dsp:nvSpPr>
      <dsp:spPr>
        <a:xfrm>
          <a:off x="1507742" y="4451388"/>
          <a:ext cx="10098785" cy="12075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RESERVOIR</a:t>
          </a:r>
        </a:p>
      </dsp:txBody>
      <dsp:txXfrm>
        <a:off x="1507742" y="4451388"/>
        <a:ext cx="3029635" cy="1207555"/>
      </dsp:txXfrm>
    </dsp:sp>
    <dsp:sp modelId="{3A4CDFE5-7E43-43D5-9D3A-2BE23EA1E32C}">
      <dsp:nvSpPr>
        <dsp:cNvPr id="0" name=""/>
        <dsp:cNvSpPr/>
      </dsp:nvSpPr>
      <dsp:spPr>
        <a:xfrm>
          <a:off x="1567522" y="670029"/>
          <a:ext cx="9998726" cy="18067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a:t>Well</a:t>
          </a:r>
        </a:p>
      </dsp:txBody>
      <dsp:txXfrm>
        <a:off x="1567522" y="670029"/>
        <a:ext cx="2999618" cy="1806742"/>
      </dsp:txXfrm>
    </dsp:sp>
    <dsp:sp modelId="{C3BABF8E-24BA-4A10-BB74-7C5734093C09}">
      <dsp:nvSpPr>
        <dsp:cNvPr id="0" name=""/>
        <dsp:cNvSpPr/>
      </dsp:nvSpPr>
      <dsp:spPr>
        <a:xfrm>
          <a:off x="6365016" y="769990"/>
          <a:ext cx="2580851" cy="314887"/>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Well Hydraulic Requirement</a:t>
          </a:r>
        </a:p>
      </dsp:txBody>
      <dsp:txXfrm>
        <a:off x="6374239" y="779213"/>
        <a:ext cx="2562405" cy="296441"/>
      </dsp:txXfrm>
    </dsp:sp>
    <dsp:sp modelId="{2B097604-D9E4-4B34-A559-A8860A09F837}">
      <dsp:nvSpPr>
        <dsp:cNvPr id="0" name=""/>
        <dsp:cNvSpPr/>
      </dsp:nvSpPr>
      <dsp:spPr>
        <a:xfrm>
          <a:off x="7609722" y="1039158"/>
          <a:ext cx="91440" cy="91440"/>
        </a:xfrm>
        <a:custGeom>
          <a:avLst/>
          <a:gdLst/>
          <a:ahLst/>
          <a:cxnLst/>
          <a:rect l="0" t="0" r="0" b="0"/>
          <a:pathLst>
            <a:path>
              <a:moveTo>
                <a:pt x="45720" y="45720"/>
              </a:moveTo>
              <a:lnTo>
                <a:pt x="45720" y="88799"/>
              </a:lnTo>
              <a:lnTo>
                <a:pt x="46834" y="88799"/>
              </a:lnTo>
              <a:lnTo>
                <a:pt x="46834" y="13187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6A270A-F1BC-4A0A-8441-6AFB1CF44402}">
      <dsp:nvSpPr>
        <dsp:cNvPr id="0" name=""/>
        <dsp:cNvSpPr/>
      </dsp:nvSpPr>
      <dsp:spPr>
        <a:xfrm>
          <a:off x="6449860" y="1171037"/>
          <a:ext cx="2413393" cy="279665"/>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Temp &amp; Pressure Correction</a:t>
          </a:r>
        </a:p>
      </dsp:txBody>
      <dsp:txXfrm>
        <a:off x="6458051" y="1179228"/>
        <a:ext cx="2397011" cy="263283"/>
      </dsp:txXfrm>
    </dsp:sp>
    <dsp:sp modelId="{7BFD8137-64D1-4631-A98D-F216653F2D69}">
      <dsp:nvSpPr>
        <dsp:cNvPr id="0" name=""/>
        <dsp:cNvSpPr/>
      </dsp:nvSpPr>
      <dsp:spPr>
        <a:xfrm>
          <a:off x="6558895" y="1450702"/>
          <a:ext cx="1097661" cy="212109"/>
        </a:xfrm>
        <a:custGeom>
          <a:avLst/>
          <a:gdLst/>
          <a:ahLst/>
          <a:cxnLst/>
          <a:rect l="0" t="0" r="0" b="0"/>
          <a:pathLst>
            <a:path>
              <a:moveTo>
                <a:pt x="1097661" y="0"/>
              </a:moveTo>
              <a:lnTo>
                <a:pt x="1097661" y="106054"/>
              </a:lnTo>
              <a:lnTo>
                <a:pt x="0" y="106054"/>
              </a:lnTo>
              <a:lnTo>
                <a:pt x="0" y="2121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03938E-E4B0-416C-A91E-A1335D10FEAE}">
      <dsp:nvSpPr>
        <dsp:cNvPr id="0" name=""/>
        <dsp:cNvSpPr/>
      </dsp:nvSpPr>
      <dsp:spPr>
        <a:xfrm>
          <a:off x="6143015" y="1662812"/>
          <a:ext cx="831760" cy="231046"/>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TCT</a:t>
          </a:r>
        </a:p>
      </dsp:txBody>
      <dsp:txXfrm>
        <a:off x="6149782" y="1669579"/>
        <a:ext cx="818226" cy="217512"/>
      </dsp:txXfrm>
    </dsp:sp>
    <dsp:sp modelId="{7075F768-78D4-4A30-91AD-E28D24A7B1FC}">
      <dsp:nvSpPr>
        <dsp:cNvPr id="0" name=""/>
        <dsp:cNvSpPr/>
      </dsp:nvSpPr>
      <dsp:spPr>
        <a:xfrm>
          <a:off x="7656556" y="1450702"/>
          <a:ext cx="463564" cy="212104"/>
        </a:xfrm>
        <a:custGeom>
          <a:avLst/>
          <a:gdLst/>
          <a:ahLst/>
          <a:cxnLst/>
          <a:rect l="0" t="0" r="0" b="0"/>
          <a:pathLst>
            <a:path>
              <a:moveTo>
                <a:pt x="0" y="0"/>
              </a:moveTo>
              <a:lnTo>
                <a:pt x="0" y="106052"/>
              </a:lnTo>
              <a:lnTo>
                <a:pt x="463564" y="106052"/>
              </a:lnTo>
              <a:lnTo>
                <a:pt x="463564" y="21210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7B1EED-DA6F-41DA-AC51-E3492545C4FB}">
      <dsp:nvSpPr>
        <dsp:cNvPr id="0" name=""/>
        <dsp:cNvSpPr/>
      </dsp:nvSpPr>
      <dsp:spPr>
        <a:xfrm>
          <a:off x="7168126" y="1662807"/>
          <a:ext cx="1903990" cy="273227"/>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PCT  [Subsea]</a:t>
          </a:r>
        </a:p>
      </dsp:txBody>
      <dsp:txXfrm>
        <a:off x="7176129" y="1670810"/>
        <a:ext cx="1887984" cy="257221"/>
      </dsp:txXfrm>
    </dsp:sp>
    <dsp:sp modelId="{043097BA-8EF0-48A1-ABB8-46BBA0C62F06}">
      <dsp:nvSpPr>
        <dsp:cNvPr id="0" name=""/>
        <dsp:cNvSpPr/>
      </dsp:nvSpPr>
      <dsp:spPr>
        <a:xfrm>
          <a:off x="7555364" y="1936035"/>
          <a:ext cx="564756" cy="155245"/>
        </a:xfrm>
        <a:custGeom>
          <a:avLst/>
          <a:gdLst/>
          <a:ahLst/>
          <a:cxnLst/>
          <a:rect l="0" t="0" r="0" b="0"/>
          <a:pathLst>
            <a:path>
              <a:moveTo>
                <a:pt x="564756" y="0"/>
              </a:moveTo>
              <a:lnTo>
                <a:pt x="564756" y="77622"/>
              </a:lnTo>
              <a:lnTo>
                <a:pt x="0" y="77622"/>
              </a:lnTo>
              <a:lnTo>
                <a:pt x="0" y="15524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18488B-2053-490D-A830-54B5D88CAD4A}">
      <dsp:nvSpPr>
        <dsp:cNvPr id="0" name=""/>
        <dsp:cNvSpPr/>
      </dsp:nvSpPr>
      <dsp:spPr>
        <a:xfrm>
          <a:off x="6250499" y="2091280"/>
          <a:ext cx="2609730" cy="248574"/>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Final surface density &amp; TCT/PCT</a:t>
          </a:r>
        </a:p>
      </dsp:txBody>
      <dsp:txXfrm>
        <a:off x="6257779" y="2098560"/>
        <a:ext cx="2595170" cy="234014"/>
      </dsp:txXfrm>
    </dsp:sp>
    <dsp:sp modelId="{4BD9A106-0119-4231-B1D1-A2968B3E3205}">
      <dsp:nvSpPr>
        <dsp:cNvPr id="0" name=""/>
        <dsp:cNvSpPr/>
      </dsp:nvSpPr>
      <dsp:spPr>
        <a:xfrm>
          <a:off x="7454016" y="2339854"/>
          <a:ext cx="91440" cy="199611"/>
        </a:xfrm>
        <a:custGeom>
          <a:avLst/>
          <a:gdLst/>
          <a:ahLst/>
          <a:cxnLst/>
          <a:rect l="0" t="0" r="0" b="0"/>
          <a:pathLst>
            <a:path>
              <a:moveTo>
                <a:pt x="101348" y="0"/>
              </a:moveTo>
              <a:lnTo>
                <a:pt x="101348" y="99805"/>
              </a:lnTo>
              <a:lnTo>
                <a:pt x="45720" y="99805"/>
              </a:lnTo>
              <a:lnTo>
                <a:pt x="45720" y="1996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2BD999-47A1-4476-AEA7-A3D1FA0685C4}">
      <dsp:nvSpPr>
        <dsp:cNvPr id="0" name=""/>
        <dsp:cNvSpPr/>
      </dsp:nvSpPr>
      <dsp:spPr>
        <a:xfrm>
          <a:off x="6606767" y="2539465"/>
          <a:ext cx="1785938" cy="305355"/>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HSE Restriction</a:t>
          </a:r>
        </a:p>
      </dsp:txBody>
      <dsp:txXfrm>
        <a:off x="6615711" y="2548409"/>
        <a:ext cx="1768050" cy="287467"/>
      </dsp:txXfrm>
    </dsp:sp>
    <dsp:sp modelId="{54CA3696-25B2-4F1F-B630-7A1E9EA27374}">
      <dsp:nvSpPr>
        <dsp:cNvPr id="0" name=""/>
        <dsp:cNvSpPr/>
      </dsp:nvSpPr>
      <dsp:spPr>
        <a:xfrm>
          <a:off x="7450315" y="2844821"/>
          <a:ext cx="91440" cy="162182"/>
        </a:xfrm>
        <a:custGeom>
          <a:avLst/>
          <a:gdLst/>
          <a:ahLst/>
          <a:cxnLst/>
          <a:rect l="0" t="0" r="0" b="0"/>
          <a:pathLst>
            <a:path>
              <a:moveTo>
                <a:pt x="49421" y="0"/>
              </a:moveTo>
              <a:lnTo>
                <a:pt x="49421" y="81091"/>
              </a:lnTo>
              <a:lnTo>
                <a:pt x="45720" y="81091"/>
              </a:lnTo>
              <a:lnTo>
                <a:pt x="45720" y="162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23C645-665D-4792-B564-838C94D6BDB7}">
      <dsp:nvSpPr>
        <dsp:cNvPr id="0" name=""/>
        <dsp:cNvSpPr/>
      </dsp:nvSpPr>
      <dsp:spPr>
        <a:xfrm>
          <a:off x="6368031" y="3007003"/>
          <a:ext cx="2256007" cy="241537"/>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Corrosion</a:t>
          </a:r>
        </a:p>
      </dsp:txBody>
      <dsp:txXfrm>
        <a:off x="6375105" y="3014077"/>
        <a:ext cx="2241859" cy="227389"/>
      </dsp:txXfrm>
    </dsp:sp>
    <dsp:sp modelId="{1592D251-02FD-4394-9B41-00D14ACE3658}">
      <dsp:nvSpPr>
        <dsp:cNvPr id="0" name=""/>
        <dsp:cNvSpPr/>
      </dsp:nvSpPr>
      <dsp:spPr>
        <a:xfrm>
          <a:off x="6153724" y="3248541"/>
          <a:ext cx="1342311" cy="186075"/>
        </a:xfrm>
        <a:custGeom>
          <a:avLst/>
          <a:gdLst/>
          <a:ahLst/>
          <a:cxnLst/>
          <a:rect l="0" t="0" r="0" b="0"/>
          <a:pathLst>
            <a:path>
              <a:moveTo>
                <a:pt x="1342311" y="0"/>
              </a:moveTo>
              <a:lnTo>
                <a:pt x="1342311" y="93037"/>
              </a:lnTo>
              <a:lnTo>
                <a:pt x="0" y="93037"/>
              </a:lnTo>
              <a:lnTo>
                <a:pt x="0" y="18607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B92A5A-61BE-4F9D-8E4C-896B701B76CE}">
      <dsp:nvSpPr>
        <dsp:cNvPr id="0" name=""/>
        <dsp:cNvSpPr/>
      </dsp:nvSpPr>
      <dsp:spPr>
        <a:xfrm>
          <a:off x="5186894" y="3434617"/>
          <a:ext cx="1933659" cy="343577"/>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Non-CRA Alloys</a:t>
          </a:r>
        </a:p>
      </dsp:txBody>
      <dsp:txXfrm>
        <a:off x="5196957" y="3444680"/>
        <a:ext cx="1913533" cy="323451"/>
      </dsp:txXfrm>
    </dsp:sp>
    <dsp:sp modelId="{E3C82309-E13F-4313-8402-2487C63AFBAB}">
      <dsp:nvSpPr>
        <dsp:cNvPr id="0" name=""/>
        <dsp:cNvSpPr/>
      </dsp:nvSpPr>
      <dsp:spPr>
        <a:xfrm>
          <a:off x="5384662" y="3778195"/>
          <a:ext cx="769062" cy="244077"/>
        </a:xfrm>
        <a:custGeom>
          <a:avLst/>
          <a:gdLst/>
          <a:ahLst/>
          <a:cxnLst/>
          <a:rect l="0" t="0" r="0" b="0"/>
          <a:pathLst>
            <a:path>
              <a:moveTo>
                <a:pt x="769062" y="0"/>
              </a:moveTo>
              <a:lnTo>
                <a:pt x="769062" y="122038"/>
              </a:lnTo>
              <a:lnTo>
                <a:pt x="0" y="122038"/>
              </a:lnTo>
              <a:lnTo>
                <a:pt x="0" y="24407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99501A-86BC-4C14-881A-223B3713C371}">
      <dsp:nvSpPr>
        <dsp:cNvPr id="0" name=""/>
        <dsp:cNvSpPr/>
      </dsp:nvSpPr>
      <dsp:spPr>
        <a:xfrm>
          <a:off x="4547990" y="4022272"/>
          <a:ext cx="1673343" cy="279305"/>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Monovalent</a:t>
          </a:r>
          <a:r>
            <a:rPr lang="en-US" sz="1200" kern="1200"/>
            <a:t> </a:t>
          </a:r>
          <a:r>
            <a:rPr lang="en-US" sz="1100" kern="1200"/>
            <a:t>Brines</a:t>
          </a:r>
        </a:p>
      </dsp:txBody>
      <dsp:txXfrm>
        <a:off x="4556171" y="4030453"/>
        <a:ext cx="1656981" cy="262943"/>
      </dsp:txXfrm>
    </dsp:sp>
    <dsp:sp modelId="{400D374A-62E8-4C57-942D-46C7526F62DB}">
      <dsp:nvSpPr>
        <dsp:cNvPr id="0" name=""/>
        <dsp:cNvSpPr/>
      </dsp:nvSpPr>
      <dsp:spPr>
        <a:xfrm>
          <a:off x="6153724" y="3778195"/>
          <a:ext cx="961435" cy="221802"/>
        </a:xfrm>
        <a:custGeom>
          <a:avLst/>
          <a:gdLst/>
          <a:ahLst/>
          <a:cxnLst/>
          <a:rect l="0" t="0" r="0" b="0"/>
          <a:pathLst>
            <a:path>
              <a:moveTo>
                <a:pt x="0" y="0"/>
              </a:moveTo>
              <a:lnTo>
                <a:pt x="0" y="110901"/>
              </a:lnTo>
              <a:lnTo>
                <a:pt x="961435" y="110901"/>
              </a:lnTo>
              <a:lnTo>
                <a:pt x="961435" y="2218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9B63F0-B956-4235-8E29-BE85DAC34A35}">
      <dsp:nvSpPr>
        <dsp:cNvPr id="0" name=""/>
        <dsp:cNvSpPr/>
      </dsp:nvSpPr>
      <dsp:spPr>
        <a:xfrm>
          <a:off x="6320737" y="3999997"/>
          <a:ext cx="1588844" cy="299039"/>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Divalent Brines</a:t>
          </a:r>
        </a:p>
      </dsp:txBody>
      <dsp:txXfrm>
        <a:off x="6329496" y="4008756"/>
        <a:ext cx="1571326" cy="281521"/>
      </dsp:txXfrm>
    </dsp:sp>
    <dsp:sp modelId="{714FEF53-9947-411E-8C16-D41D1816031C}">
      <dsp:nvSpPr>
        <dsp:cNvPr id="0" name=""/>
        <dsp:cNvSpPr/>
      </dsp:nvSpPr>
      <dsp:spPr>
        <a:xfrm>
          <a:off x="7115160" y="4299037"/>
          <a:ext cx="206550" cy="175157"/>
        </a:xfrm>
        <a:custGeom>
          <a:avLst/>
          <a:gdLst/>
          <a:ahLst/>
          <a:cxnLst/>
          <a:rect l="0" t="0" r="0" b="0"/>
          <a:pathLst>
            <a:path>
              <a:moveTo>
                <a:pt x="0" y="0"/>
              </a:moveTo>
              <a:lnTo>
                <a:pt x="0" y="87578"/>
              </a:lnTo>
              <a:lnTo>
                <a:pt x="206550" y="87578"/>
              </a:lnTo>
              <a:lnTo>
                <a:pt x="206550" y="17515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4BAA33-BA87-4D7B-A9FB-375D4CF79CCD}">
      <dsp:nvSpPr>
        <dsp:cNvPr id="0" name=""/>
        <dsp:cNvSpPr/>
      </dsp:nvSpPr>
      <dsp:spPr>
        <a:xfrm>
          <a:off x="5980406" y="4474195"/>
          <a:ext cx="2682609" cy="243661"/>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Formation Damage</a:t>
          </a:r>
        </a:p>
      </dsp:txBody>
      <dsp:txXfrm>
        <a:off x="5987543" y="4481332"/>
        <a:ext cx="2668335" cy="229387"/>
      </dsp:txXfrm>
    </dsp:sp>
    <dsp:sp modelId="{D04B7077-A401-4495-BB40-9544E19B6296}">
      <dsp:nvSpPr>
        <dsp:cNvPr id="0" name=""/>
        <dsp:cNvSpPr/>
      </dsp:nvSpPr>
      <dsp:spPr>
        <a:xfrm>
          <a:off x="3884254" y="4717856"/>
          <a:ext cx="3437456" cy="268447"/>
        </a:xfrm>
        <a:custGeom>
          <a:avLst/>
          <a:gdLst/>
          <a:ahLst/>
          <a:cxnLst/>
          <a:rect l="0" t="0" r="0" b="0"/>
          <a:pathLst>
            <a:path>
              <a:moveTo>
                <a:pt x="3437456" y="0"/>
              </a:moveTo>
              <a:lnTo>
                <a:pt x="3437456" y="134223"/>
              </a:lnTo>
              <a:lnTo>
                <a:pt x="0" y="134223"/>
              </a:lnTo>
              <a:lnTo>
                <a:pt x="0" y="26844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7BE7EC-000E-4F50-A8E9-05A30F011590}">
      <dsp:nvSpPr>
        <dsp:cNvPr id="0" name=""/>
        <dsp:cNvSpPr/>
      </dsp:nvSpPr>
      <dsp:spPr>
        <a:xfrm>
          <a:off x="3223965" y="4986304"/>
          <a:ext cx="1320577" cy="554506"/>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Drilling Fluid</a:t>
          </a:r>
          <a:br>
            <a:rPr lang="en-US" sz="900" kern="1200"/>
          </a:br>
          <a:r>
            <a:rPr lang="en-US" sz="900" kern="1200"/>
            <a:t>Compatibility</a:t>
          </a:r>
        </a:p>
      </dsp:txBody>
      <dsp:txXfrm>
        <a:off x="3240206" y="5002545"/>
        <a:ext cx="1288095" cy="522024"/>
      </dsp:txXfrm>
    </dsp:sp>
    <dsp:sp modelId="{7C2E8D82-369E-4F06-A549-7A9896B98E54}">
      <dsp:nvSpPr>
        <dsp:cNvPr id="0" name=""/>
        <dsp:cNvSpPr/>
      </dsp:nvSpPr>
      <dsp:spPr>
        <a:xfrm>
          <a:off x="5350963" y="4717856"/>
          <a:ext cx="1970747" cy="268447"/>
        </a:xfrm>
        <a:custGeom>
          <a:avLst/>
          <a:gdLst/>
          <a:ahLst/>
          <a:cxnLst/>
          <a:rect l="0" t="0" r="0" b="0"/>
          <a:pathLst>
            <a:path>
              <a:moveTo>
                <a:pt x="1970747" y="0"/>
              </a:moveTo>
              <a:lnTo>
                <a:pt x="1970747" y="134223"/>
              </a:lnTo>
              <a:lnTo>
                <a:pt x="0" y="134223"/>
              </a:lnTo>
              <a:lnTo>
                <a:pt x="0" y="26844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C4F715-CAAE-4D34-82BF-38AB961AC7B2}">
      <dsp:nvSpPr>
        <dsp:cNvPr id="0" name=""/>
        <dsp:cNvSpPr/>
      </dsp:nvSpPr>
      <dsp:spPr>
        <a:xfrm>
          <a:off x="4794071" y="4986304"/>
          <a:ext cx="1113784" cy="554506"/>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Reservoir Compatibility</a:t>
          </a:r>
        </a:p>
      </dsp:txBody>
      <dsp:txXfrm>
        <a:off x="4810312" y="5002545"/>
        <a:ext cx="1081302" cy="522024"/>
      </dsp:txXfrm>
    </dsp:sp>
    <dsp:sp modelId="{94AEEB99-306E-47BF-A138-68E197BF31E1}">
      <dsp:nvSpPr>
        <dsp:cNvPr id="0" name=""/>
        <dsp:cNvSpPr/>
      </dsp:nvSpPr>
      <dsp:spPr>
        <a:xfrm>
          <a:off x="6801636" y="4717856"/>
          <a:ext cx="520074" cy="278240"/>
        </a:xfrm>
        <a:custGeom>
          <a:avLst/>
          <a:gdLst/>
          <a:ahLst/>
          <a:cxnLst/>
          <a:rect l="0" t="0" r="0" b="0"/>
          <a:pathLst>
            <a:path>
              <a:moveTo>
                <a:pt x="520074" y="0"/>
              </a:moveTo>
              <a:lnTo>
                <a:pt x="520074" y="139120"/>
              </a:lnTo>
              <a:lnTo>
                <a:pt x="0" y="139120"/>
              </a:lnTo>
              <a:lnTo>
                <a:pt x="0" y="27824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369F56-F96B-4CA1-BC9D-4442F46ACDC2}">
      <dsp:nvSpPr>
        <dsp:cNvPr id="0" name=""/>
        <dsp:cNvSpPr/>
      </dsp:nvSpPr>
      <dsp:spPr>
        <a:xfrm>
          <a:off x="6125278" y="4996096"/>
          <a:ext cx="1352716" cy="554506"/>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Formation water/gases</a:t>
          </a:r>
          <a:br>
            <a:rPr lang="en-US" sz="900" kern="1200"/>
          </a:br>
          <a:r>
            <a:rPr lang="en-US" sz="900" kern="1200"/>
            <a:t>Compatibility</a:t>
          </a:r>
        </a:p>
      </dsp:txBody>
      <dsp:txXfrm>
        <a:off x="6141519" y="5012337"/>
        <a:ext cx="1320234" cy="522024"/>
      </dsp:txXfrm>
    </dsp:sp>
    <dsp:sp modelId="{988F615E-18CB-469D-89E2-5C9532540065}">
      <dsp:nvSpPr>
        <dsp:cNvPr id="0" name=""/>
        <dsp:cNvSpPr/>
      </dsp:nvSpPr>
      <dsp:spPr>
        <a:xfrm>
          <a:off x="7321710" y="4717856"/>
          <a:ext cx="1142247" cy="268447"/>
        </a:xfrm>
        <a:custGeom>
          <a:avLst/>
          <a:gdLst/>
          <a:ahLst/>
          <a:cxnLst/>
          <a:rect l="0" t="0" r="0" b="0"/>
          <a:pathLst>
            <a:path>
              <a:moveTo>
                <a:pt x="0" y="0"/>
              </a:moveTo>
              <a:lnTo>
                <a:pt x="0" y="134223"/>
              </a:lnTo>
              <a:lnTo>
                <a:pt x="1142247" y="134223"/>
              </a:lnTo>
              <a:lnTo>
                <a:pt x="1142247" y="26844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F6AFB3-72E0-4824-8578-1DFD7DD23097}">
      <dsp:nvSpPr>
        <dsp:cNvPr id="0" name=""/>
        <dsp:cNvSpPr/>
      </dsp:nvSpPr>
      <dsp:spPr>
        <a:xfrm>
          <a:off x="7706038" y="4986304"/>
          <a:ext cx="1515841" cy="554506"/>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Produce Crude/gas</a:t>
          </a:r>
          <a:br>
            <a:rPr lang="en-US" sz="900" kern="1200"/>
          </a:br>
          <a:r>
            <a:rPr lang="en-US" sz="900" kern="1200"/>
            <a:t>Compatibility</a:t>
          </a:r>
        </a:p>
      </dsp:txBody>
      <dsp:txXfrm>
        <a:off x="7722279" y="5002545"/>
        <a:ext cx="1483359" cy="522024"/>
      </dsp:txXfrm>
    </dsp:sp>
    <dsp:sp modelId="{3BE64E34-E8A1-4A02-B70E-8E58CC96232E}">
      <dsp:nvSpPr>
        <dsp:cNvPr id="0" name=""/>
        <dsp:cNvSpPr/>
      </dsp:nvSpPr>
      <dsp:spPr>
        <a:xfrm>
          <a:off x="7321710" y="4717856"/>
          <a:ext cx="2943964" cy="268447"/>
        </a:xfrm>
        <a:custGeom>
          <a:avLst/>
          <a:gdLst/>
          <a:ahLst/>
          <a:cxnLst/>
          <a:rect l="0" t="0" r="0" b="0"/>
          <a:pathLst>
            <a:path>
              <a:moveTo>
                <a:pt x="0" y="0"/>
              </a:moveTo>
              <a:lnTo>
                <a:pt x="0" y="134223"/>
              </a:lnTo>
              <a:lnTo>
                <a:pt x="2943964" y="134223"/>
              </a:lnTo>
              <a:lnTo>
                <a:pt x="2943964" y="26844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7BD23F-9397-4508-96D7-BEBB2DED21D0}">
      <dsp:nvSpPr>
        <dsp:cNvPr id="0" name=""/>
        <dsp:cNvSpPr/>
      </dsp:nvSpPr>
      <dsp:spPr>
        <a:xfrm>
          <a:off x="9471407" y="4986304"/>
          <a:ext cx="1588536" cy="554506"/>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Stimulation Fluids</a:t>
          </a:r>
          <a:br>
            <a:rPr lang="en-US" sz="900" kern="1200"/>
          </a:br>
          <a:r>
            <a:rPr lang="en-US" sz="900" kern="1200"/>
            <a:t>Compatibility</a:t>
          </a:r>
        </a:p>
      </dsp:txBody>
      <dsp:txXfrm>
        <a:off x="9487648" y="5002545"/>
        <a:ext cx="1556054" cy="522024"/>
      </dsp:txXfrm>
    </dsp:sp>
    <dsp:sp modelId="{8415ECC5-A56D-4020-AA34-AE19EC0EB7C7}">
      <dsp:nvSpPr>
        <dsp:cNvPr id="0" name=""/>
        <dsp:cNvSpPr/>
      </dsp:nvSpPr>
      <dsp:spPr>
        <a:xfrm>
          <a:off x="7496035" y="3248541"/>
          <a:ext cx="1211229" cy="213712"/>
        </a:xfrm>
        <a:custGeom>
          <a:avLst/>
          <a:gdLst/>
          <a:ahLst/>
          <a:cxnLst/>
          <a:rect l="0" t="0" r="0" b="0"/>
          <a:pathLst>
            <a:path>
              <a:moveTo>
                <a:pt x="0" y="0"/>
              </a:moveTo>
              <a:lnTo>
                <a:pt x="0" y="106856"/>
              </a:lnTo>
              <a:lnTo>
                <a:pt x="1211229" y="106856"/>
              </a:lnTo>
              <a:lnTo>
                <a:pt x="1211229" y="21371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448684-B22F-452A-A84C-1B2ABE965AAC}">
      <dsp:nvSpPr>
        <dsp:cNvPr id="0" name=""/>
        <dsp:cNvSpPr/>
      </dsp:nvSpPr>
      <dsp:spPr>
        <a:xfrm>
          <a:off x="7745480" y="3462253"/>
          <a:ext cx="1923569" cy="28989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CRA Alloys</a:t>
          </a:r>
        </a:p>
      </dsp:txBody>
      <dsp:txXfrm>
        <a:off x="7753971" y="3470744"/>
        <a:ext cx="1906587" cy="272908"/>
      </dsp:txXfrm>
    </dsp:sp>
    <dsp:sp modelId="{82393D1E-EFD8-4DC2-BFB4-5260F331B9E3}">
      <dsp:nvSpPr>
        <dsp:cNvPr id="0" name=""/>
        <dsp:cNvSpPr/>
      </dsp:nvSpPr>
      <dsp:spPr>
        <a:xfrm>
          <a:off x="8594946" y="3752144"/>
          <a:ext cx="91440" cy="254202"/>
        </a:xfrm>
        <a:custGeom>
          <a:avLst/>
          <a:gdLst/>
          <a:ahLst/>
          <a:cxnLst/>
          <a:rect l="0" t="0" r="0" b="0"/>
          <a:pathLst>
            <a:path>
              <a:moveTo>
                <a:pt x="112319" y="0"/>
              </a:moveTo>
              <a:lnTo>
                <a:pt x="112319" y="127101"/>
              </a:lnTo>
              <a:lnTo>
                <a:pt x="45720" y="127101"/>
              </a:lnTo>
              <a:lnTo>
                <a:pt x="45720" y="25420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384A9A-C268-40B1-906C-E77C68C3D548}">
      <dsp:nvSpPr>
        <dsp:cNvPr id="0" name=""/>
        <dsp:cNvSpPr/>
      </dsp:nvSpPr>
      <dsp:spPr>
        <a:xfrm>
          <a:off x="8036475" y="4006346"/>
          <a:ext cx="1208381" cy="313867"/>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No or low Cl</a:t>
          </a:r>
        </a:p>
      </dsp:txBody>
      <dsp:txXfrm>
        <a:off x="8045668" y="4015539"/>
        <a:ext cx="1189995" cy="295481"/>
      </dsp:txXfrm>
    </dsp:sp>
    <dsp:sp modelId="{F356881E-B4BA-4E96-95E0-24A512B64F52}">
      <dsp:nvSpPr>
        <dsp:cNvPr id="0" name=""/>
        <dsp:cNvSpPr/>
      </dsp:nvSpPr>
      <dsp:spPr>
        <a:xfrm>
          <a:off x="8707265" y="3752144"/>
          <a:ext cx="1161461" cy="249744"/>
        </a:xfrm>
        <a:custGeom>
          <a:avLst/>
          <a:gdLst/>
          <a:ahLst/>
          <a:cxnLst/>
          <a:rect l="0" t="0" r="0" b="0"/>
          <a:pathLst>
            <a:path>
              <a:moveTo>
                <a:pt x="0" y="0"/>
              </a:moveTo>
              <a:lnTo>
                <a:pt x="0" y="124872"/>
              </a:lnTo>
              <a:lnTo>
                <a:pt x="1161461" y="124872"/>
              </a:lnTo>
              <a:lnTo>
                <a:pt x="1161461" y="24974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F71B67-7333-4A50-A4B0-DDA504790131}">
      <dsp:nvSpPr>
        <dsp:cNvPr id="0" name=""/>
        <dsp:cNvSpPr/>
      </dsp:nvSpPr>
      <dsp:spPr>
        <a:xfrm>
          <a:off x="9353775" y="4001888"/>
          <a:ext cx="1029901" cy="282937"/>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Cation</a:t>
          </a:r>
        </a:p>
      </dsp:txBody>
      <dsp:txXfrm>
        <a:off x="9362062" y="4010175"/>
        <a:ext cx="1013327" cy="266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67B4D-356A-48CF-8AA6-7AEC6D564F72}">
      <dsp:nvSpPr>
        <dsp:cNvPr id="0" name=""/>
        <dsp:cNvSpPr/>
      </dsp:nvSpPr>
      <dsp:spPr>
        <a:xfrm>
          <a:off x="2548" y="2204484"/>
          <a:ext cx="2268417" cy="907366"/>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Density</a:t>
          </a:r>
        </a:p>
      </dsp:txBody>
      <dsp:txXfrm>
        <a:off x="456231" y="2204484"/>
        <a:ext cx="1361051" cy="907366"/>
      </dsp:txXfrm>
    </dsp:sp>
    <dsp:sp modelId="{5CD17861-1248-4A57-8866-4B79A1DB46CA}">
      <dsp:nvSpPr>
        <dsp:cNvPr id="0" name=""/>
        <dsp:cNvSpPr/>
      </dsp:nvSpPr>
      <dsp:spPr>
        <a:xfrm>
          <a:off x="2044124" y="2204484"/>
          <a:ext cx="2268417" cy="907366"/>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Cost</a:t>
          </a:r>
        </a:p>
      </dsp:txBody>
      <dsp:txXfrm>
        <a:off x="2497807" y="2204484"/>
        <a:ext cx="1361051" cy="907366"/>
      </dsp:txXfrm>
    </dsp:sp>
    <dsp:sp modelId="{3C43C1D3-1D4B-460A-BCEC-1C2390D0A758}">
      <dsp:nvSpPr>
        <dsp:cNvPr id="0" name=""/>
        <dsp:cNvSpPr/>
      </dsp:nvSpPr>
      <dsp:spPr>
        <a:xfrm>
          <a:off x="4085699" y="2204484"/>
          <a:ext cx="2268417" cy="907366"/>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Operational Considerations</a:t>
          </a:r>
        </a:p>
      </dsp:txBody>
      <dsp:txXfrm>
        <a:off x="4539382" y="2204484"/>
        <a:ext cx="1361051" cy="907366"/>
      </dsp:txXfrm>
    </dsp:sp>
    <dsp:sp modelId="{0CDD670A-45E3-49CD-9751-6C1560A4138F}">
      <dsp:nvSpPr>
        <dsp:cNvPr id="0" name=""/>
        <dsp:cNvSpPr/>
      </dsp:nvSpPr>
      <dsp:spPr>
        <a:xfrm>
          <a:off x="6127274" y="2204484"/>
          <a:ext cx="2268417" cy="907366"/>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Fluid Compatibility</a:t>
          </a:r>
        </a:p>
      </dsp:txBody>
      <dsp:txXfrm>
        <a:off x="6580957" y="2204484"/>
        <a:ext cx="1361051" cy="907366"/>
      </dsp:txXfrm>
    </dsp:sp>
    <dsp:sp modelId="{BE476570-3BB7-4A3A-B527-9E2352C8323F}">
      <dsp:nvSpPr>
        <dsp:cNvPr id="0" name=""/>
        <dsp:cNvSpPr/>
      </dsp:nvSpPr>
      <dsp:spPr>
        <a:xfrm>
          <a:off x="8168850" y="2204484"/>
          <a:ext cx="2268417" cy="907366"/>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a:t>Reservoir Compatibility</a:t>
          </a:r>
        </a:p>
      </dsp:txBody>
      <dsp:txXfrm>
        <a:off x="8622533" y="2204484"/>
        <a:ext cx="1361051" cy="9073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6355"/>
          </a:xfrm>
          <a:prstGeom prst="rect">
            <a:avLst/>
          </a:prstGeom>
        </p:spPr>
        <p:txBody>
          <a:bodyPr vert="horz" lIns="93159" tIns="46580" rIns="93159" bIns="46580" rtlCol="0"/>
          <a:lstStyle>
            <a:lvl1pPr algn="l">
              <a:defRPr sz="1200"/>
            </a:lvl1pPr>
          </a:lstStyle>
          <a:p>
            <a:endParaRPr lang="en-GB"/>
          </a:p>
        </p:txBody>
      </p:sp>
      <p:sp>
        <p:nvSpPr>
          <p:cNvPr id="3" name="Date Placeholder 2"/>
          <p:cNvSpPr>
            <a:spLocks noGrp="1"/>
          </p:cNvSpPr>
          <p:nvPr>
            <p:ph type="dt" idx="1"/>
          </p:nvPr>
        </p:nvSpPr>
        <p:spPr>
          <a:xfrm>
            <a:off x="3970039" y="0"/>
            <a:ext cx="3037152" cy="466355"/>
          </a:xfrm>
          <a:prstGeom prst="rect">
            <a:avLst/>
          </a:prstGeom>
        </p:spPr>
        <p:txBody>
          <a:bodyPr vert="horz" lIns="93159" tIns="46580" rIns="93159" bIns="46580" rtlCol="0"/>
          <a:lstStyle>
            <a:lvl1pPr algn="r">
              <a:defRPr sz="1200"/>
            </a:lvl1pPr>
          </a:lstStyle>
          <a:p>
            <a:fld id="{893B9CE5-7D00-4B21-AA95-55AE76A8E971}" type="datetimeFigureOut">
              <a:rPr lang="en-GB" smtClean="0"/>
              <a:t>15/05/2023</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9" tIns="46580" rIns="93159" bIns="46580" rtlCol="0" anchor="ctr"/>
          <a:lstStyle/>
          <a:p>
            <a:endParaRPr lang="en-GB"/>
          </a:p>
        </p:txBody>
      </p:sp>
      <p:sp>
        <p:nvSpPr>
          <p:cNvPr id="5" name="Notes Placeholder 4"/>
          <p:cNvSpPr>
            <a:spLocks noGrp="1"/>
          </p:cNvSpPr>
          <p:nvPr>
            <p:ph type="body" sz="quarter" idx="3"/>
          </p:nvPr>
        </p:nvSpPr>
        <p:spPr>
          <a:xfrm>
            <a:off x="700882" y="4473129"/>
            <a:ext cx="5607050" cy="3659833"/>
          </a:xfrm>
          <a:prstGeom prst="rect">
            <a:avLst/>
          </a:prstGeom>
        </p:spPr>
        <p:txBody>
          <a:bodyPr vert="horz" lIns="93159" tIns="46580" rIns="93159" bIns="465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8460"/>
            <a:ext cx="3037152" cy="466354"/>
          </a:xfrm>
          <a:prstGeom prst="rect">
            <a:avLst/>
          </a:prstGeom>
        </p:spPr>
        <p:txBody>
          <a:bodyPr vert="horz" lIns="93159" tIns="46580" rIns="93159" bIns="46580" rtlCol="0" anchor="b"/>
          <a:lstStyle>
            <a:lvl1pPr algn="l">
              <a:defRPr sz="1200"/>
            </a:lvl1pPr>
          </a:lstStyle>
          <a:p>
            <a:endParaRPr lang="en-GB"/>
          </a:p>
        </p:txBody>
      </p:sp>
      <p:sp>
        <p:nvSpPr>
          <p:cNvPr id="7" name="Slide Number Placeholder 6"/>
          <p:cNvSpPr>
            <a:spLocks noGrp="1"/>
          </p:cNvSpPr>
          <p:nvPr>
            <p:ph type="sldNum" sz="quarter" idx="5"/>
          </p:nvPr>
        </p:nvSpPr>
        <p:spPr>
          <a:xfrm>
            <a:off x="3970039" y="8828460"/>
            <a:ext cx="3037152" cy="466354"/>
          </a:xfrm>
          <a:prstGeom prst="rect">
            <a:avLst/>
          </a:prstGeom>
        </p:spPr>
        <p:txBody>
          <a:bodyPr vert="horz" lIns="93159" tIns="46580" rIns="93159" bIns="46580" rtlCol="0" anchor="b"/>
          <a:lstStyle>
            <a:lvl1pPr algn="r">
              <a:defRPr sz="1200"/>
            </a:lvl1pPr>
          </a:lstStyle>
          <a:p>
            <a:fld id="{BC88D4A2-1D90-4152-A0E8-D892FF3CDA0A}" type="slidenum">
              <a:rPr lang="en-GB" smtClean="0"/>
              <a:t>‹#›</a:t>
            </a:fld>
            <a:endParaRPr lang="en-GB"/>
          </a:p>
        </p:txBody>
      </p:sp>
    </p:spTree>
    <p:extLst>
      <p:ext uri="{BB962C8B-B14F-4D97-AF65-F5344CB8AC3E}">
        <p14:creationId xmlns:p14="http://schemas.microsoft.com/office/powerpoint/2010/main" val="85104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challenges as conventional wells . In addition there are many challenges:</a:t>
            </a:r>
          </a:p>
          <a:p>
            <a:endParaRPr lang="en-US" dirty="0"/>
          </a:p>
          <a:p>
            <a:r>
              <a:rPr lang="en-US" dirty="0"/>
              <a:t>PVT:</a:t>
            </a:r>
          </a:p>
          <a:p>
            <a:r>
              <a:rPr lang="en-US" dirty="0"/>
              <a:t>Hydrate suppressors</a:t>
            </a:r>
          </a:p>
          <a:p>
            <a:pPr marL="171450" indent="-171450">
              <a:buFontTx/>
              <a:buChar char="-"/>
            </a:pPr>
            <a:r>
              <a:rPr lang="en-US" dirty="0" err="1"/>
              <a:t>Thermo</a:t>
            </a:r>
            <a:r>
              <a:rPr lang="en-US" dirty="0"/>
              <a:t> Dynamic:  Add Glycol of methanol</a:t>
            </a:r>
          </a:p>
          <a:p>
            <a:pPr marL="171450" indent="-171450">
              <a:buFontTx/>
              <a:buChar char="-"/>
            </a:pPr>
            <a:r>
              <a:rPr lang="en-US" dirty="0"/>
              <a:t>Kinetic:  Slow hydrate formation by inhibiting the ability of the hydrates to stick together…..</a:t>
            </a:r>
          </a:p>
          <a:p>
            <a:pPr marL="0" indent="0">
              <a:buFontTx/>
              <a:buNone/>
            </a:pPr>
            <a:r>
              <a:rPr lang="en-US" dirty="0"/>
              <a:t>PCT</a:t>
            </a:r>
            <a:r>
              <a:rPr lang="en-US"/>
              <a:t>: Depending </a:t>
            </a:r>
            <a:r>
              <a:rPr lang="en-US" dirty="0"/>
              <a:t>on the brine PCT can have a big effect.  Only divalent brines are affected, and only are seen on the right of the PCT point</a:t>
            </a:r>
          </a:p>
          <a:p>
            <a:pPr marL="171450" indent="-171450">
              <a:buFontTx/>
              <a:buChar char="-"/>
            </a:pPr>
            <a:endParaRPr lang="en-US" dirty="0"/>
          </a:p>
          <a:p>
            <a:pPr marL="171450" indent="-171450">
              <a:buFontTx/>
              <a:buChar char="-"/>
            </a:pPr>
            <a:endParaRPr lang="en-US" dirty="0"/>
          </a:p>
          <a:p>
            <a:r>
              <a:rPr lang="en-US" dirty="0"/>
              <a:t>– corrosion</a:t>
            </a:r>
          </a:p>
          <a:p>
            <a:endParaRPr lang="en-US" dirty="0"/>
          </a:p>
          <a:p>
            <a:r>
              <a:rPr lang="en-US" dirty="0"/>
              <a:t>All the previous factor drive the operation to develop higher density brines (Zn</a:t>
            </a:r>
            <a:r>
              <a:rPr lang="en-US" baseline="0" dirty="0"/>
              <a:t> free)</a:t>
            </a:r>
            <a:endParaRPr lang="en-US" dirty="0"/>
          </a:p>
        </p:txBody>
      </p:sp>
      <p:sp>
        <p:nvSpPr>
          <p:cNvPr id="4" name="Slide Number Placeholder 3"/>
          <p:cNvSpPr>
            <a:spLocks noGrp="1"/>
          </p:cNvSpPr>
          <p:nvPr>
            <p:ph type="sldNum" sz="quarter" idx="5"/>
          </p:nvPr>
        </p:nvSpPr>
        <p:spPr/>
        <p:txBody>
          <a:bodyPr/>
          <a:lstStyle/>
          <a:p>
            <a:fld id="{BC88D4A2-1D90-4152-A0E8-D892FF3CDA0A}" type="slidenum">
              <a:rPr lang="en-GB" smtClean="0"/>
              <a:t>2</a:t>
            </a:fld>
            <a:endParaRPr lang="en-GB"/>
          </a:p>
        </p:txBody>
      </p:sp>
    </p:spTree>
    <p:extLst>
      <p:ext uri="{BB962C8B-B14F-4D97-AF65-F5344CB8AC3E}">
        <p14:creationId xmlns:p14="http://schemas.microsoft.com/office/powerpoint/2010/main" val="83084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technical folks, these are the criteria that we consider. </a:t>
            </a:r>
          </a:p>
          <a:p>
            <a:r>
              <a:rPr lang="en-US" dirty="0"/>
              <a:t>What density does the well require? </a:t>
            </a:r>
          </a:p>
          <a:p>
            <a:r>
              <a:rPr lang="en-US" dirty="0"/>
              <a:t>What brine gives us the best gas hydrate and crystallization protection? </a:t>
            </a:r>
          </a:p>
          <a:p>
            <a:r>
              <a:rPr lang="en-US" dirty="0"/>
              <a:t>What metallurgy are we using? Is there a potential for corrosion? </a:t>
            </a:r>
          </a:p>
          <a:p>
            <a:r>
              <a:rPr lang="en-US" dirty="0"/>
              <a:t>Are there HSE considerations? </a:t>
            </a:r>
          </a:p>
          <a:p>
            <a:r>
              <a:rPr lang="en-US" dirty="0"/>
              <a:t>Is the brine compatible with other drilling or completion fluids, reservoir rock and fluids, and crude oil? </a:t>
            </a:r>
          </a:p>
        </p:txBody>
      </p:sp>
      <p:sp>
        <p:nvSpPr>
          <p:cNvPr id="4" name="Slide Number Placeholder 3"/>
          <p:cNvSpPr>
            <a:spLocks noGrp="1"/>
          </p:cNvSpPr>
          <p:nvPr>
            <p:ph type="sldNum" sz="quarter" idx="10"/>
          </p:nvPr>
        </p:nvSpPr>
        <p:spPr/>
        <p:txBody>
          <a:bodyPr/>
          <a:lstStyle/>
          <a:p>
            <a:pPr>
              <a:defRPr/>
            </a:pPr>
            <a:fld id="{DD2993D7-A5FE-D449-A4DD-5E69D695F9CB}" type="slidenum">
              <a:rPr lang="en-US" smtClean="0"/>
              <a:pPr>
                <a:defRPr/>
              </a:pPr>
              <a:t>3</a:t>
            </a:fld>
            <a:endParaRPr lang="en-US"/>
          </a:p>
        </p:txBody>
      </p:sp>
    </p:spTree>
    <p:extLst>
      <p:ext uri="{BB962C8B-B14F-4D97-AF65-F5344CB8AC3E}">
        <p14:creationId xmlns:p14="http://schemas.microsoft.com/office/powerpoint/2010/main" val="209216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real world works differently. This is a typical brine selection workflow as it actually happens. </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Number 1 is almost always density. If the well requires a 13.0 </a:t>
            </a:r>
            <a:r>
              <a:rPr lang="en-US" dirty="0" err="1"/>
              <a:t>lb</a:t>
            </a:r>
            <a:r>
              <a:rPr lang="en-US" dirty="0"/>
              <a:t>/gal brine, you cannot use a sodium chloride brine, for example.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Next is cost. If the well requires a very high-density, but the project doesn’t support the cost of an exotic brine, then your options will become more limited. </a:t>
            </a:r>
          </a:p>
          <a:p>
            <a:pPr marL="228600" indent="-228600">
              <a:buAutoNum type="arabicPeriod"/>
            </a:pPr>
            <a:r>
              <a:rPr lang="en-US" dirty="0"/>
              <a:t>Then we have operational considerations. These may include using the same brine as other previous fluids to minimize brine storage or compatibility testing and considerations with metallurgy and elastomers.</a:t>
            </a:r>
          </a:p>
          <a:p>
            <a:pPr marL="228600" indent="-228600">
              <a:buAutoNum type="arabicPeriod"/>
            </a:pPr>
            <a:r>
              <a:rPr lang="en-US" dirty="0"/>
              <a:t>Next, we typically test compatibility with other drilling and completion fluids. This usually involves development of displacement fluids or reservoir drill-in fluids.</a:t>
            </a:r>
          </a:p>
          <a:p>
            <a:pPr marL="228600" indent="-228600">
              <a:buAutoNum type="arabicPeriod"/>
            </a:pPr>
            <a:r>
              <a:rPr lang="en-US" dirty="0"/>
              <a:t>Finally, we have reservoir and reservoir fluid compatibility. This usually involves testing with shale, crude oil, and formation water compatibility. </a:t>
            </a:r>
          </a:p>
          <a:p>
            <a:pPr marL="228600" indent="-228600">
              <a:buAutoNum type="arabicPeriod"/>
            </a:pPr>
            <a:endParaRPr lang="en-US" dirty="0"/>
          </a:p>
          <a:p>
            <a:pPr marL="0" indent="0">
              <a:buNone/>
            </a:pPr>
            <a:r>
              <a:rPr lang="en-US" dirty="0"/>
              <a:t>Even though everything we’ve done to plan the entire well is in efforts to get to that reservoir, it is often the last consideration in the brine selection process. The biggest shift in mindset we can make is promoting the reservoir to the forefront. It may be costly to make operational changes to support this, such as changing metallurgies, but the reservoir is the one thing we cannot change. </a:t>
            </a:r>
          </a:p>
        </p:txBody>
      </p:sp>
      <p:sp>
        <p:nvSpPr>
          <p:cNvPr id="4" name="Slide Number Placeholder 3"/>
          <p:cNvSpPr>
            <a:spLocks noGrp="1"/>
          </p:cNvSpPr>
          <p:nvPr>
            <p:ph type="sldNum" sz="quarter" idx="5"/>
          </p:nvPr>
        </p:nvSpPr>
        <p:spPr/>
        <p:txBody>
          <a:bodyPr/>
          <a:lstStyle/>
          <a:p>
            <a:fld id="{BC88D4A2-1D90-4152-A0E8-D892FF3CDA0A}" type="slidenum">
              <a:rPr lang="en-GB" smtClean="0"/>
              <a:t>4</a:t>
            </a:fld>
            <a:endParaRPr lang="en-GB"/>
          </a:p>
        </p:txBody>
      </p:sp>
    </p:spTree>
    <p:extLst>
      <p:ext uri="{BB962C8B-B14F-4D97-AF65-F5344CB8AC3E}">
        <p14:creationId xmlns:p14="http://schemas.microsoft.com/office/powerpoint/2010/main" val="1282007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ropped Mobius)">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B223104-85DE-FA48-8758-9751AD8D673A}"/>
              </a:ext>
            </a:extLst>
          </p:cNvPr>
          <p:cNvSpPr>
            <a:spLocks noGrp="1"/>
          </p:cNvSpPr>
          <p:nvPr>
            <p:ph type="title" hasCustomPrompt="1"/>
          </p:nvPr>
        </p:nvSpPr>
        <p:spPr>
          <a:xfrm>
            <a:off x="540000" y="3067285"/>
            <a:ext cx="5558400" cy="683264"/>
          </a:xfrm>
        </p:spPr>
        <p:txBody>
          <a:bodyPr wrap="square" anchor="b">
            <a:spAutoFit/>
          </a:bodyPr>
          <a:lstStyle>
            <a:lvl1pPr marL="0" marR="0" indent="0" algn="l" defTabSz="1218621" rtl="0" eaLnBrk="1" fontAlgn="auto" latinLnBrk="0" hangingPunct="1">
              <a:lnSpc>
                <a:spcPct val="90000"/>
              </a:lnSpc>
              <a:spcBef>
                <a:spcPct val="0"/>
              </a:spcBef>
              <a:spcAft>
                <a:spcPts val="0"/>
              </a:spcAft>
              <a:buClrTx/>
              <a:buSzTx/>
              <a:buFontTx/>
              <a:buNone/>
              <a:tabLst/>
              <a:defRPr sz="4799">
                <a:solidFill>
                  <a:schemeClr val="tx1"/>
                </a:solidFill>
                <a:latin typeface="Poppins Light" panose="00000400000000000000" pitchFamily="2" charset="0"/>
                <a:cs typeface="Poppins Light" panose="00000400000000000000" pitchFamily="2" charset="0"/>
              </a:defRPr>
            </a:lvl1pPr>
          </a:lstStyle>
          <a:p>
            <a:pPr marL="0" marR="0" lvl="0" indent="0" algn="l" defTabSz="1218621" rtl="0" eaLnBrk="1" fontAlgn="auto" latinLnBrk="0" hangingPunct="1">
              <a:lnSpc>
                <a:spcPct val="90000"/>
              </a:lnSpc>
              <a:spcBef>
                <a:spcPct val="0"/>
              </a:spcBef>
              <a:spcAft>
                <a:spcPts val="0"/>
              </a:spcAft>
              <a:buClrTx/>
              <a:buSzTx/>
              <a:buFontTx/>
              <a:buNone/>
              <a:tabLst/>
              <a:defRPr/>
            </a:pPr>
            <a:r>
              <a:rPr lang="en-US"/>
              <a:t>Presentation title</a:t>
            </a:r>
          </a:p>
        </p:txBody>
      </p:sp>
      <p:sp>
        <p:nvSpPr>
          <p:cNvPr id="20" name="Text Placeholder 15">
            <a:extLst>
              <a:ext uri="{FF2B5EF4-FFF2-40B4-BE49-F238E27FC236}">
                <a16:creationId xmlns:a16="http://schemas.microsoft.com/office/drawing/2014/main" id="{5D16D76C-A25F-3546-982F-DDEB980AB9EB}"/>
              </a:ext>
            </a:extLst>
          </p:cNvPr>
          <p:cNvSpPr>
            <a:spLocks noGrp="1"/>
          </p:cNvSpPr>
          <p:nvPr>
            <p:ph type="body" sz="quarter" idx="11" hasCustomPrompt="1"/>
          </p:nvPr>
        </p:nvSpPr>
        <p:spPr>
          <a:xfrm>
            <a:off x="539999" y="3852373"/>
            <a:ext cx="5558400" cy="246221"/>
          </a:xfrm>
          <a:prstGeom prst="rect">
            <a:avLst/>
          </a:prstGeom>
        </p:spPr>
        <p:txBody>
          <a:bodyPr wrap="square">
            <a:spAutoFit/>
          </a:bodyPr>
          <a:lstStyle>
            <a:lvl1pPr marL="0" indent="0">
              <a:buNone/>
              <a:defRPr sz="1600">
                <a:solidFill>
                  <a:schemeClr val="accent2"/>
                </a:solidFill>
                <a:latin typeface="+mj-lt"/>
              </a:defRPr>
            </a:lvl1pPr>
          </a:lstStyle>
          <a:p>
            <a:pPr lvl="0"/>
            <a:r>
              <a:rPr lang="en-US"/>
              <a:t>Subhead</a:t>
            </a:r>
          </a:p>
        </p:txBody>
      </p:sp>
      <p:sp>
        <p:nvSpPr>
          <p:cNvPr id="21" name="Text Placeholder 15">
            <a:extLst>
              <a:ext uri="{FF2B5EF4-FFF2-40B4-BE49-F238E27FC236}">
                <a16:creationId xmlns:a16="http://schemas.microsoft.com/office/drawing/2014/main" id="{6DE51537-39B4-8542-9743-5A2DD1ECF445}"/>
              </a:ext>
            </a:extLst>
          </p:cNvPr>
          <p:cNvSpPr>
            <a:spLocks noGrp="1"/>
          </p:cNvSpPr>
          <p:nvPr>
            <p:ph type="body" sz="quarter" idx="12" hasCustomPrompt="1"/>
          </p:nvPr>
        </p:nvSpPr>
        <p:spPr>
          <a:xfrm>
            <a:off x="539999" y="4597180"/>
            <a:ext cx="5558400" cy="215444"/>
          </a:xfrm>
          <a:prstGeom prst="rect">
            <a:avLst/>
          </a:prstGeom>
        </p:spPr>
        <p:txBody>
          <a:bodyPr wrap="square">
            <a:spAutoFit/>
          </a:bodyPr>
          <a:lstStyle>
            <a:lvl1pPr marL="0" indent="0">
              <a:buNone/>
              <a:defRPr sz="1400" b="0" i="0">
                <a:solidFill>
                  <a:schemeClr val="tx1"/>
                </a:solidFill>
                <a:latin typeface="+mn-lt"/>
                <a:cs typeface="Poppins" pitchFamily="2" charset="77"/>
              </a:defRPr>
            </a:lvl1pPr>
          </a:lstStyle>
          <a:p>
            <a:pPr lvl="0"/>
            <a:r>
              <a:rPr lang="en-US"/>
              <a:t>Presenter’s name</a:t>
            </a:r>
          </a:p>
        </p:txBody>
      </p:sp>
      <p:sp>
        <p:nvSpPr>
          <p:cNvPr id="8" name="Text Placeholder 3">
            <a:extLst>
              <a:ext uri="{FF2B5EF4-FFF2-40B4-BE49-F238E27FC236}">
                <a16:creationId xmlns:a16="http://schemas.microsoft.com/office/drawing/2014/main" id="{996A6ABC-034D-4932-A8F3-E632BE271223}"/>
              </a:ext>
            </a:extLst>
          </p:cNvPr>
          <p:cNvSpPr>
            <a:spLocks noGrp="1"/>
          </p:cNvSpPr>
          <p:nvPr>
            <p:ph type="body" sz="quarter" idx="13" hasCustomPrompt="1"/>
          </p:nvPr>
        </p:nvSpPr>
        <p:spPr>
          <a:xfrm>
            <a:off x="539999" y="5638341"/>
            <a:ext cx="5558400" cy="165100"/>
          </a:xfrm>
          <a:prstGeom prst="rect">
            <a:avLst/>
          </a:prstGeom>
        </p:spPr>
        <p:txBody>
          <a:bodyPr/>
          <a:lstStyle>
            <a:lvl1pPr marL="0" indent="0">
              <a:buNone/>
              <a:defRPr sz="1000">
                <a:solidFill>
                  <a:schemeClr val="tx1"/>
                </a:solidFill>
                <a:latin typeface="+mn-lt"/>
              </a:defRPr>
            </a:lvl1pPr>
          </a:lstStyle>
          <a:p>
            <a:pPr lvl="0"/>
            <a:r>
              <a:rPr lang="en-US"/>
              <a:t>Date</a:t>
            </a:r>
          </a:p>
        </p:txBody>
      </p:sp>
      <p:sp>
        <p:nvSpPr>
          <p:cNvPr id="10" name="TextBox 9">
            <a:extLst>
              <a:ext uri="{FF2B5EF4-FFF2-40B4-BE49-F238E27FC236}">
                <a16:creationId xmlns:a16="http://schemas.microsoft.com/office/drawing/2014/main" id="{D44D6220-FFB6-48BC-8EC2-C9F7D79F5EBD}"/>
              </a:ext>
            </a:extLst>
          </p:cNvPr>
          <p:cNvSpPr txBox="1"/>
          <p:nvPr userDrawn="1"/>
        </p:nvSpPr>
        <p:spPr>
          <a:xfrm>
            <a:off x="539752" y="6374920"/>
            <a:ext cx="7310892" cy="184666"/>
          </a:xfrm>
          <a:prstGeom prst="rect">
            <a:avLst/>
          </a:prstGeom>
          <a:noFill/>
        </p:spPr>
        <p:txBody>
          <a:bodyPr wrap="square" lIns="0" tIns="0" rIns="0" bIns="0" rtlCol="0">
            <a:spAutoFit/>
          </a:bodyPr>
          <a:lstStyle/>
          <a:p>
            <a:pPr algn="l"/>
            <a:r>
              <a:rPr lang="en-US" sz="600" spc="0" baseline="0">
                <a:solidFill>
                  <a:schemeClr val="accent5"/>
                </a:solidFill>
              </a:rPr>
              <a:t>Copyright 2023 Baker Hughes Company. All rights reserved. The information contained in this document is company confidential and proprietary property of Baker Hughes and its affiliates. </a:t>
            </a:r>
            <a:br>
              <a:rPr lang="en-US" sz="600" spc="0" baseline="0">
                <a:solidFill>
                  <a:schemeClr val="accent5"/>
                </a:solidFill>
              </a:rPr>
            </a:br>
            <a:r>
              <a:rPr lang="en-US" sz="600" spc="0" baseline="0">
                <a:solidFill>
                  <a:schemeClr val="accent5"/>
                </a:solidFill>
              </a:rPr>
              <a:t>It is to be used only for the benefit of Baker Hughes and may not be distributed, transmitted, reproduced, altered, or used for any purpose without the express written consent of Baker Hughes.</a:t>
            </a:r>
          </a:p>
        </p:txBody>
      </p:sp>
      <p:pic>
        <p:nvPicPr>
          <p:cNvPr id="2" name="Picture 1">
            <a:extLst>
              <a:ext uri="{FF2B5EF4-FFF2-40B4-BE49-F238E27FC236}">
                <a16:creationId xmlns:a16="http://schemas.microsoft.com/office/drawing/2014/main" id="{200A04DC-0DA4-C513-6A8F-C7FF6A0A8B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62216" y="1661160"/>
            <a:ext cx="5129784" cy="5196840"/>
          </a:xfrm>
          <a:prstGeom prst="rect">
            <a:avLst/>
          </a:prstGeom>
        </p:spPr>
      </p:pic>
      <p:pic>
        <p:nvPicPr>
          <p:cNvPr id="3" name="Picture 8">
            <a:extLst>
              <a:ext uri="{FF2B5EF4-FFF2-40B4-BE49-F238E27FC236}">
                <a16:creationId xmlns:a16="http://schemas.microsoft.com/office/drawing/2014/main" id="{3D0884FA-4917-077B-20E9-2955DCC7BCC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392400" y="320400"/>
            <a:ext cx="2505597" cy="730799"/>
          </a:xfrm>
          <a:prstGeom prst="rect">
            <a:avLst/>
          </a:prstGeom>
        </p:spPr>
      </p:pic>
    </p:spTree>
    <p:extLst>
      <p:ext uri="{BB962C8B-B14F-4D97-AF65-F5344CB8AC3E}">
        <p14:creationId xmlns:p14="http://schemas.microsoft.com/office/powerpoint/2010/main" val="1598540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Dark Gree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000" y="5400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2"/>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40000" y="1710000"/>
            <a:ext cx="111132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9E4AFCF-D318-47F1-9433-394885B746B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3"/>
            <a:ext cx="1675837" cy="488733"/>
          </a:xfrm>
          <a:prstGeom prst="rect">
            <a:avLst/>
          </a:prstGeom>
        </p:spPr>
      </p:pic>
      <p:sp>
        <p:nvSpPr>
          <p:cNvPr id="6" name="Slide Number Placeholder 5">
            <a:extLst>
              <a:ext uri="{FF2B5EF4-FFF2-40B4-BE49-F238E27FC236}">
                <a16:creationId xmlns:a16="http://schemas.microsoft.com/office/drawing/2014/main" id="{A559C0F7-74D9-F6B2-25AE-C54EAE2FB2EB}"/>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2"/>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2736692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Impact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000" y="5400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5"/>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39891" y="1980000"/>
            <a:ext cx="11113200" cy="405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210CBB2A-D79F-4386-9118-80467BA32754}"/>
              </a:ext>
            </a:extLst>
          </p:cNvPr>
          <p:cNvSpPr>
            <a:spLocks noGrp="1"/>
          </p:cNvSpPr>
          <p:nvPr>
            <p:ph type="body" sz="quarter" idx="14" hasCustomPrompt="1"/>
          </p:nvPr>
        </p:nvSpPr>
        <p:spPr>
          <a:xfrm>
            <a:off x="540000" y="1530000"/>
            <a:ext cx="11113200" cy="261937"/>
          </a:xfrm>
        </p:spPr>
        <p:txBody>
          <a:bodyPr/>
          <a:lstStyle>
            <a:lvl1pPr marL="0" indent="0">
              <a:buNone/>
              <a:defRPr sz="1400">
                <a:latin typeface="+mj-lt"/>
                <a:cs typeface="Poppins Light" panose="00000400000000000000" pitchFamily="2" charset="0"/>
              </a:defRPr>
            </a:lvl1pPr>
            <a:lvl2pPr marL="172748" indent="0">
              <a:buNone/>
              <a:defRPr/>
            </a:lvl2pPr>
            <a:lvl3pPr marL="346846" indent="0">
              <a:buNone/>
              <a:defRPr/>
            </a:lvl3pPr>
            <a:lvl4pPr marL="519594" indent="0">
              <a:buNone/>
              <a:defRPr/>
            </a:lvl4pPr>
            <a:lvl5pPr marL="692342" indent="0">
              <a:buNone/>
              <a:defRPr/>
            </a:lvl5pPr>
          </a:lstStyle>
          <a:p>
            <a:pPr lvl="0"/>
            <a:r>
              <a:rPr lang="en-US"/>
              <a:t>Impact statement</a:t>
            </a:r>
          </a:p>
        </p:txBody>
      </p:sp>
      <p:sp>
        <p:nvSpPr>
          <p:cNvPr id="7" name="Slide Number Placeholder 5">
            <a:extLst>
              <a:ext uri="{FF2B5EF4-FFF2-40B4-BE49-F238E27FC236}">
                <a16:creationId xmlns:a16="http://schemas.microsoft.com/office/drawing/2014/main" id="{FB3FB4B8-4066-559E-2229-DA44EC9C3A66}"/>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219141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mpact Statement, Dark Gree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000" y="540000"/>
            <a:ext cx="11113200" cy="398571"/>
          </a:xfrm>
        </p:spPr>
        <p:txBody>
          <a:bodyPr anchor="t"/>
          <a:lstStyle>
            <a:lvl1pPr>
              <a:defRPr sz="2800" b="0" i="0">
                <a:latin typeface="Poppins Light" pitchFamily="2" charset="77"/>
                <a:cs typeface="Poppins Light" pitchFamily="2" charset="77"/>
              </a:defRPr>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2"/>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40000" y="1980000"/>
            <a:ext cx="11113200" cy="405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210CBB2A-D79F-4386-9118-80467BA32754}"/>
              </a:ext>
            </a:extLst>
          </p:cNvPr>
          <p:cNvSpPr>
            <a:spLocks noGrp="1"/>
          </p:cNvSpPr>
          <p:nvPr>
            <p:ph type="body" sz="quarter" idx="14" hasCustomPrompt="1"/>
          </p:nvPr>
        </p:nvSpPr>
        <p:spPr>
          <a:xfrm>
            <a:off x="540000" y="1530000"/>
            <a:ext cx="11113200" cy="261937"/>
          </a:xfrm>
        </p:spPr>
        <p:txBody>
          <a:bodyPr/>
          <a:lstStyle>
            <a:lvl1pPr marL="0" indent="0">
              <a:buNone/>
              <a:defRPr sz="1400">
                <a:latin typeface="+mj-lt"/>
              </a:defRPr>
            </a:lvl1pPr>
            <a:lvl2pPr marL="172748" indent="0">
              <a:buNone/>
              <a:defRPr/>
            </a:lvl2pPr>
            <a:lvl3pPr marL="346846" indent="0">
              <a:buNone/>
              <a:defRPr/>
            </a:lvl3pPr>
            <a:lvl4pPr marL="519594" indent="0">
              <a:buNone/>
              <a:defRPr/>
            </a:lvl4pPr>
            <a:lvl5pPr marL="692342" indent="0">
              <a:buNone/>
              <a:defRPr/>
            </a:lvl5pPr>
          </a:lstStyle>
          <a:p>
            <a:pPr lvl="0"/>
            <a:r>
              <a:rPr lang="en-US"/>
              <a:t>Impact statement</a:t>
            </a:r>
          </a:p>
        </p:txBody>
      </p:sp>
      <p:pic>
        <p:nvPicPr>
          <p:cNvPr id="9" name="Picture 8">
            <a:extLst>
              <a:ext uri="{FF2B5EF4-FFF2-40B4-BE49-F238E27FC236}">
                <a16:creationId xmlns:a16="http://schemas.microsoft.com/office/drawing/2014/main" id="{D0A821A6-4014-40AD-9C08-D9B5C00C56C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3"/>
            <a:ext cx="1675837" cy="488733"/>
          </a:xfrm>
          <a:prstGeom prst="rect">
            <a:avLst/>
          </a:prstGeom>
        </p:spPr>
      </p:pic>
      <p:sp>
        <p:nvSpPr>
          <p:cNvPr id="7" name="Slide Number Placeholder 5">
            <a:extLst>
              <a:ext uri="{FF2B5EF4-FFF2-40B4-BE49-F238E27FC236}">
                <a16:creationId xmlns:a16="http://schemas.microsoft.com/office/drawing/2014/main" id="{183FD614-BCF0-4325-A6A3-6A405CB07718}"/>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2"/>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4253459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139" y="5400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5"/>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39891" y="1710000"/>
            <a:ext cx="5288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7">
            <a:extLst>
              <a:ext uri="{FF2B5EF4-FFF2-40B4-BE49-F238E27FC236}">
                <a16:creationId xmlns:a16="http://schemas.microsoft.com/office/drawing/2014/main" id="{4104F070-2238-B2DA-1B4C-14FC8C1085E9}"/>
              </a:ext>
            </a:extLst>
          </p:cNvPr>
          <p:cNvSpPr>
            <a:spLocks noGrp="1"/>
          </p:cNvSpPr>
          <p:nvPr>
            <p:ph type="body" sz="quarter" idx="14"/>
          </p:nvPr>
        </p:nvSpPr>
        <p:spPr>
          <a:xfrm>
            <a:off x="6364939" y="1710000"/>
            <a:ext cx="5288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D16B134-A2BC-2675-2ECB-76F819162072}"/>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187401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Dark Gree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000" y="5400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2"/>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40000" y="1710000"/>
            <a:ext cx="5288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9E4AFCF-D318-47F1-9433-394885B746B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3"/>
            <a:ext cx="1675837" cy="488733"/>
          </a:xfrm>
          <a:prstGeom prst="rect">
            <a:avLst/>
          </a:prstGeom>
        </p:spPr>
      </p:pic>
      <p:sp>
        <p:nvSpPr>
          <p:cNvPr id="5" name="Text Placeholder 7">
            <a:extLst>
              <a:ext uri="{FF2B5EF4-FFF2-40B4-BE49-F238E27FC236}">
                <a16:creationId xmlns:a16="http://schemas.microsoft.com/office/drawing/2014/main" id="{33802E42-339B-DDF7-344E-2A081B36200B}"/>
              </a:ext>
            </a:extLst>
          </p:cNvPr>
          <p:cNvSpPr>
            <a:spLocks noGrp="1"/>
          </p:cNvSpPr>
          <p:nvPr>
            <p:ph type="body" sz="quarter" idx="14"/>
          </p:nvPr>
        </p:nvSpPr>
        <p:spPr>
          <a:xfrm>
            <a:off x="6364800" y="1710000"/>
            <a:ext cx="5288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F7D81A0-6B28-9300-7D0F-8805F4769637}"/>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2"/>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26361043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139" y="5400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5"/>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39891" y="1710000"/>
            <a:ext cx="3344399"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7">
            <a:extLst>
              <a:ext uri="{FF2B5EF4-FFF2-40B4-BE49-F238E27FC236}">
                <a16:creationId xmlns:a16="http://schemas.microsoft.com/office/drawing/2014/main" id="{4104F070-2238-B2DA-1B4C-14FC8C1085E9}"/>
              </a:ext>
            </a:extLst>
          </p:cNvPr>
          <p:cNvSpPr>
            <a:spLocks noGrp="1"/>
          </p:cNvSpPr>
          <p:nvPr>
            <p:ph type="body" sz="quarter" idx="14"/>
          </p:nvPr>
        </p:nvSpPr>
        <p:spPr>
          <a:xfrm>
            <a:off x="4423801" y="1710000"/>
            <a:ext cx="3344399"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2501E299-645F-FC4D-C57A-0550A11E7968}"/>
              </a:ext>
            </a:extLst>
          </p:cNvPr>
          <p:cNvSpPr>
            <a:spLocks noGrp="1"/>
          </p:cNvSpPr>
          <p:nvPr>
            <p:ph type="body" sz="quarter" idx="15"/>
          </p:nvPr>
        </p:nvSpPr>
        <p:spPr>
          <a:xfrm>
            <a:off x="8308940" y="1710000"/>
            <a:ext cx="3344399"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DCA24BD6-5D47-49DC-993A-022572A27A74}"/>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24941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Dark Gree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000" y="5400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2"/>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40001" y="1710000"/>
            <a:ext cx="3344399"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9E4AFCF-D318-47F1-9433-394885B746B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3"/>
            <a:ext cx="1675837" cy="488733"/>
          </a:xfrm>
          <a:prstGeom prst="rect">
            <a:avLst/>
          </a:prstGeom>
        </p:spPr>
      </p:pic>
      <p:sp>
        <p:nvSpPr>
          <p:cNvPr id="5" name="Text Placeholder 7">
            <a:extLst>
              <a:ext uri="{FF2B5EF4-FFF2-40B4-BE49-F238E27FC236}">
                <a16:creationId xmlns:a16="http://schemas.microsoft.com/office/drawing/2014/main" id="{33802E42-339B-DDF7-344E-2A081B36200B}"/>
              </a:ext>
            </a:extLst>
          </p:cNvPr>
          <p:cNvSpPr>
            <a:spLocks noGrp="1"/>
          </p:cNvSpPr>
          <p:nvPr>
            <p:ph type="body" sz="quarter" idx="14"/>
          </p:nvPr>
        </p:nvSpPr>
        <p:spPr>
          <a:xfrm>
            <a:off x="4423801" y="1710000"/>
            <a:ext cx="3344399"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1A3609A-2D53-4801-A13C-E7A2199966B5}"/>
              </a:ext>
            </a:extLst>
          </p:cNvPr>
          <p:cNvSpPr>
            <a:spLocks noGrp="1"/>
          </p:cNvSpPr>
          <p:nvPr>
            <p:ph type="body" sz="quarter" idx="15"/>
          </p:nvPr>
        </p:nvSpPr>
        <p:spPr>
          <a:xfrm>
            <a:off x="8308801" y="1710000"/>
            <a:ext cx="3344399"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05285F5-A894-E3A5-71EA-B09C3A328196}"/>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2"/>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3152498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139" y="5400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5"/>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39891" y="1710000"/>
            <a:ext cx="2372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7">
            <a:extLst>
              <a:ext uri="{FF2B5EF4-FFF2-40B4-BE49-F238E27FC236}">
                <a16:creationId xmlns:a16="http://schemas.microsoft.com/office/drawing/2014/main" id="{4104F070-2238-B2DA-1B4C-14FC8C1085E9}"/>
              </a:ext>
            </a:extLst>
          </p:cNvPr>
          <p:cNvSpPr>
            <a:spLocks noGrp="1"/>
          </p:cNvSpPr>
          <p:nvPr>
            <p:ph type="body" sz="quarter" idx="14"/>
          </p:nvPr>
        </p:nvSpPr>
        <p:spPr>
          <a:xfrm>
            <a:off x="3453574" y="1710000"/>
            <a:ext cx="2372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2501E299-645F-FC4D-C57A-0550A11E7968}"/>
              </a:ext>
            </a:extLst>
          </p:cNvPr>
          <p:cNvSpPr>
            <a:spLocks noGrp="1"/>
          </p:cNvSpPr>
          <p:nvPr>
            <p:ph type="body" sz="quarter" idx="15"/>
          </p:nvPr>
        </p:nvSpPr>
        <p:spPr>
          <a:xfrm>
            <a:off x="6367257" y="1710000"/>
            <a:ext cx="2372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A031F1B6-3490-8F26-48CD-E9331372E7FE}"/>
              </a:ext>
            </a:extLst>
          </p:cNvPr>
          <p:cNvSpPr>
            <a:spLocks noGrp="1"/>
          </p:cNvSpPr>
          <p:nvPr>
            <p:ph type="body" sz="quarter" idx="16"/>
          </p:nvPr>
        </p:nvSpPr>
        <p:spPr>
          <a:xfrm>
            <a:off x="9280939" y="1710000"/>
            <a:ext cx="2372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3AF2A6A6-A333-43C5-3AF6-B6C895B2BF02}"/>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335860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Dark Gree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000" y="5400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2"/>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40001" y="1710000"/>
            <a:ext cx="2372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99E4AFCF-D318-47F1-9433-394885B746B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3"/>
            <a:ext cx="1675837" cy="488733"/>
          </a:xfrm>
          <a:prstGeom prst="rect">
            <a:avLst/>
          </a:prstGeom>
        </p:spPr>
      </p:pic>
      <p:sp>
        <p:nvSpPr>
          <p:cNvPr id="5" name="Text Placeholder 7">
            <a:extLst>
              <a:ext uri="{FF2B5EF4-FFF2-40B4-BE49-F238E27FC236}">
                <a16:creationId xmlns:a16="http://schemas.microsoft.com/office/drawing/2014/main" id="{33802E42-339B-DDF7-344E-2A081B36200B}"/>
              </a:ext>
            </a:extLst>
          </p:cNvPr>
          <p:cNvSpPr>
            <a:spLocks noGrp="1"/>
          </p:cNvSpPr>
          <p:nvPr>
            <p:ph type="body" sz="quarter" idx="14"/>
          </p:nvPr>
        </p:nvSpPr>
        <p:spPr>
          <a:xfrm>
            <a:off x="3453601" y="1710000"/>
            <a:ext cx="2372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a:extLst>
              <a:ext uri="{FF2B5EF4-FFF2-40B4-BE49-F238E27FC236}">
                <a16:creationId xmlns:a16="http://schemas.microsoft.com/office/drawing/2014/main" id="{F1A3609A-2D53-4801-A13C-E7A2199966B5}"/>
              </a:ext>
            </a:extLst>
          </p:cNvPr>
          <p:cNvSpPr>
            <a:spLocks noGrp="1"/>
          </p:cNvSpPr>
          <p:nvPr>
            <p:ph type="body" sz="quarter" idx="15"/>
          </p:nvPr>
        </p:nvSpPr>
        <p:spPr>
          <a:xfrm>
            <a:off x="6367201" y="1710000"/>
            <a:ext cx="2372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382E4175-9221-E6B1-5139-C33FD10135F9}"/>
              </a:ext>
            </a:extLst>
          </p:cNvPr>
          <p:cNvSpPr>
            <a:spLocks noGrp="1"/>
          </p:cNvSpPr>
          <p:nvPr>
            <p:ph type="body" sz="quarter" idx="16"/>
          </p:nvPr>
        </p:nvSpPr>
        <p:spPr>
          <a:xfrm>
            <a:off x="9280800" y="1710000"/>
            <a:ext cx="2372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93AB8F70-E909-BCE5-D1CE-43A3A2EE1DEE}"/>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2"/>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31980720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riztonta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139" y="32004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a:xfrm>
            <a:off x="810000" y="6375343"/>
            <a:ext cx="8409600" cy="92333"/>
          </a:xfrm>
        </p:spPr>
        <p:txBody>
          <a:bodyPr>
            <a:spAutoFit/>
          </a:bodyPr>
          <a:lstStyle>
            <a:lvl1pPr>
              <a:defRPr spc="0" baseline="0">
                <a:solidFill>
                  <a:schemeClr val="accent5"/>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39891" y="4050000"/>
            <a:ext cx="11113200" cy="19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2">
            <a:extLst>
              <a:ext uri="{FF2B5EF4-FFF2-40B4-BE49-F238E27FC236}">
                <a16:creationId xmlns:a16="http://schemas.microsoft.com/office/drawing/2014/main" id="{6A928BC2-2737-4CDA-BAC9-C28350595F3F}"/>
              </a:ext>
            </a:extLst>
          </p:cNvPr>
          <p:cNvSpPr>
            <a:spLocks noGrp="1"/>
          </p:cNvSpPr>
          <p:nvPr>
            <p:ph type="pic" sz="quarter" idx="14"/>
          </p:nvPr>
        </p:nvSpPr>
        <p:spPr>
          <a:xfrm>
            <a:off x="539891" y="540000"/>
            <a:ext cx="11113200" cy="2340000"/>
          </a:xfrm>
          <a:solidFill>
            <a:schemeClr val="accent5"/>
          </a:solidFill>
        </p:spPr>
        <p:txBody>
          <a:bodyPr anchor="ctr"/>
          <a:lstStyle>
            <a:lvl1pPr marL="0" indent="0" algn="ctr">
              <a:buNone/>
              <a:defRPr/>
            </a:lvl1pPr>
          </a:lstStyle>
          <a:p>
            <a:endParaRPr lang="en-US"/>
          </a:p>
        </p:txBody>
      </p:sp>
      <p:sp>
        <p:nvSpPr>
          <p:cNvPr id="6" name="Slide Number Placeholder 5">
            <a:extLst>
              <a:ext uri="{FF2B5EF4-FFF2-40B4-BE49-F238E27FC236}">
                <a16:creationId xmlns:a16="http://schemas.microsoft.com/office/drawing/2014/main" id="{F8CD1984-8768-D1E2-A4E6-BADF7CA0042D}"/>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2280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ropped Mobius, Dark Green)">
    <p:bg>
      <p:bgPr>
        <a:solidFill>
          <a:schemeClr val="accent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B223104-85DE-FA48-8758-9751AD8D673A}"/>
              </a:ext>
            </a:extLst>
          </p:cNvPr>
          <p:cNvSpPr>
            <a:spLocks noGrp="1"/>
          </p:cNvSpPr>
          <p:nvPr>
            <p:ph type="title" hasCustomPrompt="1"/>
          </p:nvPr>
        </p:nvSpPr>
        <p:spPr>
          <a:xfrm>
            <a:off x="540000" y="3067285"/>
            <a:ext cx="5558400" cy="683264"/>
          </a:xfrm>
        </p:spPr>
        <p:txBody>
          <a:bodyPr wrap="square" anchor="b">
            <a:spAutoFit/>
          </a:bodyPr>
          <a:lstStyle>
            <a:lvl1pPr marL="0" marR="0" indent="0" algn="l" defTabSz="1218621" rtl="0" eaLnBrk="1" fontAlgn="auto" latinLnBrk="0" hangingPunct="1">
              <a:lnSpc>
                <a:spcPct val="90000"/>
              </a:lnSpc>
              <a:spcBef>
                <a:spcPct val="0"/>
              </a:spcBef>
              <a:spcAft>
                <a:spcPts val="0"/>
              </a:spcAft>
              <a:buClrTx/>
              <a:buSzTx/>
              <a:buFontTx/>
              <a:buNone/>
              <a:tabLst/>
              <a:defRPr sz="4799">
                <a:solidFill>
                  <a:schemeClr val="bg1"/>
                </a:solidFill>
                <a:latin typeface="Poppins Light" panose="00000400000000000000" pitchFamily="2" charset="0"/>
                <a:cs typeface="Poppins Light" panose="00000400000000000000" pitchFamily="2" charset="0"/>
              </a:defRPr>
            </a:lvl1pPr>
          </a:lstStyle>
          <a:p>
            <a:pPr marL="0" marR="0" lvl="0" indent="0" algn="l" defTabSz="1218621" rtl="0" eaLnBrk="1" fontAlgn="auto" latinLnBrk="0" hangingPunct="1">
              <a:lnSpc>
                <a:spcPct val="90000"/>
              </a:lnSpc>
              <a:spcBef>
                <a:spcPct val="0"/>
              </a:spcBef>
              <a:spcAft>
                <a:spcPts val="0"/>
              </a:spcAft>
              <a:buClrTx/>
              <a:buSzTx/>
              <a:buFontTx/>
              <a:buNone/>
              <a:tabLst/>
              <a:defRPr/>
            </a:pPr>
            <a:r>
              <a:rPr lang="en-US"/>
              <a:t>Presentation title</a:t>
            </a:r>
          </a:p>
        </p:txBody>
      </p:sp>
      <p:sp>
        <p:nvSpPr>
          <p:cNvPr id="20" name="Text Placeholder 15">
            <a:extLst>
              <a:ext uri="{FF2B5EF4-FFF2-40B4-BE49-F238E27FC236}">
                <a16:creationId xmlns:a16="http://schemas.microsoft.com/office/drawing/2014/main" id="{5D16D76C-A25F-3546-982F-DDEB980AB9EB}"/>
              </a:ext>
            </a:extLst>
          </p:cNvPr>
          <p:cNvSpPr>
            <a:spLocks noGrp="1"/>
          </p:cNvSpPr>
          <p:nvPr>
            <p:ph type="body" sz="quarter" idx="11" hasCustomPrompt="1"/>
          </p:nvPr>
        </p:nvSpPr>
        <p:spPr>
          <a:xfrm>
            <a:off x="540000" y="3852373"/>
            <a:ext cx="5558400" cy="246221"/>
          </a:xfrm>
          <a:prstGeom prst="rect">
            <a:avLst/>
          </a:prstGeom>
        </p:spPr>
        <p:txBody>
          <a:bodyPr wrap="square">
            <a:spAutoFit/>
          </a:bodyPr>
          <a:lstStyle>
            <a:lvl1pPr marL="0" indent="0">
              <a:buNone/>
              <a:defRPr sz="1600">
                <a:solidFill>
                  <a:schemeClr val="accent3"/>
                </a:solidFill>
                <a:latin typeface="+mj-lt"/>
              </a:defRPr>
            </a:lvl1pPr>
          </a:lstStyle>
          <a:p>
            <a:pPr lvl="0"/>
            <a:r>
              <a:rPr lang="en-US"/>
              <a:t>Subhead</a:t>
            </a:r>
          </a:p>
        </p:txBody>
      </p:sp>
      <p:sp>
        <p:nvSpPr>
          <p:cNvPr id="21" name="Text Placeholder 15">
            <a:extLst>
              <a:ext uri="{FF2B5EF4-FFF2-40B4-BE49-F238E27FC236}">
                <a16:creationId xmlns:a16="http://schemas.microsoft.com/office/drawing/2014/main" id="{6DE51537-39B4-8542-9743-5A2DD1ECF445}"/>
              </a:ext>
            </a:extLst>
          </p:cNvPr>
          <p:cNvSpPr>
            <a:spLocks noGrp="1"/>
          </p:cNvSpPr>
          <p:nvPr>
            <p:ph type="body" sz="quarter" idx="12" hasCustomPrompt="1"/>
          </p:nvPr>
        </p:nvSpPr>
        <p:spPr>
          <a:xfrm>
            <a:off x="540000" y="4597200"/>
            <a:ext cx="5558400" cy="215444"/>
          </a:xfrm>
          <a:prstGeom prst="rect">
            <a:avLst/>
          </a:prstGeom>
        </p:spPr>
        <p:txBody>
          <a:bodyPr wrap="square">
            <a:spAutoFit/>
          </a:bodyPr>
          <a:lstStyle>
            <a:lvl1pPr marL="0" indent="0">
              <a:buNone/>
              <a:defRPr sz="1400" b="0" i="0">
                <a:solidFill>
                  <a:schemeClr val="bg1"/>
                </a:solidFill>
                <a:latin typeface="+mn-lt"/>
                <a:cs typeface="Poppins" pitchFamily="2" charset="77"/>
              </a:defRPr>
            </a:lvl1pPr>
          </a:lstStyle>
          <a:p>
            <a:pPr lvl="0"/>
            <a:r>
              <a:rPr lang="en-US"/>
              <a:t>Presenter’s name</a:t>
            </a:r>
          </a:p>
        </p:txBody>
      </p:sp>
      <p:sp>
        <p:nvSpPr>
          <p:cNvPr id="8" name="Text Placeholder 3">
            <a:extLst>
              <a:ext uri="{FF2B5EF4-FFF2-40B4-BE49-F238E27FC236}">
                <a16:creationId xmlns:a16="http://schemas.microsoft.com/office/drawing/2014/main" id="{996A6ABC-034D-4932-A8F3-E632BE271223}"/>
              </a:ext>
            </a:extLst>
          </p:cNvPr>
          <p:cNvSpPr>
            <a:spLocks noGrp="1"/>
          </p:cNvSpPr>
          <p:nvPr>
            <p:ph type="body" sz="quarter" idx="13" hasCustomPrompt="1"/>
          </p:nvPr>
        </p:nvSpPr>
        <p:spPr>
          <a:xfrm>
            <a:off x="540000" y="5638341"/>
            <a:ext cx="5558400" cy="165100"/>
          </a:xfrm>
          <a:prstGeom prst="rect">
            <a:avLst/>
          </a:prstGeom>
        </p:spPr>
        <p:txBody>
          <a:bodyPr/>
          <a:lstStyle>
            <a:lvl1pPr marL="0" indent="0">
              <a:buNone/>
              <a:defRPr sz="1000">
                <a:solidFill>
                  <a:schemeClr val="bg1"/>
                </a:solidFill>
                <a:latin typeface="+mn-lt"/>
              </a:defRPr>
            </a:lvl1pPr>
          </a:lstStyle>
          <a:p>
            <a:pPr lvl="0"/>
            <a:r>
              <a:rPr lang="en-US"/>
              <a:t>Date</a:t>
            </a:r>
          </a:p>
        </p:txBody>
      </p:sp>
      <p:sp>
        <p:nvSpPr>
          <p:cNvPr id="10" name="TextBox 9">
            <a:extLst>
              <a:ext uri="{FF2B5EF4-FFF2-40B4-BE49-F238E27FC236}">
                <a16:creationId xmlns:a16="http://schemas.microsoft.com/office/drawing/2014/main" id="{D44D6220-FFB6-48BC-8EC2-C9F7D79F5EBD}"/>
              </a:ext>
            </a:extLst>
          </p:cNvPr>
          <p:cNvSpPr txBox="1"/>
          <p:nvPr userDrawn="1"/>
        </p:nvSpPr>
        <p:spPr>
          <a:xfrm>
            <a:off x="539752" y="6374920"/>
            <a:ext cx="7310892" cy="184666"/>
          </a:xfrm>
          <a:prstGeom prst="rect">
            <a:avLst/>
          </a:prstGeom>
          <a:noFill/>
        </p:spPr>
        <p:txBody>
          <a:bodyPr wrap="square" lIns="0" tIns="0" rIns="0" bIns="0" rtlCol="0">
            <a:spAutoFit/>
          </a:bodyPr>
          <a:lstStyle/>
          <a:p>
            <a:pPr algn="l"/>
            <a:r>
              <a:rPr lang="en-US" sz="600" spc="0" baseline="0">
                <a:solidFill>
                  <a:schemeClr val="accent2"/>
                </a:solidFill>
              </a:rPr>
              <a:t>Copyright 2023 Baker Hughes Company. All rights reserved. The information contained in this document is company confidential and proprietary property of Baker Hughes and its affiliates. </a:t>
            </a:r>
            <a:br>
              <a:rPr lang="en-US" sz="600" spc="0" baseline="0">
                <a:solidFill>
                  <a:schemeClr val="accent2"/>
                </a:solidFill>
              </a:rPr>
            </a:br>
            <a:r>
              <a:rPr lang="en-US" sz="600" spc="0" baseline="0">
                <a:solidFill>
                  <a:schemeClr val="accent2"/>
                </a:solidFill>
              </a:rPr>
              <a:t>It is to be used only for the benefit of Baker Hughes and may not be distributed, transmitted, reproduced, altered, or used for any purpose without the express written consent of Baker Hughes.</a:t>
            </a:r>
          </a:p>
        </p:txBody>
      </p:sp>
      <p:pic>
        <p:nvPicPr>
          <p:cNvPr id="4" name="Graphic 3">
            <a:extLst>
              <a:ext uri="{FF2B5EF4-FFF2-40B4-BE49-F238E27FC236}">
                <a16:creationId xmlns:a16="http://schemas.microsoft.com/office/drawing/2014/main" id="{99776182-6F7C-4E04-9BA7-46E2B83AF9D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92400" y="320400"/>
            <a:ext cx="2508903" cy="731685"/>
          </a:xfrm>
          <a:prstGeom prst="rect">
            <a:avLst/>
          </a:prstGeom>
        </p:spPr>
      </p:pic>
      <p:pic>
        <p:nvPicPr>
          <p:cNvPr id="2" name="Picture 1">
            <a:extLst>
              <a:ext uri="{FF2B5EF4-FFF2-40B4-BE49-F238E27FC236}">
                <a16:creationId xmlns:a16="http://schemas.microsoft.com/office/drawing/2014/main" id="{200A04DC-0DA4-C513-6A8F-C7FF6A0A8B7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2216" y="1661160"/>
            <a:ext cx="5129784" cy="5196840"/>
          </a:xfrm>
          <a:prstGeom prst="rect">
            <a:avLst/>
          </a:prstGeom>
        </p:spPr>
      </p:pic>
    </p:spTree>
    <p:extLst>
      <p:ext uri="{BB962C8B-B14F-4D97-AF65-F5344CB8AC3E}">
        <p14:creationId xmlns:p14="http://schemas.microsoft.com/office/powerpoint/2010/main" val="462164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ft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532BBB5-5EEA-4B71-9EB8-BAB469142F86}"/>
              </a:ext>
            </a:extLst>
          </p:cNvPr>
          <p:cNvSpPr>
            <a:spLocks noGrp="1"/>
          </p:cNvSpPr>
          <p:nvPr>
            <p:ph type="pic" sz="quarter" idx="14"/>
          </p:nvPr>
        </p:nvSpPr>
        <p:spPr>
          <a:xfrm>
            <a:off x="539892" y="539750"/>
            <a:ext cx="5558400" cy="5778000"/>
          </a:xfrm>
          <a:solidFill>
            <a:schemeClr val="accent5"/>
          </a:solidFill>
        </p:spPr>
        <p:txBody>
          <a:bodyPr anchor="ctr"/>
          <a:lstStyle>
            <a:lvl1pPr marL="0" indent="0" algn="ctr">
              <a:buNone/>
              <a:defRPr/>
            </a:lvl1pPr>
          </a:lstStyle>
          <a:p>
            <a:endParaRPr lang="en-US"/>
          </a:p>
        </p:txBody>
      </p:sp>
      <p:sp>
        <p:nvSpPr>
          <p:cNvPr id="23" name="Text Placeholder 7">
            <a:extLst>
              <a:ext uri="{FF2B5EF4-FFF2-40B4-BE49-F238E27FC236}">
                <a16:creationId xmlns:a16="http://schemas.microsoft.com/office/drawing/2014/main" id="{56DB9D7D-2F25-4DF6-8A9F-8BAE075ABEFE}"/>
              </a:ext>
            </a:extLst>
          </p:cNvPr>
          <p:cNvSpPr>
            <a:spLocks noGrp="1"/>
          </p:cNvSpPr>
          <p:nvPr>
            <p:ph type="body" sz="quarter" idx="12"/>
          </p:nvPr>
        </p:nvSpPr>
        <p:spPr>
          <a:xfrm>
            <a:off x="6638400" y="1710000"/>
            <a:ext cx="50148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Placeholder 1">
            <a:extLst>
              <a:ext uri="{FF2B5EF4-FFF2-40B4-BE49-F238E27FC236}">
                <a16:creationId xmlns:a16="http://schemas.microsoft.com/office/drawing/2014/main" id="{8B1FA4F5-E80B-48CA-9DAD-7934C7254702}"/>
              </a:ext>
            </a:extLst>
          </p:cNvPr>
          <p:cNvSpPr>
            <a:spLocks noGrp="1"/>
          </p:cNvSpPr>
          <p:nvPr>
            <p:ph type="title" hasCustomPrompt="1"/>
          </p:nvPr>
        </p:nvSpPr>
        <p:spPr>
          <a:xfrm>
            <a:off x="6638400" y="540000"/>
            <a:ext cx="5014800" cy="398571"/>
          </a:xfrm>
          <a:prstGeom prst="rect">
            <a:avLst/>
          </a:prstGeom>
        </p:spPr>
        <p:txBody>
          <a:bodyPr vert="horz" wrap="square" lIns="0" tIns="0" rIns="0" bIns="0" rtlCol="0" anchor="t" anchorCtr="0">
            <a:spAutoFit/>
          </a:bodyPr>
          <a:lstStyle>
            <a:lvl1pPr>
              <a:defRPr sz="2800"/>
            </a:lvl1pPr>
          </a:lstStyle>
          <a:p>
            <a:r>
              <a:rPr lang="en-CA"/>
              <a:t>Slide title</a:t>
            </a:r>
          </a:p>
        </p:txBody>
      </p:sp>
      <p:sp>
        <p:nvSpPr>
          <p:cNvPr id="27" name="Text Placeholder 26">
            <a:extLst>
              <a:ext uri="{FF2B5EF4-FFF2-40B4-BE49-F238E27FC236}">
                <a16:creationId xmlns:a16="http://schemas.microsoft.com/office/drawing/2014/main" id="{CA35724C-A606-403F-828B-F00B5C86ED3D}"/>
              </a:ext>
            </a:extLst>
          </p:cNvPr>
          <p:cNvSpPr>
            <a:spLocks noGrp="1"/>
          </p:cNvSpPr>
          <p:nvPr>
            <p:ph type="body" sz="quarter" idx="15" hasCustomPrompt="1"/>
          </p:nvPr>
        </p:nvSpPr>
        <p:spPr>
          <a:xfrm>
            <a:off x="1080000" y="989013"/>
            <a:ext cx="3096431" cy="2001837"/>
          </a:xfrm>
        </p:spPr>
        <p:txBody>
          <a:bodyPr/>
          <a:lstStyle>
            <a:lvl1pPr marL="0" indent="0">
              <a:buNone/>
              <a:defRPr sz="2799">
                <a:solidFill>
                  <a:schemeClr val="bg1"/>
                </a:solidFill>
                <a:latin typeface="Poppins Light" panose="00000400000000000000" pitchFamily="2" charset="0"/>
                <a:cs typeface="Poppins Light" panose="00000400000000000000" pitchFamily="2" charset="0"/>
              </a:defRPr>
            </a:lvl1pPr>
          </a:lstStyle>
          <a:p>
            <a:pPr lvl="0"/>
            <a:r>
              <a:rPr lang="en-US"/>
              <a:t>Impact statement</a:t>
            </a:r>
          </a:p>
        </p:txBody>
      </p:sp>
      <p:sp>
        <p:nvSpPr>
          <p:cNvPr id="32" name="Footer Placeholder 3">
            <a:extLst>
              <a:ext uri="{FF2B5EF4-FFF2-40B4-BE49-F238E27FC236}">
                <a16:creationId xmlns:a16="http://schemas.microsoft.com/office/drawing/2014/main" id="{11383AD8-4D79-417D-8057-2CEBA31E68C9}"/>
              </a:ext>
            </a:extLst>
          </p:cNvPr>
          <p:cNvSpPr>
            <a:spLocks noGrp="1"/>
          </p:cNvSpPr>
          <p:nvPr>
            <p:ph type="ftr" sz="quarter" idx="11"/>
          </p:nvPr>
        </p:nvSpPr>
        <p:spPr>
          <a:xfrm>
            <a:off x="810000" y="6375343"/>
            <a:ext cx="8409600" cy="92333"/>
          </a:xfrm>
        </p:spPr>
        <p:txBody>
          <a:bodyPr>
            <a:spAutoFit/>
          </a:bodyPr>
          <a:lstStyle>
            <a:lvl1pPr>
              <a:defRPr spc="0" baseline="0">
                <a:solidFill>
                  <a:schemeClr val="accent5"/>
                </a:solidFill>
              </a:defRPr>
            </a:lvl1pPr>
          </a:lstStyle>
          <a:p>
            <a:r>
              <a:rPr lang="en-US"/>
              <a:t>Copyright 2023 Baker Hughes Company. All rights reserved.</a:t>
            </a:r>
          </a:p>
        </p:txBody>
      </p:sp>
      <p:pic>
        <p:nvPicPr>
          <p:cNvPr id="33" name="Picture 8">
            <a:extLst>
              <a:ext uri="{FF2B5EF4-FFF2-40B4-BE49-F238E27FC236}">
                <a16:creationId xmlns:a16="http://schemas.microsoft.com/office/drawing/2014/main" id="{1309D7DD-C30F-4757-8313-D808660AE38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0"/>
            <a:ext cx="1675837" cy="488734"/>
          </a:xfrm>
          <a:prstGeom prst="rect">
            <a:avLst/>
          </a:prstGeom>
        </p:spPr>
      </p:pic>
      <p:sp>
        <p:nvSpPr>
          <p:cNvPr id="4" name="Slide Number Placeholder 5">
            <a:extLst>
              <a:ext uri="{FF2B5EF4-FFF2-40B4-BE49-F238E27FC236}">
                <a16:creationId xmlns:a16="http://schemas.microsoft.com/office/drawing/2014/main" id="{A6DC6F6C-CB4E-0E1E-944C-9CA7A0DEE0D1}"/>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2872557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ight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532BBB5-5EEA-4B71-9EB8-BAB469142F86}"/>
              </a:ext>
            </a:extLst>
          </p:cNvPr>
          <p:cNvSpPr>
            <a:spLocks noGrp="1"/>
          </p:cNvSpPr>
          <p:nvPr>
            <p:ph type="pic" sz="quarter" idx="14"/>
          </p:nvPr>
        </p:nvSpPr>
        <p:spPr>
          <a:xfrm>
            <a:off x="6096001" y="539750"/>
            <a:ext cx="5558400" cy="5778000"/>
          </a:xfrm>
          <a:solidFill>
            <a:schemeClr val="accent5"/>
          </a:solidFill>
        </p:spPr>
        <p:txBody>
          <a:bodyPr anchor="ctr"/>
          <a:lstStyle>
            <a:lvl1pPr marL="0" indent="0" algn="ctr">
              <a:buNone/>
              <a:defRPr/>
            </a:lvl1pPr>
          </a:lstStyle>
          <a:p>
            <a:endParaRPr lang="en-US"/>
          </a:p>
        </p:txBody>
      </p:sp>
      <p:sp>
        <p:nvSpPr>
          <p:cNvPr id="23" name="Text Placeholder 7">
            <a:extLst>
              <a:ext uri="{FF2B5EF4-FFF2-40B4-BE49-F238E27FC236}">
                <a16:creationId xmlns:a16="http://schemas.microsoft.com/office/drawing/2014/main" id="{56DB9D7D-2F25-4DF6-8A9F-8BAE075ABEFE}"/>
              </a:ext>
            </a:extLst>
          </p:cNvPr>
          <p:cNvSpPr>
            <a:spLocks noGrp="1"/>
          </p:cNvSpPr>
          <p:nvPr>
            <p:ph type="body" sz="quarter" idx="12"/>
          </p:nvPr>
        </p:nvSpPr>
        <p:spPr>
          <a:xfrm>
            <a:off x="540000" y="1710000"/>
            <a:ext cx="50148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Placeholder 1">
            <a:extLst>
              <a:ext uri="{FF2B5EF4-FFF2-40B4-BE49-F238E27FC236}">
                <a16:creationId xmlns:a16="http://schemas.microsoft.com/office/drawing/2014/main" id="{8B1FA4F5-E80B-48CA-9DAD-7934C7254702}"/>
              </a:ext>
            </a:extLst>
          </p:cNvPr>
          <p:cNvSpPr>
            <a:spLocks noGrp="1"/>
          </p:cNvSpPr>
          <p:nvPr>
            <p:ph type="title" hasCustomPrompt="1"/>
          </p:nvPr>
        </p:nvSpPr>
        <p:spPr>
          <a:xfrm>
            <a:off x="540000" y="540000"/>
            <a:ext cx="5014800" cy="398571"/>
          </a:xfrm>
          <a:prstGeom prst="rect">
            <a:avLst/>
          </a:prstGeom>
        </p:spPr>
        <p:txBody>
          <a:bodyPr vert="horz" wrap="square" lIns="0" tIns="0" rIns="0" bIns="0" rtlCol="0" anchor="t" anchorCtr="0">
            <a:spAutoFit/>
          </a:bodyPr>
          <a:lstStyle>
            <a:lvl1pPr>
              <a:defRPr sz="2800"/>
            </a:lvl1pPr>
          </a:lstStyle>
          <a:p>
            <a:r>
              <a:rPr lang="en-CA"/>
              <a:t>Slide title</a:t>
            </a:r>
          </a:p>
        </p:txBody>
      </p:sp>
      <p:sp>
        <p:nvSpPr>
          <p:cNvPr id="27" name="Text Placeholder 26">
            <a:extLst>
              <a:ext uri="{FF2B5EF4-FFF2-40B4-BE49-F238E27FC236}">
                <a16:creationId xmlns:a16="http://schemas.microsoft.com/office/drawing/2014/main" id="{CA35724C-A606-403F-828B-F00B5C86ED3D}"/>
              </a:ext>
            </a:extLst>
          </p:cNvPr>
          <p:cNvSpPr>
            <a:spLocks noGrp="1"/>
          </p:cNvSpPr>
          <p:nvPr>
            <p:ph type="body" sz="quarter" idx="15" hasCustomPrompt="1"/>
          </p:nvPr>
        </p:nvSpPr>
        <p:spPr>
          <a:xfrm>
            <a:off x="6634800" y="989013"/>
            <a:ext cx="3096000" cy="2001837"/>
          </a:xfrm>
        </p:spPr>
        <p:txBody>
          <a:bodyPr/>
          <a:lstStyle>
            <a:lvl1pPr marL="0" indent="0">
              <a:buNone/>
              <a:defRPr sz="2799">
                <a:solidFill>
                  <a:schemeClr val="bg1"/>
                </a:solidFill>
                <a:latin typeface="Poppins Light" panose="00000400000000000000" pitchFamily="2" charset="0"/>
                <a:cs typeface="Poppins Light" panose="00000400000000000000" pitchFamily="2" charset="0"/>
              </a:defRPr>
            </a:lvl1pPr>
          </a:lstStyle>
          <a:p>
            <a:pPr lvl="0"/>
            <a:r>
              <a:rPr lang="en-US"/>
              <a:t>Impact statement</a:t>
            </a:r>
          </a:p>
        </p:txBody>
      </p:sp>
      <p:sp>
        <p:nvSpPr>
          <p:cNvPr id="32" name="Footer Placeholder 3">
            <a:extLst>
              <a:ext uri="{FF2B5EF4-FFF2-40B4-BE49-F238E27FC236}">
                <a16:creationId xmlns:a16="http://schemas.microsoft.com/office/drawing/2014/main" id="{11383AD8-4D79-417D-8057-2CEBA31E68C9}"/>
              </a:ext>
            </a:extLst>
          </p:cNvPr>
          <p:cNvSpPr>
            <a:spLocks noGrp="1"/>
          </p:cNvSpPr>
          <p:nvPr>
            <p:ph type="ftr" sz="quarter" idx="11"/>
          </p:nvPr>
        </p:nvSpPr>
        <p:spPr>
          <a:xfrm>
            <a:off x="810000" y="6375343"/>
            <a:ext cx="8409600" cy="92333"/>
          </a:xfrm>
        </p:spPr>
        <p:txBody>
          <a:bodyPr>
            <a:spAutoFit/>
          </a:bodyPr>
          <a:lstStyle>
            <a:lvl1pPr>
              <a:defRPr spc="0" baseline="0">
                <a:solidFill>
                  <a:schemeClr val="accent5"/>
                </a:solidFill>
              </a:defRPr>
            </a:lvl1pPr>
          </a:lstStyle>
          <a:p>
            <a:r>
              <a:rPr lang="en-US"/>
              <a:t>Copyright 2023 Baker Hughes Company. All rights reserved.</a:t>
            </a:r>
          </a:p>
        </p:txBody>
      </p:sp>
      <p:sp>
        <p:nvSpPr>
          <p:cNvPr id="4" name="Slide Number Placeholder 5">
            <a:extLst>
              <a:ext uri="{FF2B5EF4-FFF2-40B4-BE49-F238E27FC236}">
                <a16:creationId xmlns:a16="http://schemas.microsoft.com/office/drawing/2014/main" id="{5475961E-B2A0-6AFF-F7AA-D937A6570931}"/>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1237677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plit">
    <p:bg>
      <p:bgRef idx="1001">
        <a:schemeClr val="bg1"/>
      </p:bgRef>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56DB9D7D-2F25-4DF6-8A9F-8BAE075ABEFE}"/>
              </a:ext>
            </a:extLst>
          </p:cNvPr>
          <p:cNvSpPr>
            <a:spLocks noGrp="1"/>
          </p:cNvSpPr>
          <p:nvPr>
            <p:ph type="body" sz="quarter" idx="12"/>
          </p:nvPr>
        </p:nvSpPr>
        <p:spPr>
          <a:xfrm>
            <a:off x="539754" y="1710000"/>
            <a:ext cx="50148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Placeholder 1">
            <a:extLst>
              <a:ext uri="{FF2B5EF4-FFF2-40B4-BE49-F238E27FC236}">
                <a16:creationId xmlns:a16="http://schemas.microsoft.com/office/drawing/2014/main" id="{8B1FA4F5-E80B-48CA-9DAD-7934C7254702}"/>
              </a:ext>
            </a:extLst>
          </p:cNvPr>
          <p:cNvSpPr>
            <a:spLocks noGrp="1"/>
          </p:cNvSpPr>
          <p:nvPr>
            <p:ph type="title" hasCustomPrompt="1"/>
          </p:nvPr>
        </p:nvSpPr>
        <p:spPr>
          <a:xfrm>
            <a:off x="539751" y="540000"/>
            <a:ext cx="5014800" cy="398571"/>
          </a:xfrm>
          <a:prstGeom prst="rect">
            <a:avLst/>
          </a:prstGeom>
        </p:spPr>
        <p:txBody>
          <a:bodyPr vert="horz" wrap="square" lIns="0" tIns="0" rIns="0" bIns="0" rtlCol="0" anchor="t" anchorCtr="0">
            <a:spAutoFit/>
          </a:bodyPr>
          <a:lstStyle>
            <a:lvl1pPr>
              <a:defRPr sz="2800"/>
            </a:lvl1pPr>
          </a:lstStyle>
          <a:p>
            <a:r>
              <a:rPr lang="en-CA"/>
              <a:t>Slide title</a:t>
            </a:r>
          </a:p>
        </p:txBody>
      </p:sp>
      <p:sp>
        <p:nvSpPr>
          <p:cNvPr id="32" name="Footer Placeholder 3">
            <a:extLst>
              <a:ext uri="{FF2B5EF4-FFF2-40B4-BE49-F238E27FC236}">
                <a16:creationId xmlns:a16="http://schemas.microsoft.com/office/drawing/2014/main" id="{11383AD8-4D79-417D-8057-2CEBA31E68C9}"/>
              </a:ext>
            </a:extLst>
          </p:cNvPr>
          <p:cNvSpPr>
            <a:spLocks noGrp="1"/>
          </p:cNvSpPr>
          <p:nvPr>
            <p:ph type="ftr" sz="quarter" idx="11"/>
          </p:nvPr>
        </p:nvSpPr>
        <p:spPr>
          <a:xfrm>
            <a:off x="810000" y="6375343"/>
            <a:ext cx="4744800" cy="92333"/>
          </a:xfrm>
        </p:spPr>
        <p:txBody>
          <a:bodyPr>
            <a:spAutoFit/>
          </a:bodyPr>
          <a:lstStyle>
            <a:lvl1pPr>
              <a:defRPr spc="0" baseline="0">
                <a:solidFill>
                  <a:schemeClr val="accent5"/>
                </a:solidFill>
              </a:defRPr>
            </a:lvl1pPr>
          </a:lstStyle>
          <a:p>
            <a:r>
              <a:rPr lang="en-US"/>
              <a:t>Copyright 2023 Baker Hughes Company. All rights reserved.</a:t>
            </a:r>
          </a:p>
        </p:txBody>
      </p:sp>
      <p:pic>
        <p:nvPicPr>
          <p:cNvPr id="33" name="Picture 8">
            <a:extLst>
              <a:ext uri="{FF2B5EF4-FFF2-40B4-BE49-F238E27FC236}">
                <a16:creationId xmlns:a16="http://schemas.microsoft.com/office/drawing/2014/main" id="{1309D7DD-C30F-4757-8313-D808660AE38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0"/>
            <a:ext cx="1675837" cy="488734"/>
          </a:xfrm>
          <a:prstGeom prst="rect">
            <a:avLst/>
          </a:prstGeom>
        </p:spPr>
      </p:pic>
      <p:sp>
        <p:nvSpPr>
          <p:cNvPr id="2" name="Rectangle 1">
            <a:extLst>
              <a:ext uri="{FF2B5EF4-FFF2-40B4-BE49-F238E27FC236}">
                <a16:creationId xmlns:a16="http://schemas.microsoft.com/office/drawing/2014/main" id="{39D32A8B-10C6-4C87-A4B8-F94A39868A0C}"/>
              </a:ext>
            </a:extLst>
          </p:cNvPr>
          <p:cNvSpPr/>
          <p:nvPr userDrawn="1"/>
        </p:nvSpPr>
        <p:spPr>
          <a:xfrm>
            <a:off x="6096000" y="0"/>
            <a:ext cx="6096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8">
            <a:extLst>
              <a:ext uri="{FF2B5EF4-FFF2-40B4-BE49-F238E27FC236}">
                <a16:creationId xmlns:a16="http://schemas.microsoft.com/office/drawing/2014/main" id="{7ED734D8-CFAB-4AC7-AA06-CF8D78FB3F5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155012" y="6207923"/>
            <a:ext cx="1675837" cy="488733"/>
          </a:xfrm>
          <a:prstGeom prst="rect">
            <a:avLst/>
          </a:prstGeom>
        </p:spPr>
      </p:pic>
      <p:sp>
        <p:nvSpPr>
          <p:cNvPr id="3" name="Text Placeholder 4">
            <a:extLst>
              <a:ext uri="{FF2B5EF4-FFF2-40B4-BE49-F238E27FC236}">
                <a16:creationId xmlns:a16="http://schemas.microsoft.com/office/drawing/2014/main" id="{EA855A33-456E-02FC-8C14-A564603587DB}"/>
              </a:ext>
            </a:extLst>
          </p:cNvPr>
          <p:cNvSpPr>
            <a:spLocks noGrp="1"/>
          </p:cNvSpPr>
          <p:nvPr>
            <p:ph type="body" sz="quarter" idx="16"/>
          </p:nvPr>
        </p:nvSpPr>
        <p:spPr>
          <a:xfrm>
            <a:off x="6636600" y="1710000"/>
            <a:ext cx="5014800" cy="432000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AC8E8B6-AD19-5D07-2052-C149020ABD8D}"/>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41993661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ouble-wide Sidebar">
    <p:bg>
      <p:bgRef idx="1001">
        <a:schemeClr val="bg1"/>
      </p:bgRef>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56DB9D7D-2F25-4DF6-8A9F-8BAE075ABEFE}"/>
              </a:ext>
            </a:extLst>
          </p:cNvPr>
          <p:cNvSpPr>
            <a:spLocks noGrp="1"/>
          </p:cNvSpPr>
          <p:nvPr>
            <p:ph type="body" sz="quarter" idx="12"/>
          </p:nvPr>
        </p:nvSpPr>
        <p:spPr>
          <a:xfrm>
            <a:off x="539754" y="1710000"/>
            <a:ext cx="63504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Placeholder 1">
            <a:extLst>
              <a:ext uri="{FF2B5EF4-FFF2-40B4-BE49-F238E27FC236}">
                <a16:creationId xmlns:a16="http://schemas.microsoft.com/office/drawing/2014/main" id="{8B1FA4F5-E80B-48CA-9DAD-7934C7254702}"/>
              </a:ext>
            </a:extLst>
          </p:cNvPr>
          <p:cNvSpPr>
            <a:spLocks noGrp="1"/>
          </p:cNvSpPr>
          <p:nvPr>
            <p:ph type="title" hasCustomPrompt="1"/>
          </p:nvPr>
        </p:nvSpPr>
        <p:spPr>
          <a:xfrm>
            <a:off x="539751" y="540000"/>
            <a:ext cx="6350400" cy="398571"/>
          </a:xfrm>
          <a:prstGeom prst="rect">
            <a:avLst/>
          </a:prstGeom>
        </p:spPr>
        <p:txBody>
          <a:bodyPr vert="horz" wrap="square" lIns="0" tIns="0" rIns="0" bIns="0" rtlCol="0" anchor="t" anchorCtr="0">
            <a:spAutoFit/>
          </a:bodyPr>
          <a:lstStyle>
            <a:lvl1pPr>
              <a:defRPr sz="2800"/>
            </a:lvl1pPr>
          </a:lstStyle>
          <a:p>
            <a:r>
              <a:rPr lang="en-CA"/>
              <a:t>Slide title</a:t>
            </a:r>
          </a:p>
        </p:txBody>
      </p:sp>
      <p:sp>
        <p:nvSpPr>
          <p:cNvPr id="32" name="Footer Placeholder 3">
            <a:extLst>
              <a:ext uri="{FF2B5EF4-FFF2-40B4-BE49-F238E27FC236}">
                <a16:creationId xmlns:a16="http://schemas.microsoft.com/office/drawing/2014/main" id="{11383AD8-4D79-417D-8057-2CEBA31E68C9}"/>
              </a:ext>
            </a:extLst>
          </p:cNvPr>
          <p:cNvSpPr>
            <a:spLocks noGrp="1"/>
          </p:cNvSpPr>
          <p:nvPr>
            <p:ph type="ftr" sz="quarter" idx="11"/>
          </p:nvPr>
        </p:nvSpPr>
        <p:spPr>
          <a:xfrm>
            <a:off x="810000" y="6375343"/>
            <a:ext cx="6080400" cy="92333"/>
          </a:xfrm>
        </p:spPr>
        <p:txBody>
          <a:bodyPr>
            <a:spAutoFit/>
          </a:bodyPr>
          <a:lstStyle>
            <a:lvl1pPr>
              <a:defRPr spc="0" baseline="0">
                <a:solidFill>
                  <a:schemeClr val="accent5"/>
                </a:solidFill>
              </a:defRPr>
            </a:lvl1pPr>
          </a:lstStyle>
          <a:p>
            <a:r>
              <a:rPr lang="en-US"/>
              <a:t>Copyright 2023 Baker Hughes Company. All rights reserved.</a:t>
            </a:r>
          </a:p>
        </p:txBody>
      </p:sp>
      <p:pic>
        <p:nvPicPr>
          <p:cNvPr id="33" name="Picture 8">
            <a:extLst>
              <a:ext uri="{FF2B5EF4-FFF2-40B4-BE49-F238E27FC236}">
                <a16:creationId xmlns:a16="http://schemas.microsoft.com/office/drawing/2014/main" id="{1309D7DD-C30F-4757-8313-D808660AE38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0"/>
            <a:ext cx="1675837" cy="488734"/>
          </a:xfrm>
          <a:prstGeom prst="rect">
            <a:avLst/>
          </a:prstGeom>
        </p:spPr>
      </p:pic>
      <p:sp>
        <p:nvSpPr>
          <p:cNvPr id="2" name="Rectangle 1">
            <a:extLst>
              <a:ext uri="{FF2B5EF4-FFF2-40B4-BE49-F238E27FC236}">
                <a16:creationId xmlns:a16="http://schemas.microsoft.com/office/drawing/2014/main" id="{39D32A8B-10C6-4C87-A4B8-F94A39868A0C}"/>
              </a:ext>
            </a:extLst>
          </p:cNvPr>
          <p:cNvSpPr/>
          <p:nvPr userDrawn="1"/>
        </p:nvSpPr>
        <p:spPr>
          <a:xfrm>
            <a:off x="7432800" y="0"/>
            <a:ext cx="4759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8">
            <a:extLst>
              <a:ext uri="{FF2B5EF4-FFF2-40B4-BE49-F238E27FC236}">
                <a16:creationId xmlns:a16="http://schemas.microsoft.com/office/drawing/2014/main" id="{7ED734D8-CFAB-4AC7-AA06-CF8D78FB3F5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155012" y="6207923"/>
            <a:ext cx="1675837" cy="488733"/>
          </a:xfrm>
          <a:prstGeom prst="rect">
            <a:avLst/>
          </a:prstGeom>
        </p:spPr>
      </p:pic>
      <p:sp>
        <p:nvSpPr>
          <p:cNvPr id="3" name="Text Placeholder 4">
            <a:extLst>
              <a:ext uri="{FF2B5EF4-FFF2-40B4-BE49-F238E27FC236}">
                <a16:creationId xmlns:a16="http://schemas.microsoft.com/office/drawing/2014/main" id="{4112190C-238D-AE62-3DB2-56EB4914F92C}"/>
              </a:ext>
            </a:extLst>
          </p:cNvPr>
          <p:cNvSpPr>
            <a:spLocks noGrp="1"/>
          </p:cNvSpPr>
          <p:nvPr>
            <p:ph type="body" sz="quarter" idx="16"/>
          </p:nvPr>
        </p:nvSpPr>
        <p:spPr>
          <a:xfrm>
            <a:off x="7972800" y="540000"/>
            <a:ext cx="3679200" cy="549000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B80BEA55-F578-B72A-366B-8B67253E8149}"/>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2026456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ider Sidebar">
    <p:bg>
      <p:bgRef idx="1001">
        <a:schemeClr val="bg1"/>
      </p:bgRef>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56DB9D7D-2F25-4DF6-8A9F-8BAE075ABEFE}"/>
              </a:ext>
            </a:extLst>
          </p:cNvPr>
          <p:cNvSpPr>
            <a:spLocks noGrp="1"/>
          </p:cNvSpPr>
          <p:nvPr>
            <p:ph type="body" sz="quarter" idx="12"/>
          </p:nvPr>
        </p:nvSpPr>
        <p:spPr>
          <a:xfrm>
            <a:off x="539754" y="1710000"/>
            <a:ext cx="7686000" cy="432000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Placeholder 1">
            <a:extLst>
              <a:ext uri="{FF2B5EF4-FFF2-40B4-BE49-F238E27FC236}">
                <a16:creationId xmlns:a16="http://schemas.microsoft.com/office/drawing/2014/main" id="{8B1FA4F5-E80B-48CA-9DAD-7934C7254702}"/>
              </a:ext>
            </a:extLst>
          </p:cNvPr>
          <p:cNvSpPr>
            <a:spLocks noGrp="1"/>
          </p:cNvSpPr>
          <p:nvPr>
            <p:ph type="title" hasCustomPrompt="1"/>
          </p:nvPr>
        </p:nvSpPr>
        <p:spPr>
          <a:xfrm>
            <a:off x="539751" y="540000"/>
            <a:ext cx="7686000" cy="398571"/>
          </a:xfrm>
          <a:prstGeom prst="rect">
            <a:avLst/>
          </a:prstGeom>
        </p:spPr>
        <p:txBody>
          <a:bodyPr vert="horz" wrap="square" lIns="0" tIns="0" rIns="0" bIns="0" rtlCol="0" anchor="t" anchorCtr="0">
            <a:spAutoFit/>
          </a:bodyPr>
          <a:lstStyle>
            <a:lvl1pPr>
              <a:defRPr sz="2800"/>
            </a:lvl1pPr>
          </a:lstStyle>
          <a:p>
            <a:r>
              <a:rPr lang="en-CA"/>
              <a:t>Slide title</a:t>
            </a:r>
          </a:p>
        </p:txBody>
      </p:sp>
      <p:sp>
        <p:nvSpPr>
          <p:cNvPr id="32" name="Footer Placeholder 3">
            <a:extLst>
              <a:ext uri="{FF2B5EF4-FFF2-40B4-BE49-F238E27FC236}">
                <a16:creationId xmlns:a16="http://schemas.microsoft.com/office/drawing/2014/main" id="{11383AD8-4D79-417D-8057-2CEBA31E68C9}"/>
              </a:ext>
            </a:extLst>
          </p:cNvPr>
          <p:cNvSpPr>
            <a:spLocks noGrp="1"/>
          </p:cNvSpPr>
          <p:nvPr>
            <p:ph type="ftr" sz="quarter" idx="11"/>
          </p:nvPr>
        </p:nvSpPr>
        <p:spPr>
          <a:xfrm>
            <a:off x="810000" y="6375343"/>
            <a:ext cx="7416000" cy="92333"/>
          </a:xfrm>
        </p:spPr>
        <p:txBody>
          <a:bodyPr>
            <a:spAutoFit/>
          </a:bodyPr>
          <a:lstStyle>
            <a:lvl1pPr>
              <a:defRPr spc="0" baseline="0">
                <a:solidFill>
                  <a:schemeClr val="accent5"/>
                </a:solidFill>
              </a:defRPr>
            </a:lvl1pPr>
          </a:lstStyle>
          <a:p>
            <a:r>
              <a:rPr lang="en-US"/>
              <a:t>Copyright 2023 Baker Hughes Company. All rights reserved.</a:t>
            </a:r>
          </a:p>
        </p:txBody>
      </p:sp>
      <p:pic>
        <p:nvPicPr>
          <p:cNvPr id="33" name="Picture 8">
            <a:extLst>
              <a:ext uri="{FF2B5EF4-FFF2-40B4-BE49-F238E27FC236}">
                <a16:creationId xmlns:a16="http://schemas.microsoft.com/office/drawing/2014/main" id="{1309D7DD-C30F-4757-8313-D808660AE38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0"/>
            <a:ext cx="1675837" cy="488734"/>
          </a:xfrm>
          <a:prstGeom prst="rect">
            <a:avLst/>
          </a:prstGeom>
        </p:spPr>
      </p:pic>
      <p:sp>
        <p:nvSpPr>
          <p:cNvPr id="2" name="Rectangle 1">
            <a:extLst>
              <a:ext uri="{FF2B5EF4-FFF2-40B4-BE49-F238E27FC236}">
                <a16:creationId xmlns:a16="http://schemas.microsoft.com/office/drawing/2014/main" id="{39D32A8B-10C6-4C87-A4B8-F94A39868A0C}"/>
              </a:ext>
            </a:extLst>
          </p:cNvPr>
          <p:cNvSpPr/>
          <p:nvPr userDrawn="1"/>
        </p:nvSpPr>
        <p:spPr>
          <a:xfrm>
            <a:off x="8768400" y="0"/>
            <a:ext cx="3423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8">
            <a:extLst>
              <a:ext uri="{FF2B5EF4-FFF2-40B4-BE49-F238E27FC236}">
                <a16:creationId xmlns:a16="http://schemas.microsoft.com/office/drawing/2014/main" id="{7ED734D8-CFAB-4AC7-AA06-CF8D78FB3F5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155012" y="6207923"/>
            <a:ext cx="1675837" cy="488733"/>
          </a:xfrm>
          <a:prstGeom prst="rect">
            <a:avLst/>
          </a:prstGeom>
        </p:spPr>
      </p:pic>
      <p:sp>
        <p:nvSpPr>
          <p:cNvPr id="3" name="Text Placeholder 4">
            <a:extLst>
              <a:ext uri="{FF2B5EF4-FFF2-40B4-BE49-F238E27FC236}">
                <a16:creationId xmlns:a16="http://schemas.microsoft.com/office/drawing/2014/main" id="{9594B989-4E3C-4A96-A62F-B8E14A62FF49}"/>
              </a:ext>
            </a:extLst>
          </p:cNvPr>
          <p:cNvSpPr>
            <a:spLocks noGrp="1"/>
          </p:cNvSpPr>
          <p:nvPr>
            <p:ph type="body" sz="quarter" idx="16"/>
          </p:nvPr>
        </p:nvSpPr>
        <p:spPr>
          <a:xfrm>
            <a:off x="9219600" y="540000"/>
            <a:ext cx="2433600" cy="5490000"/>
          </a:xfrm>
        </p:spPr>
        <p:txBody>
          <a:bodyPr/>
          <a:lstStyle>
            <a:lvl1pPr>
              <a:spcAft>
                <a:spcPts val="600"/>
              </a:spcAft>
              <a:defRPr sz="1200">
                <a:solidFill>
                  <a:schemeClr val="bg1"/>
                </a:solidFill>
              </a:defRPr>
            </a:lvl1pPr>
            <a:lvl2pPr>
              <a:spcAft>
                <a:spcPts val="600"/>
              </a:spcAft>
              <a:defRPr sz="1200">
                <a:solidFill>
                  <a:schemeClr val="bg1"/>
                </a:solidFill>
              </a:defRPr>
            </a:lvl2pPr>
            <a:lvl3pPr>
              <a:spcAft>
                <a:spcPts val="600"/>
              </a:spcAft>
              <a:defRPr sz="1200">
                <a:solidFill>
                  <a:schemeClr val="bg1"/>
                </a:solidFill>
              </a:defRPr>
            </a:lvl3pPr>
            <a:lvl4pPr>
              <a:spcAft>
                <a:spcPts val="600"/>
              </a:spcAft>
              <a:defRPr sz="1200">
                <a:solidFill>
                  <a:schemeClr val="bg1"/>
                </a:solidFill>
              </a:defRPr>
            </a:lvl4pPr>
            <a:lvl5pPr>
              <a:spcAft>
                <a:spcPts val="600"/>
              </a:spcAf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B565A27-8F10-DC04-0060-97C0AE1E0BF9}"/>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3368096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idebar">
    <p:bg>
      <p:bgRef idx="1001">
        <a:schemeClr val="bg1"/>
      </p:bgRef>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8B1FA4F5-E80B-48CA-9DAD-7934C7254702}"/>
              </a:ext>
            </a:extLst>
          </p:cNvPr>
          <p:cNvSpPr>
            <a:spLocks noGrp="1"/>
          </p:cNvSpPr>
          <p:nvPr>
            <p:ph type="title" hasCustomPrompt="1"/>
          </p:nvPr>
        </p:nvSpPr>
        <p:spPr>
          <a:xfrm>
            <a:off x="540000" y="540000"/>
            <a:ext cx="8733600" cy="398571"/>
          </a:xfrm>
          <a:prstGeom prst="rect">
            <a:avLst/>
          </a:prstGeom>
        </p:spPr>
        <p:txBody>
          <a:bodyPr vert="horz" wrap="square" lIns="0" tIns="0" rIns="0" bIns="0" rtlCol="0" anchor="t" anchorCtr="0">
            <a:spAutoFit/>
          </a:bodyPr>
          <a:lstStyle>
            <a:lvl1pPr>
              <a:defRPr sz="2800"/>
            </a:lvl1pPr>
          </a:lstStyle>
          <a:p>
            <a:r>
              <a:rPr lang="en-CA"/>
              <a:t>Slide title</a:t>
            </a:r>
          </a:p>
        </p:txBody>
      </p:sp>
      <p:sp>
        <p:nvSpPr>
          <p:cNvPr id="32" name="Footer Placeholder 3">
            <a:extLst>
              <a:ext uri="{FF2B5EF4-FFF2-40B4-BE49-F238E27FC236}">
                <a16:creationId xmlns:a16="http://schemas.microsoft.com/office/drawing/2014/main" id="{11383AD8-4D79-417D-8057-2CEBA31E68C9}"/>
              </a:ext>
            </a:extLst>
          </p:cNvPr>
          <p:cNvSpPr>
            <a:spLocks noGrp="1"/>
          </p:cNvSpPr>
          <p:nvPr>
            <p:ph type="ftr" sz="quarter" idx="11"/>
          </p:nvPr>
        </p:nvSpPr>
        <p:spPr>
          <a:xfrm>
            <a:off x="810000" y="6375343"/>
            <a:ext cx="8463600" cy="92333"/>
          </a:xfrm>
        </p:spPr>
        <p:txBody>
          <a:bodyPr>
            <a:spAutoFit/>
          </a:bodyPr>
          <a:lstStyle>
            <a:lvl1pPr>
              <a:defRPr spc="0" baseline="0">
                <a:solidFill>
                  <a:schemeClr val="accent5"/>
                </a:solidFill>
              </a:defRPr>
            </a:lvl1pPr>
          </a:lstStyle>
          <a:p>
            <a:r>
              <a:rPr lang="en-US"/>
              <a:t>Copyright 2023 Baker Hughes Company. All rights reserved.</a:t>
            </a:r>
          </a:p>
        </p:txBody>
      </p:sp>
      <p:pic>
        <p:nvPicPr>
          <p:cNvPr id="33" name="Picture 8">
            <a:extLst>
              <a:ext uri="{FF2B5EF4-FFF2-40B4-BE49-F238E27FC236}">
                <a16:creationId xmlns:a16="http://schemas.microsoft.com/office/drawing/2014/main" id="{1309D7DD-C30F-4757-8313-D808660AE38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0"/>
            <a:ext cx="1675837" cy="488734"/>
          </a:xfrm>
          <a:prstGeom prst="rect">
            <a:avLst/>
          </a:prstGeom>
        </p:spPr>
      </p:pic>
      <p:sp>
        <p:nvSpPr>
          <p:cNvPr id="2" name="Rectangle 1">
            <a:extLst>
              <a:ext uri="{FF2B5EF4-FFF2-40B4-BE49-F238E27FC236}">
                <a16:creationId xmlns:a16="http://schemas.microsoft.com/office/drawing/2014/main" id="{39D32A8B-10C6-4C87-A4B8-F94A39868A0C}"/>
              </a:ext>
            </a:extLst>
          </p:cNvPr>
          <p:cNvSpPr/>
          <p:nvPr userDrawn="1"/>
        </p:nvSpPr>
        <p:spPr>
          <a:xfrm>
            <a:off x="9812382" y="0"/>
            <a:ext cx="237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8">
            <a:extLst>
              <a:ext uri="{FF2B5EF4-FFF2-40B4-BE49-F238E27FC236}">
                <a16:creationId xmlns:a16="http://schemas.microsoft.com/office/drawing/2014/main" id="{7ED734D8-CFAB-4AC7-AA06-CF8D78FB3F5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155012" y="6207923"/>
            <a:ext cx="1675837" cy="488733"/>
          </a:xfrm>
          <a:prstGeom prst="rect">
            <a:avLst/>
          </a:prstGeom>
        </p:spPr>
      </p:pic>
      <p:sp>
        <p:nvSpPr>
          <p:cNvPr id="5" name="Text Placeholder 4">
            <a:extLst>
              <a:ext uri="{FF2B5EF4-FFF2-40B4-BE49-F238E27FC236}">
                <a16:creationId xmlns:a16="http://schemas.microsoft.com/office/drawing/2014/main" id="{B3385416-E344-4FF6-B852-75FBDCBC4DBB}"/>
              </a:ext>
            </a:extLst>
          </p:cNvPr>
          <p:cNvSpPr>
            <a:spLocks noGrp="1"/>
          </p:cNvSpPr>
          <p:nvPr>
            <p:ph type="body" sz="quarter" idx="15"/>
          </p:nvPr>
        </p:nvSpPr>
        <p:spPr>
          <a:xfrm>
            <a:off x="540000" y="1710000"/>
            <a:ext cx="8733600" cy="432000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69A251B9-B5FE-4E83-BEF6-961108724F20}"/>
              </a:ext>
            </a:extLst>
          </p:cNvPr>
          <p:cNvSpPr>
            <a:spLocks noGrp="1"/>
          </p:cNvSpPr>
          <p:nvPr>
            <p:ph type="body" sz="quarter" idx="16"/>
          </p:nvPr>
        </p:nvSpPr>
        <p:spPr>
          <a:xfrm>
            <a:off x="10352382" y="540000"/>
            <a:ext cx="1299600" cy="549000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B8A330F-91FB-69A1-4AC7-AB8382AC2B1A}"/>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445186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debar Image">
    <p:bg>
      <p:bgRef idx="1001">
        <a:schemeClr val="bg1"/>
      </p:bgRef>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8B1FA4F5-E80B-48CA-9DAD-7934C7254702}"/>
              </a:ext>
            </a:extLst>
          </p:cNvPr>
          <p:cNvSpPr>
            <a:spLocks noGrp="1"/>
          </p:cNvSpPr>
          <p:nvPr>
            <p:ph type="title" hasCustomPrompt="1"/>
          </p:nvPr>
        </p:nvSpPr>
        <p:spPr>
          <a:xfrm>
            <a:off x="539754" y="540000"/>
            <a:ext cx="4143600" cy="398571"/>
          </a:xfrm>
          <a:prstGeom prst="rect">
            <a:avLst/>
          </a:prstGeom>
        </p:spPr>
        <p:txBody>
          <a:bodyPr vert="horz" wrap="square" lIns="0" tIns="0" rIns="0" bIns="0" rtlCol="0" anchor="t" anchorCtr="0">
            <a:spAutoFit/>
          </a:bodyPr>
          <a:lstStyle>
            <a:lvl1pPr>
              <a:defRPr sz="2800"/>
            </a:lvl1pPr>
          </a:lstStyle>
          <a:p>
            <a:r>
              <a:rPr lang="en-CA"/>
              <a:t>Slide title</a:t>
            </a:r>
          </a:p>
        </p:txBody>
      </p:sp>
      <p:sp>
        <p:nvSpPr>
          <p:cNvPr id="32" name="Footer Placeholder 3">
            <a:extLst>
              <a:ext uri="{FF2B5EF4-FFF2-40B4-BE49-F238E27FC236}">
                <a16:creationId xmlns:a16="http://schemas.microsoft.com/office/drawing/2014/main" id="{11383AD8-4D79-417D-8057-2CEBA31E68C9}"/>
              </a:ext>
            </a:extLst>
          </p:cNvPr>
          <p:cNvSpPr>
            <a:spLocks noGrp="1"/>
          </p:cNvSpPr>
          <p:nvPr>
            <p:ph type="ftr" sz="quarter" idx="11"/>
          </p:nvPr>
        </p:nvSpPr>
        <p:spPr>
          <a:xfrm>
            <a:off x="810000" y="6375343"/>
            <a:ext cx="8463600" cy="92333"/>
          </a:xfrm>
        </p:spPr>
        <p:txBody>
          <a:bodyPr>
            <a:spAutoFit/>
          </a:bodyPr>
          <a:lstStyle>
            <a:lvl1pPr>
              <a:defRPr spc="0" baseline="0">
                <a:solidFill>
                  <a:schemeClr val="accent5"/>
                </a:solidFill>
              </a:defRPr>
            </a:lvl1pPr>
          </a:lstStyle>
          <a:p>
            <a:r>
              <a:rPr lang="en-US"/>
              <a:t>Copyright 2023 Baker Hughes Company. All rights reserved.</a:t>
            </a:r>
          </a:p>
        </p:txBody>
      </p:sp>
      <p:pic>
        <p:nvPicPr>
          <p:cNvPr id="33" name="Picture 8">
            <a:extLst>
              <a:ext uri="{FF2B5EF4-FFF2-40B4-BE49-F238E27FC236}">
                <a16:creationId xmlns:a16="http://schemas.microsoft.com/office/drawing/2014/main" id="{1309D7DD-C30F-4757-8313-D808660AE38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0"/>
            <a:ext cx="1675837" cy="488734"/>
          </a:xfrm>
          <a:prstGeom prst="rect">
            <a:avLst/>
          </a:prstGeom>
        </p:spPr>
      </p:pic>
      <p:sp>
        <p:nvSpPr>
          <p:cNvPr id="2" name="Rectangle 1">
            <a:extLst>
              <a:ext uri="{FF2B5EF4-FFF2-40B4-BE49-F238E27FC236}">
                <a16:creationId xmlns:a16="http://schemas.microsoft.com/office/drawing/2014/main" id="{39D32A8B-10C6-4C87-A4B8-F94A39868A0C}"/>
              </a:ext>
            </a:extLst>
          </p:cNvPr>
          <p:cNvSpPr/>
          <p:nvPr userDrawn="1"/>
        </p:nvSpPr>
        <p:spPr>
          <a:xfrm>
            <a:off x="9813600" y="0"/>
            <a:ext cx="237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8">
            <a:extLst>
              <a:ext uri="{FF2B5EF4-FFF2-40B4-BE49-F238E27FC236}">
                <a16:creationId xmlns:a16="http://schemas.microsoft.com/office/drawing/2014/main" id="{7ED734D8-CFAB-4AC7-AA06-CF8D78FB3F54}"/>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155012" y="6207923"/>
            <a:ext cx="1675837" cy="488733"/>
          </a:xfrm>
          <a:prstGeom prst="rect">
            <a:avLst/>
          </a:prstGeom>
        </p:spPr>
      </p:pic>
      <p:sp>
        <p:nvSpPr>
          <p:cNvPr id="11" name="Picture Placeholder 2">
            <a:extLst>
              <a:ext uri="{FF2B5EF4-FFF2-40B4-BE49-F238E27FC236}">
                <a16:creationId xmlns:a16="http://schemas.microsoft.com/office/drawing/2014/main" id="{C87394E0-DECD-46EE-9ED1-277FB5B2942E}"/>
              </a:ext>
            </a:extLst>
          </p:cNvPr>
          <p:cNvSpPr>
            <a:spLocks noGrp="1"/>
          </p:cNvSpPr>
          <p:nvPr>
            <p:ph type="pic" sz="quarter" idx="14"/>
          </p:nvPr>
        </p:nvSpPr>
        <p:spPr>
          <a:xfrm>
            <a:off x="5129753" y="540000"/>
            <a:ext cx="4143600" cy="5490001"/>
          </a:xfrm>
          <a:solidFill>
            <a:schemeClr val="accent5"/>
          </a:solidFill>
        </p:spPr>
        <p:txBody>
          <a:bodyPr anchor="ctr"/>
          <a:lstStyle>
            <a:lvl1pPr marL="0" indent="0" algn="ctr">
              <a:buNone/>
              <a:defRPr/>
            </a:lvl1pPr>
          </a:lstStyle>
          <a:p>
            <a:endParaRPr lang="en-US"/>
          </a:p>
        </p:txBody>
      </p:sp>
      <p:sp>
        <p:nvSpPr>
          <p:cNvPr id="5" name="Text Placeholder 4">
            <a:extLst>
              <a:ext uri="{FF2B5EF4-FFF2-40B4-BE49-F238E27FC236}">
                <a16:creationId xmlns:a16="http://schemas.microsoft.com/office/drawing/2014/main" id="{B3385416-E344-4FF6-B852-75FBDCBC4DBB}"/>
              </a:ext>
            </a:extLst>
          </p:cNvPr>
          <p:cNvSpPr>
            <a:spLocks noGrp="1"/>
          </p:cNvSpPr>
          <p:nvPr>
            <p:ph type="body" sz="quarter" idx="15"/>
          </p:nvPr>
        </p:nvSpPr>
        <p:spPr>
          <a:xfrm>
            <a:off x="539753" y="1710000"/>
            <a:ext cx="4143600" cy="432000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69A251B9-B5FE-4E83-BEF6-961108724F20}"/>
              </a:ext>
            </a:extLst>
          </p:cNvPr>
          <p:cNvSpPr>
            <a:spLocks noGrp="1"/>
          </p:cNvSpPr>
          <p:nvPr>
            <p:ph type="body" sz="quarter" idx="16"/>
          </p:nvPr>
        </p:nvSpPr>
        <p:spPr>
          <a:xfrm>
            <a:off x="10263600" y="720000"/>
            <a:ext cx="1389600" cy="531000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6">
            <a:extLst>
              <a:ext uri="{FF2B5EF4-FFF2-40B4-BE49-F238E27FC236}">
                <a16:creationId xmlns:a16="http://schemas.microsoft.com/office/drawing/2014/main" id="{DDF2F155-2844-4DA9-97AF-018B14F2D0EA}"/>
              </a:ext>
            </a:extLst>
          </p:cNvPr>
          <p:cNvSpPr>
            <a:spLocks noGrp="1"/>
          </p:cNvSpPr>
          <p:nvPr>
            <p:ph type="body" sz="quarter" idx="17" hasCustomPrompt="1"/>
          </p:nvPr>
        </p:nvSpPr>
        <p:spPr>
          <a:xfrm>
            <a:off x="5579753" y="3578400"/>
            <a:ext cx="3096000" cy="2001837"/>
          </a:xfrm>
        </p:spPr>
        <p:txBody>
          <a:bodyPr anchor="b"/>
          <a:lstStyle>
            <a:lvl1pPr marL="0" indent="0">
              <a:buNone/>
              <a:defRPr sz="2799">
                <a:solidFill>
                  <a:schemeClr val="bg1"/>
                </a:solidFill>
                <a:latin typeface="Poppins Light" panose="00000400000000000000" pitchFamily="2" charset="0"/>
                <a:cs typeface="Poppins Light" panose="00000400000000000000" pitchFamily="2" charset="0"/>
              </a:defRPr>
            </a:lvl1pPr>
          </a:lstStyle>
          <a:p>
            <a:pPr lvl="0"/>
            <a:r>
              <a:rPr lang="en-US"/>
              <a:t>Impact statement</a:t>
            </a:r>
          </a:p>
        </p:txBody>
      </p:sp>
      <p:sp>
        <p:nvSpPr>
          <p:cNvPr id="4" name="Slide Number Placeholder 5">
            <a:extLst>
              <a:ext uri="{FF2B5EF4-FFF2-40B4-BE49-F238E27FC236}">
                <a16:creationId xmlns:a16="http://schemas.microsoft.com/office/drawing/2014/main" id="{822819A2-9CF2-654E-0D16-E604812B8C15}"/>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3540985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ider Sidebar Image">
    <p:bg>
      <p:bgRef idx="1001">
        <a:schemeClr val="bg1"/>
      </p:bgRef>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8B1FA4F5-E80B-48CA-9DAD-7934C7254702}"/>
              </a:ext>
            </a:extLst>
          </p:cNvPr>
          <p:cNvSpPr>
            <a:spLocks noGrp="1"/>
          </p:cNvSpPr>
          <p:nvPr>
            <p:ph type="title" hasCustomPrompt="1"/>
          </p:nvPr>
        </p:nvSpPr>
        <p:spPr>
          <a:xfrm>
            <a:off x="539753" y="540000"/>
            <a:ext cx="4143600" cy="398571"/>
          </a:xfrm>
          <a:prstGeom prst="rect">
            <a:avLst/>
          </a:prstGeom>
        </p:spPr>
        <p:txBody>
          <a:bodyPr vert="horz" wrap="square" lIns="0" tIns="0" rIns="0" bIns="0" rtlCol="0" anchor="t" anchorCtr="0">
            <a:spAutoFit/>
          </a:bodyPr>
          <a:lstStyle>
            <a:lvl1pPr>
              <a:defRPr sz="2800"/>
            </a:lvl1pPr>
          </a:lstStyle>
          <a:p>
            <a:r>
              <a:rPr lang="en-CA"/>
              <a:t>Slide title</a:t>
            </a:r>
          </a:p>
        </p:txBody>
      </p:sp>
      <p:sp>
        <p:nvSpPr>
          <p:cNvPr id="32" name="Footer Placeholder 3">
            <a:extLst>
              <a:ext uri="{FF2B5EF4-FFF2-40B4-BE49-F238E27FC236}">
                <a16:creationId xmlns:a16="http://schemas.microsoft.com/office/drawing/2014/main" id="{11383AD8-4D79-417D-8057-2CEBA31E68C9}"/>
              </a:ext>
            </a:extLst>
          </p:cNvPr>
          <p:cNvSpPr>
            <a:spLocks noGrp="1"/>
          </p:cNvSpPr>
          <p:nvPr>
            <p:ph type="ftr" sz="quarter" idx="11"/>
          </p:nvPr>
        </p:nvSpPr>
        <p:spPr>
          <a:xfrm>
            <a:off x="810000" y="6375343"/>
            <a:ext cx="7023600" cy="92333"/>
          </a:xfrm>
        </p:spPr>
        <p:txBody>
          <a:bodyPr>
            <a:spAutoFit/>
          </a:bodyPr>
          <a:lstStyle>
            <a:lvl1pPr>
              <a:defRPr spc="0" baseline="0">
                <a:solidFill>
                  <a:schemeClr val="accent5"/>
                </a:solidFill>
              </a:defRPr>
            </a:lvl1pPr>
          </a:lstStyle>
          <a:p>
            <a:r>
              <a:rPr lang="en-US"/>
              <a:t>Copyright 2023 Baker Hughes Company. All rights reserved.</a:t>
            </a:r>
          </a:p>
        </p:txBody>
      </p:sp>
      <p:pic>
        <p:nvPicPr>
          <p:cNvPr id="33" name="Picture 8">
            <a:extLst>
              <a:ext uri="{FF2B5EF4-FFF2-40B4-BE49-F238E27FC236}">
                <a16:creationId xmlns:a16="http://schemas.microsoft.com/office/drawing/2014/main" id="{1309D7DD-C30F-4757-8313-D808660AE38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1" y="6207920"/>
            <a:ext cx="1675837" cy="488734"/>
          </a:xfrm>
          <a:prstGeom prst="rect">
            <a:avLst/>
          </a:prstGeom>
        </p:spPr>
      </p:pic>
      <p:sp>
        <p:nvSpPr>
          <p:cNvPr id="2" name="Rectangle 1">
            <a:extLst>
              <a:ext uri="{FF2B5EF4-FFF2-40B4-BE49-F238E27FC236}">
                <a16:creationId xmlns:a16="http://schemas.microsoft.com/office/drawing/2014/main" id="{39D32A8B-10C6-4C87-A4B8-F94A39868A0C}"/>
              </a:ext>
            </a:extLst>
          </p:cNvPr>
          <p:cNvSpPr/>
          <p:nvPr/>
        </p:nvSpPr>
        <p:spPr>
          <a:xfrm>
            <a:off x="8372400" y="0"/>
            <a:ext cx="381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8">
            <a:extLst>
              <a:ext uri="{FF2B5EF4-FFF2-40B4-BE49-F238E27FC236}">
                <a16:creationId xmlns:a16="http://schemas.microsoft.com/office/drawing/2014/main" id="{7ED734D8-CFAB-4AC7-AA06-CF8D78FB3F5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155011" y="6207921"/>
            <a:ext cx="1675837" cy="488733"/>
          </a:xfrm>
          <a:prstGeom prst="rect">
            <a:avLst/>
          </a:prstGeom>
        </p:spPr>
      </p:pic>
      <p:sp>
        <p:nvSpPr>
          <p:cNvPr id="5" name="Text Placeholder 4">
            <a:extLst>
              <a:ext uri="{FF2B5EF4-FFF2-40B4-BE49-F238E27FC236}">
                <a16:creationId xmlns:a16="http://schemas.microsoft.com/office/drawing/2014/main" id="{B3385416-E344-4FF6-B852-75FBDCBC4DBB}"/>
              </a:ext>
            </a:extLst>
          </p:cNvPr>
          <p:cNvSpPr>
            <a:spLocks noGrp="1"/>
          </p:cNvSpPr>
          <p:nvPr>
            <p:ph type="body" sz="quarter" idx="15"/>
          </p:nvPr>
        </p:nvSpPr>
        <p:spPr>
          <a:xfrm>
            <a:off x="539752" y="1710000"/>
            <a:ext cx="4143600" cy="432000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69A251B9-B5FE-4E83-BEF6-961108724F20}"/>
              </a:ext>
            </a:extLst>
          </p:cNvPr>
          <p:cNvSpPr>
            <a:spLocks noGrp="1"/>
          </p:cNvSpPr>
          <p:nvPr>
            <p:ph type="body" sz="quarter" idx="16"/>
          </p:nvPr>
        </p:nvSpPr>
        <p:spPr>
          <a:xfrm>
            <a:off x="9723600" y="539999"/>
            <a:ext cx="1929600" cy="5490001"/>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64964A79-13A1-3185-63FF-153EE2FDF695}"/>
              </a:ext>
            </a:extLst>
          </p:cNvPr>
          <p:cNvSpPr>
            <a:spLocks noGrp="1"/>
          </p:cNvSpPr>
          <p:nvPr>
            <p:ph type="pic" sz="quarter" idx="14"/>
          </p:nvPr>
        </p:nvSpPr>
        <p:spPr>
          <a:xfrm>
            <a:off x="5129753" y="540000"/>
            <a:ext cx="4143600" cy="5490001"/>
          </a:xfrm>
          <a:solidFill>
            <a:schemeClr val="accent5"/>
          </a:solidFill>
        </p:spPr>
        <p:txBody>
          <a:bodyPr anchor="ctr"/>
          <a:lstStyle>
            <a:lvl1pPr marL="0" indent="0" algn="ctr">
              <a:buNone/>
              <a:defRPr/>
            </a:lvl1pPr>
          </a:lstStyle>
          <a:p>
            <a:endParaRPr lang="en-US"/>
          </a:p>
        </p:txBody>
      </p:sp>
      <p:sp>
        <p:nvSpPr>
          <p:cNvPr id="4" name="Text Placeholder 26">
            <a:extLst>
              <a:ext uri="{FF2B5EF4-FFF2-40B4-BE49-F238E27FC236}">
                <a16:creationId xmlns:a16="http://schemas.microsoft.com/office/drawing/2014/main" id="{F348CD6A-AC7E-3B93-C29F-C053F0CA3DB9}"/>
              </a:ext>
            </a:extLst>
          </p:cNvPr>
          <p:cNvSpPr>
            <a:spLocks noGrp="1"/>
          </p:cNvSpPr>
          <p:nvPr>
            <p:ph type="body" sz="quarter" idx="17" hasCustomPrompt="1"/>
          </p:nvPr>
        </p:nvSpPr>
        <p:spPr>
          <a:xfrm>
            <a:off x="5579753" y="3578400"/>
            <a:ext cx="3096000" cy="2001837"/>
          </a:xfrm>
        </p:spPr>
        <p:txBody>
          <a:bodyPr anchor="b"/>
          <a:lstStyle>
            <a:lvl1pPr marL="0" indent="0">
              <a:buNone/>
              <a:defRPr sz="2799">
                <a:solidFill>
                  <a:schemeClr val="bg1"/>
                </a:solidFill>
                <a:latin typeface="Poppins Light" panose="00000400000000000000" pitchFamily="2" charset="0"/>
                <a:cs typeface="Poppins Light" panose="00000400000000000000" pitchFamily="2" charset="0"/>
              </a:defRPr>
            </a:lvl1pPr>
          </a:lstStyle>
          <a:p>
            <a:pPr lvl="0"/>
            <a:r>
              <a:rPr lang="en-US"/>
              <a:t>Impact statement</a:t>
            </a:r>
          </a:p>
        </p:txBody>
      </p:sp>
      <p:sp>
        <p:nvSpPr>
          <p:cNvPr id="7" name="Slide Number Placeholder 5">
            <a:extLst>
              <a:ext uri="{FF2B5EF4-FFF2-40B4-BE49-F238E27FC236}">
                <a16:creationId xmlns:a16="http://schemas.microsoft.com/office/drawing/2014/main" id="{FD80F932-BD37-757E-E8AC-D8312077DCEC}"/>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3685163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eft Sidebar">
    <p:bg>
      <p:bgRef idx="1001">
        <a:schemeClr val="bg1"/>
      </p:bgRef>
    </p:bg>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8B1FA4F5-E80B-48CA-9DAD-7934C7254702}"/>
              </a:ext>
            </a:extLst>
          </p:cNvPr>
          <p:cNvSpPr>
            <a:spLocks noGrp="1"/>
          </p:cNvSpPr>
          <p:nvPr>
            <p:ph type="title" hasCustomPrompt="1"/>
          </p:nvPr>
        </p:nvSpPr>
        <p:spPr>
          <a:xfrm>
            <a:off x="2919600" y="540000"/>
            <a:ext cx="8733600" cy="398571"/>
          </a:xfrm>
          <a:prstGeom prst="rect">
            <a:avLst/>
          </a:prstGeom>
        </p:spPr>
        <p:txBody>
          <a:bodyPr vert="horz" wrap="square" lIns="0" tIns="0" rIns="0" bIns="0" rtlCol="0" anchor="t" anchorCtr="0">
            <a:spAutoFit/>
          </a:bodyPr>
          <a:lstStyle>
            <a:lvl1pPr>
              <a:defRPr sz="2800"/>
            </a:lvl1pPr>
          </a:lstStyle>
          <a:p>
            <a:r>
              <a:rPr lang="en-CA"/>
              <a:t>Slide title</a:t>
            </a:r>
          </a:p>
        </p:txBody>
      </p:sp>
      <p:sp>
        <p:nvSpPr>
          <p:cNvPr id="32" name="Footer Placeholder 3">
            <a:extLst>
              <a:ext uri="{FF2B5EF4-FFF2-40B4-BE49-F238E27FC236}">
                <a16:creationId xmlns:a16="http://schemas.microsoft.com/office/drawing/2014/main" id="{11383AD8-4D79-417D-8057-2CEBA31E68C9}"/>
              </a:ext>
            </a:extLst>
          </p:cNvPr>
          <p:cNvSpPr>
            <a:spLocks noGrp="1"/>
          </p:cNvSpPr>
          <p:nvPr>
            <p:ph type="ftr" sz="quarter" idx="11"/>
          </p:nvPr>
        </p:nvSpPr>
        <p:spPr>
          <a:xfrm>
            <a:off x="2919600" y="6375343"/>
            <a:ext cx="6300000" cy="153888"/>
          </a:xfrm>
        </p:spPr>
        <p:txBody>
          <a:bodyPr/>
          <a:lstStyle>
            <a:lvl1pPr>
              <a:defRPr spc="0" baseline="0">
                <a:solidFill>
                  <a:schemeClr val="accent5"/>
                </a:solidFill>
              </a:defRPr>
            </a:lvl1pPr>
          </a:lstStyle>
          <a:p>
            <a:r>
              <a:rPr lang="en-US"/>
              <a:t>Copyright 2023 Baker Hughes Company. All rights reserved.</a:t>
            </a:r>
          </a:p>
        </p:txBody>
      </p:sp>
      <p:pic>
        <p:nvPicPr>
          <p:cNvPr id="33" name="Picture 8">
            <a:extLst>
              <a:ext uri="{FF2B5EF4-FFF2-40B4-BE49-F238E27FC236}">
                <a16:creationId xmlns:a16="http://schemas.microsoft.com/office/drawing/2014/main" id="{1309D7DD-C30F-4757-8313-D808660AE38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155012" y="6207920"/>
            <a:ext cx="1675837" cy="488734"/>
          </a:xfrm>
          <a:prstGeom prst="rect">
            <a:avLst/>
          </a:prstGeom>
        </p:spPr>
      </p:pic>
      <p:sp>
        <p:nvSpPr>
          <p:cNvPr id="2" name="Rectangle 1">
            <a:extLst>
              <a:ext uri="{FF2B5EF4-FFF2-40B4-BE49-F238E27FC236}">
                <a16:creationId xmlns:a16="http://schemas.microsoft.com/office/drawing/2014/main" id="{39D32A8B-10C6-4C87-A4B8-F94A39868A0C}"/>
              </a:ext>
            </a:extLst>
          </p:cNvPr>
          <p:cNvSpPr/>
          <p:nvPr userDrawn="1"/>
        </p:nvSpPr>
        <p:spPr>
          <a:xfrm>
            <a:off x="0" y="0"/>
            <a:ext cx="237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ext Placeholder 4">
            <a:extLst>
              <a:ext uri="{FF2B5EF4-FFF2-40B4-BE49-F238E27FC236}">
                <a16:creationId xmlns:a16="http://schemas.microsoft.com/office/drawing/2014/main" id="{B3385416-E344-4FF6-B852-75FBDCBC4DBB}"/>
              </a:ext>
            </a:extLst>
          </p:cNvPr>
          <p:cNvSpPr>
            <a:spLocks noGrp="1"/>
          </p:cNvSpPr>
          <p:nvPr>
            <p:ph type="body" sz="quarter" idx="15"/>
          </p:nvPr>
        </p:nvSpPr>
        <p:spPr>
          <a:xfrm>
            <a:off x="2919600" y="1710000"/>
            <a:ext cx="8733600" cy="4320000"/>
          </a:xfrm>
        </p:spPr>
        <p:txBody>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69A251B9-B5FE-4E83-BEF6-961108724F20}"/>
              </a:ext>
            </a:extLst>
          </p:cNvPr>
          <p:cNvSpPr>
            <a:spLocks noGrp="1"/>
          </p:cNvSpPr>
          <p:nvPr>
            <p:ph type="body" sz="quarter" idx="16"/>
          </p:nvPr>
        </p:nvSpPr>
        <p:spPr>
          <a:xfrm>
            <a:off x="540000" y="540000"/>
            <a:ext cx="1389600" cy="5749200"/>
          </a:xfrm>
        </p:spPr>
        <p:txBody>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6302DF7-B48E-F06D-FA84-0B8463F42A47}"/>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2"/>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2445239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082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Core Shape)">
    <p:bg>
      <p:bgPr>
        <a:solidFill>
          <a:schemeClr val="accent1"/>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1A702132-6E06-3C91-86B5-10B0DF8D6C1B}"/>
              </a:ext>
            </a:extLst>
          </p:cNvPr>
          <p:cNvSpPr>
            <a:spLocks noChangeAspect="1"/>
          </p:cNvSpPr>
          <p:nvPr userDrawn="1"/>
        </p:nvSpPr>
        <p:spPr bwMode="auto">
          <a:xfrm>
            <a:off x="0" y="0"/>
            <a:ext cx="12189600" cy="4943027"/>
          </a:xfrm>
          <a:custGeom>
            <a:avLst/>
            <a:gdLst>
              <a:gd name="T0" fmla="*/ 1281 w 1281"/>
              <a:gd name="T1" fmla="*/ 0 h 519"/>
              <a:gd name="T2" fmla="*/ 1281 w 1281"/>
              <a:gd name="T3" fmla="*/ 214 h 519"/>
              <a:gd name="T4" fmla="*/ 544 w 1281"/>
              <a:gd name="T5" fmla="*/ 482 h 519"/>
              <a:gd name="T6" fmla="*/ 544 w 1281"/>
              <a:gd name="T7" fmla="*/ 482 h 519"/>
              <a:gd name="T8" fmla="*/ 340 w 1281"/>
              <a:gd name="T9" fmla="*/ 519 h 519"/>
              <a:gd name="T10" fmla="*/ 0 w 1281"/>
              <a:gd name="T11" fmla="*/ 409 h 519"/>
              <a:gd name="T12" fmla="*/ 0 w 1281"/>
              <a:gd name="T13" fmla="*/ 0 h 519"/>
              <a:gd name="T14" fmla="*/ 1281 w 1281"/>
              <a:gd name="T15" fmla="*/ 0 h 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1" h="519">
                <a:moveTo>
                  <a:pt x="1281" y="0"/>
                </a:moveTo>
                <a:cubicBezTo>
                  <a:pt x="1281" y="214"/>
                  <a:pt x="1281" y="214"/>
                  <a:pt x="1281" y="214"/>
                </a:cubicBezTo>
                <a:cubicBezTo>
                  <a:pt x="544" y="482"/>
                  <a:pt x="544" y="482"/>
                  <a:pt x="544" y="482"/>
                </a:cubicBezTo>
                <a:cubicBezTo>
                  <a:pt x="544" y="482"/>
                  <a:pt x="544" y="482"/>
                  <a:pt x="544" y="482"/>
                </a:cubicBezTo>
                <a:cubicBezTo>
                  <a:pt x="481" y="506"/>
                  <a:pt x="412" y="519"/>
                  <a:pt x="340" y="519"/>
                </a:cubicBezTo>
                <a:cubicBezTo>
                  <a:pt x="213" y="519"/>
                  <a:pt x="96" y="478"/>
                  <a:pt x="0" y="409"/>
                </a:cubicBezTo>
                <a:cubicBezTo>
                  <a:pt x="0" y="0"/>
                  <a:pt x="0" y="0"/>
                  <a:pt x="0" y="0"/>
                </a:cubicBezTo>
                <a:lnTo>
                  <a:pt x="128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Title 1">
            <a:extLst>
              <a:ext uri="{FF2B5EF4-FFF2-40B4-BE49-F238E27FC236}">
                <a16:creationId xmlns:a16="http://schemas.microsoft.com/office/drawing/2014/main" id="{4B223104-85DE-FA48-8758-9751AD8D673A}"/>
              </a:ext>
            </a:extLst>
          </p:cNvPr>
          <p:cNvSpPr>
            <a:spLocks noGrp="1"/>
          </p:cNvSpPr>
          <p:nvPr>
            <p:ph type="title" hasCustomPrompt="1"/>
          </p:nvPr>
        </p:nvSpPr>
        <p:spPr>
          <a:xfrm>
            <a:off x="540000" y="1627200"/>
            <a:ext cx="7718400" cy="683264"/>
          </a:xfrm>
        </p:spPr>
        <p:txBody>
          <a:bodyPr wrap="square" anchor="b">
            <a:spAutoFit/>
          </a:bodyPr>
          <a:lstStyle>
            <a:lvl1pPr marL="0" marR="0" indent="0" algn="l" defTabSz="1218621" rtl="0" eaLnBrk="1" fontAlgn="auto" latinLnBrk="0" hangingPunct="1">
              <a:lnSpc>
                <a:spcPct val="90000"/>
              </a:lnSpc>
              <a:spcBef>
                <a:spcPct val="0"/>
              </a:spcBef>
              <a:spcAft>
                <a:spcPts val="0"/>
              </a:spcAft>
              <a:buClrTx/>
              <a:buSzTx/>
              <a:buFontTx/>
              <a:buNone/>
              <a:tabLst/>
              <a:defRPr sz="4799">
                <a:solidFill>
                  <a:schemeClr val="tx1"/>
                </a:solidFill>
                <a:latin typeface="Poppins Light" panose="00000400000000000000" pitchFamily="2" charset="0"/>
                <a:cs typeface="Poppins Light" panose="00000400000000000000" pitchFamily="2" charset="0"/>
              </a:defRPr>
            </a:lvl1pPr>
          </a:lstStyle>
          <a:p>
            <a:pPr marL="0" marR="0" lvl="0" indent="0" algn="l" defTabSz="1218621" rtl="0" eaLnBrk="1" fontAlgn="auto" latinLnBrk="0" hangingPunct="1">
              <a:lnSpc>
                <a:spcPct val="90000"/>
              </a:lnSpc>
              <a:spcBef>
                <a:spcPct val="0"/>
              </a:spcBef>
              <a:spcAft>
                <a:spcPts val="0"/>
              </a:spcAft>
              <a:buClrTx/>
              <a:buSzTx/>
              <a:buFontTx/>
              <a:buNone/>
              <a:tabLst/>
              <a:defRPr/>
            </a:pPr>
            <a:r>
              <a:rPr lang="en-US"/>
              <a:t>Presentation title</a:t>
            </a:r>
          </a:p>
        </p:txBody>
      </p:sp>
      <p:sp>
        <p:nvSpPr>
          <p:cNvPr id="20" name="Text Placeholder 15">
            <a:extLst>
              <a:ext uri="{FF2B5EF4-FFF2-40B4-BE49-F238E27FC236}">
                <a16:creationId xmlns:a16="http://schemas.microsoft.com/office/drawing/2014/main" id="{5D16D76C-A25F-3546-982F-DDEB980AB9EB}"/>
              </a:ext>
            </a:extLst>
          </p:cNvPr>
          <p:cNvSpPr>
            <a:spLocks noGrp="1"/>
          </p:cNvSpPr>
          <p:nvPr>
            <p:ph type="body" sz="quarter" idx="11" hasCustomPrompt="1"/>
          </p:nvPr>
        </p:nvSpPr>
        <p:spPr>
          <a:xfrm>
            <a:off x="539999" y="2412000"/>
            <a:ext cx="7718400" cy="246221"/>
          </a:xfrm>
          <a:prstGeom prst="rect">
            <a:avLst/>
          </a:prstGeom>
        </p:spPr>
        <p:txBody>
          <a:bodyPr wrap="square">
            <a:spAutoFit/>
          </a:bodyPr>
          <a:lstStyle>
            <a:lvl1pPr marL="0" indent="0">
              <a:buNone/>
              <a:defRPr sz="1600">
                <a:solidFill>
                  <a:schemeClr val="accent2"/>
                </a:solidFill>
                <a:latin typeface="+mj-lt"/>
              </a:defRPr>
            </a:lvl1pPr>
          </a:lstStyle>
          <a:p>
            <a:pPr lvl="0"/>
            <a:r>
              <a:rPr lang="en-US"/>
              <a:t>Subhead</a:t>
            </a:r>
          </a:p>
        </p:txBody>
      </p:sp>
      <p:sp>
        <p:nvSpPr>
          <p:cNvPr id="21" name="Text Placeholder 15">
            <a:extLst>
              <a:ext uri="{FF2B5EF4-FFF2-40B4-BE49-F238E27FC236}">
                <a16:creationId xmlns:a16="http://schemas.microsoft.com/office/drawing/2014/main" id="{6DE51537-39B4-8542-9743-5A2DD1ECF445}"/>
              </a:ext>
            </a:extLst>
          </p:cNvPr>
          <p:cNvSpPr>
            <a:spLocks noGrp="1"/>
          </p:cNvSpPr>
          <p:nvPr>
            <p:ph type="body" sz="quarter" idx="12" hasCustomPrompt="1"/>
          </p:nvPr>
        </p:nvSpPr>
        <p:spPr>
          <a:xfrm>
            <a:off x="539999" y="3157200"/>
            <a:ext cx="5558400" cy="215444"/>
          </a:xfrm>
          <a:prstGeom prst="rect">
            <a:avLst/>
          </a:prstGeom>
        </p:spPr>
        <p:txBody>
          <a:bodyPr wrap="square">
            <a:spAutoFit/>
          </a:bodyPr>
          <a:lstStyle>
            <a:lvl1pPr marL="0" indent="0">
              <a:buNone/>
              <a:defRPr sz="1400" b="0" i="0">
                <a:solidFill>
                  <a:schemeClr val="tx1"/>
                </a:solidFill>
                <a:latin typeface="+mn-lt"/>
                <a:cs typeface="Poppins" pitchFamily="2" charset="77"/>
              </a:defRPr>
            </a:lvl1pPr>
          </a:lstStyle>
          <a:p>
            <a:pPr lvl="0"/>
            <a:r>
              <a:rPr lang="en-US"/>
              <a:t>Presenter’s name</a:t>
            </a:r>
          </a:p>
        </p:txBody>
      </p:sp>
      <p:sp>
        <p:nvSpPr>
          <p:cNvPr id="8" name="Text Placeholder 3">
            <a:extLst>
              <a:ext uri="{FF2B5EF4-FFF2-40B4-BE49-F238E27FC236}">
                <a16:creationId xmlns:a16="http://schemas.microsoft.com/office/drawing/2014/main" id="{996A6ABC-034D-4932-A8F3-E632BE271223}"/>
              </a:ext>
            </a:extLst>
          </p:cNvPr>
          <p:cNvSpPr>
            <a:spLocks noGrp="1"/>
          </p:cNvSpPr>
          <p:nvPr>
            <p:ph type="body" sz="quarter" idx="13" hasCustomPrompt="1"/>
          </p:nvPr>
        </p:nvSpPr>
        <p:spPr>
          <a:xfrm>
            <a:off x="539999" y="5637600"/>
            <a:ext cx="5558400" cy="165100"/>
          </a:xfrm>
          <a:prstGeom prst="rect">
            <a:avLst/>
          </a:prstGeom>
        </p:spPr>
        <p:txBody>
          <a:bodyPr/>
          <a:lstStyle>
            <a:lvl1pPr marL="0" indent="0">
              <a:buNone/>
              <a:defRPr sz="1000">
                <a:solidFill>
                  <a:schemeClr val="bg1"/>
                </a:solidFill>
                <a:latin typeface="+mn-lt"/>
              </a:defRPr>
            </a:lvl1pPr>
          </a:lstStyle>
          <a:p>
            <a:pPr lvl="0"/>
            <a:r>
              <a:rPr lang="en-US"/>
              <a:t>Date</a:t>
            </a:r>
          </a:p>
        </p:txBody>
      </p:sp>
      <p:sp>
        <p:nvSpPr>
          <p:cNvPr id="10" name="TextBox 9">
            <a:extLst>
              <a:ext uri="{FF2B5EF4-FFF2-40B4-BE49-F238E27FC236}">
                <a16:creationId xmlns:a16="http://schemas.microsoft.com/office/drawing/2014/main" id="{D44D6220-FFB6-48BC-8EC2-C9F7D79F5EBD}"/>
              </a:ext>
            </a:extLst>
          </p:cNvPr>
          <p:cNvSpPr txBox="1"/>
          <p:nvPr userDrawn="1"/>
        </p:nvSpPr>
        <p:spPr>
          <a:xfrm>
            <a:off x="539752" y="6374920"/>
            <a:ext cx="7310892" cy="184666"/>
          </a:xfrm>
          <a:prstGeom prst="rect">
            <a:avLst/>
          </a:prstGeom>
          <a:noFill/>
        </p:spPr>
        <p:txBody>
          <a:bodyPr wrap="square" lIns="0" tIns="0" rIns="0" bIns="0" rtlCol="0">
            <a:spAutoFit/>
          </a:bodyPr>
          <a:lstStyle/>
          <a:p>
            <a:pPr algn="l"/>
            <a:r>
              <a:rPr lang="en-US" sz="600" spc="0" baseline="0">
                <a:solidFill>
                  <a:schemeClr val="accent2"/>
                </a:solidFill>
              </a:rPr>
              <a:t>Copyright 2023 Baker Hughes Company. All rights reserved. The information contained in this document is company confidential and proprietary property of Baker Hughes and its affiliates. </a:t>
            </a:r>
            <a:br>
              <a:rPr lang="en-US" sz="600" spc="0" baseline="0">
                <a:solidFill>
                  <a:schemeClr val="accent2"/>
                </a:solidFill>
              </a:rPr>
            </a:br>
            <a:r>
              <a:rPr lang="en-US" sz="600" spc="0" baseline="0">
                <a:solidFill>
                  <a:schemeClr val="accent2"/>
                </a:solidFill>
              </a:rPr>
              <a:t>It is to be used only for the benefit of Baker Hughes and may not be distributed, transmitted, reproduced, altered, or used for any purpose without the express written consent of Baker Hughes.</a:t>
            </a:r>
          </a:p>
        </p:txBody>
      </p:sp>
      <p:pic>
        <p:nvPicPr>
          <p:cNvPr id="3" name="Picture 8">
            <a:extLst>
              <a:ext uri="{FF2B5EF4-FFF2-40B4-BE49-F238E27FC236}">
                <a16:creationId xmlns:a16="http://schemas.microsoft.com/office/drawing/2014/main" id="{3D0884FA-4917-077B-20E9-2955DCC7BC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92400" y="320400"/>
            <a:ext cx="2505597" cy="730799"/>
          </a:xfrm>
          <a:prstGeom prst="rect">
            <a:avLst/>
          </a:prstGeom>
        </p:spPr>
      </p:pic>
    </p:spTree>
    <p:extLst>
      <p:ext uri="{BB962C8B-B14F-4D97-AF65-F5344CB8AC3E}">
        <p14:creationId xmlns:p14="http://schemas.microsoft.com/office/powerpoint/2010/main" val="1139966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381E25B-98F4-E34E-A871-AC2609F288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934546" y="2931699"/>
            <a:ext cx="6322909" cy="994602"/>
          </a:xfrm>
          <a:prstGeom prst="rect">
            <a:avLst/>
          </a:prstGeom>
        </p:spPr>
      </p:pic>
    </p:spTree>
    <p:extLst>
      <p:ext uri="{BB962C8B-B14F-4D97-AF65-F5344CB8AC3E}">
        <p14:creationId xmlns:p14="http://schemas.microsoft.com/office/powerpoint/2010/main" val="44943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09831" y="541763"/>
            <a:ext cx="10972801" cy="391389"/>
          </a:xfrm>
        </p:spPr>
        <p:txBody>
          <a:bodyPr/>
          <a:lstStyle/>
          <a:p>
            <a:r>
              <a:rPr lang="en-US"/>
              <a:t>Click to edit Master title style</a:t>
            </a:r>
          </a:p>
        </p:txBody>
      </p:sp>
      <p:sp>
        <p:nvSpPr>
          <p:cNvPr id="3" name="SmartArt Placeholder 2"/>
          <p:cNvSpPr>
            <a:spLocks noGrp="1"/>
          </p:cNvSpPr>
          <p:nvPr>
            <p:ph type="dgm" idx="1"/>
          </p:nvPr>
        </p:nvSpPr>
        <p:spPr>
          <a:xfrm>
            <a:off x="721784" y="1382714"/>
            <a:ext cx="10972801" cy="4886325"/>
          </a:xfrm>
        </p:spPr>
        <p:txBody>
          <a:bodyPr/>
          <a:lstStyle/>
          <a:p>
            <a:pPr lvl="0"/>
            <a:r>
              <a:rPr lang="en-US" noProof="0"/>
              <a:t>Click icon to add SmartArt graphic</a:t>
            </a:r>
          </a:p>
        </p:txBody>
      </p:sp>
      <p:sp>
        <p:nvSpPr>
          <p:cNvPr id="4" name="Rectangle 6"/>
          <p:cNvSpPr>
            <a:spLocks noGrp="1" noChangeArrowheads="1"/>
          </p:cNvSpPr>
          <p:nvPr>
            <p:ph type="sldNum" sz="quarter" idx="10"/>
          </p:nvPr>
        </p:nvSpPr>
        <p:spPr>
          <a:ln/>
        </p:spPr>
        <p:txBody>
          <a:bodyPr/>
          <a:lstStyle>
            <a:lvl1pPr>
              <a:defRPr/>
            </a:lvl1pPr>
          </a:lstStyle>
          <a:p>
            <a:pPr>
              <a:defRPr/>
            </a:pPr>
            <a:fld id="{0E8A46DF-9A1C-454D-8C7D-00E4731CDA2A}" type="slidenum">
              <a:rPr lang="en-US"/>
              <a:pPr>
                <a:defRPr/>
              </a:pPr>
              <a:t>‹#›</a:t>
            </a:fld>
            <a:endParaRPr lang="en-US"/>
          </a:p>
        </p:txBody>
      </p:sp>
      <p:sp>
        <p:nvSpPr>
          <p:cNvPr id="6" name="Footer Placeholder 5"/>
          <p:cNvSpPr>
            <a:spLocks noGrp="1" noChangeArrowheads="1"/>
          </p:cNvSpPr>
          <p:nvPr>
            <p:ph type="ftr" sz="quarter" idx="3"/>
          </p:nvPr>
        </p:nvSpPr>
        <p:spPr bwMode="auto">
          <a:xfrm>
            <a:off x="757767" y="6675438"/>
            <a:ext cx="38608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solidFill>
                  <a:srgbClr val="96999C"/>
                </a:solidFill>
                <a:latin typeface="Arial"/>
              </a:defRPr>
            </a:lvl1pPr>
          </a:lstStyle>
          <a:p>
            <a:pPr>
              <a:defRPr/>
            </a:pPr>
            <a:r>
              <a:rPr lang="en-US"/>
              <a:t>© 2012 Baker Hughes Incorporated. All Rights Reserved. </a:t>
            </a:r>
          </a:p>
        </p:txBody>
      </p:sp>
    </p:spTree>
    <p:extLst>
      <p:ext uri="{BB962C8B-B14F-4D97-AF65-F5344CB8AC3E}">
        <p14:creationId xmlns:p14="http://schemas.microsoft.com/office/powerpoint/2010/main" val="13270720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ore Shape, Dark Green)">
    <p:bg>
      <p:bgPr>
        <a:solidFill>
          <a:schemeClr val="bg1"/>
        </a:solidFill>
        <a:effectLst/>
      </p:bgPr>
    </p:bg>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1A702132-6E06-3C91-86B5-10B0DF8D6C1B}"/>
              </a:ext>
            </a:extLst>
          </p:cNvPr>
          <p:cNvSpPr>
            <a:spLocks noChangeAspect="1"/>
          </p:cNvSpPr>
          <p:nvPr userDrawn="1"/>
        </p:nvSpPr>
        <p:spPr bwMode="auto">
          <a:xfrm>
            <a:off x="0" y="0"/>
            <a:ext cx="12189600" cy="4943027"/>
          </a:xfrm>
          <a:custGeom>
            <a:avLst/>
            <a:gdLst>
              <a:gd name="T0" fmla="*/ 1281 w 1281"/>
              <a:gd name="T1" fmla="*/ 0 h 519"/>
              <a:gd name="T2" fmla="*/ 1281 w 1281"/>
              <a:gd name="T3" fmla="*/ 214 h 519"/>
              <a:gd name="T4" fmla="*/ 544 w 1281"/>
              <a:gd name="T5" fmla="*/ 482 h 519"/>
              <a:gd name="T6" fmla="*/ 544 w 1281"/>
              <a:gd name="T7" fmla="*/ 482 h 519"/>
              <a:gd name="T8" fmla="*/ 340 w 1281"/>
              <a:gd name="T9" fmla="*/ 519 h 519"/>
              <a:gd name="T10" fmla="*/ 0 w 1281"/>
              <a:gd name="T11" fmla="*/ 409 h 519"/>
              <a:gd name="T12" fmla="*/ 0 w 1281"/>
              <a:gd name="T13" fmla="*/ 0 h 519"/>
              <a:gd name="T14" fmla="*/ 1281 w 1281"/>
              <a:gd name="T15" fmla="*/ 0 h 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1" h="519">
                <a:moveTo>
                  <a:pt x="1281" y="0"/>
                </a:moveTo>
                <a:cubicBezTo>
                  <a:pt x="1281" y="214"/>
                  <a:pt x="1281" y="214"/>
                  <a:pt x="1281" y="214"/>
                </a:cubicBezTo>
                <a:cubicBezTo>
                  <a:pt x="544" y="482"/>
                  <a:pt x="544" y="482"/>
                  <a:pt x="544" y="482"/>
                </a:cubicBezTo>
                <a:cubicBezTo>
                  <a:pt x="544" y="482"/>
                  <a:pt x="544" y="482"/>
                  <a:pt x="544" y="482"/>
                </a:cubicBezTo>
                <a:cubicBezTo>
                  <a:pt x="481" y="506"/>
                  <a:pt x="412" y="519"/>
                  <a:pt x="340" y="519"/>
                </a:cubicBezTo>
                <a:cubicBezTo>
                  <a:pt x="213" y="519"/>
                  <a:pt x="96" y="478"/>
                  <a:pt x="0" y="409"/>
                </a:cubicBezTo>
                <a:cubicBezTo>
                  <a:pt x="0" y="0"/>
                  <a:pt x="0" y="0"/>
                  <a:pt x="0" y="0"/>
                </a:cubicBezTo>
                <a:lnTo>
                  <a:pt x="1281"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Title 1">
            <a:extLst>
              <a:ext uri="{FF2B5EF4-FFF2-40B4-BE49-F238E27FC236}">
                <a16:creationId xmlns:a16="http://schemas.microsoft.com/office/drawing/2014/main" id="{4B223104-85DE-FA48-8758-9751AD8D673A}"/>
              </a:ext>
            </a:extLst>
          </p:cNvPr>
          <p:cNvSpPr>
            <a:spLocks noGrp="1"/>
          </p:cNvSpPr>
          <p:nvPr>
            <p:ph type="title" hasCustomPrompt="1"/>
          </p:nvPr>
        </p:nvSpPr>
        <p:spPr>
          <a:xfrm>
            <a:off x="540000" y="1627200"/>
            <a:ext cx="7718400" cy="683264"/>
          </a:xfrm>
        </p:spPr>
        <p:txBody>
          <a:bodyPr wrap="square" anchor="b">
            <a:spAutoFit/>
          </a:bodyPr>
          <a:lstStyle>
            <a:lvl1pPr marL="0" marR="0" indent="0" algn="l" defTabSz="1218621" rtl="0" eaLnBrk="1" fontAlgn="auto" latinLnBrk="0" hangingPunct="1">
              <a:lnSpc>
                <a:spcPct val="90000"/>
              </a:lnSpc>
              <a:spcBef>
                <a:spcPct val="0"/>
              </a:spcBef>
              <a:spcAft>
                <a:spcPts val="0"/>
              </a:spcAft>
              <a:buClrTx/>
              <a:buSzTx/>
              <a:buFontTx/>
              <a:buNone/>
              <a:tabLst/>
              <a:defRPr sz="4799">
                <a:solidFill>
                  <a:schemeClr val="bg1"/>
                </a:solidFill>
                <a:latin typeface="Poppins Light" panose="00000400000000000000" pitchFamily="2" charset="0"/>
                <a:cs typeface="Poppins Light" panose="00000400000000000000" pitchFamily="2" charset="0"/>
              </a:defRPr>
            </a:lvl1pPr>
          </a:lstStyle>
          <a:p>
            <a:pPr marL="0" marR="0" lvl="0" indent="0" algn="l" defTabSz="1218621" rtl="0" eaLnBrk="1" fontAlgn="auto" latinLnBrk="0" hangingPunct="1">
              <a:lnSpc>
                <a:spcPct val="90000"/>
              </a:lnSpc>
              <a:spcBef>
                <a:spcPct val="0"/>
              </a:spcBef>
              <a:spcAft>
                <a:spcPts val="0"/>
              </a:spcAft>
              <a:buClrTx/>
              <a:buSzTx/>
              <a:buFontTx/>
              <a:buNone/>
              <a:tabLst/>
              <a:defRPr/>
            </a:pPr>
            <a:r>
              <a:rPr lang="en-US"/>
              <a:t>Presentation title</a:t>
            </a:r>
          </a:p>
        </p:txBody>
      </p:sp>
      <p:sp>
        <p:nvSpPr>
          <p:cNvPr id="20" name="Text Placeholder 15">
            <a:extLst>
              <a:ext uri="{FF2B5EF4-FFF2-40B4-BE49-F238E27FC236}">
                <a16:creationId xmlns:a16="http://schemas.microsoft.com/office/drawing/2014/main" id="{5D16D76C-A25F-3546-982F-DDEB980AB9EB}"/>
              </a:ext>
            </a:extLst>
          </p:cNvPr>
          <p:cNvSpPr>
            <a:spLocks noGrp="1"/>
          </p:cNvSpPr>
          <p:nvPr>
            <p:ph type="body" sz="quarter" idx="11" hasCustomPrompt="1"/>
          </p:nvPr>
        </p:nvSpPr>
        <p:spPr>
          <a:xfrm>
            <a:off x="539999" y="2412000"/>
            <a:ext cx="7718400" cy="246221"/>
          </a:xfrm>
          <a:prstGeom prst="rect">
            <a:avLst/>
          </a:prstGeom>
        </p:spPr>
        <p:txBody>
          <a:bodyPr wrap="square">
            <a:spAutoFit/>
          </a:bodyPr>
          <a:lstStyle>
            <a:lvl1pPr marL="0" indent="0">
              <a:buNone/>
              <a:defRPr sz="1600">
                <a:solidFill>
                  <a:schemeClr val="accent3"/>
                </a:solidFill>
                <a:latin typeface="+mj-lt"/>
              </a:defRPr>
            </a:lvl1pPr>
          </a:lstStyle>
          <a:p>
            <a:pPr lvl="0"/>
            <a:r>
              <a:rPr lang="en-US"/>
              <a:t>Subhead</a:t>
            </a:r>
          </a:p>
        </p:txBody>
      </p:sp>
      <p:sp>
        <p:nvSpPr>
          <p:cNvPr id="21" name="Text Placeholder 15">
            <a:extLst>
              <a:ext uri="{FF2B5EF4-FFF2-40B4-BE49-F238E27FC236}">
                <a16:creationId xmlns:a16="http://schemas.microsoft.com/office/drawing/2014/main" id="{6DE51537-39B4-8542-9743-5A2DD1ECF445}"/>
              </a:ext>
            </a:extLst>
          </p:cNvPr>
          <p:cNvSpPr>
            <a:spLocks noGrp="1"/>
          </p:cNvSpPr>
          <p:nvPr>
            <p:ph type="body" sz="quarter" idx="12" hasCustomPrompt="1"/>
          </p:nvPr>
        </p:nvSpPr>
        <p:spPr>
          <a:xfrm>
            <a:off x="539999" y="3157200"/>
            <a:ext cx="5558400" cy="215444"/>
          </a:xfrm>
          <a:prstGeom prst="rect">
            <a:avLst/>
          </a:prstGeom>
        </p:spPr>
        <p:txBody>
          <a:bodyPr wrap="square">
            <a:spAutoFit/>
          </a:bodyPr>
          <a:lstStyle>
            <a:lvl1pPr marL="0" indent="0">
              <a:buNone/>
              <a:defRPr sz="1400" b="0" i="0">
                <a:solidFill>
                  <a:schemeClr val="bg1"/>
                </a:solidFill>
                <a:latin typeface="+mn-lt"/>
                <a:cs typeface="Poppins" pitchFamily="2" charset="77"/>
              </a:defRPr>
            </a:lvl1pPr>
          </a:lstStyle>
          <a:p>
            <a:pPr lvl="0"/>
            <a:r>
              <a:rPr lang="en-US"/>
              <a:t>Presenter’s name</a:t>
            </a:r>
          </a:p>
        </p:txBody>
      </p:sp>
      <p:sp>
        <p:nvSpPr>
          <p:cNvPr id="8" name="Text Placeholder 3">
            <a:extLst>
              <a:ext uri="{FF2B5EF4-FFF2-40B4-BE49-F238E27FC236}">
                <a16:creationId xmlns:a16="http://schemas.microsoft.com/office/drawing/2014/main" id="{996A6ABC-034D-4932-A8F3-E632BE271223}"/>
              </a:ext>
            </a:extLst>
          </p:cNvPr>
          <p:cNvSpPr>
            <a:spLocks noGrp="1"/>
          </p:cNvSpPr>
          <p:nvPr>
            <p:ph type="body" sz="quarter" idx="13" hasCustomPrompt="1"/>
          </p:nvPr>
        </p:nvSpPr>
        <p:spPr>
          <a:xfrm>
            <a:off x="539999" y="5637600"/>
            <a:ext cx="5558400" cy="165100"/>
          </a:xfrm>
          <a:prstGeom prst="rect">
            <a:avLst/>
          </a:prstGeom>
        </p:spPr>
        <p:txBody>
          <a:bodyPr/>
          <a:lstStyle>
            <a:lvl1pPr marL="0" indent="0">
              <a:buNone/>
              <a:defRPr sz="1000">
                <a:solidFill>
                  <a:schemeClr val="tx1"/>
                </a:solidFill>
                <a:latin typeface="+mn-lt"/>
              </a:defRPr>
            </a:lvl1pPr>
          </a:lstStyle>
          <a:p>
            <a:pPr lvl="0"/>
            <a:r>
              <a:rPr lang="en-US"/>
              <a:t>Date</a:t>
            </a:r>
          </a:p>
        </p:txBody>
      </p:sp>
      <p:sp>
        <p:nvSpPr>
          <p:cNvPr id="10" name="TextBox 9">
            <a:extLst>
              <a:ext uri="{FF2B5EF4-FFF2-40B4-BE49-F238E27FC236}">
                <a16:creationId xmlns:a16="http://schemas.microsoft.com/office/drawing/2014/main" id="{D44D6220-FFB6-48BC-8EC2-C9F7D79F5EBD}"/>
              </a:ext>
            </a:extLst>
          </p:cNvPr>
          <p:cNvSpPr txBox="1"/>
          <p:nvPr userDrawn="1"/>
        </p:nvSpPr>
        <p:spPr>
          <a:xfrm>
            <a:off x="539752" y="6374920"/>
            <a:ext cx="7310892" cy="184666"/>
          </a:xfrm>
          <a:prstGeom prst="rect">
            <a:avLst/>
          </a:prstGeom>
          <a:noFill/>
        </p:spPr>
        <p:txBody>
          <a:bodyPr wrap="square" lIns="0" tIns="0" rIns="0" bIns="0" rtlCol="0">
            <a:spAutoFit/>
          </a:bodyPr>
          <a:lstStyle/>
          <a:p>
            <a:pPr algn="l"/>
            <a:r>
              <a:rPr lang="en-US" sz="600" spc="0" baseline="0">
                <a:solidFill>
                  <a:schemeClr val="accent5"/>
                </a:solidFill>
              </a:rPr>
              <a:t>Copyright 2023 Baker Hughes Company. All rights reserved. The information contained in this document is company confidential and proprietary property of Baker Hughes and its affiliates. </a:t>
            </a:r>
            <a:br>
              <a:rPr lang="en-US" sz="600" spc="0" baseline="0">
                <a:solidFill>
                  <a:schemeClr val="accent5"/>
                </a:solidFill>
              </a:rPr>
            </a:br>
            <a:r>
              <a:rPr lang="en-US" sz="600" spc="0" baseline="0">
                <a:solidFill>
                  <a:schemeClr val="accent5"/>
                </a:solidFill>
              </a:rPr>
              <a:t>It is to be used only for the benefit of Baker Hughes and may not be distributed, transmitted, reproduced, altered, or used for any purpose without the express written consent of Baker Hughes.</a:t>
            </a:r>
          </a:p>
        </p:txBody>
      </p:sp>
      <p:pic>
        <p:nvPicPr>
          <p:cNvPr id="2" name="Graphic 1">
            <a:extLst>
              <a:ext uri="{FF2B5EF4-FFF2-40B4-BE49-F238E27FC236}">
                <a16:creationId xmlns:a16="http://schemas.microsoft.com/office/drawing/2014/main" id="{BDF1D27C-7D11-B00B-3EC5-7F5DE1E27E6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92400" y="320400"/>
            <a:ext cx="2508903" cy="731685"/>
          </a:xfrm>
          <a:prstGeom prst="rect">
            <a:avLst/>
          </a:prstGeom>
        </p:spPr>
      </p:pic>
    </p:spTree>
    <p:extLst>
      <p:ext uri="{BB962C8B-B14F-4D97-AF65-F5344CB8AC3E}">
        <p14:creationId xmlns:p14="http://schemas.microsoft.com/office/powerpoint/2010/main" val="2423627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Core Shape Imag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1A702132-6E06-3C91-86B5-10B0DF8D6C1B}"/>
              </a:ext>
            </a:extLst>
          </p:cNvPr>
          <p:cNvSpPr>
            <a:spLocks noChangeAspect="1"/>
          </p:cNvSpPr>
          <p:nvPr userDrawn="1"/>
        </p:nvSpPr>
        <p:spPr bwMode="auto">
          <a:xfrm>
            <a:off x="0" y="0"/>
            <a:ext cx="12189600" cy="4943027"/>
          </a:xfrm>
          <a:custGeom>
            <a:avLst/>
            <a:gdLst>
              <a:gd name="T0" fmla="*/ 1281 w 1281"/>
              <a:gd name="T1" fmla="*/ 0 h 519"/>
              <a:gd name="T2" fmla="*/ 1281 w 1281"/>
              <a:gd name="T3" fmla="*/ 214 h 519"/>
              <a:gd name="T4" fmla="*/ 544 w 1281"/>
              <a:gd name="T5" fmla="*/ 482 h 519"/>
              <a:gd name="T6" fmla="*/ 544 w 1281"/>
              <a:gd name="T7" fmla="*/ 482 h 519"/>
              <a:gd name="T8" fmla="*/ 340 w 1281"/>
              <a:gd name="T9" fmla="*/ 519 h 519"/>
              <a:gd name="T10" fmla="*/ 0 w 1281"/>
              <a:gd name="T11" fmla="*/ 409 h 519"/>
              <a:gd name="T12" fmla="*/ 0 w 1281"/>
              <a:gd name="T13" fmla="*/ 0 h 519"/>
              <a:gd name="T14" fmla="*/ 1281 w 1281"/>
              <a:gd name="T15" fmla="*/ 0 h 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1" h="519">
                <a:moveTo>
                  <a:pt x="1281" y="0"/>
                </a:moveTo>
                <a:cubicBezTo>
                  <a:pt x="1281" y="214"/>
                  <a:pt x="1281" y="214"/>
                  <a:pt x="1281" y="214"/>
                </a:cubicBezTo>
                <a:cubicBezTo>
                  <a:pt x="544" y="482"/>
                  <a:pt x="544" y="482"/>
                  <a:pt x="544" y="482"/>
                </a:cubicBezTo>
                <a:cubicBezTo>
                  <a:pt x="544" y="482"/>
                  <a:pt x="544" y="482"/>
                  <a:pt x="544" y="482"/>
                </a:cubicBezTo>
                <a:cubicBezTo>
                  <a:pt x="481" y="506"/>
                  <a:pt x="412" y="519"/>
                  <a:pt x="340" y="519"/>
                </a:cubicBezTo>
                <a:cubicBezTo>
                  <a:pt x="213" y="519"/>
                  <a:pt x="96" y="478"/>
                  <a:pt x="0" y="409"/>
                </a:cubicBezTo>
                <a:cubicBezTo>
                  <a:pt x="0" y="0"/>
                  <a:pt x="0" y="0"/>
                  <a:pt x="0" y="0"/>
                </a:cubicBezTo>
                <a:lnTo>
                  <a:pt x="128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Title 1">
            <a:extLst>
              <a:ext uri="{FF2B5EF4-FFF2-40B4-BE49-F238E27FC236}">
                <a16:creationId xmlns:a16="http://schemas.microsoft.com/office/drawing/2014/main" id="{4B223104-85DE-FA48-8758-9751AD8D673A}"/>
              </a:ext>
            </a:extLst>
          </p:cNvPr>
          <p:cNvSpPr>
            <a:spLocks noGrp="1"/>
          </p:cNvSpPr>
          <p:nvPr>
            <p:ph type="title" hasCustomPrompt="1"/>
          </p:nvPr>
        </p:nvSpPr>
        <p:spPr>
          <a:xfrm>
            <a:off x="540000" y="1627200"/>
            <a:ext cx="7718400" cy="683264"/>
          </a:xfrm>
        </p:spPr>
        <p:txBody>
          <a:bodyPr wrap="square" anchor="b">
            <a:spAutoFit/>
          </a:bodyPr>
          <a:lstStyle>
            <a:lvl1pPr marL="0" marR="0" indent="0" algn="l" defTabSz="1218621" rtl="0" eaLnBrk="1" fontAlgn="auto" latinLnBrk="0" hangingPunct="1">
              <a:lnSpc>
                <a:spcPct val="90000"/>
              </a:lnSpc>
              <a:spcBef>
                <a:spcPct val="0"/>
              </a:spcBef>
              <a:spcAft>
                <a:spcPts val="0"/>
              </a:spcAft>
              <a:buClrTx/>
              <a:buSzTx/>
              <a:buFontTx/>
              <a:buNone/>
              <a:tabLst/>
              <a:defRPr sz="4799">
                <a:solidFill>
                  <a:schemeClr val="tx1"/>
                </a:solidFill>
                <a:latin typeface="Poppins Light" panose="00000400000000000000" pitchFamily="2" charset="0"/>
                <a:cs typeface="Poppins Light" panose="00000400000000000000" pitchFamily="2" charset="0"/>
              </a:defRPr>
            </a:lvl1pPr>
          </a:lstStyle>
          <a:p>
            <a:pPr marL="0" marR="0" lvl="0" indent="0" algn="l" defTabSz="1218621" rtl="0" eaLnBrk="1" fontAlgn="auto" latinLnBrk="0" hangingPunct="1">
              <a:lnSpc>
                <a:spcPct val="90000"/>
              </a:lnSpc>
              <a:spcBef>
                <a:spcPct val="0"/>
              </a:spcBef>
              <a:spcAft>
                <a:spcPts val="0"/>
              </a:spcAft>
              <a:buClrTx/>
              <a:buSzTx/>
              <a:buFontTx/>
              <a:buNone/>
              <a:tabLst/>
              <a:defRPr/>
            </a:pPr>
            <a:r>
              <a:rPr lang="en-US"/>
              <a:t>Presentation title</a:t>
            </a:r>
          </a:p>
        </p:txBody>
      </p:sp>
      <p:sp>
        <p:nvSpPr>
          <p:cNvPr id="20" name="Text Placeholder 15">
            <a:extLst>
              <a:ext uri="{FF2B5EF4-FFF2-40B4-BE49-F238E27FC236}">
                <a16:creationId xmlns:a16="http://schemas.microsoft.com/office/drawing/2014/main" id="{5D16D76C-A25F-3546-982F-DDEB980AB9EB}"/>
              </a:ext>
            </a:extLst>
          </p:cNvPr>
          <p:cNvSpPr>
            <a:spLocks noGrp="1"/>
          </p:cNvSpPr>
          <p:nvPr>
            <p:ph type="body" sz="quarter" idx="11" hasCustomPrompt="1"/>
          </p:nvPr>
        </p:nvSpPr>
        <p:spPr>
          <a:xfrm>
            <a:off x="539999" y="2412000"/>
            <a:ext cx="7718400" cy="246221"/>
          </a:xfrm>
          <a:prstGeom prst="rect">
            <a:avLst/>
          </a:prstGeom>
        </p:spPr>
        <p:txBody>
          <a:bodyPr wrap="square">
            <a:spAutoFit/>
          </a:bodyPr>
          <a:lstStyle>
            <a:lvl1pPr marL="0" indent="0">
              <a:buNone/>
              <a:defRPr sz="1600">
                <a:solidFill>
                  <a:schemeClr val="accent2"/>
                </a:solidFill>
                <a:latin typeface="+mj-lt"/>
              </a:defRPr>
            </a:lvl1pPr>
          </a:lstStyle>
          <a:p>
            <a:pPr lvl="0"/>
            <a:r>
              <a:rPr lang="en-US"/>
              <a:t>Subhead</a:t>
            </a:r>
          </a:p>
        </p:txBody>
      </p:sp>
      <p:sp>
        <p:nvSpPr>
          <p:cNvPr id="21" name="Text Placeholder 15">
            <a:extLst>
              <a:ext uri="{FF2B5EF4-FFF2-40B4-BE49-F238E27FC236}">
                <a16:creationId xmlns:a16="http://schemas.microsoft.com/office/drawing/2014/main" id="{6DE51537-39B4-8542-9743-5A2DD1ECF445}"/>
              </a:ext>
            </a:extLst>
          </p:cNvPr>
          <p:cNvSpPr>
            <a:spLocks noGrp="1"/>
          </p:cNvSpPr>
          <p:nvPr>
            <p:ph type="body" sz="quarter" idx="12" hasCustomPrompt="1"/>
          </p:nvPr>
        </p:nvSpPr>
        <p:spPr>
          <a:xfrm>
            <a:off x="539999" y="3157200"/>
            <a:ext cx="5558400" cy="215444"/>
          </a:xfrm>
          <a:prstGeom prst="rect">
            <a:avLst/>
          </a:prstGeom>
        </p:spPr>
        <p:txBody>
          <a:bodyPr wrap="square">
            <a:spAutoFit/>
          </a:bodyPr>
          <a:lstStyle>
            <a:lvl1pPr marL="0" indent="0">
              <a:buNone/>
              <a:defRPr sz="1400" b="0" i="0">
                <a:solidFill>
                  <a:schemeClr val="tx1"/>
                </a:solidFill>
                <a:latin typeface="+mn-lt"/>
                <a:cs typeface="Poppins" pitchFamily="2" charset="77"/>
              </a:defRPr>
            </a:lvl1pPr>
          </a:lstStyle>
          <a:p>
            <a:pPr lvl="0"/>
            <a:r>
              <a:rPr lang="en-US"/>
              <a:t>Presenter’s name</a:t>
            </a:r>
          </a:p>
        </p:txBody>
      </p:sp>
      <p:sp>
        <p:nvSpPr>
          <p:cNvPr id="8" name="Text Placeholder 3">
            <a:extLst>
              <a:ext uri="{FF2B5EF4-FFF2-40B4-BE49-F238E27FC236}">
                <a16:creationId xmlns:a16="http://schemas.microsoft.com/office/drawing/2014/main" id="{996A6ABC-034D-4932-A8F3-E632BE271223}"/>
              </a:ext>
            </a:extLst>
          </p:cNvPr>
          <p:cNvSpPr>
            <a:spLocks noGrp="1"/>
          </p:cNvSpPr>
          <p:nvPr>
            <p:ph type="body" sz="quarter" idx="13" hasCustomPrompt="1"/>
          </p:nvPr>
        </p:nvSpPr>
        <p:spPr>
          <a:xfrm>
            <a:off x="539999" y="5637600"/>
            <a:ext cx="5558400" cy="165100"/>
          </a:xfrm>
          <a:prstGeom prst="rect">
            <a:avLst/>
          </a:prstGeom>
        </p:spPr>
        <p:txBody>
          <a:bodyPr/>
          <a:lstStyle>
            <a:lvl1pPr marL="0" indent="0">
              <a:buNone/>
              <a:defRPr sz="1000">
                <a:solidFill>
                  <a:schemeClr val="bg1"/>
                </a:solidFill>
                <a:latin typeface="+mn-lt"/>
              </a:defRPr>
            </a:lvl1pPr>
          </a:lstStyle>
          <a:p>
            <a:pPr lvl="0"/>
            <a:r>
              <a:rPr lang="en-US"/>
              <a:t>Date</a:t>
            </a:r>
          </a:p>
        </p:txBody>
      </p:sp>
      <p:sp>
        <p:nvSpPr>
          <p:cNvPr id="10" name="TextBox 9">
            <a:extLst>
              <a:ext uri="{FF2B5EF4-FFF2-40B4-BE49-F238E27FC236}">
                <a16:creationId xmlns:a16="http://schemas.microsoft.com/office/drawing/2014/main" id="{D44D6220-FFB6-48BC-8EC2-C9F7D79F5EBD}"/>
              </a:ext>
            </a:extLst>
          </p:cNvPr>
          <p:cNvSpPr txBox="1"/>
          <p:nvPr userDrawn="1"/>
        </p:nvSpPr>
        <p:spPr>
          <a:xfrm>
            <a:off x="539752" y="6374920"/>
            <a:ext cx="7310892" cy="184666"/>
          </a:xfrm>
          <a:prstGeom prst="rect">
            <a:avLst/>
          </a:prstGeom>
          <a:noFill/>
        </p:spPr>
        <p:txBody>
          <a:bodyPr wrap="square" lIns="0" tIns="0" rIns="0" bIns="0" rtlCol="0">
            <a:spAutoFit/>
          </a:bodyPr>
          <a:lstStyle/>
          <a:p>
            <a:pPr algn="l"/>
            <a:r>
              <a:rPr lang="en-US" sz="600" spc="0" baseline="0">
                <a:solidFill>
                  <a:schemeClr val="bg1"/>
                </a:solidFill>
              </a:rPr>
              <a:t>Copyright 2023 Baker Hughes Company. All rights reserved. The information contained in this document is company confidential and proprietary property of Baker Hughes and its affiliates. </a:t>
            </a:r>
            <a:br>
              <a:rPr lang="en-US" sz="600" spc="0" baseline="0">
                <a:solidFill>
                  <a:schemeClr val="bg1"/>
                </a:solidFill>
              </a:rPr>
            </a:br>
            <a:r>
              <a:rPr lang="en-US" sz="600" spc="0" baseline="0">
                <a:solidFill>
                  <a:schemeClr val="bg1"/>
                </a:solidFill>
              </a:rPr>
              <a:t>It is to be used only for the benefit of Baker Hughes and may not be distributed, transmitted, reproduced, altered, or used for any purpose without the express written consent of Baker Hughes.</a:t>
            </a:r>
          </a:p>
        </p:txBody>
      </p:sp>
      <p:pic>
        <p:nvPicPr>
          <p:cNvPr id="3" name="Picture 8">
            <a:extLst>
              <a:ext uri="{FF2B5EF4-FFF2-40B4-BE49-F238E27FC236}">
                <a16:creationId xmlns:a16="http://schemas.microsoft.com/office/drawing/2014/main" id="{3D0884FA-4917-077B-20E9-2955DCC7BCC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392400" y="320400"/>
            <a:ext cx="2505597" cy="730799"/>
          </a:xfrm>
          <a:prstGeom prst="rect">
            <a:avLst/>
          </a:prstGeom>
        </p:spPr>
      </p:pic>
    </p:spTree>
    <p:extLst>
      <p:ext uri="{BB962C8B-B14F-4D97-AF65-F5344CB8AC3E}">
        <p14:creationId xmlns:p14="http://schemas.microsoft.com/office/powerpoint/2010/main" val="2311467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Image)">
    <p:bg>
      <p:bgRef idx="1001">
        <a:schemeClr val="bg1"/>
      </p:bgRef>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B223104-85DE-FA48-8758-9751AD8D673A}"/>
              </a:ext>
            </a:extLst>
          </p:cNvPr>
          <p:cNvSpPr>
            <a:spLocks noGrp="1"/>
          </p:cNvSpPr>
          <p:nvPr>
            <p:ph type="title" hasCustomPrompt="1"/>
          </p:nvPr>
        </p:nvSpPr>
        <p:spPr>
          <a:xfrm>
            <a:off x="540000" y="3067285"/>
            <a:ext cx="5558400" cy="683264"/>
          </a:xfrm>
        </p:spPr>
        <p:txBody>
          <a:bodyPr wrap="square" anchor="b">
            <a:spAutoFit/>
          </a:bodyPr>
          <a:lstStyle>
            <a:lvl1pPr marL="0" marR="0" indent="0" algn="l" defTabSz="1218621" rtl="0" eaLnBrk="1" fontAlgn="auto" latinLnBrk="0" hangingPunct="1">
              <a:lnSpc>
                <a:spcPct val="90000"/>
              </a:lnSpc>
              <a:spcBef>
                <a:spcPct val="0"/>
              </a:spcBef>
              <a:spcAft>
                <a:spcPts val="0"/>
              </a:spcAft>
              <a:buClrTx/>
              <a:buSzTx/>
              <a:buFontTx/>
              <a:buNone/>
              <a:tabLst/>
              <a:defRPr sz="4799">
                <a:solidFill>
                  <a:schemeClr val="bg1"/>
                </a:solidFill>
                <a:latin typeface="Poppins Light" panose="00000400000000000000" pitchFamily="2" charset="0"/>
                <a:cs typeface="Poppins Light" panose="00000400000000000000" pitchFamily="2" charset="0"/>
              </a:defRPr>
            </a:lvl1pPr>
          </a:lstStyle>
          <a:p>
            <a:pPr marL="0" marR="0" lvl="0" indent="0" algn="l" defTabSz="1218621" rtl="0" eaLnBrk="1" fontAlgn="auto" latinLnBrk="0" hangingPunct="1">
              <a:lnSpc>
                <a:spcPct val="90000"/>
              </a:lnSpc>
              <a:spcBef>
                <a:spcPct val="0"/>
              </a:spcBef>
              <a:spcAft>
                <a:spcPts val="0"/>
              </a:spcAft>
              <a:buClrTx/>
              <a:buSzTx/>
              <a:buFontTx/>
              <a:buNone/>
              <a:tabLst/>
              <a:defRPr/>
            </a:pPr>
            <a:r>
              <a:rPr lang="en-US"/>
              <a:t>Presentation title</a:t>
            </a:r>
          </a:p>
        </p:txBody>
      </p:sp>
      <p:sp>
        <p:nvSpPr>
          <p:cNvPr id="20" name="Text Placeholder 15">
            <a:extLst>
              <a:ext uri="{FF2B5EF4-FFF2-40B4-BE49-F238E27FC236}">
                <a16:creationId xmlns:a16="http://schemas.microsoft.com/office/drawing/2014/main" id="{5D16D76C-A25F-3546-982F-DDEB980AB9EB}"/>
              </a:ext>
            </a:extLst>
          </p:cNvPr>
          <p:cNvSpPr>
            <a:spLocks noGrp="1"/>
          </p:cNvSpPr>
          <p:nvPr>
            <p:ph type="body" sz="quarter" idx="11" hasCustomPrompt="1"/>
          </p:nvPr>
        </p:nvSpPr>
        <p:spPr>
          <a:xfrm>
            <a:off x="539999" y="3852373"/>
            <a:ext cx="5558400" cy="246221"/>
          </a:xfrm>
          <a:prstGeom prst="rect">
            <a:avLst/>
          </a:prstGeom>
        </p:spPr>
        <p:txBody>
          <a:bodyPr wrap="square">
            <a:spAutoFit/>
          </a:bodyPr>
          <a:lstStyle>
            <a:lvl1pPr marL="0" indent="0">
              <a:buNone/>
              <a:defRPr sz="1600">
                <a:solidFill>
                  <a:schemeClr val="accent3"/>
                </a:solidFill>
                <a:latin typeface="+mj-lt"/>
              </a:defRPr>
            </a:lvl1pPr>
          </a:lstStyle>
          <a:p>
            <a:pPr lvl="0"/>
            <a:r>
              <a:rPr lang="en-US"/>
              <a:t>Subhead</a:t>
            </a:r>
          </a:p>
        </p:txBody>
      </p:sp>
      <p:sp>
        <p:nvSpPr>
          <p:cNvPr id="21" name="Text Placeholder 15">
            <a:extLst>
              <a:ext uri="{FF2B5EF4-FFF2-40B4-BE49-F238E27FC236}">
                <a16:creationId xmlns:a16="http://schemas.microsoft.com/office/drawing/2014/main" id="{6DE51537-39B4-8542-9743-5A2DD1ECF445}"/>
              </a:ext>
            </a:extLst>
          </p:cNvPr>
          <p:cNvSpPr>
            <a:spLocks noGrp="1"/>
          </p:cNvSpPr>
          <p:nvPr>
            <p:ph type="body" sz="quarter" idx="12" hasCustomPrompt="1"/>
          </p:nvPr>
        </p:nvSpPr>
        <p:spPr>
          <a:xfrm>
            <a:off x="539999" y="4597180"/>
            <a:ext cx="5558400" cy="215444"/>
          </a:xfrm>
          <a:prstGeom prst="rect">
            <a:avLst/>
          </a:prstGeom>
        </p:spPr>
        <p:txBody>
          <a:bodyPr wrap="square">
            <a:spAutoFit/>
          </a:bodyPr>
          <a:lstStyle>
            <a:lvl1pPr marL="0" indent="0">
              <a:buNone/>
              <a:defRPr sz="1400" b="0" i="0">
                <a:solidFill>
                  <a:schemeClr val="bg1"/>
                </a:solidFill>
                <a:latin typeface="+mn-lt"/>
                <a:cs typeface="Poppins" pitchFamily="2" charset="77"/>
              </a:defRPr>
            </a:lvl1pPr>
          </a:lstStyle>
          <a:p>
            <a:pPr lvl="0"/>
            <a:r>
              <a:rPr lang="en-US"/>
              <a:t>Presenter’s name</a:t>
            </a:r>
          </a:p>
        </p:txBody>
      </p:sp>
      <p:sp>
        <p:nvSpPr>
          <p:cNvPr id="8" name="Text Placeholder 3">
            <a:extLst>
              <a:ext uri="{FF2B5EF4-FFF2-40B4-BE49-F238E27FC236}">
                <a16:creationId xmlns:a16="http://schemas.microsoft.com/office/drawing/2014/main" id="{996A6ABC-034D-4932-A8F3-E632BE271223}"/>
              </a:ext>
            </a:extLst>
          </p:cNvPr>
          <p:cNvSpPr>
            <a:spLocks noGrp="1"/>
          </p:cNvSpPr>
          <p:nvPr>
            <p:ph type="body" sz="quarter" idx="13" hasCustomPrompt="1"/>
          </p:nvPr>
        </p:nvSpPr>
        <p:spPr>
          <a:xfrm>
            <a:off x="539999" y="5638341"/>
            <a:ext cx="5558400" cy="165100"/>
          </a:xfrm>
          <a:prstGeom prst="rect">
            <a:avLst/>
          </a:prstGeom>
        </p:spPr>
        <p:txBody>
          <a:bodyPr/>
          <a:lstStyle>
            <a:lvl1pPr marL="0" indent="0">
              <a:buNone/>
              <a:defRPr sz="1000">
                <a:solidFill>
                  <a:schemeClr val="bg1"/>
                </a:solidFill>
                <a:latin typeface="+mn-lt"/>
              </a:defRPr>
            </a:lvl1pPr>
          </a:lstStyle>
          <a:p>
            <a:pPr lvl="0"/>
            <a:r>
              <a:rPr lang="en-US"/>
              <a:t>Date</a:t>
            </a:r>
          </a:p>
        </p:txBody>
      </p:sp>
      <p:sp>
        <p:nvSpPr>
          <p:cNvPr id="10" name="TextBox 9">
            <a:extLst>
              <a:ext uri="{FF2B5EF4-FFF2-40B4-BE49-F238E27FC236}">
                <a16:creationId xmlns:a16="http://schemas.microsoft.com/office/drawing/2014/main" id="{D44D6220-FFB6-48BC-8EC2-C9F7D79F5EBD}"/>
              </a:ext>
            </a:extLst>
          </p:cNvPr>
          <p:cNvSpPr txBox="1"/>
          <p:nvPr userDrawn="1"/>
        </p:nvSpPr>
        <p:spPr>
          <a:xfrm>
            <a:off x="539752" y="6374920"/>
            <a:ext cx="7310892" cy="184666"/>
          </a:xfrm>
          <a:prstGeom prst="rect">
            <a:avLst/>
          </a:prstGeom>
          <a:noFill/>
        </p:spPr>
        <p:txBody>
          <a:bodyPr wrap="square" lIns="0" tIns="0" rIns="0" bIns="0" rtlCol="0">
            <a:spAutoFit/>
          </a:bodyPr>
          <a:lstStyle/>
          <a:p>
            <a:pPr algn="l"/>
            <a:r>
              <a:rPr lang="en-US" sz="600" spc="0" baseline="0">
                <a:solidFill>
                  <a:schemeClr val="bg1"/>
                </a:solidFill>
              </a:rPr>
              <a:t>Copyright 2023 Baker Hughes Company. All rights reserved. The information contained in this document is company confidential and proprietary property of Baker Hughes and its affiliates. </a:t>
            </a:r>
            <a:br>
              <a:rPr lang="en-US" sz="600" spc="0" baseline="0">
                <a:solidFill>
                  <a:schemeClr val="bg1"/>
                </a:solidFill>
              </a:rPr>
            </a:br>
            <a:r>
              <a:rPr lang="en-US" sz="600" spc="0" baseline="0">
                <a:solidFill>
                  <a:schemeClr val="bg1"/>
                </a:solidFill>
              </a:rPr>
              <a:t>It is to be used only for the benefit of Baker Hughes and may not be distributed, transmitted, reproduced, altered, or used for any purpose without the express written consent of Baker Hughes.</a:t>
            </a:r>
          </a:p>
        </p:txBody>
      </p:sp>
      <p:pic>
        <p:nvPicPr>
          <p:cNvPr id="4" name="Graphic 3">
            <a:extLst>
              <a:ext uri="{FF2B5EF4-FFF2-40B4-BE49-F238E27FC236}">
                <a16:creationId xmlns:a16="http://schemas.microsoft.com/office/drawing/2014/main" id="{99776182-6F7C-4E04-9BA7-46E2B83AF9D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392400" y="320400"/>
            <a:ext cx="2508903" cy="731685"/>
          </a:xfrm>
          <a:prstGeom prst="rect">
            <a:avLst/>
          </a:prstGeom>
        </p:spPr>
      </p:pic>
    </p:spTree>
    <p:extLst>
      <p:ext uri="{BB962C8B-B14F-4D97-AF65-F5344CB8AC3E}">
        <p14:creationId xmlns:p14="http://schemas.microsoft.com/office/powerpoint/2010/main" val="539612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65627C-0936-985C-E88E-9661B4602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62700" y="0"/>
            <a:ext cx="5829300" cy="5905500"/>
          </a:xfrm>
          <a:prstGeom prst="rect">
            <a:avLst/>
          </a:prstGeom>
        </p:spPr>
      </p:pic>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139" y="2887531"/>
            <a:ext cx="8679600" cy="455509"/>
          </a:xfrm>
        </p:spPr>
        <p:txBody>
          <a:bodyPr anchor="ctr" anchorCtr="0"/>
          <a:lstStyle>
            <a:lvl1pPr>
              <a:defRPr sz="3200"/>
            </a:lvl1pPr>
          </a:lstStyle>
          <a:p>
            <a:r>
              <a:rPr lang="en-US"/>
              <a:t>Divider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a:xfrm>
            <a:off x="810000" y="6375343"/>
            <a:ext cx="8409600" cy="92333"/>
          </a:xfrm>
        </p:spPr>
        <p:txBody>
          <a:bodyPr/>
          <a:lstStyle>
            <a:lvl1pPr>
              <a:defRPr spc="0" baseline="0">
                <a:solidFill>
                  <a:schemeClr val="accent5"/>
                </a:solidFill>
              </a:defRPr>
            </a:lvl1pPr>
          </a:lstStyle>
          <a:p>
            <a:r>
              <a:rPr lang="en-US"/>
              <a:t>Copyright 2023 Baker Hughes Company. All rights reserved.</a:t>
            </a:r>
          </a:p>
        </p:txBody>
      </p:sp>
      <p:sp>
        <p:nvSpPr>
          <p:cNvPr id="6" name="Slide Number Placeholder 5">
            <a:extLst>
              <a:ext uri="{FF2B5EF4-FFF2-40B4-BE49-F238E27FC236}">
                <a16:creationId xmlns:a16="http://schemas.microsoft.com/office/drawing/2014/main" id="{49B8B5F0-88D0-4284-7BCA-41663A78D17D}"/>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214160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Dark Green)">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D614C-BF12-AADA-D625-32EC865AA5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62700" y="0"/>
            <a:ext cx="5829300" cy="5905500"/>
          </a:xfrm>
          <a:prstGeom prst="rect">
            <a:avLst/>
          </a:prstGeom>
        </p:spPr>
      </p:pic>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140" y="2887862"/>
            <a:ext cx="8679600" cy="455509"/>
          </a:xfrm>
        </p:spPr>
        <p:txBody>
          <a:bodyPr anchor="ctr"/>
          <a:lstStyle>
            <a:lvl1pPr>
              <a:defRPr sz="3200"/>
            </a:lvl1pPr>
          </a:lstStyle>
          <a:p>
            <a:r>
              <a:rPr lang="en-US"/>
              <a:t>Divider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2"/>
                </a:solidFill>
              </a:defRPr>
            </a:lvl1pPr>
          </a:lstStyle>
          <a:p>
            <a:r>
              <a:rPr lang="en-US"/>
              <a:t>Copyright 2023 Baker Hughes Company. All rights reserved.</a:t>
            </a:r>
          </a:p>
        </p:txBody>
      </p:sp>
      <p:pic>
        <p:nvPicPr>
          <p:cNvPr id="9" name="Picture 8">
            <a:extLst>
              <a:ext uri="{FF2B5EF4-FFF2-40B4-BE49-F238E27FC236}">
                <a16:creationId xmlns:a16="http://schemas.microsoft.com/office/drawing/2014/main" id="{99E4AFCF-D318-47F1-9433-394885B746B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155012" y="6207923"/>
            <a:ext cx="1675837" cy="488733"/>
          </a:xfrm>
          <a:prstGeom prst="rect">
            <a:avLst/>
          </a:prstGeom>
        </p:spPr>
      </p:pic>
      <p:sp>
        <p:nvSpPr>
          <p:cNvPr id="6" name="Slide Number Placeholder 5">
            <a:extLst>
              <a:ext uri="{FF2B5EF4-FFF2-40B4-BE49-F238E27FC236}">
                <a16:creationId xmlns:a16="http://schemas.microsoft.com/office/drawing/2014/main" id="{DDF4130A-12D0-CF8F-48E5-4D1D0D7B7425}"/>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2"/>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385207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2B63-C6DB-4E5D-AFD4-13E7CE701B05}"/>
              </a:ext>
            </a:extLst>
          </p:cNvPr>
          <p:cNvSpPr>
            <a:spLocks noGrp="1"/>
          </p:cNvSpPr>
          <p:nvPr>
            <p:ph type="title" hasCustomPrompt="1"/>
          </p:nvPr>
        </p:nvSpPr>
        <p:spPr>
          <a:xfrm>
            <a:off x="540139" y="540000"/>
            <a:ext cx="11113200" cy="398571"/>
          </a:xfrm>
        </p:spPr>
        <p:txBody>
          <a:bodyPr anchor="t"/>
          <a:lstStyle>
            <a:lvl1pPr>
              <a:defRPr sz="2800"/>
            </a:lvl1pPr>
          </a:lstStyle>
          <a:p>
            <a:r>
              <a:rPr lang="en-US"/>
              <a:t>Slide title</a:t>
            </a:r>
          </a:p>
        </p:txBody>
      </p:sp>
      <p:sp>
        <p:nvSpPr>
          <p:cNvPr id="4" name="Footer Placeholder 3">
            <a:extLst>
              <a:ext uri="{FF2B5EF4-FFF2-40B4-BE49-F238E27FC236}">
                <a16:creationId xmlns:a16="http://schemas.microsoft.com/office/drawing/2014/main" id="{0968FC3B-7E8B-4445-A859-6CDED9A69A56}"/>
              </a:ext>
            </a:extLst>
          </p:cNvPr>
          <p:cNvSpPr>
            <a:spLocks noGrp="1"/>
          </p:cNvSpPr>
          <p:nvPr>
            <p:ph type="ftr" sz="quarter" idx="11"/>
          </p:nvPr>
        </p:nvSpPr>
        <p:spPr/>
        <p:txBody>
          <a:bodyPr/>
          <a:lstStyle>
            <a:lvl1pPr>
              <a:defRPr spc="0" baseline="0">
                <a:solidFill>
                  <a:schemeClr val="accent5"/>
                </a:solidFill>
              </a:defRPr>
            </a:lvl1pPr>
          </a:lstStyle>
          <a:p>
            <a:r>
              <a:rPr lang="en-US"/>
              <a:t>Copyright 2023 Baker Hughes Company. All rights reserved.</a:t>
            </a:r>
          </a:p>
        </p:txBody>
      </p:sp>
      <p:sp>
        <p:nvSpPr>
          <p:cNvPr id="8" name="Text Placeholder 7">
            <a:extLst>
              <a:ext uri="{FF2B5EF4-FFF2-40B4-BE49-F238E27FC236}">
                <a16:creationId xmlns:a16="http://schemas.microsoft.com/office/drawing/2014/main" id="{B1E6DEA9-05AA-4951-A417-FE29B7C16BB2}"/>
              </a:ext>
            </a:extLst>
          </p:cNvPr>
          <p:cNvSpPr>
            <a:spLocks noGrp="1"/>
          </p:cNvSpPr>
          <p:nvPr>
            <p:ph type="body" sz="quarter" idx="12"/>
          </p:nvPr>
        </p:nvSpPr>
        <p:spPr>
          <a:xfrm>
            <a:off x="539891" y="1710000"/>
            <a:ext cx="111132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4AFD674-4BFF-B8A4-FC53-7FE4D0B2C379}"/>
              </a:ext>
            </a:extLst>
          </p:cNvPr>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Tree>
    <p:extLst>
      <p:ext uri="{BB962C8B-B14F-4D97-AF65-F5344CB8AC3E}">
        <p14:creationId xmlns:p14="http://schemas.microsoft.com/office/powerpoint/2010/main" val="16433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140" y="540000"/>
            <a:ext cx="11113200" cy="398571"/>
          </a:xfrm>
          <a:prstGeom prst="rect">
            <a:avLst/>
          </a:prstGeom>
        </p:spPr>
        <p:txBody>
          <a:bodyPr vert="horz" wrap="square" lIns="0" tIns="0" rIns="0" bIns="0" rtlCol="0" anchor="t" anchorCtr="0">
            <a:spAutoFit/>
          </a:bodyPr>
          <a:lstStyle/>
          <a:p>
            <a:r>
              <a:rPr lang="en-CA"/>
              <a:t>Slide title</a:t>
            </a:r>
          </a:p>
        </p:txBody>
      </p:sp>
      <p:sp>
        <p:nvSpPr>
          <p:cNvPr id="6" name="Slide Number Placeholder 5"/>
          <p:cNvSpPr>
            <a:spLocks noGrp="1"/>
          </p:cNvSpPr>
          <p:nvPr>
            <p:ph type="sldNum" sz="quarter" idx="4"/>
          </p:nvPr>
        </p:nvSpPr>
        <p:spPr>
          <a:xfrm>
            <a:off x="539752" y="6375343"/>
            <a:ext cx="180000" cy="92333"/>
          </a:xfrm>
          <a:prstGeom prst="rect">
            <a:avLst/>
          </a:prstGeom>
        </p:spPr>
        <p:txBody>
          <a:bodyPr vert="horz" wrap="square" lIns="0" tIns="0" rIns="0" bIns="0" rtlCol="0" anchor="t" anchorCtr="0">
            <a:spAutoFit/>
          </a:bodyPr>
          <a:lstStyle>
            <a:lvl1pPr algn="l">
              <a:defRPr sz="600" b="0" spc="-13" baseline="0">
                <a:solidFill>
                  <a:schemeClr val="accent4"/>
                </a:solidFill>
                <a:latin typeface="+mj-lt"/>
                <a:cs typeface="Poppins" pitchFamily="2" charset="77"/>
              </a:defRPr>
            </a:lvl1pPr>
          </a:lstStyle>
          <a:p>
            <a:fld id="{00E6A5BD-C011-4A45-AA3A-201790FB7F2B}" type="slidenum">
              <a:rPr lang="en-CA" smtClean="0"/>
              <a:pPr/>
              <a:t>‹#›</a:t>
            </a:fld>
            <a:endParaRPr lang="en-CA"/>
          </a:p>
        </p:txBody>
      </p:sp>
      <p:sp>
        <p:nvSpPr>
          <p:cNvPr id="5" name="Text Placeholder 4">
            <a:extLst>
              <a:ext uri="{FF2B5EF4-FFF2-40B4-BE49-F238E27FC236}">
                <a16:creationId xmlns:a16="http://schemas.microsoft.com/office/drawing/2014/main" id="{7BDC04FB-F95A-7644-A8D0-8254923AAAB9}"/>
              </a:ext>
            </a:extLst>
          </p:cNvPr>
          <p:cNvSpPr>
            <a:spLocks noGrp="1"/>
          </p:cNvSpPr>
          <p:nvPr>
            <p:ph type="body" idx="1"/>
          </p:nvPr>
        </p:nvSpPr>
        <p:spPr>
          <a:xfrm>
            <a:off x="539753" y="1710000"/>
            <a:ext cx="11113200" cy="4320000"/>
          </a:xfrm>
          <a:prstGeom prst="rect">
            <a:avLst/>
          </a:prstGeom>
        </p:spPr>
        <p:txBody>
          <a:bodyPr vert="horz" lIns="0" tIns="0" rIns="0" bIns="0" rtlCol="0">
            <a:noAutofit/>
          </a:bodyPr>
          <a:lstStyle/>
          <a:p>
            <a:pPr lvl="0"/>
            <a:r>
              <a:rPr lang="en-US"/>
              <a:t>First level bullet</a:t>
            </a:r>
          </a:p>
          <a:p>
            <a:pPr lvl="1"/>
            <a:r>
              <a:rPr lang="en-US"/>
              <a:t>Second level bullet</a:t>
            </a:r>
          </a:p>
          <a:p>
            <a:pPr lvl="2"/>
            <a:r>
              <a:rPr lang="en-US"/>
              <a:t>Third level bullet</a:t>
            </a:r>
          </a:p>
          <a:p>
            <a:pPr lvl="3"/>
            <a:r>
              <a:rPr lang="en-US"/>
              <a:t>Fourth level bullet</a:t>
            </a:r>
          </a:p>
          <a:p>
            <a:pPr lvl="4"/>
            <a:r>
              <a:rPr lang="en-US"/>
              <a:t>Fifth level bullet</a:t>
            </a:r>
          </a:p>
          <a:p>
            <a:pPr lvl="5"/>
            <a:r>
              <a:rPr lang="en-US"/>
              <a:t>Sixth level bullet</a:t>
            </a:r>
          </a:p>
          <a:p>
            <a:pPr lvl="6"/>
            <a:r>
              <a:rPr lang="en-US"/>
              <a:t>Seventh level bullet</a:t>
            </a:r>
          </a:p>
        </p:txBody>
      </p:sp>
      <p:sp>
        <p:nvSpPr>
          <p:cNvPr id="3" name="Footer Placeholder 2">
            <a:extLst>
              <a:ext uri="{FF2B5EF4-FFF2-40B4-BE49-F238E27FC236}">
                <a16:creationId xmlns:a16="http://schemas.microsoft.com/office/drawing/2014/main" id="{47332EDD-2D31-4A31-B97E-C37BA8A2AAD9}"/>
              </a:ext>
            </a:extLst>
          </p:cNvPr>
          <p:cNvSpPr>
            <a:spLocks noGrp="1"/>
          </p:cNvSpPr>
          <p:nvPr>
            <p:ph type="ftr" sz="quarter" idx="3"/>
          </p:nvPr>
        </p:nvSpPr>
        <p:spPr>
          <a:xfrm>
            <a:off x="810000" y="6375343"/>
            <a:ext cx="8409600" cy="92333"/>
          </a:xfrm>
          <a:prstGeom prst="rect">
            <a:avLst/>
          </a:prstGeom>
        </p:spPr>
        <p:txBody>
          <a:bodyPr vert="horz" lIns="0" tIns="0" rIns="0" bIns="0" rtlCol="0" anchor="t">
            <a:spAutoFit/>
          </a:bodyPr>
          <a:lstStyle>
            <a:lvl1pPr algn="l">
              <a:defRPr sz="600" spc="0" baseline="0">
                <a:solidFill>
                  <a:schemeClr val="accent5"/>
                </a:solidFill>
              </a:defRPr>
            </a:lvl1pPr>
          </a:lstStyle>
          <a:p>
            <a:r>
              <a:rPr lang="en-US"/>
              <a:t>Copyright 2023 Baker Hughes Company. All rights reserved.</a:t>
            </a:r>
          </a:p>
        </p:txBody>
      </p:sp>
      <p:pic>
        <p:nvPicPr>
          <p:cNvPr id="9" name="Picture 8">
            <a:extLst>
              <a:ext uri="{FF2B5EF4-FFF2-40B4-BE49-F238E27FC236}">
                <a16:creationId xmlns:a16="http://schemas.microsoft.com/office/drawing/2014/main" id="{F585AC49-917A-4E47-803B-64809E37F99D}"/>
              </a:ext>
            </a:extLst>
          </p:cNvPr>
          <p:cNvPicPr>
            <a:picLocks noChangeAspect="1"/>
          </p:cNvPicPr>
          <p:nvPr userDrawn="1"/>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rcRect/>
          <a:stretch/>
        </p:blipFill>
        <p:spPr>
          <a:xfrm>
            <a:off x="10155012" y="6207920"/>
            <a:ext cx="1675837" cy="488734"/>
          </a:xfrm>
          <a:prstGeom prst="rect">
            <a:avLst/>
          </a:prstGeom>
        </p:spPr>
      </p:pic>
    </p:spTree>
    <p:extLst>
      <p:ext uri="{BB962C8B-B14F-4D97-AF65-F5344CB8AC3E}">
        <p14:creationId xmlns:p14="http://schemas.microsoft.com/office/powerpoint/2010/main" val="2327191086"/>
      </p:ext>
    </p:extLst>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8" r:id="rId4"/>
    <p:sldLayoutId id="2147483764" r:id="rId5"/>
    <p:sldLayoutId id="2147483753" r:id="rId6"/>
    <p:sldLayoutId id="2147483762" r:id="rId7"/>
    <p:sldLayoutId id="2147483745" r:id="rId8"/>
    <p:sldLayoutId id="2147483735" r:id="rId9"/>
    <p:sldLayoutId id="2147483736" r:id="rId10"/>
    <p:sldLayoutId id="2147483737" r:id="rId11"/>
    <p:sldLayoutId id="2147483738" r:id="rId12"/>
    <p:sldLayoutId id="2147483765" r:id="rId13"/>
    <p:sldLayoutId id="2147483766" r:id="rId14"/>
    <p:sldLayoutId id="2147483767" r:id="rId15"/>
    <p:sldLayoutId id="2147483768" r:id="rId16"/>
    <p:sldLayoutId id="2147483769" r:id="rId17"/>
    <p:sldLayoutId id="2147483770" r:id="rId18"/>
    <p:sldLayoutId id="2147483739" r:id="rId19"/>
    <p:sldLayoutId id="2147483740" r:id="rId20"/>
    <p:sldLayoutId id="2147483741" r:id="rId21"/>
    <p:sldLayoutId id="2147483742" r:id="rId22"/>
    <p:sldLayoutId id="2147483746" r:id="rId23"/>
    <p:sldLayoutId id="2147483748" r:id="rId24"/>
    <p:sldLayoutId id="2147483743" r:id="rId25"/>
    <p:sldLayoutId id="2147483761" r:id="rId26"/>
    <p:sldLayoutId id="2147483751" r:id="rId27"/>
    <p:sldLayoutId id="2147483750" r:id="rId28"/>
    <p:sldLayoutId id="2147483747" r:id="rId29"/>
    <p:sldLayoutId id="2147483744" r:id="rId30"/>
    <p:sldLayoutId id="214748377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621" rtl="0" eaLnBrk="1" latinLnBrk="0" hangingPunct="1">
        <a:lnSpc>
          <a:spcPct val="90000"/>
        </a:lnSpc>
        <a:spcBef>
          <a:spcPct val="0"/>
        </a:spcBef>
        <a:buNone/>
        <a:defRPr sz="2800" b="0" i="0" u="none" kern="1200">
          <a:solidFill>
            <a:schemeClr val="tx1"/>
          </a:solidFill>
          <a:latin typeface="Poppins Light" pitchFamily="2" charset="77"/>
          <a:ea typeface="+mj-ea"/>
          <a:cs typeface="Poppins Light" pitchFamily="2" charset="77"/>
        </a:defRPr>
      </a:lvl1pPr>
    </p:titleStyle>
    <p:bodyStyle>
      <a:lvl1pPr marL="172748" indent="-172748" algn="l" defTabSz="1218621" rtl="0" eaLnBrk="1" latinLnBrk="0" hangingPunct="1">
        <a:lnSpc>
          <a:spcPct val="100000"/>
        </a:lnSpc>
        <a:spcBef>
          <a:spcPts val="0"/>
        </a:spcBef>
        <a:spcAft>
          <a:spcPts val="600"/>
        </a:spcAft>
        <a:buFont typeface="Arial" panose="020B0604020202020204" pitchFamily="34" charset="0"/>
        <a:buChar char="•"/>
        <a:defRPr sz="1200" b="0" i="0" kern="1200">
          <a:solidFill>
            <a:schemeClr val="tx1"/>
          </a:solidFill>
          <a:latin typeface="+mn-lt"/>
          <a:ea typeface="+mn-ea"/>
          <a:cs typeface="Poppins SemiBold" pitchFamily="2" charset="77"/>
        </a:defRPr>
      </a:lvl1pPr>
      <a:lvl2pPr marL="345496" indent="-172748" algn="l" defTabSz="1218621" rtl="0" eaLnBrk="1" latinLnBrk="0" hangingPunct="1">
        <a:lnSpc>
          <a:spcPct val="100000"/>
        </a:lnSpc>
        <a:spcBef>
          <a:spcPts val="0"/>
        </a:spcBef>
        <a:spcAft>
          <a:spcPts val="600"/>
        </a:spcAft>
        <a:buFont typeface="Cambria" panose="02040503050406030204" pitchFamily="18" charset="0"/>
        <a:buChar char="⎻"/>
        <a:defRPr sz="1200" kern="1200">
          <a:solidFill>
            <a:schemeClr val="tx1"/>
          </a:solidFill>
          <a:latin typeface="+mn-lt"/>
          <a:ea typeface="+mn-ea"/>
          <a:cs typeface="Poppins" pitchFamily="2" charset="77"/>
        </a:defRPr>
      </a:lvl2pPr>
      <a:lvl3pPr marL="518244" indent="-171399" algn="l" defTabSz="1218621" rtl="0" eaLnBrk="1" latinLnBrk="0" hangingPunct="1">
        <a:lnSpc>
          <a:spcPct val="100000"/>
        </a:lnSpc>
        <a:spcBef>
          <a:spcPts val="0"/>
        </a:spcBef>
        <a:spcAft>
          <a:spcPts val="600"/>
        </a:spcAft>
        <a:buSzPct val="100000"/>
        <a:buFont typeface="Arial"/>
        <a:buChar char="•"/>
        <a:defRPr sz="1200" kern="1200">
          <a:solidFill>
            <a:schemeClr val="tx1"/>
          </a:solidFill>
          <a:latin typeface="+mn-lt"/>
          <a:ea typeface="+mn-ea"/>
          <a:cs typeface="Poppins" pitchFamily="2" charset="77"/>
        </a:defRPr>
      </a:lvl3pPr>
      <a:lvl4pPr marL="690993" indent="-171399" algn="l" defTabSz="1218621" rtl="0" eaLnBrk="1" latinLnBrk="0" hangingPunct="1">
        <a:lnSpc>
          <a:spcPct val="100000"/>
        </a:lnSpc>
        <a:spcBef>
          <a:spcPts val="0"/>
        </a:spcBef>
        <a:spcAft>
          <a:spcPts val="600"/>
        </a:spcAft>
        <a:buFont typeface="Cambria Math" panose="02040503050406030204" pitchFamily="18" charset="0"/>
        <a:buChar char="⎯"/>
        <a:defRPr sz="1200" kern="1200">
          <a:solidFill>
            <a:schemeClr val="tx1"/>
          </a:solidFill>
          <a:latin typeface="+mn-lt"/>
          <a:ea typeface="+mn-ea"/>
          <a:cs typeface="Poppins" pitchFamily="2" charset="77"/>
        </a:defRPr>
      </a:lvl4pPr>
      <a:lvl5pPr marL="863741" indent="-171399" algn="l" defTabSz="1218621" rtl="0" eaLnBrk="1" latinLnBrk="0" hangingPunct="1">
        <a:lnSpc>
          <a:spcPct val="100000"/>
        </a:lnSpc>
        <a:spcBef>
          <a:spcPts val="0"/>
        </a:spcBef>
        <a:spcAft>
          <a:spcPts val="600"/>
        </a:spcAft>
        <a:buSzPct val="100000"/>
        <a:buFont typeface="Arial"/>
        <a:buChar char="•"/>
        <a:defRPr sz="1200" kern="1200">
          <a:solidFill>
            <a:schemeClr val="tx1"/>
          </a:solidFill>
          <a:latin typeface="+mn-lt"/>
          <a:ea typeface="+mn-ea"/>
          <a:cs typeface="Poppins" pitchFamily="2" charset="77"/>
        </a:defRPr>
      </a:lvl5pPr>
      <a:lvl6pPr marL="1036489" indent="-172748" algn="l" defTabSz="1218621" rtl="0" eaLnBrk="1" latinLnBrk="0" hangingPunct="1">
        <a:lnSpc>
          <a:spcPct val="99000"/>
        </a:lnSpc>
        <a:spcBef>
          <a:spcPts val="0"/>
        </a:spcBef>
        <a:spcAft>
          <a:spcPts val="600"/>
        </a:spcAft>
        <a:buSzPct val="100000"/>
        <a:buFont typeface="Cambria Math" panose="02040503050406030204" pitchFamily="18" charset="0"/>
        <a:buChar char="⎯"/>
        <a:defRPr sz="1200" kern="1200">
          <a:solidFill>
            <a:schemeClr val="tx1"/>
          </a:solidFill>
          <a:latin typeface="+mn-lt"/>
          <a:ea typeface="+mn-ea"/>
          <a:cs typeface="+mn-cs"/>
        </a:defRPr>
      </a:lvl6pPr>
      <a:lvl7pPr marL="1209237" indent="-172748" algn="l" defTabSz="1218621" rtl="0" eaLnBrk="1" latinLnBrk="0" hangingPunct="1">
        <a:lnSpc>
          <a:spcPct val="99000"/>
        </a:lnSpc>
        <a:spcBef>
          <a:spcPts val="0"/>
        </a:spcBef>
        <a:spcAft>
          <a:spcPts val="600"/>
        </a:spcAft>
        <a:buSzPct val="100000"/>
        <a:buFont typeface="Arial" panose="020B0604020202020204" pitchFamily="34" charset="0"/>
        <a:buChar char="•"/>
        <a:defRPr sz="1200" kern="1200">
          <a:solidFill>
            <a:schemeClr val="tx1"/>
          </a:solidFill>
          <a:latin typeface="+mn-lt"/>
          <a:ea typeface="+mn-ea"/>
          <a:cs typeface="+mn-cs"/>
        </a:defRPr>
      </a:lvl7pPr>
      <a:lvl8pPr marL="1381985" indent="-172748" algn="l" defTabSz="1218621" rtl="0" eaLnBrk="1" latinLnBrk="0" hangingPunct="1">
        <a:lnSpc>
          <a:spcPct val="99000"/>
        </a:lnSpc>
        <a:spcBef>
          <a:spcPts val="0"/>
        </a:spcBef>
        <a:spcAft>
          <a:spcPts val="500"/>
        </a:spcAft>
        <a:buSzPct val="100000"/>
        <a:buFont typeface="Cambria Math" panose="02040503050406030204" pitchFamily="18" charset="0"/>
        <a:buChar char="⎯"/>
        <a:defRPr sz="1400" kern="1200">
          <a:solidFill>
            <a:schemeClr val="tx1"/>
          </a:solidFill>
          <a:latin typeface="+mn-lt"/>
          <a:ea typeface="+mn-ea"/>
          <a:cs typeface="+mn-cs"/>
        </a:defRPr>
      </a:lvl8pPr>
      <a:lvl9pPr marL="1554733" indent="-172748" algn="l" defTabSz="1218621" rtl="0" eaLnBrk="1" latinLnBrk="0" hangingPunct="1">
        <a:lnSpc>
          <a:spcPct val="99000"/>
        </a:lnSpc>
        <a:spcBef>
          <a:spcPts val="0"/>
        </a:spcBef>
        <a:spcAft>
          <a:spcPts val="500"/>
        </a:spcAft>
        <a:buSzPct val="10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1218621" rtl="0" eaLnBrk="1" latinLnBrk="0" hangingPunct="1">
        <a:defRPr sz="1600" kern="1200">
          <a:solidFill>
            <a:schemeClr val="accent2"/>
          </a:solidFill>
          <a:latin typeface="+mn-lt"/>
          <a:ea typeface="+mn-ea"/>
          <a:cs typeface="+mn-cs"/>
        </a:defRPr>
      </a:lvl1pPr>
      <a:lvl2pPr marL="0" algn="l" defTabSz="1218621" rtl="0" eaLnBrk="1" latinLnBrk="0" hangingPunct="1">
        <a:defRPr sz="1600" kern="1200">
          <a:solidFill>
            <a:schemeClr val="accent2"/>
          </a:solidFill>
          <a:latin typeface="+mn-lt"/>
          <a:ea typeface="+mn-ea"/>
          <a:cs typeface="+mn-cs"/>
        </a:defRPr>
      </a:lvl2pPr>
      <a:lvl3pPr marL="0" algn="l" defTabSz="1218621" rtl="0" eaLnBrk="1" latinLnBrk="0" hangingPunct="1">
        <a:defRPr sz="1600" kern="1200">
          <a:solidFill>
            <a:schemeClr val="accent2"/>
          </a:solidFill>
          <a:latin typeface="+mn-lt"/>
          <a:ea typeface="+mn-ea"/>
          <a:cs typeface="+mn-cs"/>
        </a:defRPr>
      </a:lvl3pPr>
      <a:lvl4pPr marL="0" algn="l" defTabSz="1218621" rtl="0" eaLnBrk="1" latinLnBrk="0" hangingPunct="1">
        <a:defRPr sz="1600" kern="1200">
          <a:solidFill>
            <a:schemeClr val="accent2"/>
          </a:solidFill>
          <a:latin typeface="+mn-lt"/>
          <a:ea typeface="+mn-ea"/>
          <a:cs typeface="+mn-cs"/>
        </a:defRPr>
      </a:lvl4pPr>
      <a:lvl5pPr marL="0" algn="l" defTabSz="1218621" rtl="0" eaLnBrk="1" latinLnBrk="0" hangingPunct="1">
        <a:defRPr sz="1600" kern="1200">
          <a:solidFill>
            <a:schemeClr val="accent2"/>
          </a:solidFill>
          <a:latin typeface="+mn-lt"/>
          <a:ea typeface="+mn-ea"/>
          <a:cs typeface="+mn-cs"/>
        </a:defRPr>
      </a:lvl5pPr>
      <a:lvl6pPr marL="0" algn="l" defTabSz="1218621" rtl="0" eaLnBrk="1" latinLnBrk="0" hangingPunct="1">
        <a:defRPr sz="1600" kern="1200">
          <a:solidFill>
            <a:schemeClr val="accent2"/>
          </a:solidFill>
          <a:latin typeface="+mn-lt"/>
          <a:ea typeface="+mn-ea"/>
          <a:cs typeface="+mn-cs"/>
        </a:defRPr>
      </a:lvl6pPr>
      <a:lvl7pPr marL="0" algn="l" defTabSz="1218621" rtl="0" eaLnBrk="1" latinLnBrk="0" hangingPunct="1">
        <a:defRPr sz="1600" kern="1200">
          <a:solidFill>
            <a:schemeClr val="accent2"/>
          </a:solidFill>
          <a:latin typeface="+mn-lt"/>
          <a:ea typeface="+mn-ea"/>
          <a:cs typeface="+mn-cs"/>
        </a:defRPr>
      </a:lvl7pPr>
      <a:lvl8pPr marL="0" algn="l" defTabSz="1218621" rtl="0" eaLnBrk="1" latinLnBrk="0" hangingPunct="1">
        <a:defRPr sz="1600" kern="1200">
          <a:solidFill>
            <a:schemeClr val="accent2"/>
          </a:solidFill>
          <a:latin typeface="+mn-lt"/>
          <a:ea typeface="+mn-ea"/>
          <a:cs typeface="+mn-cs"/>
        </a:defRPr>
      </a:lvl8pPr>
      <a:lvl9pPr marL="0" algn="l" defTabSz="1218621" rtl="0" eaLnBrk="1" latinLnBrk="0" hangingPunct="1">
        <a:defRPr sz="1600" kern="1200">
          <a:solidFill>
            <a:schemeClr val="accent2"/>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353C-6A68-68A9-A871-E6FBDD9E2C41}"/>
              </a:ext>
            </a:extLst>
          </p:cNvPr>
          <p:cNvSpPr>
            <a:spLocks noGrp="1"/>
          </p:cNvSpPr>
          <p:nvPr>
            <p:ph type="title"/>
          </p:nvPr>
        </p:nvSpPr>
        <p:spPr>
          <a:xfrm>
            <a:off x="539999" y="1750386"/>
            <a:ext cx="5980873" cy="2000163"/>
          </a:xfrm>
        </p:spPr>
        <p:txBody>
          <a:bodyPr/>
          <a:lstStyle/>
          <a:p>
            <a:r>
              <a:rPr lang="en-US"/>
              <a:t>Completion Fluids Design &amp; Selection</a:t>
            </a:r>
          </a:p>
        </p:txBody>
      </p:sp>
      <p:sp>
        <p:nvSpPr>
          <p:cNvPr id="3" name="Text Placeholder 2">
            <a:extLst>
              <a:ext uri="{FF2B5EF4-FFF2-40B4-BE49-F238E27FC236}">
                <a16:creationId xmlns:a16="http://schemas.microsoft.com/office/drawing/2014/main" id="{930BEF4C-ED16-4D5E-FA36-17684E75A004}"/>
              </a:ext>
            </a:extLst>
          </p:cNvPr>
          <p:cNvSpPr>
            <a:spLocks noGrp="1"/>
          </p:cNvSpPr>
          <p:nvPr>
            <p:ph type="body" sz="quarter" idx="11"/>
          </p:nvPr>
        </p:nvSpPr>
        <p:spPr/>
        <p:txBody>
          <a:bodyPr/>
          <a:lstStyle/>
          <a:p>
            <a:r>
              <a:rPr lang="en-US"/>
              <a:t>Deepwater Applications</a:t>
            </a:r>
          </a:p>
        </p:txBody>
      </p:sp>
      <p:sp>
        <p:nvSpPr>
          <p:cNvPr id="4" name="Text Placeholder 3">
            <a:extLst>
              <a:ext uri="{FF2B5EF4-FFF2-40B4-BE49-F238E27FC236}">
                <a16:creationId xmlns:a16="http://schemas.microsoft.com/office/drawing/2014/main" id="{D78CD316-D61D-D802-F60E-FF74F1501A26}"/>
              </a:ext>
            </a:extLst>
          </p:cNvPr>
          <p:cNvSpPr>
            <a:spLocks noGrp="1"/>
          </p:cNvSpPr>
          <p:nvPr>
            <p:ph type="body" sz="quarter" idx="12"/>
          </p:nvPr>
        </p:nvSpPr>
        <p:spPr/>
        <p:txBody>
          <a:bodyPr/>
          <a:lstStyle/>
          <a:p>
            <a:r>
              <a:rPr lang="en-US"/>
              <a:t>Laurie Hayden</a:t>
            </a:r>
          </a:p>
        </p:txBody>
      </p:sp>
      <p:sp>
        <p:nvSpPr>
          <p:cNvPr id="5" name="Text Placeholder 4">
            <a:extLst>
              <a:ext uri="{FF2B5EF4-FFF2-40B4-BE49-F238E27FC236}">
                <a16:creationId xmlns:a16="http://schemas.microsoft.com/office/drawing/2014/main" id="{F5973D35-9A47-2BC7-7F81-FE611A3EF8DB}"/>
              </a:ext>
            </a:extLst>
          </p:cNvPr>
          <p:cNvSpPr>
            <a:spLocks noGrp="1"/>
          </p:cNvSpPr>
          <p:nvPr>
            <p:ph type="body" sz="quarter" idx="13"/>
          </p:nvPr>
        </p:nvSpPr>
        <p:spPr/>
        <p:txBody>
          <a:bodyPr/>
          <a:lstStyle/>
          <a:p>
            <a:r>
              <a:rPr lang="en-US"/>
              <a:t>May 16, 2023</a:t>
            </a:r>
          </a:p>
        </p:txBody>
      </p:sp>
    </p:spTree>
    <p:extLst>
      <p:ext uri="{BB962C8B-B14F-4D97-AF65-F5344CB8AC3E}">
        <p14:creationId xmlns:p14="http://schemas.microsoft.com/office/powerpoint/2010/main" val="206003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BE9A-7058-BBD9-BC9A-37DA1BA6C14D}"/>
              </a:ext>
            </a:extLst>
          </p:cNvPr>
          <p:cNvSpPr>
            <a:spLocks noGrp="1"/>
          </p:cNvSpPr>
          <p:nvPr>
            <p:ph type="title"/>
          </p:nvPr>
        </p:nvSpPr>
        <p:spPr/>
        <p:txBody>
          <a:bodyPr/>
          <a:lstStyle/>
          <a:p>
            <a:r>
              <a:rPr lang="en-US"/>
              <a:t>Deepwater Challenges</a:t>
            </a:r>
          </a:p>
        </p:txBody>
      </p:sp>
      <p:sp>
        <p:nvSpPr>
          <p:cNvPr id="3" name="Footer Placeholder 2">
            <a:extLst>
              <a:ext uri="{FF2B5EF4-FFF2-40B4-BE49-F238E27FC236}">
                <a16:creationId xmlns:a16="http://schemas.microsoft.com/office/drawing/2014/main" id="{60832E8B-A53B-012A-7CB9-53AA2047868B}"/>
              </a:ext>
            </a:extLst>
          </p:cNvPr>
          <p:cNvSpPr>
            <a:spLocks noGrp="1"/>
          </p:cNvSpPr>
          <p:nvPr>
            <p:ph type="ftr" sz="quarter" idx="11"/>
          </p:nvPr>
        </p:nvSpPr>
        <p:spPr/>
        <p:txBody>
          <a:bodyPr/>
          <a:lstStyle/>
          <a:p>
            <a:r>
              <a:rPr lang="en-US"/>
              <a:t>Copyright 2023 Baker Hughes Company. All rights reserved.</a:t>
            </a:r>
          </a:p>
        </p:txBody>
      </p:sp>
      <p:sp>
        <p:nvSpPr>
          <p:cNvPr id="4" name="Text Placeholder 3">
            <a:extLst>
              <a:ext uri="{FF2B5EF4-FFF2-40B4-BE49-F238E27FC236}">
                <a16:creationId xmlns:a16="http://schemas.microsoft.com/office/drawing/2014/main" id="{09277979-AF8F-7EEB-7B15-C0C28E011F0A}"/>
              </a:ext>
            </a:extLst>
          </p:cNvPr>
          <p:cNvSpPr>
            <a:spLocks noGrp="1"/>
          </p:cNvSpPr>
          <p:nvPr>
            <p:ph type="body" sz="quarter" idx="12"/>
          </p:nvPr>
        </p:nvSpPr>
        <p:spPr>
          <a:xfrm>
            <a:off x="539891" y="1710000"/>
            <a:ext cx="5186654" cy="4320000"/>
          </a:xfrm>
        </p:spPr>
        <p:txBody>
          <a:bodyPr/>
          <a:lstStyle/>
          <a:p>
            <a:pPr lvl="0"/>
            <a:r>
              <a:rPr lang="en-US" dirty="0"/>
              <a:t>Deeper wells but also deeper mudlines</a:t>
            </a:r>
          </a:p>
          <a:p>
            <a:pPr lvl="1"/>
            <a:r>
              <a:rPr lang="en-US" dirty="0"/>
              <a:t>Lower temperature </a:t>
            </a:r>
          </a:p>
          <a:p>
            <a:pPr lvl="1"/>
            <a:r>
              <a:rPr lang="en-US" dirty="0"/>
              <a:t>Higher pressure </a:t>
            </a:r>
          </a:p>
          <a:p>
            <a:pPr lvl="1"/>
            <a:r>
              <a:rPr lang="en-US" dirty="0"/>
              <a:t>PVT considerations for equivalent density </a:t>
            </a:r>
          </a:p>
          <a:p>
            <a:r>
              <a:rPr lang="en-US" dirty="0"/>
              <a:t>Displacement complexity</a:t>
            </a:r>
          </a:p>
          <a:p>
            <a:pPr lvl="1"/>
            <a:r>
              <a:rPr lang="en-US" dirty="0"/>
              <a:t>Minimum Critical flow rates are difficult to achieve in the riser</a:t>
            </a:r>
          </a:p>
          <a:p>
            <a:r>
              <a:rPr lang="en-US" dirty="0" err="1"/>
              <a:t>Rigtime</a:t>
            </a:r>
            <a:r>
              <a:rPr lang="en-US" dirty="0"/>
              <a:t> expense </a:t>
            </a:r>
          </a:p>
          <a:p>
            <a:pPr lvl="1"/>
            <a:r>
              <a:rPr lang="en-US" dirty="0"/>
              <a:t>May prevent operations like filtration</a:t>
            </a:r>
          </a:p>
          <a:p>
            <a:r>
              <a:rPr lang="en-US" dirty="0"/>
              <a:t>Logistics and storage complexity</a:t>
            </a:r>
          </a:p>
          <a:p>
            <a:pPr lvl="1"/>
            <a:r>
              <a:rPr lang="en-US" dirty="0"/>
              <a:t>Longer transit times </a:t>
            </a:r>
          </a:p>
          <a:p>
            <a:pPr lvl="1"/>
            <a:r>
              <a:rPr lang="en-US" dirty="0"/>
              <a:t>Minimal storage capacity and available footprint for equipment</a:t>
            </a:r>
          </a:p>
          <a:p>
            <a:r>
              <a:rPr lang="en-US" dirty="0"/>
              <a:t>Environmental regulations, HSE, and zero discharge</a:t>
            </a:r>
            <a:br>
              <a:rPr lang="en-US" dirty="0"/>
            </a:br>
            <a:endParaRPr lang="en-US" dirty="0"/>
          </a:p>
          <a:p>
            <a:r>
              <a:rPr lang="en-US" dirty="0"/>
              <a:t>Development of alternative high-density brines</a:t>
            </a:r>
          </a:p>
        </p:txBody>
      </p:sp>
      <p:sp>
        <p:nvSpPr>
          <p:cNvPr id="5" name="Slide Number Placeholder 4">
            <a:extLst>
              <a:ext uri="{FF2B5EF4-FFF2-40B4-BE49-F238E27FC236}">
                <a16:creationId xmlns:a16="http://schemas.microsoft.com/office/drawing/2014/main" id="{70652673-1D15-A508-4784-80A992100EA6}"/>
              </a:ext>
            </a:extLst>
          </p:cNvPr>
          <p:cNvSpPr>
            <a:spLocks noGrp="1"/>
          </p:cNvSpPr>
          <p:nvPr>
            <p:ph type="sldNum" sz="quarter" idx="4"/>
          </p:nvPr>
        </p:nvSpPr>
        <p:spPr/>
        <p:txBody>
          <a:bodyPr/>
          <a:lstStyle/>
          <a:p>
            <a:fld id="{00E6A5BD-C011-4A45-AA3A-201790FB7F2B}" type="slidenum">
              <a:rPr lang="en-CA" smtClean="0"/>
              <a:pPr/>
              <a:t>2</a:t>
            </a:fld>
            <a:endParaRPr lang="en-CA"/>
          </a:p>
        </p:txBody>
      </p:sp>
      <p:pic>
        <p:nvPicPr>
          <p:cNvPr id="1026" name="Picture 2">
            <a:extLst>
              <a:ext uri="{FF2B5EF4-FFF2-40B4-BE49-F238E27FC236}">
                <a16:creationId xmlns:a16="http://schemas.microsoft.com/office/drawing/2014/main" id="{6AA4E070-83D7-F988-11C6-A61D49B4A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710000"/>
            <a:ext cx="56673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4E430252-F618-F482-5306-0C2D527D0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667" y="1217333"/>
            <a:ext cx="4534039" cy="43190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2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martArt Placeholder 7"/>
          <p:cNvGraphicFramePr>
            <a:graphicFrameLocks noGrp="1"/>
          </p:cNvGraphicFramePr>
          <p:nvPr>
            <p:ph type="dgm" idx="1"/>
            <p:extLst>
              <p:ext uri="{D42A27DB-BD31-4B8C-83A1-F6EECF244321}">
                <p14:modId xmlns:p14="http://schemas.microsoft.com/office/powerpoint/2010/main" val="1417038309"/>
              </p:ext>
            </p:extLst>
          </p:nvPr>
        </p:nvGraphicFramePr>
        <p:xfrm>
          <a:off x="-292100" y="541763"/>
          <a:ext cx="11607800" cy="592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11235" y="541763"/>
            <a:ext cx="10969943" cy="391389"/>
          </a:xfrm>
        </p:spPr>
        <p:txBody>
          <a:bodyPr/>
          <a:lstStyle/>
          <a:p>
            <a:r>
              <a:rPr lang="en-US"/>
              <a:t>Completion Brine Selection – Technical Criteria</a:t>
            </a:r>
          </a:p>
        </p:txBody>
      </p:sp>
      <p:cxnSp>
        <p:nvCxnSpPr>
          <p:cNvPr id="30" name="Elbow Connector 29"/>
          <p:cNvCxnSpPr>
            <a:cxnSpLocks/>
          </p:cNvCxnSpPr>
          <p:nvPr/>
        </p:nvCxnSpPr>
        <p:spPr>
          <a:xfrm flipV="1">
            <a:off x="7360467" y="4905809"/>
            <a:ext cx="728235" cy="177301"/>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8078805" y="4852539"/>
            <a:ext cx="0" cy="52937"/>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Elbow Connector 73"/>
          <p:cNvCxnSpPr>
            <a:cxnSpLocks/>
          </p:cNvCxnSpPr>
          <p:nvPr/>
        </p:nvCxnSpPr>
        <p:spPr>
          <a:xfrm flipV="1">
            <a:off x="8088702" y="4834378"/>
            <a:ext cx="1036601" cy="248732"/>
          </a:xfrm>
          <a:prstGeom prst="bentConnector3">
            <a:avLst>
              <a:gd name="adj1" fmla="val 99247"/>
            </a:avLst>
          </a:prstGeom>
        </p:spPr>
        <p:style>
          <a:lnRef idx="2">
            <a:schemeClr val="accent1"/>
          </a:lnRef>
          <a:fillRef idx="0">
            <a:schemeClr val="accent1"/>
          </a:fillRef>
          <a:effectRef idx="1">
            <a:schemeClr val="accent1"/>
          </a:effectRef>
          <a:fontRef idx="minor">
            <a:schemeClr val="tx1"/>
          </a:fontRef>
        </p:style>
      </p:cxnSp>
      <p:cxnSp>
        <p:nvCxnSpPr>
          <p:cNvPr id="81" name="Elbow Connector 80"/>
          <p:cNvCxnSpPr/>
          <p:nvPr/>
        </p:nvCxnSpPr>
        <p:spPr>
          <a:xfrm>
            <a:off x="5216265" y="4848752"/>
            <a:ext cx="586597" cy="234358"/>
          </a:xfrm>
          <a:prstGeom prst="bentConnector3">
            <a:avLst>
              <a:gd name="adj1" fmla="val 2183"/>
            </a:avLst>
          </a:prstGeom>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8D29CB34-B605-657F-19C1-3B9697CF0CE4}"/>
              </a:ext>
            </a:extLst>
          </p:cNvPr>
          <p:cNvSpPr txBox="1">
            <a:spLocks/>
          </p:cNvSpPr>
          <p:nvPr/>
        </p:nvSpPr>
        <p:spPr>
          <a:xfrm>
            <a:off x="810000" y="6375343"/>
            <a:ext cx="8409600" cy="923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solidFill>
                  <a:schemeClr val="accent5"/>
                </a:solidFill>
              </a:rPr>
              <a:t>Copyright 2023 Baker Hughes Company. All rights reserved.</a:t>
            </a:r>
          </a:p>
        </p:txBody>
      </p:sp>
      <p:sp>
        <p:nvSpPr>
          <p:cNvPr id="6" name="Slide Number Placeholder 4">
            <a:extLst>
              <a:ext uri="{FF2B5EF4-FFF2-40B4-BE49-F238E27FC236}">
                <a16:creationId xmlns:a16="http://schemas.microsoft.com/office/drawing/2014/main" id="{70AF5176-E49F-3A67-FB9E-79E61172169E}"/>
              </a:ext>
            </a:extLst>
          </p:cNvPr>
          <p:cNvSpPr txBox="1">
            <a:spLocks/>
          </p:cNvSpPr>
          <p:nvPr/>
        </p:nvSpPr>
        <p:spPr>
          <a:xfrm>
            <a:off x="539752" y="6375343"/>
            <a:ext cx="180000" cy="92333"/>
          </a:xfrm>
          <a:prstGeom prst="rect">
            <a:avLst/>
          </a:prstGeom>
        </p:spPr>
        <p:txBody>
          <a:bodyPr vert="horz" wrap="square" lIns="0" tIns="0" rIns="0" bIns="0" rtlCol="0" anchor="t" anchorCtr="0">
            <a:spAutoFit/>
          </a:bodyPr>
          <a:lstStyle>
            <a:defPPr>
              <a:defRPr lang="en-US"/>
            </a:defPPr>
            <a:lvl1pPr>
              <a:defRPr sz="600" b="0" spc="-13" baseline="0">
                <a:solidFill>
                  <a:schemeClr val="accent4"/>
                </a:solidFill>
                <a:latin typeface="+mj-lt"/>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E6A5BD-C011-4A45-AA3A-201790FB7F2B}" type="slidenum">
              <a:rPr lang="en-CA" smtClean="0"/>
              <a:pPr/>
              <a:t>3</a:t>
            </a:fld>
            <a:endParaRPr lang="en-CA"/>
          </a:p>
        </p:txBody>
      </p:sp>
    </p:spTree>
    <p:extLst>
      <p:ext uri="{BB962C8B-B14F-4D97-AF65-F5344CB8AC3E}">
        <p14:creationId xmlns:p14="http://schemas.microsoft.com/office/powerpoint/2010/main" val="22104857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BE9A-7058-BBD9-BC9A-37DA1BA6C14D}"/>
              </a:ext>
            </a:extLst>
          </p:cNvPr>
          <p:cNvSpPr>
            <a:spLocks noGrp="1"/>
          </p:cNvSpPr>
          <p:nvPr>
            <p:ph type="title"/>
          </p:nvPr>
        </p:nvSpPr>
        <p:spPr/>
        <p:txBody>
          <a:bodyPr/>
          <a:lstStyle/>
          <a:p>
            <a:r>
              <a:rPr lang="en-US"/>
              <a:t>Typical Brine Selection Workflow</a:t>
            </a:r>
          </a:p>
        </p:txBody>
      </p:sp>
      <p:sp>
        <p:nvSpPr>
          <p:cNvPr id="3" name="Footer Placeholder 2">
            <a:extLst>
              <a:ext uri="{FF2B5EF4-FFF2-40B4-BE49-F238E27FC236}">
                <a16:creationId xmlns:a16="http://schemas.microsoft.com/office/drawing/2014/main" id="{60832E8B-A53B-012A-7CB9-53AA2047868B}"/>
              </a:ext>
            </a:extLst>
          </p:cNvPr>
          <p:cNvSpPr>
            <a:spLocks noGrp="1"/>
          </p:cNvSpPr>
          <p:nvPr>
            <p:ph type="ftr" sz="quarter" idx="11"/>
          </p:nvPr>
        </p:nvSpPr>
        <p:spPr/>
        <p:txBody>
          <a:bodyPr/>
          <a:lstStyle/>
          <a:p>
            <a:r>
              <a:rPr lang="en-US"/>
              <a:t>Copyright 2023 Baker Hughes Company. All rights reserved.</a:t>
            </a:r>
          </a:p>
        </p:txBody>
      </p:sp>
      <p:sp>
        <p:nvSpPr>
          <p:cNvPr id="5" name="Slide Number Placeholder 4">
            <a:extLst>
              <a:ext uri="{FF2B5EF4-FFF2-40B4-BE49-F238E27FC236}">
                <a16:creationId xmlns:a16="http://schemas.microsoft.com/office/drawing/2014/main" id="{70652673-1D15-A508-4784-80A992100EA6}"/>
              </a:ext>
            </a:extLst>
          </p:cNvPr>
          <p:cNvSpPr>
            <a:spLocks noGrp="1"/>
          </p:cNvSpPr>
          <p:nvPr>
            <p:ph type="sldNum" sz="quarter" idx="4"/>
          </p:nvPr>
        </p:nvSpPr>
        <p:spPr/>
        <p:txBody>
          <a:bodyPr/>
          <a:lstStyle/>
          <a:p>
            <a:fld id="{00E6A5BD-C011-4A45-AA3A-201790FB7F2B}" type="slidenum">
              <a:rPr lang="en-CA" smtClean="0"/>
              <a:pPr/>
              <a:t>4</a:t>
            </a:fld>
            <a:endParaRPr lang="en-CA"/>
          </a:p>
        </p:txBody>
      </p:sp>
      <p:graphicFrame>
        <p:nvGraphicFramePr>
          <p:cNvPr id="8" name="Diagram 7">
            <a:extLst>
              <a:ext uri="{FF2B5EF4-FFF2-40B4-BE49-F238E27FC236}">
                <a16:creationId xmlns:a16="http://schemas.microsoft.com/office/drawing/2014/main" id="{96AE87A9-4945-A3D1-ACE1-E99F4941AB27}"/>
              </a:ext>
            </a:extLst>
          </p:cNvPr>
          <p:cNvGraphicFramePr/>
          <p:nvPr>
            <p:extLst>
              <p:ext uri="{D42A27DB-BD31-4B8C-83A1-F6EECF244321}">
                <p14:modId xmlns:p14="http://schemas.microsoft.com/office/powerpoint/2010/main" val="3163840626"/>
              </p:ext>
            </p:extLst>
          </p:nvPr>
        </p:nvGraphicFramePr>
        <p:xfrm>
          <a:off x="942184" y="1001665"/>
          <a:ext cx="10439816" cy="5316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8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CEB67B4D-356A-48CF-8AA6-7AEC6D564F7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5CD17861-1248-4A57-8866-4B79A1DB46C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3C43C1D3-1D4B-460A-BCEC-1C2390D0A75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0CDD670A-45E3-49CD-9751-6C1560A4138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BE476570-3BB7-4A3A-B527-9E2352C832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8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ker Hughes Template 2023">
  <a:themeElements>
    <a:clrScheme name="Custom 5">
      <a:dk1>
        <a:srgbClr val="000000"/>
      </a:dk1>
      <a:lt1>
        <a:srgbClr val="FFFFFF"/>
      </a:lt1>
      <a:dk2>
        <a:srgbClr val="05322B"/>
      </a:dk2>
      <a:lt2>
        <a:srgbClr val="D0D0D0"/>
      </a:lt2>
      <a:accent1>
        <a:srgbClr val="05322B"/>
      </a:accent1>
      <a:accent2>
        <a:srgbClr val="018374"/>
      </a:accent2>
      <a:accent3>
        <a:srgbClr val="02BC94"/>
      </a:accent3>
      <a:accent4>
        <a:srgbClr val="939393"/>
      </a:accent4>
      <a:accent5>
        <a:srgbClr val="D0D0D0"/>
      </a:accent5>
      <a:accent6>
        <a:srgbClr val="05322B"/>
      </a:accent6>
      <a:hlink>
        <a:srgbClr val="018374"/>
      </a:hlink>
      <a:folHlink>
        <a:srgbClr val="02BC94"/>
      </a:folHlink>
    </a:clrScheme>
    <a:fontScheme name="Poppins">
      <a:majorFont>
        <a:latin typeface="Poppins SemiBold"/>
        <a:ea typeface=""/>
        <a:cs typeface=""/>
      </a:majorFont>
      <a:minorFont>
        <a:latin typeface="Poppins"/>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solidFill>
              <a:schemeClr val="accent2"/>
            </a:solidFill>
          </a:defRPr>
        </a:defPPr>
      </a:lstStyle>
    </a:txDef>
  </a:objectDefaults>
  <a:extraClrSchemeLst/>
  <a:extLst>
    <a:ext uri="{05A4C25C-085E-4340-85A3-A5531E510DB2}">
      <thm15:themeFamily xmlns:thm15="http://schemas.microsoft.com/office/thememl/2012/main" name="Presentation1" id="{A6A5E7A1-7DC3-4262-8485-2B36081E0BBC}" vid="{29B93154-2012-464C-8421-8C3CAFC3EF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584E3131750644A52670C43FC72646" ma:contentTypeVersion="12" ma:contentTypeDescription="Create a new document." ma:contentTypeScope="" ma:versionID="aa680239e48e57dd063d504d00561408">
  <xsd:schema xmlns:xsd="http://www.w3.org/2001/XMLSchema" xmlns:xs="http://www.w3.org/2001/XMLSchema" xmlns:p="http://schemas.microsoft.com/office/2006/metadata/properties" xmlns:ns2="9ae66873-eda6-4864-a1e2-d7655663f160" xmlns:ns3="8dddea18-a255-47a7-8cad-d5ad93c823c1" targetNamespace="http://schemas.microsoft.com/office/2006/metadata/properties" ma:root="true" ma:fieldsID="eef7a69d9a7a493bf6d20a9e8dc26307" ns2:_="" ns3:_="">
    <xsd:import namespace="9ae66873-eda6-4864-a1e2-d7655663f160"/>
    <xsd:import namespace="8dddea18-a255-47a7-8cad-d5ad93c823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e66873-eda6-4864-a1e2-d7655663f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ddea18-a255-47a7-8cad-d5ad93c823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DE8C7B-2EBE-49B2-8EC9-B537120F55D0}">
  <ds:schemaRefs>
    <ds:schemaRef ds:uri="8dddea18-a255-47a7-8cad-d5ad93c823c1"/>
    <ds:schemaRef ds:uri="9ae66873-eda6-4864-a1e2-d7655663f1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D5C058-C0A7-402A-A2CC-F43C6ED69335}">
  <ds:schemaRefs>
    <ds:schemaRef ds:uri="http://schemas.microsoft.com/sharepoint/v3/contenttype/forms"/>
  </ds:schemaRefs>
</ds:datastoreItem>
</file>

<file path=customXml/itemProps3.xml><?xml version="1.0" encoding="utf-8"?>
<ds:datastoreItem xmlns:ds="http://schemas.openxmlformats.org/officeDocument/2006/customXml" ds:itemID="{1789A666-BBE7-405F-BF2B-5A9577FE4A62}">
  <ds:schemaRefs>
    <ds:schemaRef ds:uri="http://purl.org/dc/elements/1.1/"/>
    <ds:schemaRef ds:uri="http://schemas.microsoft.com/office/2006/metadata/properties"/>
    <ds:schemaRef ds:uri="8dddea18-a255-47a7-8cad-d5ad93c823c1"/>
    <ds:schemaRef ds:uri="http://purl.org/dc/terms/"/>
    <ds:schemaRef ds:uri="9ae66873-eda6-4864-a1e2-d7655663f16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TotalTime>
  <Words>587</Words>
  <Application>Microsoft Office PowerPoint</Application>
  <PresentationFormat>Widescreen</PresentationFormat>
  <Paragraphs>82</Paragraphs>
  <Slides>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Cambria</vt:lpstr>
      <vt:lpstr>Cambria Math</vt:lpstr>
      <vt:lpstr>Poppins</vt:lpstr>
      <vt:lpstr>Poppins Light</vt:lpstr>
      <vt:lpstr>Poppins SemiBold</vt:lpstr>
      <vt:lpstr>Baker Hughes Template 2023</vt:lpstr>
      <vt:lpstr>Completion Fluids Design &amp; Selection</vt:lpstr>
      <vt:lpstr>Deepwater Challenges</vt:lpstr>
      <vt:lpstr>Completion Brine Selection – Technical Criteria</vt:lpstr>
      <vt:lpstr>Typical Brine Selection Workflow</vt:lpstr>
      <vt:lpstr>PowerPoint Presentation</vt:lpstr>
    </vt:vector>
  </TitlesOfParts>
  <Company>Baker Hughes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net zero</dc:title>
  <dc:creator>Richardson, James</dc:creator>
  <cp:lastModifiedBy>Ramirez, Jessica</cp:lastModifiedBy>
  <cp:revision>6</cp:revision>
  <cp:lastPrinted>2021-06-30T17:27:19Z</cp:lastPrinted>
  <dcterms:created xsi:type="dcterms:W3CDTF">2021-04-27T09:41:27Z</dcterms:created>
  <dcterms:modified xsi:type="dcterms:W3CDTF">2023-05-15T21:37:46Z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0x01010041584E3131750644A52670C43FC72646</vt:lpwstr>
  </property>
</Properties>
</file>