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22"/>
  </p:notesMasterIdLst>
  <p:sldIdLst>
    <p:sldId id="2992" r:id="rId5"/>
    <p:sldId id="3002" r:id="rId6"/>
    <p:sldId id="3015" r:id="rId7"/>
    <p:sldId id="3017" r:id="rId8"/>
    <p:sldId id="3018" r:id="rId9"/>
    <p:sldId id="3005" r:id="rId10"/>
    <p:sldId id="3021" r:id="rId11"/>
    <p:sldId id="3023" r:id="rId12"/>
    <p:sldId id="3024" r:id="rId13"/>
    <p:sldId id="2999" r:id="rId14"/>
    <p:sldId id="3007" r:id="rId15"/>
    <p:sldId id="3029" r:id="rId16"/>
    <p:sldId id="3027" r:id="rId17"/>
    <p:sldId id="3030" r:id="rId18"/>
    <p:sldId id="3000" r:id="rId19"/>
    <p:sldId id="3012" r:id="rId20"/>
    <p:sldId id="300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466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72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ase.holderman\AppData\Local\Microsoft\Windows\INetCache\Content.Outlook\1O3FH02V\Plan%20vs%20Actual%20PU-SO%20Mode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ase.holderman\AppData\Local\Microsoft\Windows\INetCache\Content.Outlook\1O3FH02V\Plan%20vs%20Actual%20PU-SO%20Model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869250959014737E-2"/>
          <c:y val="0.12526709829951152"/>
          <c:w val="0.83456450635978197"/>
          <c:h val="0.86125572094687475"/>
        </c:manualLayout>
      </c:layout>
      <c:scatterChart>
        <c:scatterStyle val="lineMarker"/>
        <c:varyColors val="0"/>
        <c:ser>
          <c:idx val="1"/>
          <c:order val="0"/>
          <c:tx>
            <c:strRef>
              <c:f>'Matusek Pad'!$F$2</c:f>
              <c:strCache>
                <c:ptCount val="1"/>
                <c:pt idx="0">
                  <c:v>Matusek 2H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'Matusek Pad'!$F$3:$F$1210</c:f>
              <c:numCache>
                <c:formatCode>General</c:formatCode>
                <c:ptCount val="1208"/>
                <c:pt idx="0">
                  <c:v>0</c:v>
                </c:pt>
                <c:pt idx="1">
                  <c:v>0</c:v>
                </c:pt>
                <c:pt idx="2">
                  <c:v>0.13</c:v>
                </c:pt>
                <c:pt idx="3">
                  <c:v>0.45</c:v>
                </c:pt>
                <c:pt idx="4">
                  <c:v>0.56000000000000005</c:v>
                </c:pt>
                <c:pt idx="5">
                  <c:v>0.6</c:v>
                </c:pt>
                <c:pt idx="6">
                  <c:v>0.57999999999999996</c:v>
                </c:pt>
                <c:pt idx="7">
                  <c:v>0.55000000000000004</c:v>
                </c:pt>
                <c:pt idx="8">
                  <c:v>0.53</c:v>
                </c:pt>
                <c:pt idx="9">
                  <c:v>0.51</c:v>
                </c:pt>
                <c:pt idx="10">
                  <c:v>0.48</c:v>
                </c:pt>
                <c:pt idx="11">
                  <c:v>0.46</c:v>
                </c:pt>
                <c:pt idx="12">
                  <c:v>0.49</c:v>
                </c:pt>
                <c:pt idx="13">
                  <c:v>0.5</c:v>
                </c:pt>
                <c:pt idx="14">
                  <c:v>0.52</c:v>
                </c:pt>
                <c:pt idx="15">
                  <c:v>0.53</c:v>
                </c:pt>
                <c:pt idx="16">
                  <c:v>0.61</c:v>
                </c:pt>
                <c:pt idx="17">
                  <c:v>0.62</c:v>
                </c:pt>
                <c:pt idx="18">
                  <c:v>0.62</c:v>
                </c:pt>
                <c:pt idx="19">
                  <c:v>0.61</c:v>
                </c:pt>
                <c:pt idx="20">
                  <c:v>0.61</c:v>
                </c:pt>
                <c:pt idx="21">
                  <c:v>0.61</c:v>
                </c:pt>
                <c:pt idx="22">
                  <c:v>0.63</c:v>
                </c:pt>
                <c:pt idx="23">
                  <c:v>0.75</c:v>
                </c:pt>
                <c:pt idx="24">
                  <c:v>0.83</c:v>
                </c:pt>
                <c:pt idx="25">
                  <c:v>0.86</c:v>
                </c:pt>
                <c:pt idx="26">
                  <c:v>0.97</c:v>
                </c:pt>
                <c:pt idx="27">
                  <c:v>1.05</c:v>
                </c:pt>
                <c:pt idx="28">
                  <c:v>1.05</c:v>
                </c:pt>
                <c:pt idx="29">
                  <c:v>1.08</c:v>
                </c:pt>
                <c:pt idx="30">
                  <c:v>1.1100000000000001</c:v>
                </c:pt>
                <c:pt idx="31">
                  <c:v>1.1100000000000001</c:v>
                </c:pt>
                <c:pt idx="32">
                  <c:v>1.06</c:v>
                </c:pt>
                <c:pt idx="33">
                  <c:v>1.02</c:v>
                </c:pt>
                <c:pt idx="34">
                  <c:v>1.01</c:v>
                </c:pt>
                <c:pt idx="35">
                  <c:v>1.06</c:v>
                </c:pt>
                <c:pt idx="36">
                  <c:v>1.1100000000000001</c:v>
                </c:pt>
                <c:pt idx="37">
                  <c:v>1.1100000000000001</c:v>
                </c:pt>
                <c:pt idx="38">
                  <c:v>1.1100000000000001</c:v>
                </c:pt>
                <c:pt idx="39">
                  <c:v>1.1100000000000001</c:v>
                </c:pt>
                <c:pt idx="40">
                  <c:v>1.1100000000000001</c:v>
                </c:pt>
                <c:pt idx="41">
                  <c:v>1.1000000000000001</c:v>
                </c:pt>
                <c:pt idx="42">
                  <c:v>1.0900000000000001</c:v>
                </c:pt>
                <c:pt idx="43">
                  <c:v>1.0900000000000001</c:v>
                </c:pt>
                <c:pt idx="44">
                  <c:v>1.08</c:v>
                </c:pt>
                <c:pt idx="45">
                  <c:v>1.06</c:v>
                </c:pt>
                <c:pt idx="46">
                  <c:v>1.06</c:v>
                </c:pt>
                <c:pt idx="47">
                  <c:v>1.06</c:v>
                </c:pt>
                <c:pt idx="48">
                  <c:v>1.07</c:v>
                </c:pt>
                <c:pt idx="49">
                  <c:v>1.08</c:v>
                </c:pt>
                <c:pt idx="50">
                  <c:v>1.1000000000000001</c:v>
                </c:pt>
                <c:pt idx="51">
                  <c:v>1.1499999999999999</c:v>
                </c:pt>
                <c:pt idx="52">
                  <c:v>1.18</c:v>
                </c:pt>
                <c:pt idx="53">
                  <c:v>1.19</c:v>
                </c:pt>
                <c:pt idx="54">
                  <c:v>1.21</c:v>
                </c:pt>
                <c:pt idx="55">
                  <c:v>1.22</c:v>
                </c:pt>
                <c:pt idx="56">
                  <c:v>1.22</c:v>
                </c:pt>
                <c:pt idx="57">
                  <c:v>1.23</c:v>
                </c:pt>
                <c:pt idx="58">
                  <c:v>1.23</c:v>
                </c:pt>
                <c:pt idx="59">
                  <c:v>1.23</c:v>
                </c:pt>
                <c:pt idx="60">
                  <c:v>1.24</c:v>
                </c:pt>
                <c:pt idx="61">
                  <c:v>1.25</c:v>
                </c:pt>
                <c:pt idx="62">
                  <c:v>1.25</c:v>
                </c:pt>
                <c:pt idx="63">
                  <c:v>1.24</c:v>
                </c:pt>
                <c:pt idx="64">
                  <c:v>1.23</c:v>
                </c:pt>
                <c:pt idx="65">
                  <c:v>1.23</c:v>
                </c:pt>
                <c:pt idx="66">
                  <c:v>1.22</c:v>
                </c:pt>
                <c:pt idx="67">
                  <c:v>1.21</c:v>
                </c:pt>
                <c:pt idx="68">
                  <c:v>1.2</c:v>
                </c:pt>
                <c:pt idx="69">
                  <c:v>1.19</c:v>
                </c:pt>
                <c:pt idx="70">
                  <c:v>1.18</c:v>
                </c:pt>
                <c:pt idx="71">
                  <c:v>1.18</c:v>
                </c:pt>
                <c:pt idx="72">
                  <c:v>1.1599999999999999</c:v>
                </c:pt>
                <c:pt idx="73">
                  <c:v>1.1399999999999999</c:v>
                </c:pt>
                <c:pt idx="74">
                  <c:v>1.1399999999999999</c:v>
                </c:pt>
                <c:pt idx="75">
                  <c:v>1.1299999999999999</c:v>
                </c:pt>
                <c:pt idx="76">
                  <c:v>1.1200000000000001</c:v>
                </c:pt>
                <c:pt idx="77">
                  <c:v>1.1200000000000001</c:v>
                </c:pt>
                <c:pt idx="78">
                  <c:v>1.1100000000000001</c:v>
                </c:pt>
                <c:pt idx="79">
                  <c:v>1.1100000000000001</c:v>
                </c:pt>
                <c:pt idx="80">
                  <c:v>1.1000000000000001</c:v>
                </c:pt>
                <c:pt idx="81">
                  <c:v>1.1000000000000001</c:v>
                </c:pt>
                <c:pt idx="82">
                  <c:v>1.0900000000000001</c:v>
                </c:pt>
                <c:pt idx="83">
                  <c:v>1.0900000000000001</c:v>
                </c:pt>
                <c:pt idx="84">
                  <c:v>1.08</c:v>
                </c:pt>
                <c:pt idx="85">
                  <c:v>1.08</c:v>
                </c:pt>
                <c:pt idx="86">
                  <c:v>1.08</c:v>
                </c:pt>
                <c:pt idx="87">
                  <c:v>1.07</c:v>
                </c:pt>
                <c:pt idx="88">
                  <c:v>1.06</c:v>
                </c:pt>
                <c:pt idx="89">
                  <c:v>1.06</c:v>
                </c:pt>
                <c:pt idx="90">
                  <c:v>1.05</c:v>
                </c:pt>
                <c:pt idx="91">
                  <c:v>1.04</c:v>
                </c:pt>
                <c:pt idx="92">
                  <c:v>1.04</c:v>
                </c:pt>
                <c:pt idx="93">
                  <c:v>1.02</c:v>
                </c:pt>
                <c:pt idx="94">
                  <c:v>1.01</c:v>
                </c:pt>
                <c:pt idx="95">
                  <c:v>1</c:v>
                </c:pt>
                <c:pt idx="96">
                  <c:v>1</c:v>
                </c:pt>
                <c:pt idx="97">
                  <c:v>0.99</c:v>
                </c:pt>
                <c:pt idx="98">
                  <c:v>0.99</c:v>
                </c:pt>
                <c:pt idx="99">
                  <c:v>1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1.05</c:v>
                </c:pt>
                <c:pt idx="105">
                  <c:v>1.05</c:v>
                </c:pt>
                <c:pt idx="106">
                  <c:v>1.07</c:v>
                </c:pt>
                <c:pt idx="107">
                  <c:v>1.07</c:v>
                </c:pt>
                <c:pt idx="108">
                  <c:v>1.1000000000000001</c:v>
                </c:pt>
                <c:pt idx="109">
                  <c:v>1.1299999999999999</c:v>
                </c:pt>
                <c:pt idx="110">
                  <c:v>1.1399999999999999</c:v>
                </c:pt>
                <c:pt idx="111">
                  <c:v>1.17</c:v>
                </c:pt>
                <c:pt idx="112">
                  <c:v>1.18</c:v>
                </c:pt>
                <c:pt idx="113">
                  <c:v>1.19</c:v>
                </c:pt>
                <c:pt idx="114">
                  <c:v>1.2</c:v>
                </c:pt>
                <c:pt idx="115">
                  <c:v>1.2</c:v>
                </c:pt>
                <c:pt idx="116">
                  <c:v>1.21</c:v>
                </c:pt>
                <c:pt idx="117">
                  <c:v>1.21</c:v>
                </c:pt>
                <c:pt idx="118">
                  <c:v>1.22</c:v>
                </c:pt>
                <c:pt idx="119">
                  <c:v>1.23</c:v>
                </c:pt>
                <c:pt idx="120">
                  <c:v>1.25</c:v>
                </c:pt>
                <c:pt idx="121">
                  <c:v>1.27</c:v>
                </c:pt>
                <c:pt idx="122">
                  <c:v>1.27</c:v>
                </c:pt>
                <c:pt idx="123">
                  <c:v>1.27</c:v>
                </c:pt>
                <c:pt idx="124">
                  <c:v>1.27</c:v>
                </c:pt>
                <c:pt idx="125">
                  <c:v>1.27</c:v>
                </c:pt>
                <c:pt idx="126">
                  <c:v>1.26</c:v>
                </c:pt>
                <c:pt idx="127">
                  <c:v>1.26</c:v>
                </c:pt>
                <c:pt idx="128">
                  <c:v>1.26</c:v>
                </c:pt>
                <c:pt idx="129">
                  <c:v>1.26</c:v>
                </c:pt>
                <c:pt idx="130">
                  <c:v>1.26</c:v>
                </c:pt>
                <c:pt idx="131">
                  <c:v>1.26</c:v>
                </c:pt>
                <c:pt idx="132">
                  <c:v>1.26</c:v>
                </c:pt>
                <c:pt idx="133">
                  <c:v>1.26</c:v>
                </c:pt>
                <c:pt idx="134">
                  <c:v>1.26</c:v>
                </c:pt>
                <c:pt idx="135">
                  <c:v>1.25</c:v>
                </c:pt>
                <c:pt idx="136">
                  <c:v>1.24</c:v>
                </c:pt>
                <c:pt idx="137">
                  <c:v>1.24</c:v>
                </c:pt>
                <c:pt idx="138">
                  <c:v>1.23</c:v>
                </c:pt>
                <c:pt idx="139">
                  <c:v>1.23</c:v>
                </c:pt>
                <c:pt idx="140">
                  <c:v>1.24</c:v>
                </c:pt>
                <c:pt idx="141">
                  <c:v>1.24</c:v>
                </c:pt>
                <c:pt idx="142">
                  <c:v>1.26</c:v>
                </c:pt>
                <c:pt idx="143">
                  <c:v>1.27</c:v>
                </c:pt>
                <c:pt idx="144">
                  <c:v>1.27</c:v>
                </c:pt>
                <c:pt idx="145">
                  <c:v>1.27</c:v>
                </c:pt>
                <c:pt idx="146">
                  <c:v>1.27</c:v>
                </c:pt>
                <c:pt idx="147">
                  <c:v>1.25</c:v>
                </c:pt>
                <c:pt idx="148">
                  <c:v>1.25</c:v>
                </c:pt>
                <c:pt idx="149">
                  <c:v>1.24</c:v>
                </c:pt>
                <c:pt idx="150">
                  <c:v>1.24</c:v>
                </c:pt>
                <c:pt idx="151">
                  <c:v>1.24</c:v>
                </c:pt>
                <c:pt idx="152">
                  <c:v>1.23</c:v>
                </c:pt>
                <c:pt idx="153">
                  <c:v>1.23</c:v>
                </c:pt>
                <c:pt idx="154">
                  <c:v>1.23</c:v>
                </c:pt>
                <c:pt idx="155">
                  <c:v>1.23</c:v>
                </c:pt>
                <c:pt idx="156">
                  <c:v>1.22</c:v>
                </c:pt>
                <c:pt idx="157">
                  <c:v>1.22</c:v>
                </c:pt>
                <c:pt idx="158">
                  <c:v>1.22</c:v>
                </c:pt>
                <c:pt idx="159">
                  <c:v>1.21</c:v>
                </c:pt>
                <c:pt idx="160">
                  <c:v>1.21</c:v>
                </c:pt>
                <c:pt idx="161">
                  <c:v>1.2</c:v>
                </c:pt>
                <c:pt idx="162">
                  <c:v>1.2</c:v>
                </c:pt>
                <c:pt idx="163">
                  <c:v>1.19</c:v>
                </c:pt>
                <c:pt idx="164">
                  <c:v>1.18</c:v>
                </c:pt>
                <c:pt idx="165">
                  <c:v>1.18</c:v>
                </c:pt>
                <c:pt idx="166">
                  <c:v>1.17</c:v>
                </c:pt>
                <c:pt idx="167">
                  <c:v>1.17</c:v>
                </c:pt>
                <c:pt idx="168">
                  <c:v>1.17</c:v>
                </c:pt>
                <c:pt idx="169">
                  <c:v>1.1599999999999999</c:v>
                </c:pt>
                <c:pt idx="170">
                  <c:v>1.1599999999999999</c:v>
                </c:pt>
                <c:pt idx="171">
                  <c:v>1.1599999999999999</c:v>
                </c:pt>
                <c:pt idx="172">
                  <c:v>1.1599999999999999</c:v>
                </c:pt>
                <c:pt idx="173">
                  <c:v>1.1499999999999999</c:v>
                </c:pt>
                <c:pt idx="174">
                  <c:v>1.1399999999999999</c:v>
                </c:pt>
                <c:pt idx="175">
                  <c:v>1.1399999999999999</c:v>
                </c:pt>
                <c:pt idx="176">
                  <c:v>1.1399999999999999</c:v>
                </c:pt>
                <c:pt idx="177">
                  <c:v>1.1399999999999999</c:v>
                </c:pt>
                <c:pt idx="178">
                  <c:v>1.1299999999999999</c:v>
                </c:pt>
                <c:pt idx="179">
                  <c:v>1.1299999999999999</c:v>
                </c:pt>
                <c:pt idx="180">
                  <c:v>1.1299999999999999</c:v>
                </c:pt>
                <c:pt idx="181">
                  <c:v>1.1200000000000001</c:v>
                </c:pt>
                <c:pt idx="182">
                  <c:v>1.1200000000000001</c:v>
                </c:pt>
                <c:pt idx="183">
                  <c:v>1.1399999999999999</c:v>
                </c:pt>
                <c:pt idx="184">
                  <c:v>1.1499999999999999</c:v>
                </c:pt>
                <c:pt idx="185">
                  <c:v>1.1399999999999999</c:v>
                </c:pt>
                <c:pt idx="186">
                  <c:v>1.1399999999999999</c:v>
                </c:pt>
                <c:pt idx="187">
                  <c:v>1.1399999999999999</c:v>
                </c:pt>
                <c:pt idx="188">
                  <c:v>1.1299999999999999</c:v>
                </c:pt>
                <c:pt idx="189">
                  <c:v>1.1200000000000001</c:v>
                </c:pt>
                <c:pt idx="190">
                  <c:v>1.1200000000000001</c:v>
                </c:pt>
                <c:pt idx="191">
                  <c:v>1.1200000000000001</c:v>
                </c:pt>
                <c:pt idx="192">
                  <c:v>1.1200000000000001</c:v>
                </c:pt>
                <c:pt idx="193">
                  <c:v>1.1299999999999999</c:v>
                </c:pt>
                <c:pt idx="194">
                  <c:v>1.1299999999999999</c:v>
                </c:pt>
                <c:pt idx="195">
                  <c:v>1.1299999999999999</c:v>
                </c:pt>
                <c:pt idx="196">
                  <c:v>1.1200000000000001</c:v>
                </c:pt>
                <c:pt idx="197">
                  <c:v>1.1200000000000001</c:v>
                </c:pt>
                <c:pt idx="198">
                  <c:v>1.1200000000000001</c:v>
                </c:pt>
                <c:pt idx="199">
                  <c:v>1.1100000000000001</c:v>
                </c:pt>
                <c:pt idx="200">
                  <c:v>1.1100000000000001</c:v>
                </c:pt>
                <c:pt idx="201">
                  <c:v>1.1100000000000001</c:v>
                </c:pt>
                <c:pt idx="202">
                  <c:v>1.1000000000000001</c:v>
                </c:pt>
                <c:pt idx="203">
                  <c:v>1.1000000000000001</c:v>
                </c:pt>
                <c:pt idx="204">
                  <c:v>1.1000000000000001</c:v>
                </c:pt>
                <c:pt idx="205">
                  <c:v>1.1000000000000001</c:v>
                </c:pt>
                <c:pt idx="206">
                  <c:v>1.1000000000000001</c:v>
                </c:pt>
                <c:pt idx="207">
                  <c:v>1.1000000000000001</c:v>
                </c:pt>
                <c:pt idx="208">
                  <c:v>1.0900000000000001</c:v>
                </c:pt>
                <c:pt idx="209">
                  <c:v>1.0900000000000001</c:v>
                </c:pt>
                <c:pt idx="210">
                  <c:v>1.0900000000000001</c:v>
                </c:pt>
                <c:pt idx="211">
                  <c:v>1.0900000000000001</c:v>
                </c:pt>
                <c:pt idx="212">
                  <c:v>1.0900000000000001</c:v>
                </c:pt>
                <c:pt idx="213">
                  <c:v>1.08</c:v>
                </c:pt>
                <c:pt idx="214">
                  <c:v>1.08</c:v>
                </c:pt>
                <c:pt idx="215">
                  <c:v>1.07</c:v>
                </c:pt>
                <c:pt idx="216">
                  <c:v>1.07</c:v>
                </c:pt>
                <c:pt idx="217">
                  <c:v>1.07</c:v>
                </c:pt>
                <c:pt idx="218">
                  <c:v>1.07</c:v>
                </c:pt>
                <c:pt idx="219">
                  <c:v>1.07</c:v>
                </c:pt>
                <c:pt idx="220">
                  <c:v>1.06</c:v>
                </c:pt>
                <c:pt idx="221">
                  <c:v>1.06</c:v>
                </c:pt>
                <c:pt idx="222">
                  <c:v>1.05</c:v>
                </c:pt>
                <c:pt idx="223">
                  <c:v>1.05</c:v>
                </c:pt>
                <c:pt idx="224">
                  <c:v>1.05</c:v>
                </c:pt>
                <c:pt idx="225">
                  <c:v>1.05</c:v>
                </c:pt>
                <c:pt idx="226">
                  <c:v>1.05</c:v>
                </c:pt>
                <c:pt idx="227">
                  <c:v>1.04</c:v>
                </c:pt>
                <c:pt idx="228">
                  <c:v>1.04</c:v>
                </c:pt>
                <c:pt idx="229">
                  <c:v>1.04</c:v>
                </c:pt>
                <c:pt idx="230">
                  <c:v>1.03</c:v>
                </c:pt>
                <c:pt idx="231">
                  <c:v>1.03</c:v>
                </c:pt>
                <c:pt idx="232">
                  <c:v>1.03</c:v>
                </c:pt>
                <c:pt idx="233">
                  <c:v>1.03</c:v>
                </c:pt>
                <c:pt idx="234">
                  <c:v>1.02</c:v>
                </c:pt>
                <c:pt idx="235">
                  <c:v>1.02</c:v>
                </c:pt>
                <c:pt idx="236">
                  <c:v>1.02</c:v>
                </c:pt>
                <c:pt idx="237">
                  <c:v>1.03</c:v>
                </c:pt>
                <c:pt idx="238">
                  <c:v>1.03</c:v>
                </c:pt>
                <c:pt idx="239">
                  <c:v>1.02</c:v>
                </c:pt>
                <c:pt idx="240">
                  <c:v>1.02</c:v>
                </c:pt>
                <c:pt idx="241">
                  <c:v>1.02</c:v>
                </c:pt>
                <c:pt idx="242">
                  <c:v>1.01</c:v>
                </c:pt>
                <c:pt idx="243">
                  <c:v>1.01</c:v>
                </c:pt>
                <c:pt idx="244">
                  <c:v>1.01</c:v>
                </c:pt>
                <c:pt idx="245">
                  <c:v>1.01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0.99</c:v>
                </c:pt>
                <c:pt idx="254">
                  <c:v>0.99</c:v>
                </c:pt>
                <c:pt idx="255">
                  <c:v>0.99</c:v>
                </c:pt>
                <c:pt idx="256">
                  <c:v>0.99</c:v>
                </c:pt>
                <c:pt idx="257">
                  <c:v>0.99</c:v>
                </c:pt>
                <c:pt idx="258">
                  <c:v>0.99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1.01</c:v>
                </c:pt>
                <c:pt idx="274">
                  <c:v>1.01</c:v>
                </c:pt>
                <c:pt idx="275">
                  <c:v>1.01</c:v>
                </c:pt>
                <c:pt idx="276">
                  <c:v>1.01</c:v>
                </c:pt>
                <c:pt idx="277">
                  <c:v>1.01</c:v>
                </c:pt>
                <c:pt idx="278">
                  <c:v>1.01</c:v>
                </c:pt>
                <c:pt idx="279">
                  <c:v>1.01</c:v>
                </c:pt>
                <c:pt idx="280">
                  <c:v>1.01</c:v>
                </c:pt>
                <c:pt idx="281">
                  <c:v>1.01</c:v>
                </c:pt>
                <c:pt idx="282">
                  <c:v>1.01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0.99</c:v>
                </c:pt>
                <c:pt idx="293">
                  <c:v>0.99</c:v>
                </c:pt>
                <c:pt idx="294">
                  <c:v>0.99</c:v>
                </c:pt>
                <c:pt idx="295">
                  <c:v>0.99</c:v>
                </c:pt>
                <c:pt idx="296">
                  <c:v>0.99</c:v>
                </c:pt>
                <c:pt idx="297">
                  <c:v>0.99</c:v>
                </c:pt>
                <c:pt idx="298">
                  <c:v>0.99</c:v>
                </c:pt>
                <c:pt idx="299">
                  <c:v>0.99</c:v>
                </c:pt>
                <c:pt idx="300">
                  <c:v>0.98</c:v>
                </c:pt>
                <c:pt idx="301">
                  <c:v>0.98</c:v>
                </c:pt>
                <c:pt idx="302">
                  <c:v>0.99</c:v>
                </c:pt>
                <c:pt idx="303">
                  <c:v>0.99</c:v>
                </c:pt>
                <c:pt idx="304">
                  <c:v>0.99</c:v>
                </c:pt>
                <c:pt idx="305">
                  <c:v>0.99</c:v>
                </c:pt>
                <c:pt idx="306">
                  <c:v>0.99</c:v>
                </c:pt>
                <c:pt idx="307">
                  <c:v>0.99</c:v>
                </c:pt>
                <c:pt idx="308">
                  <c:v>0.99</c:v>
                </c:pt>
                <c:pt idx="309">
                  <c:v>0.99</c:v>
                </c:pt>
                <c:pt idx="310">
                  <c:v>0.99</c:v>
                </c:pt>
                <c:pt idx="311">
                  <c:v>0.99</c:v>
                </c:pt>
                <c:pt idx="312">
                  <c:v>0.99</c:v>
                </c:pt>
                <c:pt idx="313">
                  <c:v>0.99</c:v>
                </c:pt>
                <c:pt idx="314">
                  <c:v>0.99</c:v>
                </c:pt>
                <c:pt idx="315">
                  <c:v>0.99</c:v>
                </c:pt>
                <c:pt idx="316">
                  <c:v>0.99</c:v>
                </c:pt>
                <c:pt idx="317">
                  <c:v>0.98</c:v>
                </c:pt>
                <c:pt idx="318">
                  <c:v>0.98</c:v>
                </c:pt>
                <c:pt idx="319">
                  <c:v>0.98</c:v>
                </c:pt>
                <c:pt idx="320">
                  <c:v>0.98</c:v>
                </c:pt>
                <c:pt idx="321">
                  <c:v>0.98</c:v>
                </c:pt>
                <c:pt idx="322">
                  <c:v>0.98</c:v>
                </c:pt>
                <c:pt idx="323">
                  <c:v>0.98</c:v>
                </c:pt>
                <c:pt idx="324">
                  <c:v>0.97</c:v>
                </c:pt>
                <c:pt idx="325">
                  <c:v>0.98</c:v>
                </c:pt>
                <c:pt idx="326">
                  <c:v>0.98</c:v>
                </c:pt>
                <c:pt idx="327">
                  <c:v>0.98</c:v>
                </c:pt>
                <c:pt idx="328">
                  <c:v>0.98</c:v>
                </c:pt>
                <c:pt idx="329">
                  <c:v>0.98</c:v>
                </c:pt>
                <c:pt idx="330">
                  <c:v>0.98</c:v>
                </c:pt>
                <c:pt idx="331">
                  <c:v>0.98</c:v>
                </c:pt>
                <c:pt idx="332">
                  <c:v>0.98</c:v>
                </c:pt>
                <c:pt idx="333">
                  <c:v>0.99</c:v>
                </c:pt>
                <c:pt idx="334">
                  <c:v>0.99</c:v>
                </c:pt>
                <c:pt idx="335">
                  <c:v>0.99</c:v>
                </c:pt>
                <c:pt idx="336">
                  <c:v>0.99</c:v>
                </c:pt>
                <c:pt idx="337">
                  <c:v>0.99</c:v>
                </c:pt>
                <c:pt idx="338">
                  <c:v>0.99</c:v>
                </c:pt>
                <c:pt idx="339">
                  <c:v>0.99</c:v>
                </c:pt>
                <c:pt idx="340">
                  <c:v>0.99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0.99</c:v>
                </c:pt>
                <c:pt idx="346">
                  <c:v>0.99</c:v>
                </c:pt>
                <c:pt idx="347">
                  <c:v>0.99</c:v>
                </c:pt>
                <c:pt idx="348">
                  <c:v>0.99</c:v>
                </c:pt>
                <c:pt idx="349">
                  <c:v>0.99</c:v>
                </c:pt>
                <c:pt idx="350">
                  <c:v>0.99</c:v>
                </c:pt>
                <c:pt idx="351">
                  <c:v>0.99</c:v>
                </c:pt>
                <c:pt idx="352">
                  <c:v>0.99</c:v>
                </c:pt>
                <c:pt idx="353">
                  <c:v>0.99</c:v>
                </c:pt>
                <c:pt idx="354">
                  <c:v>0.99</c:v>
                </c:pt>
                <c:pt idx="355">
                  <c:v>0.99</c:v>
                </c:pt>
                <c:pt idx="356">
                  <c:v>0.99</c:v>
                </c:pt>
                <c:pt idx="357">
                  <c:v>0.98</c:v>
                </c:pt>
                <c:pt idx="358">
                  <c:v>0.98</c:v>
                </c:pt>
                <c:pt idx="359">
                  <c:v>0.98</c:v>
                </c:pt>
                <c:pt idx="360">
                  <c:v>0.98</c:v>
                </c:pt>
                <c:pt idx="361">
                  <c:v>0.98</c:v>
                </c:pt>
                <c:pt idx="362">
                  <c:v>0.98</c:v>
                </c:pt>
                <c:pt idx="363">
                  <c:v>0.98</c:v>
                </c:pt>
                <c:pt idx="364">
                  <c:v>0.97</c:v>
                </c:pt>
                <c:pt idx="365">
                  <c:v>0.97</c:v>
                </c:pt>
                <c:pt idx="366">
                  <c:v>0.97</c:v>
                </c:pt>
                <c:pt idx="367">
                  <c:v>0.97</c:v>
                </c:pt>
                <c:pt idx="368">
                  <c:v>0.97</c:v>
                </c:pt>
                <c:pt idx="369">
                  <c:v>0.97</c:v>
                </c:pt>
                <c:pt idx="370">
                  <c:v>0.98</c:v>
                </c:pt>
                <c:pt idx="371">
                  <c:v>0.98</c:v>
                </c:pt>
                <c:pt idx="372">
                  <c:v>0.98</c:v>
                </c:pt>
                <c:pt idx="373">
                  <c:v>0.98</c:v>
                </c:pt>
                <c:pt idx="374">
                  <c:v>0.98</c:v>
                </c:pt>
                <c:pt idx="375">
                  <c:v>0.98</c:v>
                </c:pt>
                <c:pt idx="376">
                  <c:v>0.98</c:v>
                </c:pt>
                <c:pt idx="377">
                  <c:v>0.98</c:v>
                </c:pt>
                <c:pt idx="378">
                  <c:v>0.98</c:v>
                </c:pt>
                <c:pt idx="379">
                  <c:v>0.98</c:v>
                </c:pt>
                <c:pt idx="380">
                  <c:v>0.98</c:v>
                </c:pt>
                <c:pt idx="381">
                  <c:v>0.98</c:v>
                </c:pt>
                <c:pt idx="382">
                  <c:v>0.97</c:v>
                </c:pt>
                <c:pt idx="383">
                  <c:v>0.97</c:v>
                </c:pt>
                <c:pt idx="384">
                  <c:v>0.97</c:v>
                </c:pt>
                <c:pt idx="385">
                  <c:v>0.97</c:v>
                </c:pt>
                <c:pt idx="386">
                  <c:v>0.97</c:v>
                </c:pt>
                <c:pt idx="387">
                  <c:v>0.97</c:v>
                </c:pt>
                <c:pt idx="388">
                  <c:v>0.97</c:v>
                </c:pt>
                <c:pt idx="389">
                  <c:v>0.97</c:v>
                </c:pt>
                <c:pt idx="390">
                  <c:v>0.97</c:v>
                </c:pt>
                <c:pt idx="391">
                  <c:v>0.97</c:v>
                </c:pt>
                <c:pt idx="392">
                  <c:v>0.97</c:v>
                </c:pt>
                <c:pt idx="393">
                  <c:v>0.96</c:v>
                </c:pt>
                <c:pt idx="394">
                  <c:v>0.96</c:v>
                </c:pt>
                <c:pt idx="395">
                  <c:v>0.96</c:v>
                </c:pt>
                <c:pt idx="396">
                  <c:v>0.96</c:v>
                </c:pt>
                <c:pt idx="397">
                  <c:v>0.96</c:v>
                </c:pt>
                <c:pt idx="398">
                  <c:v>0.96</c:v>
                </c:pt>
                <c:pt idx="399">
                  <c:v>0.96</c:v>
                </c:pt>
                <c:pt idx="400">
                  <c:v>0.96</c:v>
                </c:pt>
                <c:pt idx="401">
                  <c:v>0.96</c:v>
                </c:pt>
                <c:pt idx="402">
                  <c:v>0.96</c:v>
                </c:pt>
                <c:pt idx="403">
                  <c:v>0.95</c:v>
                </c:pt>
                <c:pt idx="404">
                  <c:v>0.95</c:v>
                </c:pt>
                <c:pt idx="405">
                  <c:v>0.95</c:v>
                </c:pt>
                <c:pt idx="406">
                  <c:v>0.95</c:v>
                </c:pt>
                <c:pt idx="407">
                  <c:v>0.95</c:v>
                </c:pt>
                <c:pt idx="408">
                  <c:v>0.95</c:v>
                </c:pt>
                <c:pt idx="409">
                  <c:v>0.95</c:v>
                </c:pt>
                <c:pt idx="410">
                  <c:v>0.95</c:v>
                </c:pt>
                <c:pt idx="411">
                  <c:v>0.95</c:v>
                </c:pt>
                <c:pt idx="412">
                  <c:v>0.94</c:v>
                </c:pt>
                <c:pt idx="413">
                  <c:v>0.94</c:v>
                </c:pt>
                <c:pt idx="414">
                  <c:v>0.94</c:v>
                </c:pt>
                <c:pt idx="415">
                  <c:v>0.94</c:v>
                </c:pt>
                <c:pt idx="416">
                  <c:v>0.94</c:v>
                </c:pt>
                <c:pt idx="417">
                  <c:v>0.94</c:v>
                </c:pt>
                <c:pt idx="418">
                  <c:v>0.94</c:v>
                </c:pt>
                <c:pt idx="419">
                  <c:v>0.94</c:v>
                </c:pt>
                <c:pt idx="420">
                  <c:v>0.94</c:v>
                </c:pt>
                <c:pt idx="421">
                  <c:v>0.94</c:v>
                </c:pt>
                <c:pt idx="422">
                  <c:v>0.94</c:v>
                </c:pt>
                <c:pt idx="423">
                  <c:v>0.94</c:v>
                </c:pt>
                <c:pt idx="424">
                  <c:v>0.94</c:v>
                </c:pt>
                <c:pt idx="425">
                  <c:v>0.94</c:v>
                </c:pt>
                <c:pt idx="426">
                  <c:v>0.94</c:v>
                </c:pt>
                <c:pt idx="427">
                  <c:v>0.94</c:v>
                </c:pt>
                <c:pt idx="428">
                  <c:v>0.94</c:v>
                </c:pt>
                <c:pt idx="429">
                  <c:v>0.94</c:v>
                </c:pt>
                <c:pt idx="430">
                  <c:v>0.94</c:v>
                </c:pt>
                <c:pt idx="431">
                  <c:v>0.94</c:v>
                </c:pt>
                <c:pt idx="432">
                  <c:v>0.94</c:v>
                </c:pt>
                <c:pt idx="433">
                  <c:v>0.94</c:v>
                </c:pt>
                <c:pt idx="434">
                  <c:v>0.95</c:v>
                </c:pt>
                <c:pt idx="435">
                  <c:v>0.95</c:v>
                </c:pt>
                <c:pt idx="436">
                  <c:v>0.94</c:v>
                </c:pt>
                <c:pt idx="437">
                  <c:v>0.94</c:v>
                </c:pt>
                <c:pt idx="438">
                  <c:v>0.94</c:v>
                </c:pt>
                <c:pt idx="439">
                  <c:v>0.94</c:v>
                </c:pt>
                <c:pt idx="440">
                  <c:v>0.94</c:v>
                </c:pt>
                <c:pt idx="441">
                  <c:v>0.94</c:v>
                </c:pt>
                <c:pt idx="442">
                  <c:v>0.94</c:v>
                </c:pt>
                <c:pt idx="443">
                  <c:v>0.94</c:v>
                </c:pt>
                <c:pt idx="444">
                  <c:v>0.95</c:v>
                </c:pt>
                <c:pt idx="445">
                  <c:v>0.95</c:v>
                </c:pt>
                <c:pt idx="446">
                  <c:v>0.95</c:v>
                </c:pt>
                <c:pt idx="447">
                  <c:v>0.95</c:v>
                </c:pt>
                <c:pt idx="448">
                  <c:v>0.95</c:v>
                </c:pt>
                <c:pt idx="449">
                  <c:v>0.95</c:v>
                </c:pt>
                <c:pt idx="450">
                  <c:v>0.95</c:v>
                </c:pt>
                <c:pt idx="451">
                  <c:v>0.95</c:v>
                </c:pt>
                <c:pt idx="452">
                  <c:v>0.95</c:v>
                </c:pt>
                <c:pt idx="453">
                  <c:v>0.94</c:v>
                </c:pt>
                <c:pt idx="454">
                  <c:v>0.94</c:v>
                </c:pt>
                <c:pt idx="455">
                  <c:v>0.94</c:v>
                </c:pt>
                <c:pt idx="456">
                  <c:v>0.94</c:v>
                </c:pt>
                <c:pt idx="457">
                  <c:v>0.94</c:v>
                </c:pt>
                <c:pt idx="458">
                  <c:v>0.95</c:v>
                </c:pt>
                <c:pt idx="459">
                  <c:v>0.95</c:v>
                </c:pt>
                <c:pt idx="460">
                  <c:v>0.95</c:v>
                </c:pt>
                <c:pt idx="461">
                  <c:v>0.95</c:v>
                </c:pt>
                <c:pt idx="462">
                  <c:v>0.94</c:v>
                </c:pt>
                <c:pt idx="463">
                  <c:v>0.94</c:v>
                </c:pt>
                <c:pt idx="464">
                  <c:v>0.94</c:v>
                </c:pt>
                <c:pt idx="465">
                  <c:v>0.94</c:v>
                </c:pt>
                <c:pt idx="466">
                  <c:v>0.95</c:v>
                </c:pt>
                <c:pt idx="467">
                  <c:v>0.95</c:v>
                </c:pt>
                <c:pt idx="468">
                  <c:v>0.96</c:v>
                </c:pt>
                <c:pt idx="469">
                  <c:v>0.96</c:v>
                </c:pt>
                <c:pt idx="470">
                  <c:v>0.96</c:v>
                </c:pt>
                <c:pt idx="471">
                  <c:v>0.96</c:v>
                </c:pt>
                <c:pt idx="472">
                  <c:v>0.97</c:v>
                </c:pt>
                <c:pt idx="473">
                  <c:v>0.97</c:v>
                </c:pt>
                <c:pt idx="474">
                  <c:v>0.99</c:v>
                </c:pt>
                <c:pt idx="475">
                  <c:v>1.02</c:v>
                </c:pt>
                <c:pt idx="476">
                  <c:v>1.05</c:v>
                </c:pt>
                <c:pt idx="477">
                  <c:v>1.05</c:v>
                </c:pt>
                <c:pt idx="478">
                  <c:v>1.07</c:v>
                </c:pt>
                <c:pt idx="479">
                  <c:v>1.08</c:v>
                </c:pt>
                <c:pt idx="480">
                  <c:v>1.1000000000000001</c:v>
                </c:pt>
                <c:pt idx="481">
                  <c:v>1.1000000000000001</c:v>
                </c:pt>
                <c:pt idx="482">
                  <c:v>1.1100000000000001</c:v>
                </c:pt>
                <c:pt idx="483">
                  <c:v>1.1299999999999999</c:v>
                </c:pt>
                <c:pt idx="484">
                  <c:v>1.1499999999999999</c:v>
                </c:pt>
                <c:pt idx="485">
                  <c:v>1.1599999999999999</c:v>
                </c:pt>
                <c:pt idx="486">
                  <c:v>1.18</c:v>
                </c:pt>
                <c:pt idx="487">
                  <c:v>1.21</c:v>
                </c:pt>
                <c:pt idx="488">
                  <c:v>1.24</c:v>
                </c:pt>
                <c:pt idx="489">
                  <c:v>1.26</c:v>
                </c:pt>
                <c:pt idx="490">
                  <c:v>1.27</c:v>
                </c:pt>
                <c:pt idx="491">
                  <c:v>1.31</c:v>
                </c:pt>
                <c:pt idx="492">
                  <c:v>1.34</c:v>
                </c:pt>
                <c:pt idx="493">
                  <c:v>1.37</c:v>
                </c:pt>
                <c:pt idx="494">
                  <c:v>1.37</c:v>
                </c:pt>
                <c:pt idx="495">
                  <c:v>1.39</c:v>
                </c:pt>
                <c:pt idx="496">
                  <c:v>1.42</c:v>
                </c:pt>
                <c:pt idx="497">
                  <c:v>1.44</c:v>
                </c:pt>
                <c:pt idx="498">
                  <c:v>1.44</c:v>
                </c:pt>
                <c:pt idx="499">
                  <c:v>1.46</c:v>
                </c:pt>
                <c:pt idx="500">
                  <c:v>1.48</c:v>
                </c:pt>
                <c:pt idx="501">
                  <c:v>1.5</c:v>
                </c:pt>
                <c:pt idx="502">
                  <c:v>1.51</c:v>
                </c:pt>
                <c:pt idx="503">
                  <c:v>1.52</c:v>
                </c:pt>
                <c:pt idx="504">
                  <c:v>1.54</c:v>
                </c:pt>
                <c:pt idx="505">
                  <c:v>1.56</c:v>
                </c:pt>
                <c:pt idx="506">
                  <c:v>1.57</c:v>
                </c:pt>
                <c:pt idx="507">
                  <c:v>1.58</c:v>
                </c:pt>
                <c:pt idx="508">
                  <c:v>1.6</c:v>
                </c:pt>
                <c:pt idx="509">
                  <c:v>1.61</c:v>
                </c:pt>
                <c:pt idx="510">
                  <c:v>1.62</c:v>
                </c:pt>
                <c:pt idx="511">
                  <c:v>1.63</c:v>
                </c:pt>
                <c:pt idx="512">
                  <c:v>1.65</c:v>
                </c:pt>
                <c:pt idx="513">
                  <c:v>1.67</c:v>
                </c:pt>
                <c:pt idx="514">
                  <c:v>1.68</c:v>
                </c:pt>
                <c:pt idx="515">
                  <c:v>1.69</c:v>
                </c:pt>
                <c:pt idx="516">
                  <c:v>1.72</c:v>
                </c:pt>
                <c:pt idx="517">
                  <c:v>1.74</c:v>
                </c:pt>
                <c:pt idx="518">
                  <c:v>1.76</c:v>
                </c:pt>
                <c:pt idx="519">
                  <c:v>1.77</c:v>
                </c:pt>
                <c:pt idx="520">
                  <c:v>1.79</c:v>
                </c:pt>
                <c:pt idx="521">
                  <c:v>1.81</c:v>
                </c:pt>
                <c:pt idx="522">
                  <c:v>1.83</c:v>
                </c:pt>
                <c:pt idx="523">
                  <c:v>1.83</c:v>
                </c:pt>
                <c:pt idx="524">
                  <c:v>1.85</c:v>
                </c:pt>
                <c:pt idx="525">
                  <c:v>1.87</c:v>
                </c:pt>
                <c:pt idx="526">
                  <c:v>1.89</c:v>
                </c:pt>
                <c:pt idx="527">
                  <c:v>1.89</c:v>
                </c:pt>
                <c:pt idx="528">
                  <c:v>1.91</c:v>
                </c:pt>
                <c:pt idx="529">
                  <c:v>1.93</c:v>
                </c:pt>
                <c:pt idx="530">
                  <c:v>1.95</c:v>
                </c:pt>
                <c:pt idx="531">
                  <c:v>1.95</c:v>
                </c:pt>
                <c:pt idx="532">
                  <c:v>1.98</c:v>
                </c:pt>
                <c:pt idx="533">
                  <c:v>2</c:v>
                </c:pt>
                <c:pt idx="534">
                  <c:v>2.0299999999999998</c:v>
                </c:pt>
                <c:pt idx="535">
                  <c:v>2.04</c:v>
                </c:pt>
                <c:pt idx="536">
                  <c:v>2.06</c:v>
                </c:pt>
                <c:pt idx="537">
                  <c:v>2.1</c:v>
                </c:pt>
                <c:pt idx="538">
                  <c:v>2.13</c:v>
                </c:pt>
                <c:pt idx="539">
                  <c:v>2.14</c:v>
                </c:pt>
                <c:pt idx="540">
                  <c:v>2.15</c:v>
                </c:pt>
                <c:pt idx="541">
                  <c:v>2.15</c:v>
                </c:pt>
                <c:pt idx="542">
                  <c:v>2.15</c:v>
                </c:pt>
                <c:pt idx="543">
                  <c:v>2.15</c:v>
                </c:pt>
                <c:pt idx="544">
                  <c:v>2.15</c:v>
                </c:pt>
                <c:pt idx="545">
                  <c:v>2.15</c:v>
                </c:pt>
                <c:pt idx="546">
                  <c:v>2.16</c:v>
                </c:pt>
                <c:pt idx="547">
                  <c:v>2.16</c:v>
                </c:pt>
                <c:pt idx="548">
                  <c:v>2.16</c:v>
                </c:pt>
                <c:pt idx="549">
                  <c:v>2.17</c:v>
                </c:pt>
                <c:pt idx="550">
                  <c:v>2.1800000000000002</c:v>
                </c:pt>
                <c:pt idx="551">
                  <c:v>2.1800000000000002</c:v>
                </c:pt>
                <c:pt idx="552">
                  <c:v>2.1800000000000002</c:v>
                </c:pt>
                <c:pt idx="553">
                  <c:v>2.1800000000000002</c:v>
                </c:pt>
                <c:pt idx="554">
                  <c:v>2.17</c:v>
                </c:pt>
                <c:pt idx="555">
                  <c:v>2.17</c:v>
                </c:pt>
                <c:pt idx="556">
                  <c:v>2.17</c:v>
                </c:pt>
                <c:pt idx="557">
                  <c:v>2.16</c:v>
                </c:pt>
                <c:pt idx="558">
                  <c:v>2.16</c:v>
                </c:pt>
                <c:pt idx="559">
                  <c:v>2.16</c:v>
                </c:pt>
                <c:pt idx="560">
                  <c:v>2.16</c:v>
                </c:pt>
                <c:pt idx="561">
                  <c:v>2.15</c:v>
                </c:pt>
                <c:pt idx="562">
                  <c:v>2.15</c:v>
                </c:pt>
                <c:pt idx="563">
                  <c:v>2.14</c:v>
                </c:pt>
                <c:pt idx="564">
                  <c:v>2.14</c:v>
                </c:pt>
                <c:pt idx="565">
                  <c:v>2.14</c:v>
                </c:pt>
                <c:pt idx="566">
                  <c:v>2.14</c:v>
                </c:pt>
                <c:pt idx="567">
                  <c:v>2.13</c:v>
                </c:pt>
                <c:pt idx="568">
                  <c:v>2.13</c:v>
                </c:pt>
                <c:pt idx="569">
                  <c:v>2.13</c:v>
                </c:pt>
                <c:pt idx="570">
                  <c:v>2.12</c:v>
                </c:pt>
                <c:pt idx="571">
                  <c:v>2.12</c:v>
                </c:pt>
                <c:pt idx="572">
                  <c:v>2.12</c:v>
                </c:pt>
                <c:pt idx="573">
                  <c:v>2.11</c:v>
                </c:pt>
                <c:pt idx="574">
                  <c:v>2.11</c:v>
                </c:pt>
                <c:pt idx="575">
                  <c:v>2.1</c:v>
                </c:pt>
                <c:pt idx="576">
                  <c:v>2.1</c:v>
                </c:pt>
                <c:pt idx="577">
                  <c:v>2.1</c:v>
                </c:pt>
                <c:pt idx="578">
                  <c:v>2.09</c:v>
                </c:pt>
                <c:pt idx="579">
                  <c:v>2.09</c:v>
                </c:pt>
                <c:pt idx="580">
                  <c:v>2.08</c:v>
                </c:pt>
                <c:pt idx="581">
                  <c:v>2.08</c:v>
                </c:pt>
                <c:pt idx="582">
                  <c:v>2.08</c:v>
                </c:pt>
                <c:pt idx="583">
                  <c:v>2.0699999999999998</c:v>
                </c:pt>
                <c:pt idx="584">
                  <c:v>2.0699999999999998</c:v>
                </c:pt>
                <c:pt idx="585">
                  <c:v>2.0699999999999998</c:v>
                </c:pt>
                <c:pt idx="586">
                  <c:v>2.06</c:v>
                </c:pt>
                <c:pt idx="587">
                  <c:v>2.06</c:v>
                </c:pt>
                <c:pt idx="588">
                  <c:v>2.0499999999999998</c:v>
                </c:pt>
                <c:pt idx="589">
                  <c:v>2.0499999999999998</c:v>
                </c:pt>
                <c:pt idx="590">
                  <c:v>2.0499999999999998</c:v>
                </c:pt>
                <c:pt idx="591">
                  <c:v>2.04</c:v>
                </c:pt>
                <c:pt idx="592">
                  <c:v>2.04</c:v>
                </c:pt>
                <c:pt idx="593">
                  <c:v>2.04</c:v>
                </c:pt>
                <c:pt idx="594">
                  <c:v>2.0299999999999998</c:v>
                </c:pt>
                <c:pt idx="595">
                  <c:v>2.0299999999999998</c:v>
                </c:pt>
                <c:pt idx="596">
                  <c:v>2.0299999999999998</c:v>
                </c:pt>
                <c:pt idx="597">
                  <c:v>2.0299999999999998</c:v>
                </c:pt>
                <c:pt idx="598">
                  <c:v>2.0299999999999998</c:v>
                </c:pt>
                <c:pt idx="599">
                  <c:v>2.0299999999999998</c:v>
                </c:pt>
                <c:pt idx="600">
                  <c:v>2.02</c:v>
                </c:pt>
                <c:pt idx="601">
                  <c:v>2.02</c:v>
                </c:pt>
                <c:pt idx="602">
                  <c:v>2.02</c:v>
                </c:pt>
                <c:pt idx="603">
                  <c:v>2.0099999999999998</c:v>
                </c:pt>
                <c:pt idx="604">
                  <c:v>2.0099999999999998</c:v>
                </c:pt>
                <c:pt idx="605">
                  <c:v>2.0099999999999998</c:v>
                </c:pt>
                <c:pt idx="606">
                  <c:v>2.0099999999999998</c:v>
                </c:pt>
                <c:pt idx="607">
                  <c:v>2.0099999999999998</c:v>
                </c:pt>
                <c:pt idx="608">
                  <c:v>2.0099999999999998</c:v>
                </c:pt>
                <c:pt idx="609">
                  <c:v>2.0099999999999998</c:v>
                </c:pt>
                <c:pt idx="610">
                  <c:v>2.0099999999999998</c:v>
                </c:pt>
                <c:pt idx="611">
                  <c:v>2</c:v>
                </c:pt>
                <c:pt idx="612">
                  <c:v>2</c:v>
                </c:pt>
                <c:pt idx="613">
                  <c:v>2</c:v>
                </c:pt>
                <c:pt idx="614">
                  <c:v>2</c:v>
                </c:pt>
                <c:pt idx="615">
                  <c:v>1.99</c:v>
                </c:pt>
                <c:pt idx="616">
                  <c:v>1.99</c:v>
                </c:pt>
                <c:pt idx="617">
                  <c:v>1.98</c:v>
                </c:pt>
                <c:pt idx="618">
                  <c:v>1.98</c:v>
                </c:pt>
                <c:pt idx="619">
                  <c:v>1.98</c:v>
                </c:pt>
                <c:pt idx="620">
                  <c:v>1.97</c:v>
                </c:pt>
                <c:pt idx="621">
                  <c:v>1.97</c:v>
                </c:pt>
                <c:pt idx="622">
                  <c:v>1.97</c:v>
                </c:pt>
                <c:pt idx="623">
                  <c:v>1.97</c:v>
                </c:pt>
                <c:pt idx="624">
                  <c:v>1.96</c:v>
                </c:pt>
                <c:pt idx="625">
                  <c:v>1.96</c:v>
                </c:pt>
                <c:pt idx="626">
                  <c:v>1.96</c:v>
                </c:pt>
                <c:pt idx="627">
                  <c:v>1.95</c:v>
                </c:pt>
                <c:pt idx="628">
                  <c:v>1.95</c:v>
                </c:pt>
                <c:pt idx="629">
                  <c:v>1.94</c:v>
                </c:pt>
                <c:pt idx="630">
                  <c:v>1.94</c:v>
                </c:pt>
                <c:pt idx="631">
                  <c:v>1.94</c:v>
                </c:pt>
                <c:pt idx="632">
                  <c:v>1.94</c:v>
                </c:pt>
                <c:pt idx="633">
                  <c:v>1.93</c:v>
                </c:pt>
                <c:pt idx="634">
                  <c:v>1.93</c:v>
                </c:pt>
                <c:pt idx="635">
                  <c:v>1.93</c:v>
                </c:pt>
                <c:pt idx="636">
                  <c:v>1.92</c:v>
                </c:pt>
                <c:pt idx="637">
                  <c:v>1.92</c:v>
                </c:pt>
                <c:pt idx="638">
                  <c:v>1.92</c:v>
                </c:pt>
                <c:pt idx="639">
                  <c:v>1.92</c:v>
                </c:pt>
                <c:pt idx="640">
                  <c:v>1.91</c:v>
                </c:pt>
                <c:pt idx="641">
                  <c:v>1.91</c:v>
                </c:pt>
                <c:pt idx="642">
                  <c:v>1.91</c:v>
                </c:pt>
                <c:pt idx="643">
                  <c:v>1.9</c:v>
                </c:pt>
                <c:pt idx="644">
                  <c:v>1.9</c:v>
                </c:pt>
                <c:pt idx="645">
                  <c:v>1.9</c:v>
                </c:pt>
                <c:pt idx="646">
                  <c:v>1.9</c:v>
                </c:pt>
                <c:pt idx="647">
                  <c:v>1.9</c:v>
                </c:pt>
                <c:pt idx="648">
                  <c:v>1.9</c:v>
                </c:pt>
                <c:pt idx="649">
                  <c:v>1.89</c:v>
                </c:pt>
                <c:pt idx="650">
                  <c:v>1.89</c:v>
                </c:pt>
                <c:pt idx="651">
                  <c:v>1.89</c:v>
                </c:pt>
                <c:pt idx="652">
                  <c:v>1.89</c:v>
                </c:pt>
                <c:pt idx="653">
                  <c:v>1.88</c:v>
                </c:pt>
                <c:pt idx="654">
                  <c:v>1.88</c:v>
                </c:pt>
                <c:pt idx="655">
                  <c:v>1.88</c:v>
                </c:pt>
                <c:pt idx="656">
                  <c:v>1.88</c:v>
                </c:pt>
                <c:pt idx="657">
                  <c:v>1.87</c:v>
                </c:pt>
                <c:pt idx="658">
                  <c:v>1.87</c:v>
                </c:pt>
                <c:pt idx="659">
                  <c:v>1.87</c:v>
                </c:pt>
                <c:pt idx="660">
                  <c:v>1.87</c:v>
                </c:pt>
                <c:pt idx="661">
                  <c:v>1.86</c:v>
                </c:pt>
                <c:pt idx="662">
                  <c:v>1.86</c:v>
                </c:pt>
                <c:pt idx="663">
                  <c:v>1.85</c:v>
                </c:pt>
                <c:pt idx="664">
                  <c:v>1.85</c:v>
                </c:pt>
                <c:pt idx="665">
                  <c:v>1.85</c:v>
                </c:pt>
                <c:pt idx="666">
                  <c:v>1.85</c:v>
                </c:pt>
                <c:pt idx="667">
                  <c:v>1.84</c:v>
                </c:pt>
                <c:pt idx="668">
                  <c:v>1.84</c:v>
                </c:pt>
                <c:pt idx="669">
                  <c:v>1.84</c:v>
                </c:pt>
                <c:pt idx="670">
                  <c:v>1.83</c:v>
                </c:pt>
                <c:pt idx="671">
                  <c:v>1.83</c:v>
                </c:pt>
                <c:pt idx="672">
                  <c:v>1.83</c:v>
                </c:pt>
                <c:pt idx="673">
                  <c:v>1.83</c:v>
                </c:pt>
                <c:pt idx="674">
                  <c:v>1.82</c:v>
                </c:pt>
                <c:pt idx="675">
                  <c:v>1.82</c:v>
                </c:pt>
                <c:pt idx="676">
                  <c:v>1.82</c:v>
                </c:pt>
                <c:pt idx="677">
                  <c:v>1.81</c:v>
                </c:pt>
                <c:pt idx="678">
                  <c:v>1.81</c:v>
                </c:pt>
                <c:pt idx="679">
                  <c:v>1.81</c:v>
                </c:pt>
                <c:pt idx="680">
                  <c:v>1.81</c:v>
                </c:pt>
                <c:pt idx="681">
                  <c:v>1.8</c:v>
                </c:pt>
                <c:pt idx="682">
                  <c:v>1.8</c:v>
                </c:pt>
                <c:pt idx="683">
                  <c:v>1.8</c:v>
                </c:pt>
                <c:pt idx="684">
                  <c:v>1.79</c:v>
                </c:pt>
                <c:pt idx="685">
                  <c:v>1.79</c:v>
                </c:pt>
                <c:pt idx="686">
                  <c:v>1.79</c:v>
                </c:pt>
                <c:pt idx="687">
                  <c:v>1.78</c:v>
                </c:pt>
                <c:pt idx="688">
                  <c:v>1.78</c:v>
                </c:pt>
                <c:pt idx="689">
                  <c:v>1.78</c:v>
                </c:pt>
                <c:pt idx="690">
                  <c:v>1.78</c:v>
                </c:pt>
                <c:pt idx="691">
                  <c:v>1.77</c:v>
                </c:pt>
                <c:pt idx="692">
                  <c:v>1.77</c:v>
                </c:pt>
                <c:pt idx="693">
                  <c:v>1.77</c:v>
                </c:pt>
                <c:pt idx="694">
                  <c:v>1.77</c:v>
                </c:pt>
                <c:pt idx="695">
                  <c:v>1.76</c:v>
                </c:pt>
                <c:pt idx="696">
                  <c:v>1.76</c:v>
                </c:pt>
                <c:pt idx="697">
                  <c:v>1.76</c:v>
                </c:pt>
                <c:pt idx="698">
                  <c:v>1.76</c:v>
                </c:pt>
                <c:pt idx="699">
                  <c:v>1.76</c:v>
                </c:pt>
                <c:pt idx="700">
                  <c:v>1.75</c:v>
                </c:pt>
                <c:pt idx="701">
                  <c:v>1.75</c:v>
                </c:pt>
                <c:pt idx="702">
                  <c:v>1.75</c:v>
                </c:pt>
                <c:pt idx="703">
                  <c:v>1.75</c:v>
                </c:pt>
                <c:pt idx="704">
                  <c:v>1.75</c:v>
                </c:pt>
                <c:pt idx="705">
                  <c:v>1.74</c:v>
                </c:pt>
                <c:pt idx="706">
                  <c:v>1.74</c:v>
                </c:pt>
                <c:pt idx="707">
                  <c:v>1.74</c:v>
                </c:pt>
                <c:pt idx="708">
                  <c:v>1.74</c:v>
                </c:pt>
                <c:pt idx="709">
                  <c:v>1.74</c:v>
                </c:pt>
                <c:pt idx="710">
                  <c:v>1.73</c:v>
                </c:pt>
                <c:pt idx="711">
                  <c:v>1.73</c:v>
                </c:pt>
                <c:pt idx="712">
                  <c:v>1.73</c:v>
                </c:pt>
                <c:pt idx="713">
                  <c:v>1.72</c:v>
                </c:pt>
                <c:pt idx="714">
                  <c:v>1.72</c:v>
                </c:pt>
                <c:pt idx="715">
                  <c:v>1.72</c:v>
                </c:pt>
                <c:pt idx="716">
                  <c:v>1.72</c:v>
                </c:pt>
                <c:pt idx="717">
                  <c:v>1.72</c:v>
                </c:pt>
                <c:pt idx="718">
                  <c:v>1.71</c:v>
                </c:pt>
                <c:pt idx="719">
                  <c:v>1.71</c:v>
                </c:pt>
                <c:pt idx="720">
                  <c:v>1.71</c:v>
                </c:pt>
                <c:pt idx="721">
                  <c:v>1.7</c:v>
                </c:pt>
                <c:pt idx="722">
                  <c:v>1.7</c:v>
                </c:pt>
                <c:pt idx="723">
                  <c:v>1.7</c:v>
                </c:pt>
                <c:pt idx="724">
                  <c:v>1.7</c:v>
                </c:pt>
                <c:pt idx="725">
                  <c:v>1.7</c:v>
                </c:pt>
                <c:pt idx="726">
                  <c:v>1.7</c:v>
                </c:pt>
                <c:pt idx="727">
                  <c:v>1.7</c:v>
                </c:pt>
                <c:pt idx="728">
                  <c:v>1.7</c:v>
                </c:pt>
                <c:pt idx="729">
                  <c:v>1.69</c:v>
                </c:pt>
                <c:pt idx="730">
                  <c:v>1.69</c:v>
                </c:pt>
                <c:pt idx="731">
                  <c:v>1.69</c:v>
                </c:pt>
                <c:pt idx="732">
                  <c:v>1.69</c:v>
                </c:pt>
                <c:pt idx="733">
                  <c:v>1.68</c:v>
                </c:pt>
                <c:pt idx="734">
                  <c:v>1.68</c:v>
                </c:pt>
                <c:pt idx="735">
                  <c:v>1.68</c:v>
                </c:pt>
                <c:pt idx="736">
                  <c:v>1.68</c:v>
                </c:pt>
                <c:pt idx="737">
                  <c:v>1.68</c:v>
                </c:pt>
                <c:pt idx="738">
                  <c:v>1.67</c:v>
                </c:pt>
                <c:pt idx="739">
                  <c:v>1.67</c:v>
                </c:pt>
                <c:pt idx="740">
                  <c:v>1.67</c:v>
                </c:pt>
                <c:pt idx="741">
                  <c:v>1.67</c:v>
                </c:pt>
                <c:pt idx="742">
                  <c:v>1.67</c:v>
                </c:pt>
                <c:pt idx="743">
                  <c:v>1.66</c:v>
                </c:pt>
                <c:pt idx="744">
                  <c:v>1.66</c:v>
                </c:pt>
                <c:pt idx="745">
                  <c:v>1.66</c:v>
                </c:pt>
                <c:pt idx="746">
                  <c:v>1.66</c:v>
                </c:pt>
                <c:pt idx="747">
                  <c:v>1.66</c:v>
                </c:pt>
                <c:pt idx="748">
                  <c:v>1.65</c:v>
                </c:pt>
                <c:pt idx="749">
                  <c:v>1.65</c:v>
                </c:pt>
                <c:pt idx="750">
                  <c:v>1.65</c:v>
                </c:pt>
                <c:pt idx="751">
                  <c:v>1.65</c:v>
                </c:pt>
                <c:pt idx="752">
                  <c:v>1.65</c:v>
                </c:pt>
                <c:pt idx="753">
                  <c:v>1.64</c:v>
                </c:pt>
                <c:pt idx="754">
                  <c:v>1.64</c:v>
                </c:pt>
                <c:pt idx="755">
                  <c:v>1.64</c:v>
                </c:pt>
                <c:pt idx="756">
                  <c:v>1.64</c:v>
                </c:pt>
                <c:pt idx="757">
                  <c:v>1.64</c:v>
                </c:pt>
                <c:pt idx="758">
                  <c:v>1.63</c:v>
                </c:pt>
                <c:pt idx="759">
                  <c:v>1.63</c:v>
                </c:pt>
                <c:pt idx="760">
                  <c:v>1.63</c:v>
                </c:pt>
                <c:pt idx="761">
                  <c:v>1.63</c:v>
                </c:pt>
                <c:pt idx="762">
                  <c:v>1.63</c:v>
                </c:pt>
                <c:pt idx="763">
                  <c:v>1.63</c:v>
                </c:pt>
                <c:pt idx="764">
                  <c:v>1.62</c:v>
                </c:pt>
                <c:pt idx="765">
                  <c:v>1.62</c:v>
                </c:pt>
                <c:pt idx="766">
                  <c:v>1.62</c:v>
                </c:pt>
                <c:pt idx="767">
                  <c:v>1.62</c:v>
                </c:pt>
                <c:pt idx="768">
                  <c:v>1.62</c:v>
                </c:pt>
                <c:pt idx="769">
                  <c:v>1.61</c:v>
                </c:pt>
                <c:pt idx="770">
                  <c:v>1.61</c:v>
                </c:pt>
                <c:pt idx="771">
                  <c:v>1.61</c:v>
                </c:pt>
                <c:pt idx="772">
                  <c:v>1.61</c:v>
                </c:pt>
                <c:pt idx="773">
                  <c:v>1.61</c:v>
                </c:pt>
                <c:pt idx="774">
                  <c:v>1.61</c:v>
                </c:pt>
                <c:pt idx="775">
                  <c:v>1.61</c:v>
                </c:pt>
                <c:pt idx="776">
                  <c:v>1.61</c:v>
                </c:pt>
                <c:pt idx="777">
                  <c:v>1.6</c:v>
                </c:pt>
                <c:pt idx="778">
                  <c:v>1.6</c:v>
                </c:pt>
                <c:pt idx="779">
                  <c:v>1.6</c:v>
                </c:pt>
                <c:pt idx="780">
                  <c:v>1.6</c:v>
                </c:pt>
                <c:pt idx="781">
                  <c:v>1.6</c:v>
                </c:pt>
                <c:pt idx="782">
                  <c:v>1.59</c:v>
                </c:pt>
                <c:pt idx="783">
                  <c:v>1.59</c:v>
                </c:pt>
                <c:pt idx="784">
                  <c:v>1.59</c:v>
                </c:pt>
                <c:pt idx="785">
                  <c:v>1.59</c:v>
                </c:pt>
                <c:pt idx="786">
                  <c:v>1.59</c:v>
                </c:pt>
                <c:pt idx="787">
                  <c:v>1.59</c:v>
                </c:pt>
                <c:pt idx="788">
                  <c:v>1.59</c:v>
                </c:pt>
                <c:pt idx="789">
                  <c:v>1.59</c:v>
                </c:pt>
                <c:pt idx="790">
                  <c:v>1.59</c:v>
                </c:pt>
                <c:pt idx="791">
                  <c:v>1.58</c:v>
                </c:pt>
                <c:pt idx="792">
                  <c:v>1.58</c:v>
                </c:pt>
                <c:pt idx="793">
                  <c:v>1.58</c:v>
                </c:pt>
                <c:pt idx="794">
                  <c:v>1.58</c:v>
                </c:pt>
                <c:pt idx="795">
                  <c:v>1.58</c:v>
                </c:pt>
                <c:pt idx="796">
                  <c:v>1.58</c:v>
                </c:pt>
                <c:pt idx="797">
                  <c:v>1.58</c:v>
                </c:pt>
                <c:pt idx="798">
                  <c:v>1.58</c:v>
                </c:pt>
                <c:pt idx="799">
                  <c:v>1.58</c:v>
                </c:pt>
                <c:pt idx="800">
                  <c:v>1.58</c:v>
                </c:pt>
                <c:pt idx="801">
                  <c:v>1.58</c:v>
                </c:pt>
                <c:pt idx="802">
                  <c:v>1.58</c:v>
                </c:pt>
                <c:pt idx="803">
                  <c:v>1.58</c:v>
                </c:pt>
                <c:pt idx="804">
                  <c:v>1.58</c:v>
                </c:pt>
                <c:pt idx="805">
                  <c:v>1.58</c:v>
                </c:pt>
                <c:pt idx="806">
                  <c:v>1.58</c:v>
                </c:pt>
                <c:pt idx="807">
                  <c:v>1.58</c:v>
                </c:pt>
                <c:pt idx="808">
                  <c:v>1.58</c:v>
                </c:pt>
                <c:pt idx="809">
                  <c:v>1.58</c:v>
                </c:pt>
                <c:pt idx="810">
                  <c:v>1.59</c:v>
                </c:pt>
                <c:pt idx="811">
                  <c:v>1.6</c:v>
                </c:pt>
                <c:pt idx="812">
                  <c:v>1.61</c:v>
                </c:pt>
                <c:pt idx="813">
                  <c:v>1.61</c:v>
                </c:pt>
                <c:pt idx="814">
                  <c:v>1.61</c:v>
                </c:pt>
                <c:pt idx="815">
                  <c:v>1.61</c:v>
                </c:pt>
                <c:pt idx="816">
                  <c:v>1.62</c:v>
                </c:pt>
                <c:pt idx="817">
                  <c:v>1.62</c:v>
                </c:pt>
                <c:pt idx="818">
                  <c:v>1.62</c:v>
                </c:pt>
                <c:pt idx="819">
                  <c:v>1.62</c:v>
                </c:pt>
                <c:pt idx="820">
                  <c:v>1.62</c:v>
                </c:pt>
                <c:pt idx="821">
                  <c:v>1.61</c:v>
                </c:pt>
                <c:pt idx="822">
                  <c:v>1.61</c:v>
                </c:pt>
                <c:pt idx="823">
                  <c:v>1.61</c:v>
                </c:pt>
                <c:pt idx="824">
                  <c:v>1.61</c:v>
                </c:pt>
                <c:pt idx="825">
                  <c:v>1.61</c:v>
                </c:pt>
                <c:pt idx="826">
                  <c:v>1.62</c:v>
                </c:pt>
                <c:pt idx="827">
                  <c:v>1.62</c:v>
                </c:pt>
                <c:pt idx="828">
                  <c:v>1.62</c:v>
                </c:pt>
                <c:pt idx="829">
                  <c:v>1.62</c:v>
                </c:pt>
                <c:pt idx="830">
                  <c:v>1.62</c:v>
                </c:pt>
                <c:pt idx="831">
                  <c:v>1.62</c:v>
                </c:pt>
                <c:pt idx="832">
                  <c:v>1.62</c:v>
                </c:pt>
                <c:pt idx="833">
                  <c:v>1.61</c:v>
                </c:pt>
                <c:pt idx="834">
                  <c:v>1.61</c:v>
                </c:pt>
                <c:pt idx="835">
                  <c:v>1.61</c:v>
                </c:pt>
                <c:pt idx="836">
                  <c:v>1.61</c:v>
                </c:pt>
                <c:pt idx="837">
                  <c:v>1.61</c:v>
                </c:pt>
                <c:pt idx="838">
                  <c:v>1.61</c:v>
                </c:pt>
                <c:pt idx="839">
                  <c:v>1.61</c:v>
                </c:pt>
                <c:pt idx="840">
                  <c:v>1.6</c:v>
                </c:pt>
                <c:pt idx="841">
                  <c:v>1.6</c:v>
                </c:pt>
                <c:pt idx="842">
                  <c:v>1.6</c:v>
                </c:pt>
                <c:pt idx="843">
                  <c:v>1.6</c:v>
                </c:pt>
                <c:pt idx="844">
                  <c:v>1.6</c:v>
                </c:pt>
                <c:pt idx="845">
                  <c:v>1.59</c:v>
                </c:pt>
                <c:pt idx="846">
                  <c:v>1.59</c:v>
                </c:pt>
                <c:pt idx="847">
                  <c:v>1.59</c:v>
                </c:pt>
                <c:pt idx="848">
                  <c:v>1.59</c:v>
                </c:pt>
                <c:pt idx="849">
                  <c:v>1.59</c:v>
                </c:pt>
                <c:pt idx="850">
                  <c:v>1.58</c:v>
                </c:pt>
                <c:pt idx="851">
                  <c:v>1.58</c:v>
                </c:pt>
                <c:pt idx="852">
                  <c:v>1.58</c:v>
                </c:pt>
                <c:pt idx="853">
                  <c:v>1.58</c:v>
                </c:pt>
                <c:pt idx="854">
                  <c:v>1.58</c:v>
                </c:pt>
                <c:pt idx="855">
                  <c:v>1.58</c:v>
                </c:pt>
                <c:pt idx="856">
                  <c:v>1.58</c:v>
                </c:pt>
                <c:pt idx="857">
                  <c:v>1.57</c:v>
                </c:pt>
                <c:pt idx="858">
                  <c:v>1.57</c:v>
                </c:pt>
                <c:pt idx="859">
                  <c:v>1.57</c:v>
                </c:pt>
                <c:pt idx="860">
                  <c:v>1.57</c:v>
                </c:pt>
                <c:pt idx="861">
                  <c:v>1.57</c:v>
                </c:pt>
                <c:pt idx="862">
                  <c:v>1.56</c:v>
                </c:pt>
                <c:pt idx="863">
                  <c:v>1.56</c:v>
                </c:pt>
                <c:pt idx="864">
                  <c:v>1.56</c:v>
                </c:pt>
                <c:pt idx="865">
                  <c:v>1.56</c:v>
                </c:pt>
                <c:pt idx="866">
                  <c:v>1.56</c:v>
                </c:pt>
                <c:pt idx="867">
                  <c:v>1.56</c:v>
                </c:pt>
                <c:pt idx="868">
                  <c:v>1.56</c:v>
                </c:pt>
                <c:pt idx="869">
                  <c:v>1.55</c:v>
                </c:pt>
                <c:pt idx="870">
                  <c:v>1.55</c:v>
                </c:pt>
                <c:pt idx="871">
                  <c:v>1.55</c:v>
                </c:pt>
                <c:pt idx="872">
                  <c:v>1.55</c:v>
                </c:pt>
                <c:pt idx="873">
                  <c:v>1.55</c:v>
                </c:pt>
                <c:pt idx="874">
                  <c:v>1.55</c:v>
                </c:pt>
                <c:pt idx="875">
                  <c:v>1.54</c:v>
                </c:pt>
                <c:pt idx="876">
                  <c:v>1.54</c:v>
                </c:pt>
                <c:pt idx="877">
                  <c:v>1.54</c:v>
                </c:pt>
                <c:pt idx="878">
                  <c:v>1.54</c:v>
                </c:pt>
                <c:pt idx="879">
                  <c:v>1.54</c:v>
                </c:pt>
                <c:pt idx="880">
                  <c:v>1.54</c:v>
                </c:pt>
                <c:pt idx="881">
                  <c:v>1.53</c:v>
                </c:pt>
                <c:pt idx="882">
                  <c:v>1.53</c:v>
                </c:pt>
                <c:pt idx="883">
                  <c:v>1.53</c:v>
                </c:pt>
                <c:pt idx="884">
                  <c:v>1.53</c:v>
                </c:pt>
                <c:pt idx="885">
                  <c:v>1.53</c:v>
                </c:pt>
                <c:pt idx="886">
                  <c:v>1.53</c:v>
                </c:pt>
                <c:pt idx="887">
                  <c:v>1.52</c:v>
                </c:pt>
                <c:pt idx="888">
                  <c:v>1.52</c:v>
                </c:pt>
                <c:pt idx="889">
                  <c:v>1.52</c:v>
                </c:pt>
                <c:pt idx="890">
                  <c:v>1.52</c:v>
                </c:pt>
                <c:pt idx="891">
                  <c:v>1.52</c:v>
                </c:pt>
                <c:pt idx="892">
                  <c:v>1.52</c:v>
                </c:pt>
                <c:pt idx="893">
                  <c:v>1.52</c:v>
                </c:pt>
                <c:pt idx="894">
                  <c:v>1.51</c:v>
                </c:pt>
                <c:pt idx="895">
                  <c:v>1.51</c:v>
                </c:pt>
                <c:pt idx="896">
                  <c:v>1.51</c:v>
                </c:pt>
                <c:pt idx="897">
                  <c:v>1.51</c:v>
                </c:pt>
                <c:pt idx="898">
                  <c:v>1.51</c:v>
                </c:pt>
                <c:pt idx="899">
                  <c:v>1.51</c:v>
                </c:pt>
                <c:pt idx="900">
                  <c:v>1.51</c:v>
                </c:pt>
                <c:pt idx="901">
                  <c:v>1.51</c:v>
                </c:pt>
                <c:pt idx="902">
                  <c:v>1.5</c:v>
                </c:pt>
                <c:pt idx="903">
                  <c:v>1.5</c:v>
                </c:pt>
                <c:pt idx="904">
                  <c:v>1.5</c:v>
                </c:pt>
                <c:pt idx="905">
                  <c:v>1.5</c:v>
                </c:pt>
                <c:pt idx="906">
                  <c:v>1.5</c:v>
                </c:pt>
                <c:pt idx="907">
                  <c:v>1.49</c:v>
                </c:pt>
                <c:pt idx="908">
                  <c:v>1.49</c:v>
                </c:pt>
                <c:pt idx="909">
                  <c:v>1.49</c:v>
                </c:pt>
                <c:pt idx="910">
                  <c:v>1.49</c:v>
                </c:pt>
                <c:pt idx="911">
                  <c:v>1.49</c:v>
                </c:pt>
                <c:pt idx="912">
                  <c:v>1.49</c:v>
                </c:pt>
                <c:pt idx="913">
                  <c:v>1.49</c:v>
                </c:pt>
                <c:pt idx="914">
                  <c:v>1.48</c:v>
                </c:pt>
                <c:pt idx="915">
                  <c:v>1.48</c:v>
                </c:pt>
                <c:pt idx="916">
                  <c:v>1.48</c:v>
                </c:pt>
                <c:pt idx="917">
                  <c:v>1.48</c:v>
                </c:pt>
                <c:pt idx="918">
                  <c:v>1.48</c:v>
                </c:pt>
                <c:pt idx="919">
                  <c:v>1.48</c:v>
                </c:pt>
                <c:pt idx="920">
                  <c:v>1.48</c:v>
                </c:pt>
                <c:pt idx="921">
                  <c:v>1.48</c:v>
                </c:pt>
                <c:pt idx="922">
                  <c:v>1.47</c:v>
                </c:pt>
                <c:pt idx="923">
                  <c:v>1.47</c:v>
                </c:pt>
                <c:pt idx="924">
                  <c:v>1.47</c:v>
                </c:pt>
                <c:pt idx="925">
                  <c:v>1.47</c:v>
                </c:pt>
                <c:pt idx="926">
                  <c:v>1.47</c:v>
                </c:pt>
                <c:pt idx="927">
                  <c:v>1.47</c:v>
                </c:pt>
                <c:pt idx="928">
                  <c:v>1.47</c:v>
                </c:pt>
                <c:pt idx="929">
                  <c:v>1.47</c:v>
                </c:pt>
                <c:pt idx="930">
                  <c:v>1.47</c:v>
                </c:pt>
                <c:pt idx="931">
                  <c:v>1.46</c:v>
                </c:pt>
                <c:pt idx="932">
                  <c:v>1.46</c:v>
                </c:pt>
                <c:pt idx="933">
                  <c:v>1.46</c:v>
                </c:pt>
                <c:pt idx="934">
                  <c:v>1.46</c:v>
                </c:pt>
                <c:pt idx="935">
                  <c:v>1.46</c:v>
                </c:pt>
                <c:pt idx="936">
                  <c:v>1.46</c:v>
                </c:pt>
                <c:pt idx="937">
                  <c:v>1.46</c:v>
                </c:pt>
                <c:pt idx="938">
                  <c:v>1.46</c:v>
                </c:pt>
                <c:pt idx="939">
                  <c:v>1.46</c:v>
                </c:pt>
                <c:pt idx="940">
                  <c:v>1.45</c:v>
                </c:pt>
                <c:pt idx="941">
                  <c:v>1.45</c:v>
                </c:pt>
                <c:pt idx="942">
                  <c:v>1.45</c:v>
                </c:pt>
                <c:pt idx="943">
                  <c:v>1.45</c:v>
                </c:pt>
                <c:pt idx="944">
                  <c:v>1.45</c:v>
                </c:pt>
                <c:pt idx="945">
                  <c:v>1.45</c:v>
                </c:pt>
                <c:pt idx="946">
                  <c:v>1.45</c:v>
                </c:pt>
                <c:pt idx="947">
                  <c:v>1.45</c:v>
                </c:pt>
                <c:pt idx="948">
                  <c:v>1.45</c:v>
                </c:pt>
                <c:pt idx="949">
                  <c:v>1.45</c:v>
                </c:pt>
                <c:pt idx="950">
                  <c:v>1.45</c:v>
                </c:pt>
                <c:pt idx="951">
                  <c:v>1.45</c:v>
                </c:pt>
                <c:pt idx="952">
                  <c:v>1.45</c:v>
                </c:pt>
                <c:pt idx="953">
                  <c:v>1.45</c:v>
                </c:pt>
                <c:pt idx="954">
                  <c:v>1.45</c:v>
                </c:pt>
                <c:pt idx="955">
                  <c:v>1.45</c:v>
                </c:pt>
                <c:pt idx="956">
                  <c:v>1.44</c:v>
                </c:pt>
                <c:pt idx="957">
                  <c:v>1.44</c:v>
                </c:pt>
                <c:pt idx="958">
                  <c:v>1.44</c:v>
                </c:pt>
                <c:pt idx="959">
                  <c:v>1.44</c:v>
                </c:pt>
                <c:pt idx="960">
                  <c:v>1.44</c:v>
                </c:pt>
                <c:pt idx="961">
                  <c:v>1.44</c:v>
                </c:pt>
                <c:pt idx="962">
                  <c:v>1.44</c:v>
                </c:pt>
                <c:pt idx="963">
                  <c:v>1.44</c:v>
                </c:pt>
                <c:pt idx="964">
                  <c:v>1.44</c:v>
                </c:pt>
                <c:pt idx="965">
                  <c:v>1.44</c:v>
                </c:pt>
                <c:pt idx="966">
                  <c:v>1.44</c:v>
                </c:pt>
                <c:pt idx="967">
                  <c:v>1.45</c:v>
                </c:pt>
                <c:pt idx="968">
                  <c:v>1.45</c:v>
                </c:pt>
                <c:pt idx="969">
                  <c:v>1.45</c:v>
                </c:pt>
                <c:pt idx="970">
                  <c:v>1.46</c:v>
                </c:pt>
                <c:pt idx="971">
                  <c:v>1.46</c:v>
                </c:pt>
                <c:pt idx="972">
                  <c:v>1.46</c:v>
                </c:pt>
                <c:pt idx="973">
                  <c:v>1.47</c:v>
                </c:pt>
                <c:pt idx="974">
                  <c:v>1.47</c:v>
                </c:pt>
                <c:pt idx="975">
                  <c:v>1.47</c:v>
                </c:pt>
                <c:pt idx="976">
                  <c:v>1.48</c:v>
                </c:pt>
                <c:pt idx="977">
                  <c:v>1.48</c:v>
                </c:pt>
                <c:pt idx="978">
                  <c:v>1.48</c:v>
                </c:pt>
                <c:pt idx="979">
                  <c:v>1.48</c:v>
                </c:pt>
                <c:pt idx="980">
                  <c:v>1.49</c:v>
                </c:pt>
                <c:pt idx="981">
                  <c:v>1.49</c:v>
                </c:pt>
                <c:pt idx="982">
                  <c:v>1.49</c:v>
                </c:pt>
                <c:pt idx="983">
                  <c:v>1.49</c:v>
                </c:pt>
                <c:pt idx="984">
                  <c:v>1.49</c:v>
                </c:pt>
                <c:pt idx="985">
                  <c:v>1.49</c:v>
                </c:pt>
                <c:pt idx="986">
                  <c:v>1.49</c:v>
                </c:pt>
                <c:pt idx="987">
                  <c:v>1.49</c:v>
                </c:pt>
                <c:pt idx="988">
                  <c:v>1.49</c:v>
                </c:pt>
                <c:pt idx="989">
                  <c:v>1.5</c:v>
                </c:pt>
                <c:pt idx="990">
                  <c:v>1.5</c:v>
                </c:pt>
                <c:pt idx="991">
                  <c:v>1.5</c:v>
                </c:pt>
                <c:pt idx="992">
                  <c:v>1.5</c:v>
                </c:pt>
                <c:pt idx="993">
                  <c:v>1.5</c:v>
                </c:pt>
                <c:pt idx="994">
                  <c:v>1.5</c:v>
                </c:pt>
                <c:pt idx="995">
                  <c:v>1.5</c:v>
                </c:pt>
                <c:pt idx="996">
                  <c:v>1.5</c:v>
                </c:pt>
                <c:pt idx="997">
                  <c:v>1.5</c:v>
                </c:pt>
                <c:pt idx="998">
                  <c:v>1.5</c:v>
                </c:pt>
                <c:pt idx="999">
                  <c:v>1.5</c:v>
                </c:pt>
                <c:pt idx="1000">
                  <c:v>1.5</c:v>
                </c:pt>
                <c:pt idx="1001">
                  <c:v>1.5</c:v>
                </c:pt>
                <c:pt idx="1002">
                  <c:v>1.5</c:v>
                </c:pt>
                <c:pt idx="1003">
                  <c:v>1.5</c:v>
                </c:pt>
                <c:pt idx="1004">
                  <c:v>1.5</c:v>
                </c:pt>
                <c:pt idx="1005">
                  <c:v>1.5</c:v>
                </c:pt>
                <c:pt idx="1006">
                  <c:v>1.51</c:v>
                </c:pt>
                <c:pt idx="1007">
                  <c:v>1.51</c:v>
                </c:pt>
                <c:pt idx="1008">
                  <c:v>1.51</c:v>
                </c:pt>
                <c:pt idx="1009">
                  <c:v>1.51</c:v>
                </c:pt>
                <c:pt idx="1010">
                  <c:v>1.51</c:v>
                </c:pt>
                <c:pt idx="1011">
                  <c:v>1.51</c:v>
                </c:pt>
                <c:pt idx="1012">
                  <c:v>1.51</c:v>
                </c:pt>
                <c:pt idx="1013">
                  <c:v>1.51</c:v>
                </c:pt>
                <c:pt idx="1014">
                  <c:v>1.52</c:v>
                </c:pt>
                <c:pt idx="1015">
                  <c:v>1.52</c:v>
                </c:pt>
                <c:pt idx="1016">
                  <c:v>1.52</c:v>
                </c:pt>
                <c:pt idx="1017">
                  <c:v>1.52</c:v>
                </c:pt>
                <c:pt idx="1018">
                  <c:v>1.52</c:v>
                </c:pt>
                <c:pt idx="1019">
                  <c:v>1.52</c:v>
                </c:pt>
                <c:pt idx="1020">
                  <c:v>1.52</c:v>
                </c:pt>
                <c:pt idx="1021">
                  <c:v>1.52</c:v>
                </c:pt>
                <c:pt idx="1022">
                  <c:v>1.52</c:v>
                </c:pt>
                <c:pt idx="1023">
                  <c:v>1.52</c:v>
                </c:pt>
                <c:pt idx="1024">
                  <c:v>1.52</c:v>
                </c:pt>
                <c:pt idx="1025">
                  <c:v>1.52</c:v>
                </c:pt>
                <c:pt idx="1026">
                  <c:v>1.52</c:v>
                </c:pt>
                <c:pt idx="1027">
                  <c:v>1.52</c:v>
                </c:pt>
                <c:pt idx="1028">
                  <c:v>1.52</c:v>
                </c:pt>
                <c:pt idx="1029">
                  <c:v>1.52</c:v>
                </c:pt>
                <c:pt idx="1030">
                  <c:v>1.52</c:v>
                </c:pt>
                <c:pt idx="1031">
                  <c:v>1.52</c:v>
                </c:pt>
                <c:pt idx="1032">
                  <c:v>1.52</c:v>
                </c:pt>
                <c:pt idx="1033">
                  <c:v>1.52</c:v>
                </c:pt>
                <c:pt idx="1034">
                  <c:v>1.52</c:v>
                </c:pt>
                <c:pt idx="1035">
                  <c:v>1.51</c:v>
                </c:pt>
                <c:pt idx="1036">
                  <c:v>1.51</c:v>
                </c:pt>
                <c:pt idx="1037">
                  <c:v>1.51</c:v>
                </c:pt>
                <c:pt idx="1038">
                  <c:v>1.51</c:v>
                </c:pt>
                <c:pt idx="1039">
                  <c:v>1.51</c:v>
                </c:pt>
                <c:pt idx="1040">
                  <c:v>1.51</c:v>
                </c:pt>
                <c:pt idx="1041">
                  <c:v>1.51</c:v>
                </c:pt>
                <c:pt idx="1042">
                  <c:v>1.51</c:v>
                </c:pt>
                <c:pt idx="1043">
                  <c:v>1.51</c:v>
                </c:pt>
                <c:pt idx="1044">
                  <c:v>1.51</c:v>
                </c:pt>
                <c:pt idx="1045">
                  <c:v>1.51</c:v>
                </c:pt>
                <c:pt idx="1046">
                  <c:v>1.51</c:v>
                </c:pt>
                <c:pt idx="1047">
                  <c:v>1.51</c:v>
                </c:pt>
                <c:pt idx="1048">
                  <c:v>1.51</c:v>
                </c:pt>
                <c:pt idx="1049">
                  <c:v>1.51</c:v>
                </c:pt>
                <c:pt idx="1050">
                  <c:v>1.51</c:v>
                </c:pt>
                <c:pt idx="1051">
                  <c:v>1.51</c:v>
                </c:pt>
                <c:pt idx="1052">
                  <c:v>1.51</c:v>
                </c:pt>
                <c:pt idx="1053">
                  <c:v>1.51</c:v>
                </c:pt>
                <c:pt idx="1054">
                  <c:v>1.51</c:v>
                </c:pt>
                <c:pt idx="1055">
                  <c:v>1.51</c:v>
                </c:pt>
                <c:pt idx="1056">
                  <c:v>1.51</c:v>
                </c:pt>
                <c:pt idx="1057">
                  <c:v>1.51</c:v>
                </c:pt>
                <c:pt idx="1058">
                  <c:v>1.51</c:v>
                </c:pt>
                <c:pt idx="1059">
                  <c:v>1.51</c:v>
                </c:pt>
                <c:pt idx="1060">
                  <c:v>1.51</c:v>
                </c:pt>
                <c:pt idx="1061">
                  <c:v>1.5</c:v>
                </c:pt>
                <c:pt idx="1062">
                  <c:v>1.5</c:v>
                </c:pt>
                <c:pt idx="1063">
                  <c:v>1.5</c:v>
                </c:pt>
                <c:pt idx="1064">
                  <c:v>1.5</c:v>
                </c:pt>
                <c:pt idx="1065">
                  <c:v>1.5</c:v>
                </c:pt>
                <c:pt idx="1066">
                  <c:v>1.5</c:v>
                </c:pt>
                <c:pt idx="1067">
                  <c:v>1.5</c:v>
                </c:pt>
                <c:pt idx="1068">
                  <c:v>1.5</c:v>
                </c:pt>
                <c:pt idx="1069">
                  <c:v>1.5</c:v>
                </c:pt>
                <c:pt idx="1070">
                  <c:v>1.5</c:v>
                </c:pt>
                <c:pt idx="1071">
                  <c:v>1.49</c:v>
                </c:pt>
                <c:pt idx="1072">
                  <c:v>1.49</c:v>
                </c:pt>
                <c:pt idx="1073">
                  <c:v>1.49</c:v>
                </c:pt>
                <c:pt idx="1074">
                  <c:v>1.49</c:v>
                </c:pt>
                <c:pt idx="1075">
                  <c:v>1.49</c:v>
                </c:pt>
                <c:pt idx="1076">
                  <c:v>1.49</c:v>
                </c:pt>
                <c:pt idx="1077">
                  <c:v>1.49</c:v>
                </c:pt>
                <c:pt idx="1078">
                  <c:v>1.49</c:v>
                </c:pt>
                <c:pt idx="1079">
                  <c:v>1.49</c:v>
                </c:pt>
                <c:pt idx="1080">
                  <c:v>1.48</c:v>
                </c:pt>
                <c:pt idx="1081">
                  <c:v>1.48</c:v>
                </c:pt>
                <c:pt idx="1082">
                  <c:v>1.48</c:v>
                </c:pt>
                <c:pt idx="1083">
                  <c:v>1.48</c:v>
                </c:pt>
                <c:pt idx="1084">
                  <c:v>1.48</c:v>
                </c:pt>
                <c:pt idx="1085">
                  <c:v>1.49</c:v>
                </c:pt>
                <c:pt idx="1086">
                  <c:v>1.49</c:v>
                </c:pt>
                <c:pt idx="1087">
                  <c:v>1.49</c:v>
                </c:pt>
                <c:pt idx="1088">
                  <c:v>1.49</c:v>
                </c:pt>
                <c:pt idx="1089">
                  <c:v>1.48</c:v>
                </c:pt>
                <c:pt idx="1090">
                  <c:v>1.48</c:v>
                </c:pt>
                <c:pt idx="1091">
                  <c:v>1.48</c:v>
                </c:pt>
                <c:pt idx="1092">
                  <c:v>1.49</c:v>
                </c:pt>
                <c:pt idx="1093">
                  <c:v>1.49</c:v>
                </c:pt>
                <c:pt idx="1094">
                  <c:v>1.49</c:v>
                </c:pt>
                <c:pt idx="1095">
                  <c:v>1.49</c:v>
                </c:pt>
                <c:pt idx="1096">
                  <c:v>1.49</c:v>
                </c:pt>
                <c:pt idx="1097">
                  <c:v>1.48</c:v>
                </c:pt>
                <c:pt idx="1098">
                  <c:v>1.48</c:v>
                </c:pt>
                <c:pt idx="1099">
                  <c:v>1.48</c:v>
                </c:pt>
                <c:pt idx="1100">
                  <c:v>1.48</c:v>
                </c:pt>
                <c:pt idx="1101">
                  <c:v>1.48</c:v>
                </c:pt>
                <c:pt idx="1102">
                  <c:v>1.49</c:v>
                </c:pt>
                <c:pt idx="1103">
                  <c:v>1.49</c:v>
                </c:pt>
                <c:pt idx="1104">
                  <c:v>1.49</c:v>
                </c:pt>
                <c:pt idx="1105">
                  <c:v>1.49</c:v>
                </c:pt>
                <c:pt idx="1106">
                  <c:v>1.48</c:v>
                </c:pt>
                <c:pt idx="1107">
                  <c:v>1.48</c:v>
                </c:pt>
                <c:pt idx="1108">
                  <c:v>1.48</c:v>
                </c:pt>
                <c:pt idx="1109">
                  <c:v>1.48</c:v>
                </c:pt>
                <c:pt idx="1110">
                  <c:v>1.48</c:v>
                </c:pt>
                <c:pt idx="1111">
                  <c:v>1.48</c:v>
                </c:pt>
                <c:pt idx="1112">
                  <c:v>1.48</c:v>
                </c:pt>
                <c:pt idx="1113">
                  <c:v>1.48</c:v>
                </c:pt>
                <c:pt idx="1114">
                  <c:v>1.48</c:v>
                </c:pt>
                <c:pt idx="1115">
                  <c:v>1.48</c:v>
                </c:pt>
                <c:pt idx="1116">
                  <c:v>1.48</c:v>
                </c:pt>
                <c:pt idx="1117">
                  <c:v>1.48</c:v>
                </c:pt>
                <c:pt idx="1118">
                  <c:v>1.48</c:v>
                </c:pt>
                <c:pt idx="1119">
                  <c:v>1.48</c:v>
                </c:pt>
                <c:pt idx="1120">
                  <c:v>1.48</c:v>
                </c:pt>
                <c:pt idx="1121">
                  <c:v>1.48</c:v>
                </c:pt>
                <c:pt idx="1122">
                  <c:v>1.48</c:v>
                </c:pt>
                <c:pt idx="1123">
                  <c:v>1.49</c:v>
                </c:pt>
                <c:pt idx="1124">
                  <c:v>1.49</c:v>
                </c:pt>
                <c:pt idx="1125">
                  <c:v>1.49</c:v>
                </c:pt>
                <c:pt idx="1126">
                  <c:v>1.49</c:v>
                </c:pt>
                <c:pt idx="1127">
                  <c:v>1.49</c:v>
                </c:pt>
                <c:pt idx="1128">
                  <c:v>1.49</c:v>
                </c:pt>
                <c:pt idx="1129">
                  <c:v>1.49</c:v>
                </c:pt>
                <c:pt idx="1130">
                  <c:v>1.5</c:v>
                </c:pt>
                <c:pt idx="1131">
                  <c:v>1.5</c:v>
                </c:pt>
                <c:pt idx="1132">
                  <c:v>1.5</c:v>
                </c:pt>
                <c:pt idx="1133">
                  <c:v>1.5</c:v>
                </c:pt>
                <c:pt idx="1134">
                  <c:v>1.5</c:v>
                </c:pt>
                <c:pt idx="1135">
                  <c:v>1.5</c:v>
                </c:pt>
                <c:pt idx="1136">
                  <c:v>1.51</c:v>
                </c:pt>
                <c:pt idx="1137">
                  <c:v>1.51</c:v>
                </c:pt>
                <c:pt idx="1138">
                  <c:v>1.51</c:v>
                </c:pt>
                <c:pt idx="1139">
                  <c:v>1.52</c:v>
                </c:pt>
                <c:pt idx="1140">
                  <c:v>1.52</c:v>
                </c:pt>
                <c:pt idx="1141">
                  <c:v>1.52</c:v>
                </c:pt>
                <c:pt idx="1142">
                  <c:v>1.52</c:v>
                </c:pt>
                <c:pt idx="1143">
                  <c:v>1.52</c:v>
                </c:pt>
                <c:pt idx="1144">
                  <c:v>1.52</c:v>
                </c:pt>
                <c:pt idx="1145">
                  <c:v>1.52</c:v>
                </c:pt>
                <c:pt idx="1146">
                  <c:v>1.52</c:v>
                </c:pt>
                <c:pt idx="1147">
                  <c:v>1.52</c:v>
                </c:pt>
                <c:pt idx="1148">
                  <c:v>1.52</c:v>
                </c:pt>
                <c:pt idx="1149">
                  <c:v>1.52</c:v>
                </c:pt>
                <c:pt idx="1150">
                  <c:v>1.52</c:v>
                </c:pt>
                <c:pt idx="1151">
                  <c:v>1.52</c:v>
                </c:pt>
                <c:pt idx="1152">
                  <c:v>1.52</c:v>
                </c:pt>
                <c:pt idx="1153">
                  <c:v>1.52</c:v>
                </c:pt>
                <c:pt idx="1154">
                  <c:v>1.52</c:v>
                </c:pt>
                <c:pt idx="1155">
                  <c:v>1.51</c:v>
                </c:pt>
                <c:pt idx="1156">
                  <c:v>1.51</c:v>
                </c:pt>
                <c:pt idx="1157">
                  <c:v>1.51</c:v>
                </c:pt>
                <c:pt idx="1158">
                  <c:v>1.51</c:v>
                </c:pt>
                <c:pt idx="1159">
                  <c:v>1.52</c:v>
                </c:pt>
                <c:pt idx="1160">
                  <c:v>1.52</c:v>
                </c:pt>
                <c:pt idx="1161">
                  <c:v>1.52</c:v>
                </c:pt>
                <c:pt idx="1162">
                  <c:v>1.52</c:v>
                </c:pt>
                <c:pt idx="1163">
                  <c:v>1.52</c:v>
                </c:pt>
                <c:pt idx="1164">
                  <c:v>1.52</c:v>
                </c:pt>
                <c:pt idx="1165">
                  <c:v>1.52</c:v>
                </c:pt>
                <c:pt idx="1166">
                  <c:v>1.52</c:v>
                </c:pt>
                <c:pt idx="1167">
                  <c:v>1.52</c:v>
                </c:pt>
                <c:pt idx="1168">
                  <c:v>1.52</c:v>
                </c:pt>
                <c:pt idx="1169">
                  <c:v>1.52</c:v>
                </c:pt>
                <c:pt idx="1170">
                  <c:v>1.52</c:v>
                </c:pt>
                <c:pt idx="1171">
                  <c:v>1.51</c:v>
                </c:pt>
                <c:pt idx="1172">
                  <c:v>1.51</c:v>
                </c:pt>
                <c:pt idx="1173">
                  <c:v>1.51</c:v>
                </c:pt>
                <c:pt idx="1174">
                  <c:v>1.51</c:v>
                </c:pt>
                <c:pt idx="1175">
                  <c:v>1.51</c:v>
                </c:pt>
                <c:pt idx="1176">
                  <c:v>1.51</c:v>
                </c:pt>
                <c:pt idx="1177">
                  <c:v>1.51</c:v>
                </c:pt>
                <c:pt idx="1178">
                  <c:v>1.51</c:v>
                </c:pt>
                <c:pt idx="1179">
                  <c:v>1.5</c:v>
                </c:pt>
                <c:pt idx="1180">
                  <c:v>1.5</c:v>
                </c:pt>
                <c:pt idx="1181">
                  <c:v>1.5</c:v>
                </c:pt>
                <c:pt idx="1182">
                  <c:v>1.5</c:v>
                </c:pt>
                <c:pt idx="1183">
                  <c:v>1.5</c:v>
                </c:pt>
                <c:pt idx="1184">
                  <c:v>1.5</c:v>
                </c:pt>
                <c:pt idx="1185">
                  <c:v>1.5</c:v>
                </c:pt>
                <c:pt idx="1186">
                  <c:v>1.51</c:v>
                </c:pt>
                <c:pt idx="1187">
                  <c:v>1.5</c:v>
                </c:pt>
                <c:pt idx="1188">
                  <c:v>1.5</c:v>
                </c:pt>
                <c:pt idx="1189">
                  <c:v>1.5</c:v>
                </c:pt>
                <c:pt idx="1190">
                  <c:v>1.5</c:v>
                </c:pt>
                <c:pt idx="1191">
                  <c:v>1.5</c:v>
                </c:pt>
                <c:pt idx="1192">
                  <c:v>1.5</c:v>
                </c:pt>
                <c:pt idx="1193">
                  <c:v>1.5</c:v>
                </c:pt>
                <c:pt idx="1194">
                  <c:v>1.5</c:v>
                </c:pt>
                <c:pt idx="1195">
                  <c:v>1.5</c:v>
                </c:pt>
                <c:pt idx="1196">
                  <c:v>1.5</c:v>
                </c:pt>
                <c:pt idx="1197">
                  <c:v>1.5</c:v>
                </c:pt>
                <c:pt idx="1198">
                  <c:v>1.5</c:v>
                </c:pt>
                <c:pt idx="1199">
                  <c:v>1.5</c:v>
                </c:pt>
                <c:pt idx="1200">
                  <c:v>1.49</c:v>
                </c:pt>
                <c:pt idx="1201">
                  <c:v>1.49</c:v>
                </c:pt>
                <c:pt idx="1202">
                  <c:v>1.49</c:v>
                </c:pt>
                <c:pt idx="1203">
                  <c:v>1.49</c:v>
                </c:pt>
                <c:pt idx="1204">
                  <c:v>1.49</c:v>
                </c:pt>
                <c:pt idx="1205">
                  <c:v>1.49</c:v>
                </c:pt>
                <c:pt idx="1206">
                  <c:v>1.49</c:v>
                </c:pt>
                <c:pt idx="1207">
                  <c:v>1.49</c:v>
                </c:pt>
              </c:numCache>
            </c:numRef>
          </c:xVal>
          <c:yVal>
            <c:numRef>
              <c:f>'Matusek Pad'!$E$3:$E$1208</c:f>
              <c:numCache>
                <c:formatCode>General</c:formatCode>
                <c:ptCount val="1206"/>
                <c:pt idx="0">
                  <c:v>0</c:v>
                </c:pt>
                <c:pt idx="1">
                  <c:v>25</c:v>
                </c:pt>
                <c:pt idx="2">
                  <c:v>30</c:v>
                </c:pt>
                <c:pt idx="3">
                  <c:v>60</c:v>
                </c:pt>
                <c:pt idx="4">
                  <c:v>90</c:v>
                </c:pt>
                <c:pt idx="5">
                  <c:v>113</c:v>
                </c:pt>
                <c:pt idx="6">
                  <c:v>120</c:v>
                </c:pt>
                <c:pt idx="7">
                  <c:v>138</c:v>
                </c:pt>
                <c:pt idx="8">
                  <c:v>150</c:v>
                </c:pt>
                <c:pt idx="9">
                  <c:v>163</c:v>
                </c:pt>
                <c:pt idx="10">
                  <c:v>180</c:v>
                </c:pt>
                <c:pt idx="11">
                  <c:v>188</c:v>
                </c:pt>
                <c:pt idx="12">
                  <c:v>210</c:v>
                </c:pt>
                <c:pt idx="13">
                  <c:v>213</c:v>
                </c:pt>
                <c:pt idx="14">
                  <c:v>238</c:v>
                </c:pt>
                <c:pt idx="15">
                  <c:v>240</c:v>
                </c:pt>
                <c:pt idx="16">
                  <c:v>263</c:v>
                </c:pt>
                <c:pt idx="17">
                  <c:v>264</c:v>
                </c:pt>
                <c:pt idx="18">
                  <c:v>270</c:v>
                </c:pt>
                <c:pt idx="19">
                  <c:v>300</c:v>
                </c:pt>
                <c:pt idx="20">
                  <c:v>330</c:v>
                </c:pt>
                <c:pt idx="21">
                  <c:v>356</c:v>
                </c:pt>
                <c:pt idx="22">
                  <c:v>360</c:v>
                </c:pt>
                <c:pt idx="23">
                  <c:v>390</c:v>
                </c:pt>
                <c:pt idx="24">
                  <c:v>413</c:v>
                </c:pt>
                <c:pt idx="25">
                  <c:v>420</c:v>
                </c:pt>
                <c:pt idx="26">
                  <c:v>450</c:v>
                </c:pt>
                <c:pt idx="27">
                  <c:v>476</c:v>
                </c:pt>
                <c:pt idx="28">
                  <c:v>480</c:v>
                </c:pt>
                <c:pt idx="29">
                  <c:v>510</c:v>
                </c:pt>
                <c:pt idx="30">
                  <c:v>539</c:v>
                </c:pt>
                <c:pt idx="31">
                  <c:v>540</c:v>
                </c:pt>
                <c:pt idx="32">
                  <c:v>570</c:v>
                </c:pt>
                <c:pt idx="33">
                  <c:v>600</c:v>
                </c:pt>
                <c:pt idx="34">
                  <c:v>603</c:v>
                </c:pt>
                <c:pt idx="35">
                  <c:v>630</c:v>
                </c:pt>
                <c:pt idx="36">
                  <c:v>660</c:v>
                </c:pt>
                <c:pt idx="37">
                  <c:v>665</c:v>
                </c:pt>
                <c:pt idx="38">
                  <c:v>690</c:v>
                </c:pt>
                <c:pt idx="39">
                  <c:v>720</c:v>
                </c:pt>
                <c:pt idx="40">
                  <c:v>728</c:v>
                </c:pt>
                <c:pt idx="41">
                  <c:v>750</c:v>
                </c:pt>
                <c:pt idx="42">
                  <c:v>780</c:v>
                </c:pt>
                <c:pt idx="43">
                  <c:v>791</c:v>
                </c:pt>
                <c:pt idx="44">
                  <c:v>810</c:v>
                </c:pt>
                <c:pt idx="45">
                  <c:v>840</c:v>
                </c:pt>
                <c:pt idx="46">
                  <c:v>854</c:v>
                </c:pt>
                <c:pt idx="47">
                  <c:v>870</c:v>
                </c:pt>
                <c:pt idx="48">
                  <c:v>900</c:v>
                </c:pt>
                <c:pt idx="49">
                  <c:v>917</c:v>
                </c:pt>
                <c:pt idx="50">
                  <c:v>930</c:v>
                </c:pt>
                <c:pt idx="51">
                  <c:v>960</c:v>
                </c:pt>
                <c:pt idx="52">
                  <c:v>980</c:v>
                </c:pt>
                <c:pt idx="53">
                  <c:v>990</c:v>
                </c:pt>
                <c:pt idx="54" formatCode="#,##0.00">
                  <c:v>1020</c:v>
                </c:pt>
                <c:pt idx="55" formatCode="#,##0.00">
                  <c:v>1044</c:v>
                </c:pt>
                <c:pt idx="56" formatCode="#,##0.00">
                  <c:v>1050</c:v>
                </c:pt>
                <c:pt idx="57" formatCode="#,##0.00">
                  <c:v>1080</c:v>
                </c:pt>
                <c:pt idx="58" formatCode="#,##0.00">
                  <c:v>1106</c:v>
                </c:pt>
                <c:pt idx="59" formatCode="#,##0.00">
                  <c:v>1110</c:v>
                </c:pt>
                <c:pt idx="60" formatCode="#,##0.00">
                  <c:v>1140</c:v>
                </c:pt>
                <c:pt idx="61" formatCode="#,##0.00">
                  <c:v>1169</c:v>
                </c:pt>
                <c:pt idx="62" formatCode="#,##0.00">
                  <c:v>1170</c:v>
                </c:pt>
                <c:pt idx="63" formatCode="#,##0.00">
                  <c:v>1200</c:v>
                </c:pt>
                <c:pt idx="64" formatCode="#,##0.00">
                  <c:v>1230</c:v>
                </c:pt>
                <c:pt idx="65" formatCode="#,##0.00">
                  <c:v>1232</c:v>
                </c:pt>
                <c:pt idx="66" formatCode="#,##0.00">
                  <c:v>1260</c:v>
                </c:pt>
                <c:pt idx="67" formatCode="#,##0.00">
                  <c:v>1290</c:v>
                </c:pt>
                <c:pt idx="68" formatCode="#,##0.00">
                  <c:v>1296</c:v>
                </c:pt>
                <c:pt idx="69" formatCode="#,##0.00">
                  <c:v>1320</c:v>
                </c:pt>
                <c:pt idx="70" formatCode="#,##0.00">
                  <c:v>1350</c:v>
                </c:pt>
                <c:pt idx="71" formatCode="#,##0.00">
                  <c:v>1359</c:v>
                </c:pt>
                <c:pt idx="72" formatCode="#,##0.00">
                  <c:v>1380</c:v>
                </c:pt>
                <c:pt idx="73" formatCode="#,##0.00">
                  <c:v>1410</c:v>
                </c:pt>
                <c:pt idx="74" formatCode="#,##0.00">
                  <c:v>1422</c:v>
                </c:pt>
                <c:pt idx="75" formatCode="#,##0.00">
                  <c:v>1440</c:v>
                </c:pt>
                <c:pt idx="76" formatCode="#,##0.00">
                  <c:v>1470</c:v>
                </c:pt>
                <c:pt idx="77" formatCode="#,##0.00">
                  <c:v>1486</c:v>
                </c:pt>
                <c:pt idx="78" formatCode="#,##0.00">
                  <c:v>1500</c:v>
                </c:pt>
                <c:pt idx="79" formatCode="#,##0.00">
                  <c:v>1530</c:v>
                </c:pt>
                <c:pt idx="80" formatCode="#,##0.00">
                  <c:v>1560</c:v>
                </c:pt>
                <c:pt idx="81" formatCode="#,##0.00">
                  <c:v>1590</c:v>
                </c:pt>
                <c:pt idx="82" formatCode="#,##0.00">
                  <c:v>1594</c:v>
                </c:pt>
                <c:pt idx="83" formatCode="#,##0.00">
                  <c:v>1620</c:v>
                </c:pt>
                <c:pt idx="84" formatCode="#,##0.00">
                  <c:v>1635</c:v>
                </c:pt>
                <c:pt idx="85" formatCode="#,##0.00">
                  <c:v>1650</c:v>
                </c:pt>
                <c:pt idx="86" formatCode="#,##0.00">
                  <c:v>1676</c:v>
                </c:pt>
                <c:pt idx="87" formatCode="#,##0.00">
                  <c:v>1680</c:v>
                </c:pt>
                <c:pt idx="88" formatCode="#,##0.00">
                  <c:v>1710</c:v>
                </c:pt>
                <c:pt idx="89" formatCode="#,##0.00">
                  <c:v>1717</c:v>
                </c:pt>
                <c:pt idx="90" formatCode="#,##0.00">
                  <c:v>1740</c:v>
                </c:pt>
                <c:pt idx="91" formatCode="#,##0.00">
                  <c:v>1758</c:v>
                </c:pt>
                <c:pt idx="92" formatCode="#,##0.00">
                  <c:v>1770</c:v>
                </c:pt>
                <c:pt idx="93" formatCode="#,##0.00">
                  <c:v>1800</c:v>
                </c:pt>
                <c:pt idx="94" formatCode="#,##0.00">
                  <c:v>1830</c:v>
                </c:pt>
                <c:pt idx="95" formatCode="#,##0.00">
                  <c:v>1841</c:v>
                </c:pt>
                <c:pt idx="96" formatCode="#,##0.00">
                  <c:v>1860</c:v>
                </c:pt>
                <c:pt idx="97" formatCode="#,##0.00">
                  <c:v>1884</c:v>
                </c:pt>
                <c:pt idx="98" formatCode="#,##0.00">
                  <c:v>1890</c:v>
                </c:pt>
                <c:pt idx="99" formatCode="#,##0.00">
                  <c:v>1920</c:v>
                </c:pt>
                <c:pt idx="100" formatCode="#,##0.00">
                  <c:v>1926</c:v>
                </c:pt>
                <c:pt idx="101" formatCode="#,##0.00">
                  <c:v>1950</c:v>
                </c:pt>
                <c:pt idx="102" formatCode="#,##0.00">
                  <c:v>1967</c:v>
                </c:pt>
                <c:pt idx="103" formatCode="#,##0.00">
                  <c:v>1980</c:v>
                </c:pt>
                <c:pt idx="104" formatCode="#,##0.00">
                  <c:v>2008</c:v>
                </c:pt>
                <c:pt idx="105" formatCode="#,##0.00">
                  <c:v>2010</c:v>
                </c:pt>
                <c:pt idx="106" formatCode="#,##0.00">
                  <c:v>2040</c:v>
                </c:pt>
                <c:pt idx="107" formatCode="#,##0.00">
                  <c:v>2049</c:v>
                </c:pt>
                <c:pt idx="108" formatCode="#,##0.00">
                  <c:v>2070</c:v>
                </c:pt>
                <c:pt idx="109" formatCode="#,##0.00">
                  <c:v>2090</c:v>
                </c:pt>
                <c:pt idx="110" formatCode="#,##0.00">
                  <c:v>2100</c:v>
                </c:pt>
                <c:pt idx="111" formatCode="#,##0.00">
                  <c:v>2130</c:v>
                </c:pt>
                <c:pt idx="112" formatCode="#,##0.00">
                  <c:v>2132</c:v>
                </c:pt>
                <c:pt idx="113" formatCode="#,##0.00">
                  <c:v>2160</c:v>
                </c:pt>
                <c:pt idx="114" formatCode="#,##0.00">
                  <c:v>2173</c:v>
                </c:pt>
                <c:pt idx="115" formatCode="#,##0.00">
                  <c:v>2190</c:v>
                </c:pt>
                <c:pt idx="116" formatCode="#,##0.00">
                  <c:v>2217</c:v>
                </c:pt>
                <c:pt idx="117" formatCode="#,##0.00">
                  <c:v>2220</c:v>
                </c:pt>
                <c:pt idx="118" formatCode="#,##0.00">
                  <c:v>2250</c:v>
                </c:pt>
                <c:pt idx="119" formatCode="#,##0.00">
                  <c:v>2261</c:v>
                </c:pt>
                <c:pt idx="120" formatCode="#,##0.00">
                  <c:v>2280</c:v>
                </c:pt>
                <c:pt idx="121" formatCode="#,##0.00">
                  <c:v>2302</c:v>
                </c:pt>
                <c:pt idx="122" formatCode="#,##0.00">
                  <c:v>2310</c:v>
                </c:pt>
                <c:pt idx="123" formatCode="#,##0.00">
                  <c:v>2340</c:v>
                </c:pt>
                <c:pt idx="124" formatCode="#,##0.00">
                  <c:v>2343</c:v>
                </c:pt>
                <c:pt idx="125" formatCode="#,##0.00">
                  <c:v>2370</c:v>
                </c:pt>
                <c:pt idx="126" formatCode="#,##0.00">
                  <c:v>2387</c:v>
                </c:pt>
                <c:pt idx="127" formatCode="#,##0.00">
                  <c:v>2400</c:v>
                </c:pt>
                <c:pt idx="128" formatCode="#,##0.00">
                  <c:v>2428</c:v>
                </c:pt>
                <c:pt idx="129" formatCode="#,##0.00">
                  <c:v>2430</c:v>
                </c:pt>
                <c:pt idx="130" formatCode="#,##0.00">
                  <c:v>2460</c:v>
                </c:pt>
                <c:pt idx="131" formatCode="#,##0.00">
                  <c:v>2472</c:v>
                </c:pt>
                <c:pt idx="132" formatCode="#,##0.00">
                  <c:v>2490</c:v>
                </c:pt>
                <c:pt idx="133" formatCode="#,##0.00">
                  <c:v>2516</c:v>
                </c:pt>
                <c:pt idx="134" formatCode="#,##0.00">
                  <c:v>2520</c:v>
                </c:pt>
                <c:pt idx="135" formatCode="#,##0.00">
                  <c:v>2550</c:v>
                </c:pt>
                <c:pt idx="136" formatCode="#,##0.00">
                  <c:v>2560</c:v>
                </c:pt>
                <c:pt idx="137" formatCode="#,##0.00">
                  <c:v>2580</c:v>
                </c:pt>
                <c:pt idx="138" formatCode="#,##0.00">
                  <c:v>2602</c:v>
                </c:pt>
                <c:pt idx="139" formatCode="#,##0.00">
                  <c:v>2610</c:v>
                </c:pt>
                <c:pt idx="140" formatCode="#,##0.00">
                  <c:v>2640</c:v>
                </c:pt>
                <c:pt idx="141" formatCode="#,##0.00">
                  <c:v>2643</c:v>
                </c:pt>
                <c:pt idx="142" formatCode="#,##0.00">
                  <c:v>2670</c:v>
                </c:pt>
                <c:pt idx="143" formatCode="#,##0.00">
                  <c:v>2684</c:v>
                </c:pt>
                <c:pt idx="144" formatCode="#,##0.00">
                  <c:v>2700</c:v>
                </c:pt>
                <c:pt idx="145" formatCode="#,##0.00">
                  <c:v>2725</c:v>
                </c:pt>
                <c:pt idx="146" formatCode="#,##0.00">
                  <c:v>2730</c:v>
                </c:pt>
                <c:pt idx="147" formatCode="#,##0.00">
                  <c:v>2760</c:v>
                </c:pt>
                <c:pt idx="148" formatCode="#,##0.00">
                  <c:v>2766</c:v>
                </c:pt>
                <c:pt idx="149" formatCode="#,##0.00">
                  <c:v>2790</c:v>
                </c:pt>
                <c:pt idx="150" formatCode="#,##0.00">
                  <c:v>2810</c:v>
                </c:pt>
                <c:pt idx="151" formatCode="#,##0.00">
                  <c:v>2820</c:v>
                </c:pt>
                <c:pt idx="152" formatCode="#,##0.00">
                  <c:v>2850</c:v>
                </c:pt>
                <c:pt idx="153" formatCode="#,##0.00">
                  <c:v>2851</c:v>
                </c:pt>
                <c:pt idx="154" formatCode="#,##0.00">
                  <c:v>2880</c:v>
                </c:pt>
                <c:pt idx="155" formatCode="#,##0.00">
                  <c:v>2892</c:v>
                </c:pt>
                <c:pt idx="156" formatCode="#,##0.00">
                  <c:v>2910</c:v>
                </c:pt>
                <c:pt idx="157" formatCode="#,##0.00">
                  <c:v>2933</c:v>
                </c:pt>
                <c:pt idx="158" formatCode="#,##0.00">
                  <c:v>2940</c:v>
                </c:pt>
                <c:pt idx="159" formatCode="#,##0.00">
                  <c:v>2970</c:v>
                </c:pt>
                <c:pt idx="160" formatCode="#,##0.00">
                  <c:v>2974</c:v>
                </c:pt>
                <c:pt idx="161" formatCode="#,##0.00">
                  <c:v>3000</c:v>
                </c:pt>
                <c:pt idx="162" formatCode="#,##0.00">
                  <c:v>3018</c:v>
                </c:pt>
                <c:pt idx="163" formatCode="#,##0.00">
                  <c:v>3030</c:v>
                </c:pt>
                <c:pt idx="164" formatCode="#,##0.00">
                  <c:v>3060</c:v>
                </c:pt>
                <c:pt idx="165" formatCode="#,##0.00">
                  <c:v>3061</c:v>
                </c:pt>
                <c:pt idx="166" formatCode="#,##0.00">
                  <c:v>3090</c:v>
                </c:pt>
                <c:pt idx="167" formatCode="#,##0.00">
                  <c:v>3105</c:v>
                </c:pt>
                <c:pt idx="168" formatCode="#,##0.00">
                  <c:v>3120</c:v>
                </c:pt>
                <c:pt idx="169" formatCode="#,##0.00">
                  <c:v>3149</c:v>
                </c:pt>
                <c:pt idx="170" formatCode="#,##0.00">
                  <c:v>3150</c:v>
                </c:pt>
                <c:pt idx="171" formatCode="#,##0.00">
                  <c:v>3180</c:v>
                </c:pt>
                <c:pt idx="172" formatCode="#,##0.00">
                  <c:v>3192</c:v>
                </c:pt>
                <c:pt idx="173" formatCode="#,##0.00">
                  <c:v>3210</c:v>
                </c:pt>
                <c:pt idx="174" formatCode="#,##0.00">
                  <c:v>3236</c:v>
                </c:pt>
                <c:pt idx="175" formatCode="#,##0.00">
                  <c:v>3240</c:v>
                </c:pt>
                <c:pt idx="176" formatCode="#,##0.00">
                  <c:v>3270</c:v>
                </c:pt>
                <c:pt idx="177" formatCode="#,##0.00">
                  <c:v>3280</c:v>
                </c:pt>
                <c:pt idx="178" formatCode="#,##0.00">
                  <c:v>3300</c:v>
                </c:pt>
                <c:pt idx="179" formatCode="#,##0.00">
                  <c:v>3321</c:v>
                </c:pt>
                <c:pt idx="180" formatCode="#,##0.00">
                  <c:v>3330</c:v>
                </c:pt>
                <c:pt idx="181" formatCode="#,##0.00">
                  <c:v>3360</c:v>
                </c:pt>
                <c:pt idx="182" formatCode="#,##0.00">
                  <c:v>3364</c:v>
                </c:pt>
                <c:pt idx="183" formatCode="#,##0.00">
                  <c:v>3390</c:v>
                </c:pt>
                <c:pt idx="184" formatCode="#,##0.00">
                  <c:v>3405</c:v>
                </c:pt>
                <c:pt idx="185" formatCode="#,##0.00">
                  <c:v>3420</c:v>
                </c:pt>
                <c:pt idx="186" formatCode="#,##0.00">
                  <c:v>3446</c:v>
                </c:pt>
                <c:pt idx="187" formatCode="#,##0.00">
                  <c:v>3450</c:v>
                </c:pt>
                <c:pt idx="188" formatCode="#,##0.00">
                  <c:v>3480</c:v>
                </c:pt>
                <c:pt idx="189" formatCode="#,##0.00">
                  <c:v>3490</c:v>
                </c:pt>
                <c:pt idx="190" formatCode="#,##0.00">
                  <c:v>3510</c:v>
                </c:pt>
                <c:pt idx="191" formatCode="#,##0.00">
                  <c:v>3534</c:v>
                </c:pt>
                <c:pt idx="192" formatCode="#,##0.00">
                  <c:v>3540</c:v>
                </c:pt>
                <c:pt idx="193" formatCode="#,##0.00">
                  <c:v>3570</c:v>
                </c:pt>
                <c:pt idx="194" formatCode="#,##0.00">
                  <c:v>3577</c:v>
                </c:pt>
                <c:pt idx="195" formatCode="#,##0.00">
                  <c:v>3600</c:v>
                </c:pt>
                <c:pt idx="196" formatCode="#,##0.00">
                  <c:v>3621</c:v>
                </c:pt>
                <c:pt idx="197" formatCode="#,##0.00">
                  <c:v>3630</c:v>
                </c:pt>
                <c:pt idx="198" formatCode="#,##0.00">
                  <c:v>3660</c:v>
                </c:pt>
                <c:pt idx="199" formatCode="#,##0.00">
                  <c:v>3665</c:v>
                </c:pt>
                <c:pt idx="200" formatCode="#,##0.00">
                  <c:v>3690</c:v>
                </c:pt>
                <c:pt idx="201" formatCode="#,##0.00">
                  <c:v>3708</c:v>
                </c:pt>
                <c:pt idx="202" formatCode="#,##0.00">
                  <c:v>3720</c:v>
                </c:pt>
                <c:pt idx="203" formatCode="#,##0.00">
                  <c:v>3750</c:v>
                </c:pt>
                <c:pt idx="204" formatCode="#,##0.00">
                  <c:v>3752</c:v>
                </c:pt>
                <c:pt idx="205" formatCode="#,##0.00">
                  <c:v>3780</c:v>
                </c:pt>
                <c:pt idx="206" formatCode="#,##0.00">
                  <c:v>3797</c:v>
                </c:pt>
                <c:pt idx="207" formatCode="#,##0.00">
                  <c:v>3810</c:v>
                </c:pt>
                <c:pt idx="208" formatCode="#,##0.00">
                  <c:v>3840</c:v>
                </c:pt>
                <c:pt idx="209" formatCode="#,##0.00">
                  <c:v>3843</c:v>
                </c:pt>
                <c:pt idx="210" formatCode="#,##0.00">
                  <c:v>3870</c:v>
                </c:pt>
                <c:pt idx="211" formatCode="#,##0.00">
                  <c:v>3888</c:v>
                </c:pt>
                <c:pt idx="212" formatCode="#,##0.00">
                  <c:v>3900</c:v>
                </c:pt>
                <c:pt idx="213" formatCode="#,##0.00">
                  <c:v>3930</c:v>
                </c:pt>
                <c:pt idx="214" formatCode="#,##0.00">
                  <c:v>3932</c:v>
                </c:pt>
                <c:pt idx="215" formatCode="#,##0.00">
                  <c:v>3960</c:v>
                </c:pt>
                <c:pt idx="216" formatCode="#,##0.00">
                  <c:v>3973</c:v>
                </c:pt>
                <c:pt idx="217" formatCode="#,##0.00">
                  <c:v>3990</c:v>
                </c:pt>
                <c:pt idx="218" formatCode="#,##0.00">
                  <c:v>4017</c:v>
                </c:pt>
                <c:pt idx="219" formatCode="#,##0.00">
                  <c:v>4020</c:v>
                </c:pt>
                <c:pt idx="220" formatCode="#,##0.00">
                  <c:v>4050</c:v>
                </c:pt>
                <c:pt idx="221" formatCode="#,##0.00">
                  <c:v>4060</c:v>
                </c:pt>
                <c:pt idx="222" formatCode="#,##0.00">
                  <c:v>4080</c:v>
                </c:pt>
                <c:pt idx="223" formatCode="#,##0.00">
                  <c:v>4101</c:v>
                </c:pt>
                <c:pt idx="224" formatCode="#,##0.00">
                  <c:v>4110</c:v>
                </c:pt>
                <c:pt idx="225" formatCode="#,##0.00">
                  <c:v>4140</c:v>
                </c:pt>
                <c:pt idx="226" formatCode="#,##0.00">
                  <c:v>4143</c:v>
                </c:pt>
                <c:pt idx="227" formatCode="#,##0.00">
                  <c:v>4170</c:v>
                </c:pt>
                <c:pt idx="228" formatCode="#,##0.00">
                  <c:v>4184</c:v>
                </c:pt>
                <c:pt idx="229" formatCode="#,##0.00">
                  <c:v>4200</c:v>
                </c:pt>
                <c:pt idx="230" formatCode="#,##0.00">
                  <c:v>4227</c:v>
                </c:pt>
                <c:pt idx="231" formatCode="#,##0.00">
                  <c:v>4230</c:v>
                </c:pt>
                <c:pt idx="232" formatCode="#,##0.00">
                  <c:v>4260</c:v>
                </c:pt>
                <c:pt idx="233" formatCode="#,##0.00">
                  <c:v>4268</c:v>
                </c:pt>
                <c:pt idx="234" formatCode="#,##0.00">
                  <c:v>4290</c:v>
                </c:pt>
                <c:pt idx="235" formatCode="#,##0.00">
                  <c:v>4310</c:v>
                </c:pt>
                <c:pt idx="236" formatCode="#,##0.00">
                  <c:v>4320</c:v>
                </c:pt>
                <c:pt idx="237" formatCode="#,##0.00">
                  <c:v>4350</c:v>
                </c:pt>
                <c:pt idx="238" formatCode="#,##0.00">
                  <c:v>4353</c:v>
                </c:pt>
                <c:pt idx="239" formatCode="#,##0.00">
                  <c:v>4380</c:v>
                </c:pt>
                <c:pt idx="240" formatCode="#,##0.00">
                  <c:v>4397</c:v>
                </c:pt>
                <c:pt idx="241" formatCode="#,##0.00">
                  <c:v>4410</c:v>
                </c:pt>
                <c:pt idx="242" formatCode="#,##0.00">
                  <c:v>4438</c:v>
                </c:pt>
                <c:pt idx="243" formatCode="#,##0.00">
                  <c:v>4440</c:v>
                </c:pt>
                <c:pt idx="244" formatCode="#,##0.00">
                  <c:v>4470</c:v>
                </c:pt>
                <c:pt idx="245" formatCode="#,##0.00">
                  <c:v>4479</c:v>
                </c:pt>
                <c:pt idx="246" formatCode="#,##0.00">
                  <c:v>4500</c:v>
                </c:pt>
                <c:pt idx="247" formatCode="#,##0.00">
                  <c:v>4523</c:v>
                </c:pt>
                <c:pt idx="248" formatCode="#,##0.00">
                  <c:v>4530</c:v>
                </c:pt>
                <c:pt idx="249" formatCode="#,##0.00">
                  <c:v>4560</c:v>
                </c:pt>
                <c:pt idx="250" formatCode="#,##0.00">
                  <c:v>4564</c:v>
                </c:pt>
                <c:pt idx="251" formatCode="#,##0.00">
                  <c:v>4590</c:v>
                </c:pt>
                <c:pt idx="252" formatCode="#,##0.00">
                  <c:v>4607</c:v>
                </c:pt>
                <c:pt idx="253" formatCode="#,##0.00">
                  <c:v>4620</c:v>
                </c:pt>
                <c:pt idx="254" formatCode="#,##0.00">
                  <c:v>4650</c:v>
                </c:pt>
                <c:pt idx="255" formatCode="#,##0.00">
                  <c:v>4651</c:v>
                </c:pt>
                <c:pt idx="256" formatCode="#,##0.00">
                  <c:v>4680</c:v>
                </c:pt>
                <c:pt idx="257" formatCode="#,##0.00">
                  <c:v>4695</c:v>
                </c:pt>
                <c:pt idx="258" formatCode="#,##0.00">
                  <c:v>4710</c:v>
                </c:pt>
                <c:pt idx="259" formatCode="#,##0.00">
                  <c:v>4739</c:v>
                </c:pt>
                <c:pt idx="260" formatCode="#,##0.00">
                  <c:v>4740</c:v>
                </c:pt>
                <c:pt idx="261" formatCode="#,##0.00">
                  <c:v>4770</c:v>
                </c:pt>
                <c:pt idx="262" formatCode="#,##0.00">
                  <c:v>4783</c:v>
                </c:pt>
                <c:pt idx="263" formatCode="#,##0.00">
                  <c:v>4800</c:v>
                </c:pt>
                <c:pt idx="264" formatCode="#,##0.00">
                  <c:v>4827</c:v>
                </c:pt>
                <c:pt idx="265" formatCode="#,##0.00">
                  <c:v>4830</c:v>
                </c:pt>
                <c:pt idx="266" formatCode="#,##0.00">
                  <c:v>4860</c:v>
                </c:pt>
                <c:pt idx="267" formatCode="#,##0.00">
                  <c:v>4868</c:v>
                </c:pt>
                <c:pt idx="268" formatCode="#,##0.00">
                  <c:v>4890</c:v>
                </c:pt>
                <c:pt idx="269" formatCode="#,##0.00">
                  <c:v>4909</c:v>
                </c:pt>
                <c:pt idx="270" formatCode="#,##0.00">
                  <c:v>4920</c:v>
                </c:pt>
                <c:pt idx="271" formatCode="#,##0.00">
                  <c:v>4950</c:v>
                </c:pt>
                <c:pt idx="272" formatCode="#,##0.00">
                  <c:v>4953</c:v>
                </c:pt>
                <c:pt idx="273" formatCode="#,##0.00">
                  <c:v>4980</c:v>
                </c:pt>
                <c:pt idx="274" formatCode="#,##0.00">
                  <c:v>4996</c:v>
                </c:pt>
                <c:pt idx="275" formatCode="#,##0.00">
                  <c:v>5010</c:v>
                </c:pt>
                <c:pt idx="276" formatCode="#,##0.00">
                  <c:v>5037</c:v>
                </c:pt>
                <c:pt idx="277" formatCode="#,##0.00">
                  <c:v>5040</c:v>
                </c:pt>
                <c:pt idx="278" formatCode="#,##0.00">
                  <c:v>5070</c:v>
                </c:pt>
                <c:pt idx="279" formatCode="#,##0.00">
                  <c:v>5079</c:v>
                </c:pt>
                <c:pt idx="280" formatCode="#,##0.00">
                  <c:v>5100</c:v>
                </c:pt>
                <c:pt idx="281" formatCode="#,##0.00">
                  <c:v>5122</c:v>
                </c:pt>
                <c:pt idx="282" formatCode="#,##0.00">
                  <c:v>5130</c:v>
                </c:pt>
                <c:pt idx="283" formatCode="#,##0.00">
                  <c:v>5160</c:v>
                </c:pt>
                <c:pt idx="284" formatCode="#,##0.00">
                  <c:v>5163</c:v>
                </c:pt>
                <c:pt idx="285" formatCode="#,##0.00">
                  <c:v>5190</c:v>
                </c:pt>
                <c:pt idx="286" formatCode="#,##0.00">
                  <c:v>5204</c:v>
                </c:pt>
                <c:pt idx="287" formatCode="#,##0.00">
                  <c:v>5220</c:v>
                </c:pt>
                <c:pt idx="288" formatCode="#,##0.00">
                  <c:v>5246</c:v>
                </c:pt>
                <c:pt idx="289" formatCode="#,##0.00">
                  <c:v>5250</c:v>
                </c:pt>
                <c:pt idx="290" formatCode="#,##0.00">
                  <c:v>5280</c:v>
                </c:pt>
                <c:pt idx="291" formatCode="#,##0.00">
                  <c:v>5287</c:v>
                </c:pt>
                <c:pt idx="292" formatCode="#,##0.00">
                  <c:v>5310</c:v>
                </c:pt>
                <c:pt idx="293" formatCode="#,##0.00">
                  <c:v>5330</c:v>
                </c:pt>
                <c:pt idx="294" formatCode="#,##0.00">
                  <c:v>5340</c:v>
                </c:pt>
                <c:pt idx="295" formatCode="#,##0.00">
                  <c:v>5370</c:v>
                </c:pt>
                <c:pt idx="296" formatCode="#,##0.00">
                  <c:v>5374</c:v>
                </c:pt>
                <c:pt idx="297" formatCode="#,##0.00">
                  <c:v>5400</c:v>
                </c:pt>
                <c:pt idx="298" formatCode="#,##0.00">
                  <c:v>5415</c:v>
                </c:pt>
                <c:pt idx="299" formatCode="#,##0.00">
                  <c:v>5430</c:v>
                </c:pt>
                <c:pt idx="300" formatCode="#,##0.00">
                  <c:v>5459</c:v>
                </c:pt>
                <c:pt idx="301" formatCode="#,##0.00">
                  <c:v>5460</c:v>
                </c:pt>
                <c:pt idx="302" formatCode="#,##0.00">
                  <c:v>5490</c:v>
                </c:pt>
                <c:pt idx="303" formatCode="#,##0.00">
                  <c:v>5500</c:v>
                </c:pt>
                <c:pt idx="304" formatCode="#,##0.00">
                  <c:v>5520</c:v>
                </c:pt>
                <c:pt idx="305" formatCode="#,##0.00">
                  <c:v>5543</c:v>
                </c:pt>
                <c:pt idx="306" formatCode="#,##0.00">
                  <c:v>5550</c:v>
                </c:pt>
                <c:pt idx="307" formatCode="#,##0.00">
                  <c:v>5580</c:v>
                </c:pt>
                <c:pt idx="308" formatCode="#,##0.00">
                  <c:v>5585</c:v>
                </c:pt>
                <c:pt idx="309" formatCode="#,##0.00">
                  <c:v>5610</c:v>
                </c:pt>
                <c:pt idx="310" formatCode="#,##0.00">
                  <c:v>5626</c:v>
                </c:pt>
                <c:pt idx="311" formatCode="#,##0.00">
                  <c:v>5640</c:v>
                </c:pt>
                <c:pt idx="312" formatCode="#,##0.00">
                  <c:v>5667</c:v>
                </c:pt>
                <c:pt idx="313" formatCode="#,##0.00">
                  <c:v>5670</c:v>
                </c:pt>
                <c:pt idx="314" formatCode="#,##0.00">
                  <c:v>5700</c:v>
                </c:pt>
                <c:pt idx="315" formatCode="#,##0.00">
                  <c:v>5708</c:v>
                </c:pt>
                <c:pt idx="316" formatCode="#,##0.00">
                  <c:v>5730</c:v>
                </c:pt>
                <c:pt idx="317" formatCode="#,##0.00">
                  <c:v>5749</c:v>
                </c:pt>
                <c:pt idx="318" formatCode="#,##0.00">
                  <c:v>5760</c:v>
                </c:pt>
                <c:pt idx="319" formatCode="#,##0.00">
                  <c:v>5790</c:v>
                </c:pt>
                <c:pt idx="320" formatCode="#,##0.00">
                  <c:v>5790</c:v>
                </c:pt>
                <c:pt idx="321" formatCode="#,##0.00">
                  <c:v>5820</c:v>
                </c:pt>
                <c:pt idx="322" formatCode="#,##0.00">
                  <c:v>5831</c:v>
                </c:pt>
                <c:pt idx="323" formatCode="#,##0.00">
                  <c:v>5850</c:v>
                </c:pt>
                <c:pt idx="324" formatCode="#,##0.00">
                  <c:v>5873</c:v>
                </c:pt>
                <c:pt idx="325" formatCode="#,##0.00">
                  <c:v>5880</c:v>
                </c:pt>
                <c:pt idx="326" formatCode="#,##0.00">
                  <c:v>5910</c:v>
                </c:pt>
                <c:pt idx="327" formatCode="#,##0.00">
                  <c:v>5914</c:v>
                </c:pt>
                <c:pt idx="328" formatCode="#,##0.00">
                  <c:v>5940</c:v>
                </c:pt>
                <c:pt idx="329" formatCode="#,##0.00">
                  <c:v>5955</c:v>
                </c:pt>
                <c:pt idx="330" formatCode="#,##0.00">
                  <c:v>5970</c:v>
                </c:pt>
                <c:pt idx="331" formatCode="#,##0.00">
                  <c:v>5999</c:v>
                </c:pt>
                <c:pt idx="332" formatCode="#,##0.00">
                  <c:v>6000</c:v>
                </c:pt>
                <c:pt idx="333" formatCode="#,##0.00">
                  <c:v>6030</c:v>
                </c:pt>
                <c:pt idx="334" formatCode="#,##0.00">
                  <c:v>6043</c:v>
                </c:pt>
                <c:pt idx="335" formatCode="#,##0.00">
                  <c:v>6060</c:v>
                </c:pt>
                <c:pt idx="336" formatCode="#,##0.00">
                  <c:v>6084</c:v>
                </c:pt>
                <c:pt idx="337" formatCode="#,##0.00">
                  <c:v>6090</c:v>
                </c:pt>
                <c:pt idx="338" formatCode="#,##0.00">
                  <c:v>6120</c:v>
                </c:pt>
                <c:pt idx="339" formatCode="#,##0.00">
                  <c:v>6128</c:v>
                </c:pt>
                <c:pt idx="340" formatCode="#,##0.00">
                  <c:v>6150</c:v>
                </c:pt>
                <c:pt idx="341" formatCode="#,##0.00">
                  <c:v>6172</c:v>
                </c:pt>
                <c:pt idx="342" formatCode="#,##0.00">
                  <c:v>6180</c:v>
                </c:pt>
                <c:pt idx="343" formatCode="#,##0.00">
                  <c:v>6210</c:v>
                </c:pt>
                <c:pt idx="344" formatCode="#,##0.00">
                  <c:v>6213</c:v>
                </c:pt>
                <c:pt idx="345" formatCode="#,##0.00">
                  <c:v>6240</c:v>
                </c:pt>
                <c:pt idx="346" formatCode="#,##0.00">
                  <c:v>6254</c:v>
                </c:pt>
                <c:pt idx="347" formatCode="#,##0.00">
                  <c:v>6270</c:v>
                </c:pt>
                <c:pt idx="348" formatCode="#,##0.00">
                  <c:v>6295</c:v>
                </c:pt>
                <c:pt idx="349" formatCode="#,##0.00">
                  <c:v>6300</c:v>
                </c:pt>
                <c:pt idx="350" formatCode="#,##0.00">
                  <c:v>6330</c:v>
                </c:pt>
                <c:pt idx="351" formatCode="#,##0.00">
                  <c:v>6339</c:v>
                </c:pt>
                <c:pt idx="352" formatCode="#,##0.00">
                  <c:v>6360</c:v>
                </c:pt>
                <c:pt idx="353" formatCode="#,##0.00">
                  <c:v>6380</c:v>
                </c:pt>
                <c:pt idx="354" formatCode="#,##0.00">
                  <c:v>6390</c:v>
                </c:pt>
                <c:pt idx="355" formatCode="#,##0.00">
                  <c:v>6420</c:v>
                </c:pt>
                <c:pt idx="356" formatCode="#,##0.00">
                  <c:v>6423</c:v>
                </c:pt>
                <c:pt idx="357" formatCode="#,##0.00">
                  <c:v>6450</c:v>
                </c:pt>
                <c:pt idx="358" formatCode="#,##0.00">
                  <c:v>6467</c:v>
                </c:pt>
                <c:pt idx="359" formatCode="#,##0.00">
                  <c:v>6480</c:v>
                </c:pt>
                <c:pt idx="360" formatCode="#,##0.00">
                  <c:v>6508</c:v>
                </c:pt>
                <c:pt idx="361" formatCode="#,##0.00">
                  <c:v>6510</c:v>
                </c:pt>
                <c:pt idx="362" formatCode="#,##0.00">
                  <c:v>6540</c:v>
                </c:pt>
                <c:pt idx="363" formatCode="#,##0.00">
                  <c:v>6549</c:v>
                </c:pt>
                <c:pt idx="364" formatCode="#,##0.00">
                  <c:v>6570</c:v>
                </c:pt>
                <c:pt idx="365" formatCode="#,##0.00">
                  <c:v>6593</c:v>
                </c:pt>
                <c:pt idx="366" formatCode="#,##0.00">
                  <c:v>6600</c:v>
                </c:pt>
                <c:pt idx="367" formatCode="#,##0.00">
                  <c:v>6630</c:v>
                </c:pt>
                <c:pt idx="368" formatCode="#,##0.00">
                  <c:v>6637</c:v>
                </c:pt>
                <c:pt idx="369" formatCode="#,##0.00">
                  <c:v>6660</c:v>
                </c:pt>
                <c:pt idx="370" formatCode="#,##0.00">
                  <c:v>6680</c:v>
                </c:pt>
                <c:pt idx="371" formatCode="#,##0.00">
                  <c:v>6690</c:v>
                </c:pt>
                <c:pt idx="372" formatCode="#,##0.00">
                  <c:v>6720</c:v>
                </c:pt>
                <c:pt idx="373" formatCode="#,##0.00">
                  <c:v>6724</c:v>
                </c:pt>
                <c:pt idx="374" formatCode="#,##0.00">
                  <c:v>6750</c:v>
                </c:pt>
                <c:pt idx="375" formatCode="#,##0.00">
                  <c:v>6766</c:v>
                </c:pt>
                <c:pt idx="376" formatCode="#,##0.00">
                  <c:v>6780</c:v>
                </c:pt>
                <c:pt idx="377" formatCode="#,##0.00">
                  <c:v>6808</c:v>
                </c:pt>
                <c:pt idx="378" formatCode="#,##0.00">
                  <c:v>6810</c:v>
                </c:pt>
                <c:pt idx="379" formatCode="#,##0.00">
                  <c:v>6840</c:v>
                </c:pt>
                <c:pt idx="380" formatCode="#,##0.00">
                  <c:v>6849</c:v>
                </c:pt>
                <c:pt idx="381" formatCode="#,##0.00">
                  <c:v>6870</c:v>
                </c:pt>
                <c:pt idx="382" formatCode="#,##0.00">
                  <c:v>6893</c:v>
                </c:pt>
                <c:pt idx="383" formatCode="#,##0.00">
                  <c:v>6900</c:v>
                </c:pt>
                <c:pt idx="384" formatCode="#,##0.00">
                  <c:v>6930</c:v>
                </c:pt>
                <c:pt idx="385" formatCode="#,##0.00">
                  <c:v>6934</c:v>
                </c:pt>
                <c:pt idx="386" formatCode="#,##0.00">
                  <c:v>6960</c:v>
                </c:pt>
                <c:pt idx="387" formatCode="#,##0.00">
                  <c:v>6975</c:v>
                </c:pt>
                <c:pt idx="388" formatCode="#,##0.00">
                  <c:v>6990</c:v>
                </c:pt>
                <c:pt idx="389" formatCode="#,##0.00">
                  <c:v>7016</c:v>
                </c:pt>
                <c:pt idx="390" formatCode="#,##0.00">
                  <c:v>7020</c:v>
                </c:pt>
                <c:pt idx="391" formatCode="#,##0.00">
                  <c:v>7050</c:v>
                </c:pt>
                <c:pt idx="392" formatCode="#,##0.00">
                  <c:v>7057</c:v>
                </c:pt>
                <c:pt idx="393" formatCode="#,##0.00">
                  <c:v>7080</c:v>
                </c:pt>
                <c:pt idx="394" formatCode="#,##0.00">
                  <c:v>7099</c:v>
                </c:pt>
                <c:pt idx="395" formatCode="#,##0.00">
                  <c:v>7110</c:v>
                </c:pt>
                <c:pt idx="396" formatCode="#,##0.00">
                  <c:v>7140</c:v>
                </c:pt>
                <c:pt idx="397" formatCode="#,##0.00">
                  <c:v>7140</c:v>
                </c:pt>
                <c:pt idx="398" formatCode="#,##0.00">
                  <c:v>7170</c:v>
                </c:pt>
                <c:pt idx="399" formatCode="#,##0.00">
                  <c:v>7181</c:v>
                </c:pt>
                <c:pt idx="400" formatCode="#,##0.00">
                  <c:v>7200</c:v>
                </c:pt>
                <c:pt idx="401" formatCode="#,##0.00">
                  <c:v>7225</c:v>
                </c:pt>
                <c:pt idx="402" formatCode="#,##0.00">
                  <c:v>7230</c:v>
                </c:pt>
                <c:pt idx="403" formatCode="#,##0.00">
                  <c:v>7260</c:v>
                </c:pt>
                <c:pt idx="404" formatCode="#,##0.00">
                  <c:v>7266</c:v>
                </c:pt>
                <c:pt idx="405" formatCode="#,##0.00">
                  <c:v>7290</c:v>
                </c:pt>
                <c:pt idx="406" formatCode="#,##0.00">
                  <c:v>7307</c:v>
                </c:pt>
                <c:pt idx="407" formatCode="#,##0.00">
                  <c:v>7320</c:v>
                </c:pt>
                <c:pt idx="408" formatCode="#,##0.00">
                  <c:v>7348</c:v>
                </c:pt>
                <c:pt idx="409" formatCode="#,##0.00">
                  <c:v>7350</c:v>
                </c:pt>
                <c:pt idx="410" formatCode="#,##0.00">
                  <c:v>7380</c:v>
                </c:pt>
                <c:pt idx="411" formatCode="#,##0.00">
                  <c:v>7389</c:v>
                </c:pt>
                <c:pt idx="412" formatCode="#,##0.00">
                  <c:v>7410</c:v>
                </c:pt>
                <c:pt idx="413" formatCode="#,##0.00">
                  <c:v>7422</c:v>
                </c:pt>
                <c:pt idx="414" formatCode="#,##0.00">
                  <c:v>7440</c:v>
                </c:pt>
                <c:pt idx="415" formatCode="#,##0.00">
                  <c:v>7463</c:v>
                </c:pt>
                <c:pt idx="416" formatCode="#,##0.00">
                  <c:v>7470</c:v>
                </c:pt>
                <c:pt idx="417" formatCode="#,##0.00">
                  <c:v>7500</c:v>
                </c:pt>
                <c:pt idx="418" formatCode="#,##0.00">
                  <c:v>7504</c:v>
                </c:pt>
                <c:pt idx="419" formatCode="#,##0.00">
                  <c:v>7530</c:v>
                </c:pt>
                <c:pt idx="420" formatCode="#,##0.00">
                  <c:v>7545</c:v>
                </c:pt>
                <c:pt idx="421" formatCode="#,##0.00">
                  <c:v>7560</c:v>
                </c:pt>
                <c:pt idx="422" formatCode="#,##0.00">
                  <c:v>7586</c:v>
                </c:pt>
                <c:pt idx="423" formatCode="#,##0.00">
                  <c:v>7590</c:v>
                </c:pt>
                <c:pt idx="424" formatCode="#,##0.00">
                  <c:v>7620</c:v>
                </c:pt>
                <c:pt idx="425" formatCode="#,##0.00">
                  <c:v>7630</c:v>
                </c:pt>
                <c:pt idx="426" formatCode="#,##0.00">
                  <c:v>7650</c:v>
                </c:pt>
                <c:pt idx="427" formatCode="#,##0.00">
                  <c:v>7671</c:v>
                </c:pt>
                <c:pt idx="428" formatCode="#,##0.00">
                  <c:v>7680</c:v>
                </c:pt>
                <c:pt idx="429" formatCode="#,##0.00">
                  <c:v>7710</c:v>
                </c:pt>
                <c:pt idx="430" formatCode="#,##0.00">
                  <c:v>7712</c:v>
                </c:pt>
                <c:pt idx="431" formatCode="#,##0.00">
                  <c:v>7740</c:v>
                </c:pt>
                <c:pt idx="432" formatCode="#,##0.00">
                  <c:v>7756</c:v>
                </c:pt>
                <c:pt idx="433" formatCode="#,##0.00">
                  <c:v>7770</c:v>
                </c:pt>
                <c:pt idx="434" formatCode="#,##0.00">
                  <c:v>7797</c:v>
                </c:pt>
                <c:pt idx="435" formatCode="#,##0.00">
                  <c:v>7800</c:v>
                </c:pt>
                <c:pt idx="436" formatCode="#,##0.00">
                  <c:v>7830</c:v>
                </c:pt>
                <c:pt idx="437" formatCode="#,##0.00">
                  <c:v>7841</c:v>
                </c:pt>
                <c:pt idx="438" formatCode="#,##0.00">
                  <c:v>7860</c:v>
                </c:pt>
                <c:pt idx="439" formatCode="#,##0.00">
                  <c:v>7885</c:v>
                </c:pt>
                <c:pt idx="440" formatCode="#,##0.00">
                  <c:v>7890</c:v>
                </c:pt>
                <c:pt idx="441" formatCode="#,##0.00">
                  <c:v>7920</c:v>
                </c:pt>
                <c:pt idx="442" formatCode="#,##0.00">
                  <c:v>7926</c:v>
                </c:pt>
                <c:pt idx="443" formatCode="#,##0.00">
                  <c:v>7950</c:v>
                </c:pt>
                <c:pt idx="444" formatCode="#,##0.00">
                  <c:v>7970</c:v>
                </c:pt>
                <c:pt idx="445" formatCode="#,##0.00">
                  <c:v>7980</c:v>
                </c:pt>
                <c:pt idx="446" formatCode="#,##0.00">
                  <c:v>8010</c:v>
                </c:pt>
                <c:pt idx="447" formatCode="#,##0.00">
                  <c:v>8013</c:v>
                </c:pt>
                <c:pt idx="448" formatCode="#,##0.00">
                  <c:v>8040</c:v>
                </c:pt>
                <c:pt idx="449" formatCode="#,##0.00">
                  <c:v>8055</c:v>
                </c:pt>
                <c:pt idx="450" formatCode="#,##0.00">
                  <c:v>8070</c:v>
                </c:pt>
                <c:pt idx="451" formatCode="#,##0.00">
                  <c:v>8096</c:v>
                </c:pt>
                <c:pt idx="452" formatCode="#,##0.00">
                  <c:v>8100</c:v>
                </c:pt>
                <c:pt idx="453" formatCode="#,##0.00">
                  <c:v>8130</c:v>
                </c:pt>
                <c:pt idx="454" formatCode="#,##0.00">
                  <c:v>8137</c:v>
                </c:pt>
                <c:pt idx="455" formatCode="#,##0.00">
                  <c:v>8160</c:v>
                </c:pt>
                <c:pt idx="456" formatCode="#,##0.00">
                  <c:v>8178</c:v>
                </c:pt>
                <c:pt idx="457" formatCode="#,##0.00">
                  <c:v>8190</c:v>
                </c:pt>
                <c:pt idx="458" formatCode="#,##0.00">
                  <c:v>8220</c:v>
                </c:pt>
                <c:pt idx="459" formatCode="#,##0.00">
                  <c:v>8220</c:v>
                </c:pt>
                <c:pt idx="460" formatCode="#,##0.00">
                  <c:v>8250</c:v>
                </c:pt>
                <c:pt idx="461" formatCode="#,##0.00">
                  <c:v>8261</c:v>
                </c:pt>
                <c:pt idx="462" formatCode="#,##0.00">
                  <c:v>8280</c:v>
                </c:pt>
                <c:pt idx="463" formatCode="#,##0.00">
                  <c:v>8302</c:v>
                </c:pt>
                <c:pt idx="464" formatCode="#,##0.00">
                  <c:v>8310</c:v>
                </c:pt>
                <c:pt idx="465" formatCode="#,##0.00">
                  <c:v>8320</c:v>
                </c:pt>
                <c:pt idx="466" formatCode="#,##0.00">
                  <c:v>8340</c:v>
                </c:pt>
                <c:pt idx="467" formatCode="#,##0.00">
                  <c:v>8370</c:v>
                </c:pt>
                <c:pt idx="468" formatCode="#,##0.00">
                  <c:v>8400</c:v>
                </c:pt>
                <c:pt idx="469" formatCode="#,##0.00">
                  <c:v>8429</c:v>
                </c:pt>
                <c:pt idx="470" formatCode="#,##0.00">
                  <c:v>8430</c:v>
                </c:pt>
                <c:pt idx="471" formatCode="#,##0.00">
                  <c:v>8460</c:v>
                </c:pt>
                <c:pt idx="472" formatCode="#,##0.00">
                  <c:v>8490</c:v>
                </c:pt>
                <c:pt idx="473" formatCode="#,##0.00">
                  <c:v>8494</c:v>
                </c:pt>
                <c:pt idx="474" formatCode="#,##0.00">
                  <c:v>8520</c:v>
                </c:pt>
                <c:pt idx="475" formatCode="#,##0.00">
                  <c:v>8550</c:v>
                </c:pt>
                <c:pt idx="476" formatCode="#,##0.00">
                  <c:v>8580</c:v>
                </c:pt>
                <c:pt idx="477" formatCode="#,##0.00">
                  <c:v>8588</c:v>
                </c:pt>
                <c:pt idx="478" formatCode="#,##0.00">
                  <c:v>8610</c:v>
                </c:pt>
                <c:pt idx="479" formatCode="#,##0.00">
                  <c:v>8640</c:v>
                </c:pt>
                <c:pt idx="480" formatCode="#,##0.00">
                  <c:v>8670</c:v>
                </c:pt>
                <c:pt idx="481" formatCode="#,##0.00">
                  <c:v>8682</c:v>
                </c:pt>
                <c:pt idx="482" formatCode="#,##0.00">
                  <c:v>8700</c:v>
                </c:pt>
                <c:pt idx="483" formatCode="#,##0.00">
                  <c:v>8730</c:v>
                </c:pt>
                <c:pt idx="484" formatCode="#,##0.00">
                  <c:v>8760</c:v>
                </c:pt>
                <c:pt idx="485" formatCode="#,##0.00">
                  <c:v>8777</c:v>
                </c:pt>
                <c:pt idx="486" formatCode="#,##0.00">
                  <c:v>8790</c:v>
                </c:pt>
                <c:pt idx="487" formatCode="#,##0.00">
                  <c:v>8820</c:v>
                </c:pt>
                <c:pt idx="488" formatCode="#,##0.00">
                  <c:v>8850</c:v>
                </c:pt>
                <c:pt idx="489" formatCode="#,##0.00">
                  <c:v>8872</c:v>
                </c:pt>
                <c:pt idx="490" formatCode="#,##0.00">
                  <c:v>8880</c:v>
                </c:pt>
                <c:pt idx="491" formatCode="#,##0.00">
                  <c:v>8910</c:v>
                </c:pt>
                <c:pt idx="492" formatCode="#,##0.00">
                  <c:v>8940</c:v>
                </c:pt>
                <c:pt idx="493" formatCode="#,##0.00">
                  <c:v>8966</c:v>
                </c:pt>
                <c:pt idx="494" formatCode="#,##0.00">
                  <c:v>8970</c:v>
                </c:pt>
                <c:pt idx="495" formatCode="#,##0.00">
                  <c:v>9000</c:v>
                </c:pt>
                <c:pt idx="496" formatCode="#,##0.00">
                  <c:v>9030</c:v>
                </c:pt>
                <c:pt idx="497" formatCode="#,##0.00">
                  <c:v>9060</c:v>
                </c:pt>
                <c:pt idx="498" formatCode="#,##0.00">
                  <c:v>9060</c:v>
                </c:pt>
                <c:pt idx="499" formatCode="#,##0.00">
                  <c:v>9090</c:v>
                </c:pt>
                <c:pt idx="500" formatCode="#,##0.00">
                  <c:v>9120</c:v>
                </c:pt>
                <c:pt idx="501" formatCode="#,##0.00">
                  <c:v>9150</c:v>
                </c:pt>
                <c:pt idx="502" formatCode="#,##0.00">
                  <c:v>9155</c:v>
                </c:pt>
                <c:pt idx="503" formatCode="#,##0.00">
                  <c:v>9180</c:v>
                </c:pt>
                <c:pt idx="504" formatCode="#,##0.00">
                  <c:v>9210</c:v>
                </c:pt>
                <c:pt idx="505" formatCode="#,##0.00">
                  <c:v>9240</c:v>
                </c:pt>
                <c:pt idx="506" formatCode="#,##0.00">
                  <c:v>9249</c:v>
                </c:pt>
                <c:pt idx="507" formatCode="#,##0.00">
                  <c:v>9270</c:v>
                </c:pt>
                <c:pt idx="508" formatCode="#,##0.00">
                  <c:v>9300</c:v>
                </c:pt>
                <c:pt idx="509" formatCode="#,##0.00">
                  <c:v>9330</c:v>
                </c:pt>
                <c:pt idx="510" formatCode="#,##0.00">
                  <c:v>9343</c:v>
                </c:pt>
                <c:pt idx="511" formatCode="#,##0.00">
                  <c:v>9360</c:v>
                </c:pt>
                <c:pt idx="512" formatCode="#,##0.00">
                  <c:v>9390</c:v>
                </c:pt>
                <c:pt idx="513" formatCode="#,##0.00">
                  <c:v>9420</c:v>
                </c:pt>
                <c:pt idx="514" formatCode="#,##0.00">
                  <c:v>9438</c:v>
                </c:pt>
                <c:pt idx="515" formatCode="#,##0.00">
                  <c:v>9450</c:v>
                </c:pt>
                <c:pt idx="516" formatCode="#,##0.00">
                  <c:v>9480</c:v>
                </c:pt>
                <c:pt idx="517" formatCode="#,##0.00">
                  <c:v>9510</c:v>
                </c:pt>
                <c:pt idx="518" formatCode="#,##0.00">
                  <c:v>9532</c:v>
                </c:pt>
                <c:pt idx="519" formatCode="#,##0.00">
                  <c:v>9540</c:v>
                </c:pt>
                <c:pt idx="520" formatCode="#,##0.00">
                  <c:v>9570</c:v>
                </c:pt>
                <c:pt idx="521" formatCode="#,##0.00">
                  <c:v>9600</c:v>
                </c:pt>
                <c:pt idx="522" formatCode="#,##0.00">
                  <c:v>9627</c:v>
                </c:pt>
                <c:pt idx="523" formatCode="#,##0.00">
                  <c:v>9630</c:v>
                </c:pt>
                <c:pt idx="524" formatCode="#,##0.00">
                  <c:v>9660</c:v>
                </c:pt>
                <c:pt idx="525" formatCode="#,##0.00">
                  <c:v>9690</c:v>
                </c:pt>
                <c:pt idx="526" formatCode="#,##0.00">
                  <c:v>9720</c:v>
                </c:pt>
                <c:pt idx="527" formatCode="#,##0.00">
                  <c:v>9721</c:v>
                </c:pt>
                <c:pt idx="528" formatCode="#,##0.00">
                  <c:v>9750</c:v>
                </c:pt>
                <c:pt idx="529" formatCode="#,##0.00">
                  <c:v>9780</c:v>
                </c:pt>
                <c:pt idx="530" formatCode="#,##0.00">
                  <c:v>9810</c:v>
                </c:pt>
                <c:pt idx="531" formatCode="#,##0.00">
                  <c:v>9815</c:v>
                </c:pt>
                <c:pt idx="532" formatCode="#,##0.00">
                  <c:v>9840</c:v>
                </c:pt>
                <c:pt idx="533" formatCode="#,##0.00">
                  <c:v>9870</c:v>
                </c:pt>
                <c:pt idx="534" formatCode="#,##0.00">
                  <c:v>9900</c:v>
                </c:pt>
                <c:pt idx="535" formatCode="#,##0.00">
                  <c:v>9910</c:v>
                </c:pt>
                <c:pt idx="536" formatCode="#,##0.00">
                  <c:v>9930</c:v>
                </c:pt>
                <c:pt idx="537" formatCode="#,##0.00">
                  <c:v>9960</c:v>
                </c:pt>
                <c:pt idx="538" formatCode="#,##0.00">
                  <c:v>9990</c:v>
                </c:pt>
                <c:pt idx="539" formatCode="#,##0.00">
                  <c:v>10004</c:v>
                </c:pt>
                <c:pt idx="540" formatCode="#,##0.00">
                  <c:v>10020</c:v>
                </c:pt>
                <c:pt idx="541" formatCode="#,##0.00">
                  <c:v>10050</c:v>
                </c:pt>
                <c:pt idx="542" formatCode="#,##0.00">
                  <c:v>10080</c:v>
                </c:pt>
                <c:pt idx="543" formatCode="#,##0.00">
                  <c:v>10099</c:v>
                </c:pt>
                <c:pt idx="544" formatCode="#,##0.00">
                  <c:v>10110</c:v>
                </c:pt>
                <c:pt idx="545" formatCode="#,##0.00">
                  <c:v>10140</c:v>
                </c:pt>
                <c:pt idx="546" formatCode="#,##0.00">
                  <c:v>10170</c:v>
                </c:pt>
                <c:pt idx="547" formatCode="#,##0.00">
                  <c:v>10193</c:v>
                </c:pt>
                <c:pt idx="548" formatCode="#,##0.00">
                  <c:v>10200</c:v>
                </c:pt>
                <c:pt idx="549" formatCode="#,##0.00">
                  <c:v>10230</c:v>
                </c:pt>
                <c:pt idx="550" formatCode="#,##0.00">
                  <c:v>10260</c:v>
                </c:pt>
                <c:pt idx="551" formatCode="#,##0.00">
                  <c:v>10287</c:v>
                </c:pt>
                <c:pt idx="552" formatCode="#,##0.00">
                  <c:v>10290</c:v>
                </c:pt>
                <c:pt idx="553" formatCode="#,##0.00">
                  <c:v>10320</c:v>
                </c:pt>
                <c:pt idx="554" formatCode="#,##0.00">
                  <c:v>10350</c:v>
                </c:pt>
                <c:pt idx="555" formatCode="#,##0.00">
                  <c:v>10380</c:v>
                </c:pt>
                <c:pt idx="556" formatCode="#,##0.00">
                  <c:v>10382</c:v>
                </c:pt>
                <c:pt idx="557" formatCode="#,##0.00">
                  <c:v>10410</c:v>
                </c:pt>
                <c:pt idx="558" formatCode="#,##0.00">
                  <c:v>10440</c:v>
                </c:pt>
                <c:pt idx="559" formatCode="#,##0.00">
                  <c:v>10470</c:v>
                </c:pt>
                <c:pt idx="560" formatCode="#,##0.00">
                  <c:v>10476</c:v>
                </c:pt>
                <c:pt idx="561" formatCode="#,##0.00">
                  <c:v>10500</c:v>
                </c:pt>
                <c:pt idx="562" formatCode="#,##0.00">
                  <c:v>10530</c:v>
                </c:pt>
                <c:pt idx="563" formatCode="#,##0.00">
                  <c:v>10560</c:v>
                </c:pt>
                <c:pt idx="564" formatCode="#,##0.00">
                  <c:v>10570</c:v>
                </c:pt>
                <c:pt idx="565" formatCode="#,##0.00">
                  <c:v>10590</c:v>
                </c:pt>
                <c:pt idx="566" formatCode="#,##0.00">
                  <c:v>10620</c:v>
                </c:pt>
                <c:pt idx="567" formatCode="#,##0.00">
                  <c:v>10650</c:v>
                </c:pt>
                <c:pt idx="568" formatCode="#,##0.00">
                  <c:v>10664</c:v>
                </c:pt>
                <c:pt idx="569" formatCode="#,##0.00">
                  <c:v>10680</c:v>
                </c:pt>
                <c:pt idx="570" formatCode="#,##0.00">
                  <c:v>10710</c:v>
                </c:pt>
                <c:pt idx="571" formatCode="#,##0.00">
                  <c:v>10740</c:v>
                </c:pt>
                <c:pt idx="572" formatCode="#,##0.00">
                  <c:v>10759</c:v>
                </c:pt>
                <c:pt idx="573" formatCode="#,##0.00">
                  <c:v>10770</c:v>
                </c:pt>
                <c:pt idx="574" formatCode="#,##0.00">
                  <c:v>10800</c:v>
                </c:pt>
                <c:pt idx="575" formatCode="#,##0.00">
                  <c:v>10830</c:v>
                </c:pt>
                <c:pt idx="576" formatCode="#,##0.00">
                  <c:v>10853</c:v>
                </c:pt>
                <c:pt idx="577" formatCode="#,##0.00">
                  <c:v>10860</c:v>
                </c:pt>
                <c:pt idx="578" formatCode="#,##0.00">
                  <c:v>10890</c:v>
                </c:pt>
                <c:pt idx="579" formatCode="#,##0.00">
                  <c:v>10920</c:v>
                </c:pt>
                <c:pt idx="580" formatCode="#,##0.00">
                  <c:v>10947</c:v>
                </c:pt>
                <c:pt idx="581" formatCode="#,##0.00">
                  <c:v>10950</c:v>
                </c:pt>
                <c:pt idx="582" formatCode="#,##0.00">
                  <c:v>10980</c:v>
                </c:pt>
                <c:pt idx="583" formatCode="#,##0.00">
                  <c:v>11010</c:v>
                </c:pt>
                <c:pt idx="584" formatCode="#,##0.00">
                  <c:v>11040</c:v>
                </c:pt>
                <c:pt idx="585" formatCode="#,##0.00">
                  <c:v>11042</c:v>
                </c:pt>
                <c:pt idx="586" formatCode="#,##0.00">
                  <c:v>11070</c:v>
                </c:pt>
                <c:pt idx="587" formatCode="#,##0.00">
                  <c:v>11100</c:v>
                </c:pt>
                <c:pt idx="588" formatCode="#,##0.00">
                  <c:v>11130</c:v>
                </c:pt>
                <c:pt idx="589" formatCode="#,##0.00">
                  <c:v>11136</c:v>
                </c:pt>
                <c:pt idx="590" formatCode="#,##0.00">
                  <c:v>11160</c:v>
                </c:pt>
                <c:pt idx="591" formatCode="#,##0.00">
                  <c:v>11190</c:v>
                </c:pt>
                <c:pt idx="592" formatCode="#,##0.00">
                  <c:v>11220</c:v>
                </c:pt>
                <c:pt idx="593" formatCode="#,##0.00">
                  <c:v>11230</c:v>
                </c:pt>
                <c:pt idx="594" formatCode="#,##0.00">
                  <c:v>11250</c:v>
                </c:pt>
                <c:pt idx="595" formatCode="#,##0.00">
                  <c:v>11280</c:v>
                </c:pt>
                <c:pt idx="596" formatCode="#,##0.00">
                  <c:v>11310</c:v>
                </c:pt>
                <c:pt idx="597" formatCode="#,##0.00">
                  <c:v>11325</c:v>
                </c:pt>
                <c:pt idx="598" formatCode="#,##0.00">
                  <c:v>11340</c:v>
                </c:pt>
                <c:pt idx="599" formatCode="#,##0.00">
                  <c:v>11370</c:v>
                </c:pt>
                <c:pt idx="600" formatCode="#,##0.00">
                  <c:v>11400</c:v>
                </c:pt>
                <c:pt idx="601" formatCode="#,##0.00">
                  <c:v>11419</c:v>
                </c:pt>
                <c:pt idx="602" formatCode="#,##0.00">
                  <c:v>11430</c:v>
                </c:pt>
                <c:pt idx="603" formatCode="#,##0.00">
                  <c:v>11460</c:v>
                </c:pt>
                <c:pt idx="604" formatCode="#,##0.00">
                  <c:v>11490</c:v>
                </c:pt>
                <c:pt idx="605" formatCode="#,##0.00">
                  <c:v>11514</c:v>
                </c:pt>
                <c:pt idx="606" formatCode="#,##0.00">
                  <c:v>11520</c:v>
                </c:pt>
                <c:pt idx="607" formatCode="#,##0.00">
                  <c:v>11550</c:v>
                </c:pt>
                <c:pt idx="608" formatCode="#,##0.00">
                  <c:v>11580</c:v>
                </c:pt>
                <c:pt idx="609" formatCode="#,##0.00">
                  <c:v>11608</c:v>
                </c:pt>
                <c:pt idx="610" formatCode="#,##0.00">
                  <c:v>11610</c:v>
                </c:pt>
                <c:pt idx="611" formatCode="#,##0.00">
                  <c:v>11640</c:v>
                </c:pt>
                <c:pt idx="612" formatCode="#,##0.00">
                  <c:v>11670</c:v>
                </c:pt>
                <c:pt idx="613" formatCode="#,##0.00">
                  <c:v>11700</c:v>
                </c:pt>
                <c:pt idx="614" formatCode="#,##0.00">
                  <c:v>11702</c:v>
                </c:pt>
                <c:pt idx="615" formatCode="#,##0.00">
                  <c:v>11730</c:v>
                </c:pt>
                <c:pt idx="616" formatCode="#,##0.00">
                  <c:v>11760</c:v>
                </c:pt>
                <c:pt idx="617" formatCode="#,##0.00">
                  <c:v>11790</c:v>
                </c:pt>
                <c:pt idx="618" formatCode="#,##0.00">
                  <c:v>11796</c:v>
                </c:pt>
                <c:pt idx="619" formatCode="#,##0.00">
                  <c:v>11820</c:v>
                </c:pt>
                <c:pt idx="620" formatCode="#,##0.00">
                  <c:v>11850</c:v>
                </c:pt>
                <c:pt idx="621" formatCode="#,##0.00">
                  <c:v>11880</c:v>
                </c:pt>
                <c:pt idx="622" formatCode="#,##0.00">
                  <c:v>11891</c:v>
                </c:pt>
                <c:pt idx="623" formatCode="#,##0.00">
                  <c:v>11910</c:v>
                </c:pt>
                <c:pt idx="624" formatCode="#,##0.00">
                  <c:v>11940</c:v>
                </c:pt>
                <c:pt idx="625" formatCode="#,##0.00">
                  <c:v>11970</c:v>
                </c:pt>
                <c:pt idx="626" formatCode="#,##0.00">
                  <c:v>11985</c:v>
                </c:pt>
                <c:pt idx="627" formatCode="#,##0.00">
                  <c:v>12000</c:v>
                </c:pt>
                <c:pt idx="628" formatCode="#,##0.00">
                  <c:v>12030</c:v>
                </c:pt>
                <c:pt idx="629" formatCode="#,##0.00">
                  <c:v>12060</c:v>
                </c:pt>
                <c:pt idx="630" formatCode="#,##0.00">
                  <c:v>12080</c:v>
                </c:pt>
                <c:pt idx="631" formatCode="#,##0.00">
                  <c:v>12090</c:v>
                </c:pt>
                <c:pt idx="632" formatCode="#,##0.00">
                  <c:v>12120</c:v>
                </c:pt>
                <c:pt idx="633" formatCode="#,##0.00">
                  <c:v>12150</c:v>
                </c:pt>
                <c:pt idx="634" formatCode="#,##0.00">
                  <c:v>12174</c:v>
                </c:pt>
                <c:pt idx="635" formatCode="#,##0.00">
                  <c:v>12180</c:v>
                </c:pt>
                <c:pt idx="636" formatCode="#,##0.00">
                  <c:v>12210</c:v>
                </c:pt>
                <c:pt idx="637" formatCode="#,##0.00">
                  <c:v>12240</c:v>
                </c:pt>
                <c:pt idx="638" formatCode="#,##0.00">
                  <c:v>12269</c:v>
                </c:pt>
                <c:pt idx="639" formatCode="#,##0.00">
                  <c:v>12270</c:v>
                </c:pt>
                <c:pt idx="640" formatCode="#,##0.00">
                  <c:v>12300</c:v>
                </c:pt>
                <c:pt idx="641" formatCode="#,##0.00">
                  <c:v>12330</c:v>
                </c:pt>
                <c:pt idx="642" formatCode="#,##0.00">
                  <c:v>12360</c:v>
                </c:pt>
                <c:pt idx="643" formatCode="#,##0.00">
                  <c:v>12363</c:v>
                </c:pt>
                <c:pt idx="644" formatCode="#,##0.00">
                  <c:v>12390</c:v>
                </c:pt>
                <c:pt idx="645" formatCode="#,##0.00">
                  <c:v>12420</c:v>
                </c:pt>
                <c:pt idx="646" formatCode="#,##0.00">
                  <c:v>12450</c:v>
                </c:pt>
                <c:pt idx="647" formatCode="#,##0.00">
                  <c:v>12457</c:v>
                </c:pt>
                <c:pt idx="648" formatCode="#,##0.00">
                  <c:v>12480</c:v>
                </c:pt>
                <c:pt idx="649" formatCode="#,##0.00">
                  <c:v>12510</c:v>
                </c:pt>
                <c:pt idx="650" formatCode="#,##0.00">
                  <c:v>12540</c:v>
                </c:pt>
                <c:pt idx="651" formatCode="#,##0.00">
                  <c:v>12552</c:v>
                </c:pt>
                <c:pt idx="652" formatCode="#,##0.00">
                  <c:v>12570</c:v>
                </c:pt>
                <c:pt idx="653" formatCode="#,##0.00">
                  <c:v>12600</c:v>
                </c:pt>
                <c:pt idx="654" formatCode="#,##0.00">
                  <c:v>12630</c:v>
                </c:pt>
                <c:pt idx="655" formatCode="#,##0.00">
                  <c:v>12647</c:v>
                </c:pt>
                <c:pt idx="656" formatCode="#,##0.00">
                  <c:v>12660</c:v>
                </c:pt>
                <c:pt idx="657" formatCode="#,##0.00">
                  <c:v>12690</c:v>
                </c:pt>
                <c:pt idx="658" formatCode="#,##0.00">
                  <c:v>12720</c:v>
                </c:pt>
                <c:pt idx="659" formatCode="#,##0.00">
                  <c:v>12741</c:v>
                </c:pt>
                <c:pt idx="660" formatCode="#,##0.00">
                  <c:v>12750</c:v>
                </c:pt>
                <c:pt idx="661" formatCode="#,##0.00">
                  <c:v>12780</c:v>
                </c:pt>
                <c:pt idx="662" formatCode="#,##0.00">
                  <c:v>12810</c:v>
                </c:pt>
                <c:pt idx="663" formatCode="#,##0.00">
                  <c:v>12836</c:v>
                </c:pt>
                <c:pt idx="664" formatCode="#,##0.00">
                  <c:v>12840</c:v>
                </c:pt>
                <c:pt idx="665" formatCode="#,##0.00">
                  <c:v>12870</c:v>
                </c:pt>
                <c:pt idx="666" formatCode="#,##0.00">
                  <c:v>12900</c:v>
                </c:pt>
                <c:pt idx="667" formatCode="#,##0.00">
                  <c:v>12930</c:v>
                </c:pt>
                <c:pt idx="668" formatCode="#,##0.00">
                  <c:v>12930</c:v>
                </c:pt>
                <c:pt idx="669" formatCode="#,##0.00">
                  <c:v>12960</c:v>
                </c:pt>
                <c:pt idx="670" formatCode="#,##0.00">
                  <c:v>12990</c:v>
                </c:pt>
                <c:pt idx="671" formatCode="#,##0.00">
                  <c:v>13020</c:v>
                </c:pt>
                <c:pt idx="672" formatCode="#,##0.00">
                  <c:v>13025</c:v>
                </c:pt>
                <c:pt idx="673" formatCode="#,##0.00">
                  <c:v>13050</c:v>
                </c:pt>
                <c:pt idx="674" formatCode="#,##0.00">
                  <c:v>13080</c:v>
                </c:pt>
                <c:pt idx="675" formatCode="#,##0.00">
                  <c:v>13110</c:v>
                </c:pt>
                <c:pt idx="676" formatCode="#,##0.00">
                  <c:v>13119</c:v>
                </c:pt>
                <c:pt idx="677" formatCode="#,##0.00">
                  <c:v>13140</c:v>
                </c:pt>
                <c:pt idx="678" formatCode="#,##0.00">
                  <c:v>13170</c:v>
                </c:pt>
                <c:pt idx="679" formatCode="#,##0.00">
                  <c:v>13200</c:v>
                </c:pt>
                <c:pt idx="680" formatCode="#,##0.00">
                  <c:v>13214</c:v>
                </c:pt>
                <c:pt idx="681" formatCode="#,##0.00">
                  <c:v>13230</c:v>
                </c:pt>
                <c:pt idx="682" formatCode="#,##0.00">
                  <c:v>13260</c:v>
                </c:pt>
                <c:pt idx="683" formatCode="#,##0.00">
                  <c:v>13290</c:v>
                </c:pt>
                <c:pt idx="684" formatCode="#,##0.00">
                  <c:v>13308</c:v>
                </c:pt>
                <c:pt idx="685" formatCode="#,##0.00">
                  <c:v>13320</c:v>
                </c:pt>
                <c:pt idx="686" formatCode="#,##0.00">
                  <c:v>13350</c:v>
                </c:pt>
                <c:pt idx="687" formatCode="#,##0.00">
                  <c:v>13380</c:v>
                </c:pt>
                <c:pt idx="688" formatCode="#,##0.00">
                  <c:v>13403</c:v>
                </c:pt>
                <c:pt idx="689" formatCode="#,##0.00">
                  <c:v>13410</c:v>
                </c:pt>
                <c:pt idx="690" formatCode="#,##0.00">
                  <c:v>13440</c:v>
                </c:pt>
                <c:pt idx="691" formatCode="#,##0.00">
                  <c:v>13470</c:v>
                </c:pt>
                <c:pt idx="692" formatCode="#,##0.00">
                  <c:v>13497</c:v>
                </c:pt>
                <c:pt idx="693" formatCode="#,##0.00">
                  <c:v>13500</c:v>
                </c:pt>
                <c:pt idx="694" formatCode="#,##0.00">
                  <c:v>13530</c:v>
                </c:pt>
                <c:pt idx="695" formatCode="#,##0.00">
                  <c:v>13560</c:v>
                </c:pt>
                <c:pt idx="696" formatCode="#,##0.00">
                  <c:v>13590</c:v>
                </c:pt>
                <c:pt idx="697" formatCode="#,##0.00">
                  <c:v>13591</c:v>
                </c:pt>
                <c:pt idx="698" formatCode="#,##0.00">
                  <c:v>13620</c:v>
                </c:pt>
                <c:pt idx="699" formatCode="#,##0.00">
                  <c:v>13650</c:v>
                </c:pt>
                <c:pt idx="700" formatCode="#,##0.00">
                  <c:v>13680</c:v>
                </c:pt>
                <c:pt idx="701" formatCode="#,##0.00">
                  <c:v>13686</c:v>
                </c:pt>
                <c:pt idx="702" formatCode="#,##0.00">
                  <c:v>13710</c:v>
                </c:pt>
                <c:pt idx="703" formatCode="#,##0.00">
                  <c:v>13740</c:v>
                </c:pt>
                <c:pt idx="704" formatCode="#,##0.00">
                  <c:v>13770</c:v>
                </c:pt>
                <c:pt idx="705" formatCode="#,##0.00">
                  <c:v>13780</c:v>
                </c:pt>
                <c:pt idx="706" formatCode="#,##0.00">
                  <c:v>13800</c:v>
                </c:pt>
                <c:pt idx="707" formatCode="#,##0.00">
                  <c:v>13830</c:v>
                </c:pt>
                <c:pt idx="708" formatCode="#,##0.00">
                  <c:v>13860</c:v>
                </c:pt>
                <c:pt idx="709" formatCode="#,##0.00">
                  <c:v>13875</c:v>
                </c:pt>
                <c:pt idx="710" formatCode="#,##0.00">
                  <c:v>13890</c:v>
                </c:pt>
                <c:pt idx="711" formatCode="#,##0.00">
                  <c:v>13920</c:v>
                </c:pt>
                <c:pt idx="712" formatCode="#,##0.00">
                  <c:v>13950</c:v>
                </c:pt>
                <c:pt idx="713" formatCode="#,##0.00">
                  <c:v>13969</c:v>
                </c:pt>
                <c:pt idx="714" formatCode="#,##0.00">
                  <c:v>13980</c:v>
                </c:pt>
                <c:pt idx="715" formatCode="#,##0.00">
                  <c:v>14010</c:v>
                </c:pt>
                <c:pt idx="716" formatCode="#,##0.00">
                  <c:v>14040</c:v>
                </c:pt>
                <c:pt idx="717" formatCode="#,##0.00">
                  <c:v>14064</c:v>
                </c:pt>
                <c:pt idx="718" formatCode="#,##0.00">
                  <c:v>14070</c:v>
                </c:pt>
                <c:pt idx="719" formatCode="#,##0.00">
                  <c:v>14100</c:v>
                </c:pt>
                <c:pt idx="720" formatCode="#,##0.00">
                  <c:v>14130</c:v>
                </c:pt>
                <c:pt idx="721" formatCode="#,##0.00">
                  <c:v>14158</c:v>
                </c:pt>
                <c:pt idx="722" formatCode="#,##0.00">
                  <c:v>14160</c:v>
                </c:pt>
                <c:pt idx="723" formatCode="#,##0.00">
                  <c:v>14190</c:v>
                </c:pt>
                <c:pt idx="724" formatCode="#,##0.00">
                  <c:v>14220</c:v>
                </c:pt>
                <c:pt idx="725" formatCode="#,##0.00">
                  <c:v>14250</c:v>
                </c:pt>
                <c:pt idx="726" formatCode="#,##0.00">
                  <c:v>14252</c:v>
                </c:pt>
                <c:pt idx="727" formatCode="#,##0.00">
                  <c:v>14280</c:v>
                </c:pt>
                <c:pt idx="728" formatCode="#,##0.00">
                  <c:v>14310</c:v>
                </c:pt>
                <c:pt idx="729" formatCode="#,##0.00">
                  <c:v>14340</c:v>
                </c:pt>
                <c:pt idx="730" formatCode="#,##0.00">
                  <c:v>14347</c:v>
                </c:pt>
                <c:pt idx="731" formatCode="#,##0.00">
                  <c:v>14370</c:v>
                </c:pt>
                <c:pt idx="732" formatCode="#,##0.00">
                  <c:v>14400</c:v>
                </c:pt>
                <c:pt idx="733" formatCode="#,##0.00">
                  <c:v>14430</c:v>
                </c:pt>
                <c:pt idx="734" formatCode="#,##0.00">
                  <c:v>14441</c:v>
                </c:pt>
                <c:pt idx="735" formatCode="#,##0.00">
                  <c:v>14460</c:v>
                </c:pt>
                <c:pt idx="736" formatCode="#,##0.00">
                  <c:v>14490</c:v>
                </c:pt>
                <c:pt idx="737" formatCode="#,##0.00">
                  <c:v>14520</c:v>
                </c:pt>
                <c:pt idx="738" formatCode="#,##0.00">
                  <c:v>14536</c:v>
                </c:pt>
                <c:pt idx="739" formatCode="#,##0.00">
                  <c:v>14550</c:v>
                </c:pt>
                <c:pt idx="740" formatCode="#,##0.00">
                  <c:v>14580</c:v>
                </c:pt>
                <c:pt idx="741" formatCode="#,##0.00">
                  <c:v>14610</c:v>
                </c:pt>
                <c:pt idx="742" formatCode="#,##0.00">
                  <c:v>14630</c:v>
                </c:pt>
                <c:pt idx="743" formatCode="#,##0.00">
                  <c:v>14640</c:v>
                </c:pt>
                <c:pt idx="744" formatCode="#,##0.00">
                  <c:v>14670</c:v>
                </c:pt>
                <c:pt idx="745" formatCode="#,##0.00">
                  <c:v>14700</c:v>
                </c:pt>
                <c:pt idx="746" formatCode="#,##0.00">
                  <c:v>14724</c:v>
                </c:pt>
                <c:pt idx="747" formatCode="#,##0.00">
                  <c:v>14730</c:v>
                </c:pt>
                <c:pt idx="748" formatCode="#,##0.00">
                  <c:v>14760</c:v>
                </c:pt>
                <c:pt idx="749" formatCode="#,##0.00">
                  <c:v>14790</c:v>
                </c:pt>
                <c:pt idx="750" formatCode="#,##0.00">
                  <c:v>14819</c:v>
                </c:pt>
                <c:pt idx="751" formatCode="#,##0.00">
                  <c:v>14820</c:v>
                </c:pt>
                <c:pt idx="752" formatCode="#,##0.00">
                  <c:v>14850</c:v>
                </c:pt>
                <c:pt idx="753" formatCode="#,##0.00">
                  <c:v>14880</c:v>
                </c:pt>
                <c:pt idx="754" formatCode="#,##0.00">
                  <c:v>14910</c:v>
                </c:pt>
                <c:pt idx="755" formatCode="#,##0.00">
                  <c:v>14913</c:v>
                </c:pt>
                <c:pt idx="756" formatCode="#,##0.00">
                  <c:v>14940</c:v>
                </c:pt>
                <c:pt idx="757" formatCode="#,##0.00">
                  <c:v>14970</c:v>
                </c:pt>
                <c:pt idx="758" formatCode="#,##0.00">
                  <c:v>15000</c:v>
                </c:pt>
                <c:pt idx="759" formatCode="#,##0.00">
                  <c:v>15007</c:v>
                </c:pt>
                <c:pt idx="760" formatCode="#,##0.00">
                  <c:v>15030</c:v>
                </c:pt>
                <c:pt idx="761" formatCode="#,##0.00">
                  <c:v>15060</c:v>
                </c:pt>
                <c:pt idx="762" formatCode="#,##0.00">
                  <c:v>15090</c:v>
                </c:pt>
                <c:pt idx="763" formatCode="#,##0.00">
                  <c:v>15102</c:v>
                </c:pt>
                <c:pt idx="764" formatCode="#,##0.00">
                  <c:v>15120</c:v>
                </c:pt>
                <c:pt idx="765" formatCode="#,##0.00">
                  <c:v>15150</c:v>
                </c:pt>
                <c:pt idx="766" formatCode="#,##0.00">
                  <c:v>15180</c:v>
                </c:pt>
                <c:pt idx="767" formatCode="#,##0.00">
                  <c:v>15196</c:v>
                </c:pt>
                <c:pt idx="768" formatCode="#,##0.00">
                  <c:v>15210</c:v>
                </c:pt>
                <c:pt idx="769" formatCode="#,##0.00">
                  <c:v>15240</c:v>
                </c:pt>
                <c:pt idx="770" formatCode="#,##0.00">
                  <c:v>15270</c:v>
                </c:pt>
                <c:pt idx="771" formatCode="#,##0.00">
                  <c:v>15291</c:v>
                </c:pt>
                <c:pt idx="772" formatCode="#,##0.00">
                  <c:v>15300</c:v>
                </c:pt>
                <c:pt idx="773" formatCode="#,##0.00">
                  <c:v>15330</c:v>
                </c:pt>
                <c:pt idx="774" formatCode="#,##0.00">
                  <c:v>15360</c:v>
                </c:pt>
                <c:pt idx="775" formatCode="#,##0.00">
                  <c:v>15385</c:v>
                </c:pt>
                <c:pt idx="776" formatCode="#,##0.00">
                  <c:v>15390</c:v>
                </c:pt>
                <c:pt idx="777" formatCode="#,##0.00">
                  <c:v>15420</c:v>
                </c:pt>
                <c:pt idx="778" formatCode="#,##0.00">
                  <c:v>15450</c:v>
                </c:pt>
                <c:pt idx="779" formatCode="#,##0.00">
                  <c:v>15479</c:v>
                </c:pt>
                <c:pt idx="780" formatCode="#,##0.00">
                  <c:v>15480</c:v>
                </c:pt>
                <c:pt idx="781" formatCode="#,##0.00">
                  <c:v>15510</c:v>
                </c:pt>
                <c:pt idx="782" formatCode="#,##0.00">
                  <c:v>15540</c:v>
                </c:pt>
                <c:pt idx="783" formatCode="#,##0.00">
                  <c:v>15570</c:v>
                </c:pt>
                <c:pt idx="784" formatCode="#,##0.00">
                  <c:v>15574</c:v>
                </c:pt>
                <c:pt idx="785" formatCode="#,##0.00">
                  <c:v>15600</c:v>
                </c:pt>
                <c:pt idx="786" formatCode="#,##0.00">
                  <c:v>15630</c:v>
                </c:pt>
                <c:pt idx="787" formatCode="#,##0.00">
                  <c:v>15660</c:v>
                </c:pt>
                <c:pt idx="788" formatCode="#,##0.00">
                  <c:v>15668</c:v>
                </c:pt>
                <c:pt idx="789" formatCode="#,##0.00">
                  <c:v>15690</c:v>
                </c:pt>
                <c:pt idx="790" formatCode="#,##0.00">
                  <c:v>15720</c:v>
                </c:pt>
                <c:pt idx="791" formatCode="#,##0.00">
                  <c:v>15750</c:v>
                </c:pt>
                <c:pt idx="792" formatCode="#,##0.00">
                  <c:v>15762</c:v>
                </c:pt>
                <c:pt idx="793" formatCode="#,##0.00">
                  <c:v>15780</c:v>
                </c:pt>
                <c:pt idx="794" formatCode="#,##0.00">
                  <c:v>15810</c:v>
                </c:pt>
                <c:pt idx="795" formatCode="#,##0.00">
                  <c:v>15840</c:v>
                </c:pt>
                <c:pt idx="796" formatCode="#,##0.00">
                  <c:v>15857</c:v>
                </c:pt>
                <c:pt idx="797" formatCode="#,##0.00">
                  <c:v>15870</c:v>
                </c:pt>
                <c:pt idx="798" formatCode="#,##0.00">
                  <c:v>15900</c:v>
                </c:pt>
                <c:pt idx="799" formatCode="#,##0.00">
                  <c:v>15930</c:v>
                </c:pt>
                <c:pt idx="800" formatCode="#,##0.00">
                  <c:v>15951</c:v>
                </c:pt>
                <c:pt idx="801" formatCode="#,##0.00">
                  <c:v>15960</c:v>
                </c:pt>
                <c:pt idx="802" formatCode="#,##0.00">
                  <c:v>15990</c:v>
                </c:pt>
                <c:pt idx="803" formatCode="#,##0.00">
                  <c:v>16020</c:v>
                </c:pt>
                <c:pt idx="804" formatCode="#,##0.00">
                  <c:v>16046</c:v>
                </c:pt>
                <c:pt idx="805" formatCode="#,##0.00">
                  <c:v>16050</c:v>
                </c:pt>
                <c:pt idx="806" formatCode="#,##0.00">
                  <c:v>16080</c:v>
                </c:pt>
                <c:pt idx="807" formatCode="#,##0.00">
                  <c:v>16110</c:v>
                </c:pt>
                <c:pt idx="808" formatCode="#,##0.00">
                  <c:v>16140</c:v>
                </c:pt>
                <c:pt idx="809" formatCode="#,##0.00">
                  <c:v>16140</c:v>
                </c:pt>
                <c:pt idx="810" formatCode="#,##0.00">
                  <c:v>16170</c:v>
                </c:pt>
                <c:pt idx="811" formatCode="#,##0.00">
                  <c:v>16200</c:v>
                </c:pt>
                <c:pt idx="812" formatCode="#,##0.00">
                  <c:v>16230</c:v>
                </c:pt>
                <c:pt idx="813" formatCode="#,##0.00">
                  <c:v>16234</c:v>
                </c:pt>
                <c:pt idx="814" formatCode="#,##0.00">
                  <c:v>16260</c:v>
                </c:pt>
                <c:pt idx="815" formatCode="#,##0.00">
                  <c:v>16290</c:v>
                </c:pt>
                <c:pt idx="816" formatCode="#,##0.00">
                  <c:v>16320</c:v>
                </c:pt>
                <c:pt idx="817" formatCode="#,##0.00">
                  <c:v>16329</c:v>
                </c:pt>
                <c:pt idx="818" formatCode="#,##0.00">
                  <c:v>16350</c:v>
                </c:pt>
                <c:pt idx="819" formatCode="#,##0.00">
                  <c:v>16380</c:v>
                </c:pt>
                <c:pt idx="820" formatCode="#,##0.00">
                  <c:v>16410</c:v>
                </c:pt>
                <c:pt idx="821" formatCode="#,##0.00">
                  <c:v>16423</c:v>
                </c:pt>
                <c:pt idx="822" formatCode="#,##0.00">
                  <c:v>16440</c:v>
                </c:pt>
                <c:pt idx="823" formatCode="#,##0.00">
                  <c:v>16470</c:v>
                </c:pt>
                <c:pt idx="824" formatCode="#,##0.00">
                  <c:v>16500</c:v>
                </c:pt>
                <c:pt idx="825" formatCode="#,##0.00">
                  <c:v>16518</c:v>
                </c:pt>
                <c:pt idx="826" formatCode="#,##0.00">
                  <c:v>16530</c:v>
                </c:pt>
                <c:pt idx="827" formatCode="#,##0.00">
                  <c:v>16560</c:v>
                </c:pt>
                <c:pt idx="828" formatCode="#,##0.00">
                  <c:v>16590</c:v>
                </c:pt>
                <c:pt idx="829" formatCode="#,##0.00">
                  <c:v>16612</c:v>
                </c:pt>
                <c:pt idx="830" formatCode="#,##0.00">
                  <c:v>16620</c:v>
                </c:pt>
                <c:pt idx="831" formatCode="#,##0.00">
                  <c:v>16650</c:v>
                </c:pt>
                <c:pt idx="832" formatCode="#,##0.00">
                  <c:v>16680</c:v>
                </c:pt>
                <c:pt idx="833" formatCode="#,##0.00">
                  <c:v>16706</c:v>
                </c:pt>
                <c:pt idx="834" formatCode="#,##0.00">
                  <c:v>16710</c:v>
                </c:pt>
                <c:pt idx="835" formatCode="#,##0.00">
                  <c:v>16740</c:v>
                </c:pt>
                <c:pt idx="836" formatCode="#,##0.00">
                  <c:v>16770</c:v>
                </c:pt>
                <c:pt idx="837" formatCode="#,##0.00">
                  <c:v>16800</c:v>
                </c:pt>
                <c:pt idx="838" formatCode="#,##0.00">
                  <c:v>16801</c:v>
                </c:pt>
                <c:pt idx="839" formatCode="#,##0.00">
                  <c:v>16830</c:v>
                </c:pt>
                <c:pt idx="840" formatCode="#,##0.00">
                  <c:v>16860</c:v>
                </c:pt>
                <c:pt idx="841" formatCode="#,##0.00">
                  <c:v>16890</c:v>
                </c:pt>
                <c:pt idx="842" formatCode="#,##0.00">
                  <c:v>16895</c:v>
                </c:pt>
                <c:pt idx="843" formatCode="#,##0.00">
                  <c:v>16920</c:v>
                </c:pt>
                <c:pt idx="844" formatCode="#,##0.00">
                  <c:v>16950</c:v>
                </c:pt>
                <c:pt idx="845" formatCode="#,##0.00">
                  <c:v>16980</c:v>
                </c:pt>
                <c:pt idx="846" formatCode="#,##0.00">
                  <c:v>16989</c:v>
                </c:pt>
                <c:pt idx="847" formatCode="#,##0.00">
                  <c:v>17010</c:v>
                </c:pt>
                <c:pt idx="848" formatCode="#,##0.00">
                  <c:v>17040</c:v>
                </c:pt>
                <c:pt idx="849" formatCode="#,##0.00">
                  <c:v>17070</c:v>
                </c:pt>
                <c:pt idx="850" formatCode="#,##0.00">
                  <c:v>17084</c:v>
                </c:pt>
                <c:pt idx="851" formatCode="#,##0.00">
                  <c:v>17100</c:v>
                </c:pt>
                <c:pt idx="852" formatCode="#,##0.00">
                  <c:v>17130</c:v>
                </c:pt>
                <c:pt idx="853" formatCode="#,##0.00">
                  <c:v>17160</c:v>
                </c:pt>
                <c:pt idx="854" formatCode="#,##0.00">
                  <c:v>17178</c:v>
                </c:pt>
                <c:pt idx="855" formatCode="#,##0.00">
                  <c:v>17190</c:v>
                </c:pt>
                <c:pt idx="856" formatCode="#,##0.00">
                  <c:v>17220</c:v>
                </c:pt>
                <c:pt idx="857" formatCode="#,##0.00">
                  <c:v>17250</c:v>
                </c:pt>
                <c:pt idx="858" formatCode="#,##0.00">
                  <c:v>17273</c:v>
                </c:pt>
                <c:pt idx="859" formatCode="#,##0.00">
                  <c:v>17280</c:v>
                </c:pt>
                <c:pt idx="860" formatCode="#,##0.00">
                  <c:v>17310</c:v>
                </c:pt>
                <c:pt idx="861" formatCode="#,##0.00">
                  <c:v>17340</c:v>
                </c:pt>
                <c:pt idx="862" formatCode="#,##0.00">
                  <c:v>17367</c:v>
                </c:pt>
                <c:pt idx="863" formatCode="#,##0.00">
                  <c:v>17370</c:v>
                </c:pt>
                <c:pt idx="864" formatCode="#,##0.00">
                  <c:v>17400</c:v>
                </c:pt>
                <c:pt idx="865" formatCode="#,##0.00">
                  <c:v>17430</c:v>
                </c:pt>
                <c:pt idx="866" formatCode="#,##0.00">
                  <c:v>17460</c:v>
                </c:pt>
                <c:pt idx="867" formatCode="#,##0.00">
                  <c:v>17461</c:v>
                </c:pt>
                <c:pt idx="868" formatCode="#,##0.00">
                  <c:v>17490</c:v>
                </c:pt>
                <c:pt idx="869" formatCode="#,##0.00">
                  <c:v>17520</c:v>
                </c:pt>
                <c:pt idx="870" formatCode="#,##0.00">
                  <c:v>17550</c:v>
                </c:pt>
                <c:pt idx="871" formatCode="#,##0.00">
                  <c:v>17556</c:v>
                </c:pt>
                <c:pt idx="872" formatCode="#,##0.00">
                  <c:v>17580</c:v>
                </c:pt>
                <c:pt idx="873" formatCode="#,##0.00">
                  <c:v>17610</c:v>
                </c:pt>
                <c:pt idx="874" formatCode="#,##0.00">
                  <c:v>17640</c:v>
                </c:pt>
                <c:pt idx="875" formatCode="#,##0.00">
                  <c:v>17650</c:v>
                </c:pt>
                <c:pt idx="876" formatCode="#,##0.00">
                  <c:v>17670</c:v>
                </c:pt>
                <c:pt idx="877" formatCode="#,##0.00">
                  <c:v>17700</c:v>
                </c:pt>
                <c:pt idx="878" formatCode="#,##0.00">
                  <c:v>17730</c:v>
                </c:pt>
                <c:pt idx="879" formatCode="#,##0.00">
                  <c:v>17744</c:v>
                </c:pt>
                <c:pt idx="880" formatCode="#,##0.00">
                  <c:v>17760</c:v>
                </c:pt>
                <c:pt idx="881" formatCode="#,##0.00">
                  <c:v>17790</c:v>
                </c:pt>
                <c:pt idx="882" formatCode="#,##0.00">
                  <c:v>17820</c:v>
                </c:pt>
                <c:pt idx="883" formatCode="#,##0.00">
                  <c:v>17839</c:v>
                </c:pt>
                <c:pt idx="884" formatCode="#,##0.00">
                  <c:v>17850</c:v>
                </c:pt>
                <c:pt idx="885" formatCode="#,##0.00">
                  <c:v>17880</c:v>
                </c:pt>
                <c:pt idx="886" formatCode="#,##0.00">
                  <c:v>17910</c:v>
                </c:pt>
                <c:pt idx="887" formatCode="#,##0.00">
                  <c:v>17933</c:v>
                </c:pt>
                <c:pt idx="888" formatCode="#,##0.00">
                  <c:v>17940</c:v>
                </c:pt>
                <c:pt idx="889" formatCode="#,##0.00">
                  <c:v>17970</c:v>
                </c:pt>
                <c:pt idx="890" formatCode="#,##0.00">
                  <c:v>18000</c:v>
                </c:pt>
                <c:pt idx="891" formatCode="#,##0.00">
                  <c:v>18027</c:v>
                </c:pt>
                <c:pt idx="892" formatCode="#,##0.00">
                  <c:v>18030</c:v>
                </c:pt>
                <c:pt idx="893" formatCode="#,##0.00">
                  <c:v>18060</c:v>
                </c:pt>
                <c:pt idx="894" formatCode="#,##0.00">
                  <c:v>18090</c:v>
                </c:pt>
                <c:pt idx="895" formatCode="#,##0.00">
                  <c:v>18120</c:v>
                </c:pt>
                <c:pt idx="896" formatCode="#,##0.00">
                  <c:v>18122</c:v>
                </c:pt>
                <c:pt idx="897" formatCode="#,##0.00">
                  <c:v>18150</c:v>
                </c:pt>
                <c:pt idx="898" formatCode="#,##0.00">
                  <c:v>18180</c:v>
                </c:pt>
                <c:pt idx="899" formatCode="#,##0.00">
                  <c:v>18210</c:v>
                </c:pt>
                <c:pt idx="900" formatCode="#,##0.00">
                  <c:v>18216</c:v>
                </c:pt>
                <c:pt idx="901" formatCode="#,##0.00">
                  <c:v>18240</c:v>
                </c:pt>
                <c:pt idx="902" formatCode="#,##0.00">
                  <c:v>18270</c:v>
                </c:pt>
                <c:pt idx="903" formatCode="#,##0.00">
                  <c:v>18300</c:v>
                </c:pt>
                <c:pt idx="904" formatCode="#,##0.00">
                  <c:v>18311</c:v>
                </c:pt>
                <c:pt idx="905" formatCode="#,##0.00">
                  <c:v>18330</c:v>
                </c:pt>
                <c:pt idx="906" formatCode="#,##0.00">
                  <c:v>18360</c:v>
                </c:pt>
                <c:pt idx="907" formatCode="#,##0.00">
                  <c:v>18390</c:v>
                </c:pt>
                <c:pt idx="908" formatCode="#,##0.00">
                  <c:v>18405</c:v>
                </c:pt>
                <c:pt idx="909" formatCode="#,##0.00">
                  <c:v>18420</c:v>
                </c:pt>
                <c:pt idx="910" formatCode="#,##0.00">
                  <c:v>18450</c:v>
                </c:pt>
                <c:pt idx="911" formatCode="#,##0.00">
                  <c:v>18480</c:v>
                </c:pt>
                <c:pt idx="912" formatCode="#,##0.00">
                  <c:v>18500</c:v>
                </c:pt>
                <c:pt idx="913" formatCode="#,##0.00">
                  <c:v>18510</c:v>
                </c:pt>
                <c:pt idx="914" formatCode="#,##0.00">
                  <c:v>18540</c:v>
                </c:pt>
                <c:pt idx="915" formatCode="#,##0.00">
                  <c:v>18570</c:v>
                </c:pt>
                <c:pt idx="916" formatCode="#,##0.00">
                  <c:v>18594</c:v>
                </c:pt>
                <c:pt idx="917" formatCode="#,##0.00">
                  <c:v>18600</c:v>
                </c:pt>
                <c:pt idx="918" formatCode="#,##0.00">
                  <c:v>18630</c:v>
                </c:pt>
                <c:pt idx="919" formatCode="#,##0.00">
                  <c:v>18660</c:v>
                </c:pt>
                <c:pt idx="920" formatCode="#,##0.00">
                  <c:v>18689</c:v>
                </c:pt>
                <c:pt idx="921" formatCode="#,##0.00">
                  <c:v>18690</c:v>
                </c:pt>
                <c:pt idx="922" formatCode="#,##0.00">
                  <c:v>18720</c:v>
                </c:pt>
                <c:pt idx="923" formatCode="#,##0.00">
                  <c:v>18750</c:v>
                </c:pt>
                <c:pt idx="924" formatCode="#,##0.00">
                  <c:v>18780</c:v>
                </c:pt>
                <c:pt idx="925" formatCode="#,##0.00">
                  <c:v>18783</c:v>
                </c:pt>
                <c:pt idx="926" formatCode="#,##0.00">
                  <c:v>18810</c:v>
                </c:pt>
                <c:pt idx="927" formatCode="#,##0.00">
                  <c:v>18840</c:v>
                </c:pt>
                <c:pt idx="928" formatCode="#,##0.00">
                  <c:v>18870</c:v>
                </c:pt>
                <c:pt idx="929" formatCode="#,##0.00">
                  <c:v>18877</c:v>
                </c:pt>
                <c:pt idx="930" formatCode="#,##0.00">
                  <c:v>18900</c:v>
                </c:pt>
                <c:pt idx="931" formatCode="#,##0.00">
                  <c:v>18930</c:v>
                </c:pt>
                <c:pt idx="932" formatCode="#,##0.00">
                  <c:v>18960</c:v>
                </c:pt>
                <c:pt idx="933" formatCode="#,##0.00">
                  <c:v>18972</c:v>
                </c:pt>
                <c:pt idx="934" formatCode="#,##0.00">
                  <c:v>18990</c:v>
                </c:pt>
                <c:pt idx="935" formatCode="#,##0.00">
                  <c:v>19020</c:v>
                </c:pt>
                <c:pt idx="936" formatCode="#,##0.00">
                  <c:v>19050</c:v>
                </c:pt>
                <c:pt idx="937" formatCode="#,##0.00">
                  <c:v>19066</c:v>
                </c:pt>
                <c:pt idx="938" formatCode="#,##0.00">
                  <c:v>19080</c:v>
                </c:pt>
                <c:pt idx="939" formatCode="#,##0.00">
                  <c:v>19110</c:v>
                </c:pt>
                <c:pt idx="940" formatCode="#,##0.00">
                  <c:v>19140</c:v>
                </c:pt>
                <c:pt idx="941" formatCode="#,##0.00">
                  <c:v>19160</c:v>
                </c:pt>
                <c:pt idx="942" formatCode="#,##0.00">
                  <c:v>19170</c:v>
                </c:pt>
                <c:pt idx="943" formatCode="#,##0.00">
                  <c:v>19200</c:v>
                </c:pt>
                <c:pt idx="944" formatCode="#,##0.00">
                  <c:v>19230</c:v>
                </c:pt>
                <c:pt idx="945" formatCode="#,##0.00">
                  <c:v>19255</c:v>
                </c:pt>
                <c:pt idx="946" formatCode="#,##0.00">
                  <c:v>19260</c:v>
                </c:pt>
                <c:pt idx="947" formatCode="#,##0.00">
                  <c:v>19290</c:v>
                </c:pt>
                <c:pt idx="948" formatCode="#,##0.00">
                  <c:v>19320</c:v>
                </c:pt>
                <c:pt idx="949" formatCode="#,##0.00">
                  <c:v>19349</c:v>
                </c:pt>
                <c:pt idx="950" formatCode="#,##0.00">
                  <c:v>19350</c:v>
                </c:pt>
                <c:pt idx="951" formatCode="#,##0.00">
                  <c:v>19380</c:v>
                </c:pt>
                <c:pt idx="952" formatCode="#,##0.00">
                  <c:v>19410</c:v>
                </c:pt>
                <c:pt idx="953" formatCode="#,##0.00">
                  <c:v>19440</c:v>
                </c:pt>
                <c:pt idx="954" formatCode="#,##0.00">
                  <c:v>19444</c:v>
                </c:pt>
                <c:pt idx="955" formatCode="#,##0.00">
                  <c:v>19470</c:v>
                </c:pt>
                <c:pt idx="956" formatCode="#,##0.00">
                  <c:v>19500</c:v>
                </c:pt>
                <c:pt idx="957" formatCode="#,##0.00">
                  <c:v>19530</c:v>
                </c:pt>
                <c:pt idx="958" formatCode="#,##0.00">
                  <c:v>19532</c:v>
                </c:pt>
                <c:pt idx="959" formatCode="#,##0.00">
                  <c:v>19560</c:v>
                </c:pt>
                <c:pt idx="960" formatCode="#,##0.00">
                  <c:v>19590</c:v>
                </c:pt>
                <c:pt idx="961" formatCode="#,##0.00">
                  <c:v>19620</c:v>
                </c:pt>
                <c:pt idx="962" formatCode="#,##0.00">
                  <c:v>19632</c:v>
                </c:pt>
                <c:pt idx="963" formatCode="#,##0.00">
                  <c:v>19650</c:v>
                </c:pt>
                <c:pt idx="964" formatCode="#,##0.00">
                  <c:v>19680</c:v>
                </c:pt>
                <c:pt idx="965" formatCode="#,##0.00">
                  <c:v>19710</c:v>
                </c:pt>
                <c:pt idx="966" formatCode="#,##0.00">
                  <c:v>19727</c:v>
                </c:pt>
                <c:pt idx="967" formatCode="#,##0.00">
                  <c:v>19740</c:v>
                </c:pt>
                <c:pt idx="968" formatCode="#,##0.00">
                  <c:v>19770</c:v>
                </c:pt>
                <c:pt idx="969" formatCode="#,##0.00">
                  <c:v>19800</c:v>
                </c:pt>
                <c:pt idx="970" formatCode="#,##0.00">
                  <c:v>19822</c:v>
                </c:pt>
                <c:pt idx="971" formatCode="#,##0.00">
                  <c:v>19830</c:v>
                </c:pt>
                <c:pt idx="972" formatCode="#,##0.00">
                  <c:v>19860</c:v>
                </c:pt>
                <c:pt idx="973" formatCode="#,##0.00">
                  <c:v>19890</c:v>
                </c:pt>
                <c:pt idx="974" formatCode="#,##0.00">
                  <c:v>19916</c:v>
                </c:pt>
                <c:pt idx="975" formatCode="#,##0.00">
                  <c:v>19920</c:v>
                </c:pt>
                <c:pt idx="976" formatCode="#,##0.00">
                  <c:v>19950</c:v>
                </c:pt>
                <c:pt idx="977" formatCode="#,##0.00">
                  <c:v>19980</c:v>
                </c:pt>
                <c:pt idx="978" formatCode="#,##0.00">
                  <c:v>20010</c:v>
                </c:pt>
                <c:pt idx="979" formatCode="#,##0.00">
                  <c:v>20011</c:v>
                </c:pt>
                <c:pt idx="980" formatCode="#,##0.00">
                  <c:v>20040</c:v>
                </c:pt>
                <c:pt idx="981" formatCode="#,##0.00">
                  <c:v>20070</c:v>
                </c:pt>
                <c:pt idx="982" formatCode="#,##0.00">
                  <c:v>20100</c:v>
                </c:pt>
                <c:pt idx="983" formatCode="#,##0.00">
                  <c:v>20105</c:v>
                </c:pt>
                <c:pt idx="984" formatCode="#,##0.00">
                  <c:v>20130</c:v>
                </c:pt>
                <c:pt idx="985" formatCode="#,##0.00">
                  <c:v>20160</c:v>
                </c:pt>
                <c:pt idx="986" formatCode="#,##0.00">
                  <c:v>20190</c:v>
                </c:pt>
                <c:pt idx="987" formatCode="#,##0.00">
                  <c:v>20200</c:v>
                </c:pt>
                <c:pt idx="988" formatCode="#,##0.00">
                  <c:v>20220</c:v>
                </c:pt>
                <c:pt idx="989" formatCode="#,##0.00">
                  <c:v>20250</c:v>
                </c:pt>
                <c:pt idx="990" formatCode="#,##0.00">
                  <c:v>20280</c:v>
                </c:pt>
                <c:pt idx="991" formatCode="#,##0.00">
                  <c:v>20294</c:v>
                </c:pt>
                <c:pt idx="992" formatCode="#,##0.00">
                  <c:v>20310</c:v>
                </c:pt>
                <c:pt idx="993" formatCode="#,##0.00">
                  <c:v>20340</c:v>
                </c:pt>
                <c:pt idx="994" formatCode="#,##0.00">
                  <c:v>20370</c:v>
                </c:pt>
                <c:pt idx="995" formatCode="#,##0.00">
                  <c:v>20388</c:v>
                </c:pt>
                <c:pt idx="996" formatCode="#,##0.00">
                  <c:v>20400</c:v>
                </c:pt>
                <c:pt idx="997" formatCode="#,##0.00">
                  <c:v>20430</c:v>
                </c:pt>
                <c:pt idx="998" formatCode="#,##0.00">
                  <c:v>20460</c:v>
                </c:pt>
                <c:pt idx="999" formatCode="#,##0.00">
                  <c:v>20483</c:v>
                </c:pt>
                <c:pt idx="1000" formatCode="#,##0.00">
                  <c:v>20490</c:v>
                </c:pt>
                <c:pt idx="1001" formatCode="#,##0.00">
                  <c:v>20520</c:v>
                </c:pt>
                <c:pt idx="1002" formatCode="#,##0.00">
                  <c:v>20550</c:v>
                </c:pt>
                <c:pt idx="1003" formatCode="#,##0.00">
                  <c:v>20577</c:v>
                </c:pt>
                <c:pt idx="1004" formatCode="#,##0.00">
                  <c:v>20580</c:v>
                </c:pt>
                <c:pt idx="1005" formatCode="#,##0.00">
                  <c:v>20610</c:v>
                </c:pt>
                <c:pt idx="1006" formatCode="#,##0.00">
                  <c:v>20640</c:v>
                </c:pt>
                <c:pt idx="1007" formatCode="#,##0.00">
                  <c:v>20670</c:v>
                </c:pt>
                <c:pt idx="1008" formatCode="#,##0.00">
                  <c:v>20672</c:v>
                </c:pt>
                <c:pt idx="1009" formatCode="#,##0.00">
                  <c:v>20700</c:v>
                </c:pt>
                <c:pt idx="1010" formatCode="#,##0.00">
                  <c:v>20730</c:v>
                </c:pt>
                <c:pt idx="1011" formatCode="#,##0.00">
                  <c:v>20760</c:v>
                </c:pt>
                <c:pt idx="1012" formatCode="#,##0.00">
                  <c:v>20766</c:v>
                </c:pt>
                <c:pt idx="1013" formatCode="#,##0.00">
                  <c:v>20790</c:v>
                </c:pt>
                <c:pt idx="1014" formatCode="#,##0.00">
                  <c:v>20820</c:v>
                </c:pt>
                <c:pt idx="1015" formatCode="#,##0.00">
                  <c:v>20850</c:v>
                </c:pt>
                <c:pt idx="1016" formatCode="#,##0.00">
                  <c:v>20860</c:v>
                </c:pt>
                <c:pt idx="1017" formatCode="#,##0.00">
                  <c:v>20880</c:v>
                </c:pt>
                <c:pt idx="1018" formatCode="#,##0.00">
                  <c:v>20910</c:v>
                </c:pt>
                <c:pt idx="1019" formatCode="#,##0.00">
                  <c:v>20940</c:v>
                </c:pt>
                <c:pt idx="1020" formatCode="#,##0.00">
                  <c:v>20955</c:v>
                </c:pt>
                <c:pt idx="1021" formatCode="#,##0.00">
                  <c:v>20970</c:v>
                </c:pt>
                <c:pt idx="1022" formatCode="#,##0.00">
                  <c:v>21000</c:v>
                </c:pt>
                <c:pt idx="1023" formatCode="#,##0.00">
                  <c:v>21030</c:v>
                </c:pt>
                <c:pt idx="1024" formatCode="#,##0.00">
                  <c:v>21049</c:v>
                </c:pt>
                <c:pt idx="1025" formatCode="#,##0.00">
                  <c:v>21060</c:v>
                </c:pt>
                <c:pt idx="1026" formatCode="#,##0.00">
                  <c:v>21090</c:v>
                </c:pt>
                <c:pt idx="1027" formatCode="#,##0.00">
                  <c:v>21120</c:v>
                </c:pt>
                <c:pt idx="1028" formatCode="#,##0.00">
                  <c:v>21143</c:v>
                </c:pt>
                <c:pt idx="1029" formatCode="#,##0.00">
                  <c:v>21150</c:v>
                </c:pt>
                <c:pt idx="1030" formatCode="#,##0.00">
                  <c:v>21180</c:v>
                </c:pt>
                <c:pt idx="1031" formatCode="#,##0.00">
                  <c:v>21210</c:v>
                </c:pt>
                <c:pt idx="1032" formatCode="#,##0.00">
                  <c:v>21238</c:v>
                </c:pt>
                <c:pt idx="1033" formatCode="#,##0.00">
                  <c:v>21240</c:v>
                </c:pt>
                <c:pt idx="1034" formatCode="#,##0.00">
                  <c:v>21270</c:v>
                </c:pt>
                <c:pt idx="1035" formatCode="#,##0.00">
                  <c:v>21300</c:v>
                </c:pt>
                <c:pt idx="1036" formatCode="#,##0.00">
                  <c:v>21330</c:v>
                </c:pt>
                <c:pt idx="1037" formatCode="#,##0.00">
                  <c:v>21332</c:v>
                </c:pt>
                <c:pt idx="1038" formatCode="#,##0.00">
                  <c:v>21360</c:v>
                </c:pt>
                <c:pt idx="1039" formatCode="#,##0.00">
                  <c:v>21390</c:v>
                </c:pt>
                <c:pt idx="1040" formatCode="#,##0.00">
                  <c:v>21420</c:v>
                </c:pt>
                <c:pt idx="1041" formatCode="#,##0.00">
                  <c:v>21427</c:v>
                </c:pt>
                <c:pt idx="1042" formatCode="#,##0.00">
                  <c:v>21450</c:v>
                </c:pt>
                <c:pt idx="1043" formatCode="#,##0.00">
                  <c:v>21480</c:v>
                </c:pt>
                <c:pt idx="1044" formatCode="#,##0.00">
                  <c:v>21510</c:v>
                </c:pt>
                <c:pt idx="1045" formatCode="#,##0.00">
                  <c:v>21521</c:v>
                </c:pt>
                <c:pt idx="1046" formatCode="#,##0.00">
                  <c:v>21540</c:v>
                </c:pt>
                <c:pt idx="1047" formatCode="#,##0.00">
                  <c:v>21570</c:v>
                </c:pt>
                <c:pt idx="1048" formatCode="#,##0.00">
                  <c:v>21600</c:v>
                </c:pt>
                <c:pt idx="1049" formatCode="#,##0.00">
                  <c:v>21615</c:v>
                </c:pt>
                <c:pt idx="1050" formatCode="#,##0.00">
                  <c:v>21630</c:v>
                </c:pt>
                <c:pt idx="1051" formatCode="#,##0.00">
                  <c:v>21660</c:v>
                </c:pt>
                <c:pt idx="1052" formatCode="#,##0.00">
                  <c:v>21690</c:v>
                </c:pt>
                <c:pt idx="1053" formatCode="#,##0.00">
                  <c:v>21710</c:v>
                </c:pt>
                <c:pt idx="1054" formatCode="#,##0.00">
                  <c:v>21720</c:v>
                </c:pt>
                <c:pt idx="1055" formatCode="#,##0.00">
                  <c:v>21750</c:v>
                </c:pt>
                <c:pt idx="1056" formatCode="#,##0.00">
                  <c:v>21780</c:v>
                </c:pt>
                <c:pt idx="1057" formatCode="#,##0.00">
                  <c:v>21804</c:v>
                </c:pt>
                <c:pt idx="1058" formatCode="#,##0.00">
                  <c:v>21810</c:v>
                </c:pt>
                <c:pt idx="1059" formatCode="#,##0.00">
                  <c:v>21840</c:v>
                </c:pt>
                <c:pt idx="1060" formatCode="#,##0.00">
                  <c:v>21870</c:v>
                </c:pt>
                <c:pt idx="1061" formatCode="#,##0.00">
                  <c:v>21899</c:v>
                </c:pt>
                <c:pt idx="1062" formatCode="#,##0.00">
                  <c:v>21900</c:v>
                </c:pt>
                <c:pt idx="1063" formatCode="#,##0.00">
                  <c:v>21930</c:v>
                </c:pt>
                <c:pt idx="1064" formatCode="#,##0.00">
                  <c:v>21960</c:v>
                </c:pt>
                <c:pt idx="1065" formatCode="#,##0.00">
                  <c:v>21990</c:v>
                </c:pt>
                <c:pt idx="1066" formatCode="#,##0.00">
                  <c:v>21993</c:v>
                </c:pt>
                <c:pt idx="1067" formatCode="#,##0.00">
                  <c:v>22020</c:v>
                </c:pt>
                <c:pt idx="1068" formatCode="#,##0.00">
                  <c:v>22050</c:v>
                </c:pt>
                <c:pt idx="1069" formatCode="#,##0.00">
                  <c:v>22080</c:v>
                </c:pt>
                <c:pt idx="1070" formatCode="#,##0.00">
                  <c:v>22087</c:v>
                </c:pt>
                <c:pt idx="1071" formatCode="#,##0.00">
                  <c:v>22110</c:v>
                </c:pt>
                <c:pt idx="1072" formatCode="#,##0.00">
                  <c:v>22140</c:v>
                </c:pt>
                <c:pt idx="1073" formatCode="#,##0.00">
                  <c:v>22170</c:v>
                </c:pt>
                <c:pt idx="1074" formatCode="#,##0.00">
                  <c:v>22182</c:v>
                </c:pt>
                <c:pt idx="1075" formatCode="#,##0.00">
                  <c:v>22200</c:v>
                </c:pt>
                <c:pt idx="1076" formatCode="#,##0.00">
                  <c:v>22230</c:v>
                </c:pt>
                <c:pt idx="1077" formatCode="#,##0.00">
                  <c:v>22260</c:v>
                </c:pt>
                <c:pt idx="1078" formatCode="#,##0.00">
                  <c:v>22276</c:v>
                </c:pt>
                <c:pt idx="1079" formatCode="#,##0.00">
                  <c:v>22290</c:v>
                </c:pt>
                <c:pt idx="1080" formatCode="#,##0.00">
                  <c:v>22320</c:v>
                </c:pt>
                <c:pt idx="1081" formatCode="#,##0.00">
                  <c:v>22350</c:v>
                </c:pt>
                <c:pt idx="1082" formatCode="#,##0.00">
                  <c:v>22371</c:v>
                </c:pt>
                <c:pt idx="1083" formatCode="#,##0.00">
                  <c:v>22380</c:v>
                </c:pt>
                <c:pt idx="1084" formatCode="#,##0.00">
                  <c:v>22410</c:v>
                </c:pt>
                <c:pt idx="1085" formatCode="#,##0.00">
                  <c:v>22440</c:v>
                </c:pt>
                <c:pt idx="1086" formatCode="#,##0.00">
                  <c:v>22465</c:v>
                </c:pt>
                <c:pt idx="1087" formatCode="#,##0.00">
                  <c:v>22470</c:v>
                </c:pt>
                <c:pt idx="1088" formatCode="#,##0.00">
                  <c:v>22500</c:v>
                </c:pt>
                <c:pt idx="1089" formatCode="#,##0.00">
                  <c:v>22530</c:v>
                </c:pt>
                <c:pt idx="1090" formatCode="#,##0.00">
                  <c:v>22560</c:v>
                </c:pt>
                <c:pt idx="1091" formatCode="#,##0.00">
                  <c:v>22560</c:v>
                </c:pt>
                <c:pt idx="1092" formatCode="#,##0.00">
                  <c:v>22590</c:v>
                </c:pt>
                <c:pt idx="1093" formatCode="#,##0.00">
                  <c:v>22620</c:v>
                </c:pt>
                <c:pt idx="1094" formatCode="#,##0.00">
                  <c:v>22650</c:v>
                </c:pt>
                <c:pt idx="1095" formatCode="#,##0.00">
                  <c:v>22654</c:v>
                </c:pt>
                <c:pt idx="1096" formatCode="#,##0.00">
                  <c:v>22680</c:v>
                </c:pt>
                <c:pt idx="1097" formatCode="#,##0.00">
                  <c:v>22710</c:v>
                </c:pt>
                <c:pt idx="1098" formatCode="#,##0.00">
                  <c:v>22740</c:v>
                </c:pt>
                <c:pt idx="1099" formatCode="#,##0.00">
                  <c:v>22748</c:v>
                </c:pt>
                <c:pt idx="1100" formatCode="#,##0.00">
                  <c:v>22770</c:v>
                </c:pt>
                <c:pt idx="1101" formatCode="#,##0.00">
                  <c:v>22800</c:v>
                </c:pt>
                <c:pt idx="1102" formatCode="#,##0.00">
                  <c:v>22830</c:v>
                </c:pt>
                <c:pt idx="1103" formatCode="#,##0.00">
                  <c:v>22843</c:v>
                </c:pt>
                <c:pt idx="1104" formatCode="#,##0.00">
                  <c:v>22860</c:v>
                </c:pt>
                <c:pt idx="1105" formatCode="#,##0.00">
                  <c:v>22890</c:v>
                </c:pt>
                <c:pt idx="1106" formatCode="#,##0.00">
                  <c:v>22920</c:v>
                </c:pt>
                <c:pt idx="1107" formatCode="#,##0.00">
                  <c:v>22937</c:v>
                </c:pt>
                <c:pt idx="1108" formatCode="#,##0.00">
                  <c:v>22950</c:v>
                </c:pt>
                <c:pt idx="1109" formatCode="#,##0.00">
                  <c:v>22980</c:v>
                </c:pt>
                <c:pt idx="1110" formatCode="#,##0.00">
                  <c:v>23010</c:v>
                </c:pt>
                <c:pt idx="1111" formatCode="#,##0.00">
                  <c:v>23031</c:v>
                </c:pt>
                <c:pt idx="1112" formatCode="#,##0.00">
                  <c:v>23040</c:v>
                </c:pt>
                <c:pt idx="1113" formatCode="#,##0.00">
                  <c:v>23070</c:v>
                </c:pt>
                <c:pt idx="1114" formatCode="#,##0.00">
                  <c:v>23100</c:v>
                </c:pt>
                <c:pt idx="1115" formatCode="#,##0.00">
                  <c:v>23126</c:v>
                </c:pt>
                <c:pt idx="1116" formatCode="#,##0.00">
                  <c:v>23130</c:v>
                </c:pt>
                <c:pt idx="1117" formatCode="#,##0.00">
                  <c:v>23160</c:v>
                </c:pt>
                <c:pt idx="1118" formatCode="#,##0.00">
                  <c:v>23190</c:v>
                </c:pt>
                <c:pt idx="1119" formatCode="#,##0.00">
                  <c:v>23220</c:v>
                </c:pt>
                <c:pt idx="1120" formatCode="#,##0.00">
                  <c:v>23220</c:v>
                </c:pt>
                <c:pt idx="1121" formatCode="#,##0.00">
                  <c:v>23250</c:v>
                </c:pt>
                <c:pt idx="1122" formatCode="#,##0.00">
                  <c:v>23280</c:v>
                </c:pt>
                <c:pt idx="1123" formatCode="#,##0.00">
                  <c:v>23310</c:v>
                </c:pt>
                <c:pt idx="1124" formatCode="#,##0.00">
                  <c:v>23315</c:v>
                </c:pt>
                <c:pt idx="1125" formatCode="#,##0.00">
                  <c:v>23340</c:v>
                </c:pt>
                <c:pt idx="1126" formatCode="#,##0.00">
                  <c:v>23370</c:v>
                </c:pt>
                <c:pt idx="1127" formatCode="#,##0.00">
                  <c:v>23400</c:v>
                </c:pt>
                <c:pt idx="1128" formatCode="#,##0.00">
                  <c:v>23409</c:v>
                </c:pt>
                <c:pt idx="1129" formatCode="#,##0.00">
                  <c:v>23430</c:v>
                </c:pt>
                <c:pt idx="1130" formatCode="#,##0.00">
                  <c:v>23460</c:v>
                </c:pt>
                <c:pt idx="1131" formatCode="#,##0.00">
                  <c:v>23490</c:v>
                </c:pt>
                <c:pt idx="1132" formatCode="#,##0.00">
                  <c:v>23504</c:v>
                </c:pt>
                <c:pt idx="1133" formatCode="#,##0.00">
                  <c:v>23520</c:v>
                </c:pt>
                <c:pt idx="1134" formatCode="#,##0.00">
                  <c:v>23550</c:v>
                </c:pt>
                <c:pt idx="1135" formatCode="#,##0.00">
                  <c:v>23580</c:v>
                </c:pt>
                <c:pt idx="1136" formatCode="#,##0.00">
                  <c:v>23598</c:v>
                </c:pt>
                <c:pt idx="1137" formatCode="#,##0.00">
                  <c:v>23610</c:v>
                </c:pt>
                <c:pt idx="1138" formatCode="#,##0.00">
                  <c:v>23640</c:v>
                </c:pt>
                <c:pt idx="1139" formatCode="#,##0.00">
                  <c:v>23670</c:v>
                </c:pt>
                <c:pt idx="1140" formatCode="#,##0.00">
                  <c:v>23693</c:v>
                </c:pt>
                <c:pt idx="1141" formatCode="#,##0.00">
                  <c:v>23700</c:v>
                </c:pt>
                <c:pt idx="1142" formatCode="#,##0.00">
                  <c:v>23730</c:v>
                </c:pt>
                <c:pt idx="1143" formatCode="#,##0.00">
                  <c:v>23760</c:v>
                </c:pt>
                <c:pt idx="1144" formatCode="#,##0.00">
                  <c:v>23787</c:v>
                </c:pt>
                <c:pt idx="1145" formatCode="#,##0.00">
                  <c:v>23790</c:v>
                </c:pt>
                <c:pt idx="1146" formatCode="#,##0.00">
                  <c:v>23820</c:v>
                </c:pt>
                <c:pt idx="1147" formatCode="#,##0.00">
                  <c:v>23850</c:v>
                </c:pt>
                <c:pt idx="1148" formatCode="#,##0.00">
                  <c:v>23880</c:v>
                </c:pt>
                <c:pt idx="1149" formatCode="#,##0.00">
                  <c:v>23881</c:v>
                </c:pt>
                <c:pt idx="1150" formatCode="#,##0.00">
                  <c:v>23910</c:v>
                </c:pt>
                <c:pt idx="1151" formatCode="#,##0.00">
                  <c:v>23940</c:v>
                </c:pt>
                <c:pt idx="1152" formatCode="#,##0.00">
                  <c:v>23970</c:v>
                </c:pt>
                <c:pt idx="1153" formatCode="#,##0.00">
                  <c:v>23976</c:v>
                </c:pt>
                <c:pt idx="1154" formatCode="#,##0.00">
                  <c:v>24000</c:v>
                </c:pt>
                <c:pt idx="1155" formatCode="#,##0.00">
                  <c:v>24030</c:v>
                </c:pt>
                <c:pt idx="1156" formatCode="#,##0.00">
                  <c:v>24060</c:v>
                </c:pt>
                <c:pt idx="1157" formatCode="#,##0.00">
                  <c:v>24070</c:v>
                </c:pt>
                <c:pt idx="1158" formatCode="#,##0.00">
                  <c:v>24090</c:v>
                </c:pt>
                <c:pt idx="1159" formatCode="#,##0.00">
                  <c:v>24120</c:v>
                </c:pt>
                <c:pt idx="1160" formatCode="#,##0.00">
                  <c:v>24150</c:v>
                </c:pt>
                <c:pt idx="1161" formatCode="#,##0.00">
                  <c:v>24164</c:v>
                </c:pt>
                <c:pt idx="1162" formatCode="#,##0.00">
                  <c:v>24180</c:v>
                </c:pt>
                <c:pt idx="1163" formatCode="#,##0.00">
                  <c:v>24210</c:v>
                </c:pt>
                <c:pt idx="1164" formatCode="#,##0.00">
                  <c:v>24240</c:v>
                </c:pt>
                <c:pt idx="1165" formatCode="#,##0.00">
                  <c:v>24258</c:v>
                </c:pt>
                <c:pt idx="1166" formatCode="#,##0.00">
                  <c:v>24270</c:v>
                </c:pt>
                <c:pt idx="1167" formatCode="#,##0.00">
                  <c:v>24300</c:v>
                </c:pt>
                <c:pt idx="1168" formatCode="#,##0.00">
                  <c:v>24330</c:v>
                </c:pt>
                <c:pt idx="1169" formatCode="#,##0.00">
                  <c:v>24353</c:v>
                </c:pt>
                <c:pt idx="1170" formatCode="#,##0.00">
                  <c:v>24360</c:v>
                </c:pt>
                <c:pt idx="1171" formatCode="#,##0.00">
                  <c:v>24390</c:v>
                </c:pt>
                <c:pt idx="1172" formatCode="#,##0.00">
                  <c:v>24420</c:v>
                </c:pt>
                <c:pt idx="1173" formatCode="#,##0.00">
                  <c:v>24447</c:v>
                </c:pt>
                <c:pt idx="1174" formatCode="#,##0.00">
                  <c:v>24450</c:v>
                </c:pt>
                <c:pt idx="1175" formatCode="#,##0.00">
                  <c:v>24480</c:v>
                </c:pt>
                <c:pt idx="1176" formatCode="#,##0.00">
                  <c:v>24510</c:v>
                </c:pt>
                <c:pt idx="1177" formatCode="#,##0.00">
                  <c:v>24540</c:v>
                </c:pt>
                <c:pt idx="1178" formatCode="#,##0.00">
                  <c:v>24542</c:v>
                </c:pt>
                <c:pt idx="1179" formatCode="#,##0.00">
                  <c:v>24570</c:v>
                </c:pt>
                <c:pt idx="1180" formatCode="#,##0.00">
                  <c:v>24600</c:v>
                </c:pt>
                <c:pt idx="1181" formatCode="#,##0.00">
                  <c:v>24630</c:v>
                </c:pt>
                <c:pt idx="1182" formatCode="#,##0.00">
                  <c:v>24636</c:v>
                </c:pt>
                <c:pt idx="1183" formatCode="#,##0.00">
                  <c:v>24660</c:v>
                </c:pt>
                <c:pt idx="1184" formatCode="#,##0.00">
                  <c:v>24690</c:v>
                </c:pt>
                <c:pt idx="1185" formatCode="#,##0.00">
                  <c:v>24720</c:v>
                </c:pt>
                <c:pt idx="1186" formatCode="#,##0.00">
                  <c:v>24730</c:v>
                </c:pt>
                <c:pt idx="1187" formatCode="#,##0.00">
                  <c:v>24750</c:v>
                </c:pt>
                <c:pt idx="1188" formatCode="#,##0.00">
                  <c:v>24780</c:v>
                </c:pt>
                <c:pt idx="1189" formatCode="#,##0.00">
                  <c:v>24810</c:v>
                </c:pt>
                <c:pt idx="1190" formatCode="#,##0.00">
                  <c:v>24825</c:v>
                </c:pt>
                <c:pt idx="1191" formatCode="#,##0.00">
                  <c:v>24840</c:v>
                </c:pt>
                <c:pt idx="1192" formatCode="#,##0.00">
                  <c:v>24870</c:v>
                </c:pt>
                <c:pt idx="1193" formatCode="#,##0.00">
                  <c:v>24900</c:v>
                </c:pt>
                <c:pt idx="1194" formatCode="#,##0.00">
                  <c:v>24919</c:v>
                </c:pt>
                <c:pt idx="1195" formatCode="#,##0.00">
                  <c:v>24930</c:v>
                </c:pt>
                <c:pt idx="1196" formatCode="#,##0.00">
                  <c:v>24960</c:v>
                </c:pt>
                <c:pt idx="1197" formatCode="#,##0.00">
                  <c:v>24990</c:v>
                </c:pt>
                <c:pt idx="1198" formatCode="#,##0.00">
                  <c:v>25013</c:v>
                </c:pt>
                <c:pt idx="1199" formatCode="#,##0.00">
                  <c:v>25019.9</c:v>
                </c:pt>
                <c:pt idx="1200" formatCode="#,##0.00">
                  <c:v>25049.9</c:v>
                </c:pt>
                <c:pt idx="1201" formatCode="#,##0.00">
                  <c:v>25079.9</c:v>
                </c:pt>
                <c:pt idx="1202" formatCode="#,##0.00">
                  <c:v>25108</c:v>
                </c:pt>
                <c:pt idx="1203" formatCode="#,##0.00">
                  <c:v>25109.9</c:v>
                </c:pt>
                <c:pt idx="1204" formatCode="#,##0.00">
                  <c:v>25139.9</c:v>
                </c:pt>
                <c:pt idx="1205" formatCode="#,##0.00">
                  <c:v>25164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54E-4313-91A5-CFD4C4F6846D}"/>
            </c:ext>
          </c:extLst>
        </c:ser>
        <c:ser>
          <c:idx val="8"/>
          <c:order val="1"/>
          <c:tx>
            <c:strRef>
              <c:f>'Matusek Pad'!$B$2</c:f>
              <c:strCache>
                <c:ptCount val="1"/>
                <c:pt idx="0">
                  <c:v>Matusek 4H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'Matusek Pad'!$B$3:$B$1229</c:f>
              <c:numCache>
                <c:formatCode>General</c:formatCode>
                <c:ptCount val="1227"/>
                <c:pt idx="0">
                  <c:v>0</c:v>
                </c:pt>
                <c:pt idx="1">
                  <c:v>0</c:v>
                </c:pt>
                <c:pt idx="2">
                  <c:v>0.06</c:v>
                </c:pt>
                <c:pt idx="3">
                  <c:v>0.2</c:v>
                </c:pt>
                <c:pt idx="4">
                  <c:v>0.25</c:v>
                </c:pt>
                <c:pt idx="5">
                  <c:v>0.27</c:v>
                </c:pt>
                <c:pt idx="6">
                  <c:v>0.33</c:v>
                </c:pt>
                <c:pt idx="7">
                  <c:v>0.55000000000000004</c:v>
                </c:pt>
                <c:pt idx="8">
                  <c:v>0.69</c:v>
                </c:pt>
                <c:pt idx="9">
                  <c:v>0.79</c:v>
                </c:pt>
                <c:pt idx="10">
                  <c:v>0.8</c:v>
                </c:pt>
                <c:pt idx="11">
                  <c:v>1.6</c:v>
                </c:pt>
                <c:pt idx="12">
                  <c:v>1.83</c:v>
                </c:pt>
                <c:pt idx="13">
                  <c:v>1.73</c:v>
                </c:pt>
                <c:pt idx="14">
                  <c:v>1.61</c:v>
                </c:pt>
                <c:pt idx="15">
                  <c:v>1.51</c:v>
                </c:pt>
                <c:pt idx="16">
                  <c:v>1.44</c:v>
                </c:pt>
                <c:pt idx="17">
                  <c:v>1.43</c:v>
                </c:pt>
                <c:pt idx="18">
                  <c:v>1.38</c:v>
                </c:pt>
                <c:pt idx="19">
                  <c:v>1.35</c:v>
                </c:pt>
                <c:pt idx="20">
                  <c:v>1.35</c:v>
                </c:pt>
                <c:pt idx="21">
                  <c:v>1.34</c:v>
                </c:pt>
                <c:pt idx="22">
                  <c:v>1.33</c:v>
                </c:pt>
                <c:pt idx="23">
                  <c:v>1.33</c:v>
                </c:pt>
                <c:pt idx="24">
                  <c:v>1.29</c:v>
                </c:pt>
                <c:pt idx="25">
                  <c:v>1.27</c:v>
                </c:pt>
                <c:pt idx="26">
                  <c:v>1.26</c:v>
                </c:pt>
                <c:pt idx="27">
                  <c:v>1.22</c:v>
                </c:pt>
                <c:pt idx="28">
                  <c:v>1.18</c:v>
                </c:pt>
                <c:pt idx="29">
                  <c:v>1.17</c:v>
                </c:pt>
                <c:pt idx="30">
                  <c:v>1.1299999999999999</c:v>
                </c:pt>
                <c:pt idx="31">
                  <c:v>1.08</c:v>
                </c:pt>
                <c:pt idx="32">
                  <c:v>1.07</c:v>
                </c:pt>
                <c:pt idx="33">
                  <c:v>1.06</c:v>
                </c:pt>
                <c:pt idx="34">
                  <c:v>1.05</c:v>
                </c:pt>
                <c:pt idx="35">
                  <c:v>1.04</c:v>
                </c:pt>
                <c:pt idx="36">
                  <c:v>1.08</c:v>
                </c:pt>
                <c:pt idx="37">
                  <c:v>1.1200000000000001</c:v>
                </c:pt>
                <c:pt idx="38">
                  <c:v>1.1299999999999999</c:v>
                </c:pt>
                <c:pt idx="39">
                  <c:v>1.1599999999999999</c:v>
                </c:pt>
                <c:pt idx="40">
                  <c:v>1.19</c:v>
                </c:pt>
                <c:pt idx="41">
                  <c:v>1.21</c:v>
                </c:pt>
                <c:pt idx="42">
                  <c:v>1.2</c:v>
                </c:pt>
                <c:pt idx="43">
                  <c:v>1.2</c:v>
                </c:pt>
                <c:pt idx="44">
                  <c:v>1.19</c:v>
                </c:pt>
                <c:pt idx="45">
                  <c:v>1.19</c:v>
                </c:pt>
                <c:pt idx="46">
                  <c:v>1.2</c:v>
                </c:pt>
                <c:pt idx="47">
                  <c:v>1.2</c:v>
                </c:pt>
                <c:pt idx="48">
                  <c:v>1.21</c:v>
                </c:pt>
                <c:pt idx="49">
                  <c:v>1.25</c:v>
                </c:pt>
                <c:pt idx="50">
                  <c:v>1.28</c:v>
                </c:pt>
                <c:pt idx="51">
                  <c:v>1.27</c:v>
                </c:pt>
                <c:pt idx="52">
                  <c:v>1.26</c:v>
                </c:pt>
                <c:pt idx="53">
                  <c:v>1.24</c:v>
                </c:pt>
                <c:pt idx="54">
                  <c:v>1.24</c:v>
                </c:pt>
                <c:pt idx="55">
                  <c:v>1.21</c:v>
                </c:pt>
                <c:pt idx="56">
                  <c:v>1.19</c:v>
                </c:pt>
                <c:pt idx="57">
                  <c:v>1.19</c:v>
                </c:pt>
                <c:pt idx="58">
                  <c:v>1.17</c:v>
                </c:pt>
                <c:pt idx="59">
                  <c:v>1.1499999999999999</c:v>
                </c:pt>
                <c:pt idx="60">
                  <c:v>1.1499999999999999</c:v>
                </c:pt>
                <c:pt idx="61">
                  <c:v>1.1399999999999999</c:v>
                </c:pt>
                <c:pt idx="62">
                  <c:v>1.1200000000000001</c:v>
                </c:pt>
                <c:pt idx="63">
                  <c:v>1.1200000000000001</c:v>
                </c:pt>
                <c:pt idx="64">
                  <c:v>1.1100000000000001</c:v>
                </c:pt>
                <c:pt idx="65">
                  <c:v>1.0900000000000001</c:v>
                </c:pt>
                <c:pt idx="66">
                  <c:v>1.08</c:v>
                </c:pt>
                <c:pt idx="67">
                  <c:v>1.08</c:v>
                </c:pt>
                <c:pt idx="68">
                  <c:v>1.0900000000000001</c:v>
                </c:pt>
                <c:pt idx="69">
                  <c:v>1.0900000000000001</c:v>
                </c:pt>
                <c:pt idx="70">
                  <c:v>1.08</c:v>
                </c:pt>
                <c:pt idx="71">
                  <c:v>1.07</c:v>
                </c:pt>
                <c:pt idx="72">
                  <c:v>1.06</c:v>
                </c:pt>
                <c:pt idx="73">
                  <c:v>1.06</c:v>
                </c:pt>
                <c:pt idx="74">
                  <c:v>1.04</c:v>
                </c:pt>
                <c:pt idx="75">
                  <c:v>1.02</c:v>
                </c:pt>
                <c:pt idx="76">
                  <c:v>1.01</c:v>
                </c:pt>
                <c:pt idx="77">
                  <c:v>1</c:v>
                </c:pt>
                <c:pt idx="78">
                  <c:v>0.99</c:v>
                </c:pt>
                <c:pt idx="79">
                  <c:v>0.99</c:v>
                </c:pt>
                <c:pt idx="80">
                  <c:v>0.98</c:v>
                </c:pt>
                <c:pt idx="81">
                  <c:v>0.97</c:v>
                </c:pt>
                <c:pt idx="82">
                  <c:v>0.97</c:v>
                </c:pt>
                <c:pt idx="83">
                  <c:v>0.97</c:v>
                </c:pt>
                <c:pt idx="84">
                  <c:v>0.98</c:v>
                </c:pt>
                <c:pt idx="85">
                  <c:v>1</c:v>
                </c:pt>
                <c:pt idx="86">
                  <c:v>1.02</c:v>
                </c:pt>
                <c:pt idx="87">
                  <c:v>1.02</c:v>
                </c:pt>
                <c:pt idx="88">
                  <c:v>1.05</c:v>
                </c:pt>
                <c:pt idx="89">
                  <c:v>1.06</c:v>
                </c:pt>
                <c:pt idx="90">
                  <c:v>1.08</c:v>
                </c:pt>
                <c:pt idx="91">
                  <c:v>1.0900000000000001</c:v>
                </c:pt>
                <c:pt idx="92">
                  <c:v>1.1000000000000001</c:v>
                </c:pt>
                <c:pt idx="93">
                  <c:v>1.1200000000000001</c:v>
                </c:pt>
                <c:pt idx="94">
                  <c:v>1.1299999999999999</c:v>
                </c:pt>
                <c:pt idx="95">
                  <c:v>1.1299999999999999</c:v>
                </c:pt>
                <c:pt idx="96">
                  <c:v>1.1399999999999999</c:v>
                </c:pt>
                <c:pt idx="97">
                  <c:v>1.1499999999999999</c:v>
                </c:pt>
                <c:pt idx="98">
                  <c:v>1.1499999999999999</c:v>
                </c:pt>
                <c:pt idx="99">
                  <c:v>1.1399999999999999</c:v>
                </c:pt>
                <c:pt idx="100">
                  <c:v>1.1399999999999999</c:v>
                </c:pt>
                <c:pt idx="101">
                  <c:v>1.1399999999999999</c:v>
                </c:pt>
                <c:pt idx="102">
                  <c:v>1.1399999999999999</c:v>
                </c:pt>
                <c:pt idx="103">
                  <c:v>1.1299999999999999</c:v>
                </c:pt>
                <c:pt idx="104">
                  <c:v>1.1100000000000001</c:v>
                </c:pt>
                <c:pt idx="105">
                  <c:v>1.1100000000000001</c:v>
                </c:pt>
                <c:pt idx="106">
                  <c:v>1.1100000000000001</c:v>
                </c:pt>
                <c:pt idx="107">
                  <c:v>1.1100000000000001</c:v>
                </c:pt>
                <c:pt idx="108">
                  <c:v>1.1100000000000001</c:v>
                </c:pt>
                <c:pt idx="109">
                  <c:v>1.1100000000000001</c:v>
                </c:pt>
                <c:pt idx="110">
                  <c:v>1.1200000000000001</c:v>
                </c:pt>
                <c:pt idx="111">
                  <c:v>1.1200000000000001</c:v>
                </c:pt>
                <c:pt idx="112">
                  <c:v>1.1399999999999999</c:v>
                </c:pt>
                <c:pt idx="113">
                  <c:v>1.1599999999999999</c:v>
                </c:pt>
                <c:pt idx="114">
                  <c:v>1.1599999999999999</c:v>
                </c:pt>
                <c:pt idx="115">
                  <c:v>1.1599999999999999</c:v>
                </c:pt>
                <c:pt idx="116">
                  <c:v>1.1599999999999999</c:v>
                </c:pt>
                <c:pt idx="117">
                  <c:v>1.1599999999999999</c:v>
                </c:pt>
                <c:pt idx="118">
                  <c:v>1.17</c:v>
                </c:pt>
                <c:pt idx="119">
                  <c:v>1.17</c:v>
                </c:pt>
                <c:pt idx="120">
                  <c:v>1.18</c:v>
                </c:pt>
                <c:pt idx="121">
                  <c:v>1.18</c:v>
                </c:pt>
                <c:pt idx="122">
                  <c:v>1.2</c:v>
                </c:pt>
                <c:pt idx="123">
                  <c:v>1.2</c:v>
                </c:pt>
                <c:pt idx="124">
                  <c:v>1.2</c:v>
                </c:pt>
                <c:pt idx="125">
                  <c:v>1.2</c:v>
                </c:pt>
                <c:pt idx="126">
                  <c:v>1.2</c:v>
                </c:pt>
                <c:pt idx="127">
                  <c:v>1.19</c:v>
                </c:pt>
                <c:pt idx="128">
                  <c:v>1.18</c:v>
                </c:pt>
                <c:pt idx="129">
                  <c:v>1.18</c:v>
                </c:pt>
                <c:pt idx="130">
                  <c:v>1.18</c:v>
                </c:pt>
                <c:pt idx="131">
                  <c:v>1.18</c:v>
                </c:pt>
                <c:pt idx="132">
                  <c:v>1.19</c:v>
                </c:pt>
                <c:pt idx="133">
                  <c:v>1.18</c:v>
                </c:pt>
                <c:pt idx="134">
                  <c:v>1.18</c:v>
                </c:pt>
                <c:pt idx="135">
                  <c:v>1.17</c:v>
                </c:pt>
                <c:pt idx="136">
                  <c:v>1.17</c:v>
                </c:pt>
                <c:pt idx="137">
                  <c:v>1.17</c:v>
                </c:pt>
                <c:pt idx="138">
                  <c:v>1.1599999999999999</c:v>
                </c:pt>
                <c:pt idx="139">
                  <c:v>1.1599999999999999</c:v>
                </c:pt>
                <c:pt idx="140">
                  <c:v>1.1499999999999999</c:v>
                </c:pt>
                <c:pt idx="141">
                  <c:v>1.1499999999999999</c:v>
                </c:pt>
                <c:pt idx="142">
                  <c:v>1.1499999999999999</c:v>
                </c:pt>
                <c:pt idx="143">
                  <c:v>1.1399999999999999</c:v>
                </c:pt>
                <c:pt idx="144">
                  <c:v>1.1399999999999999</c:v>
                </c:pt>
                <c:pt idx="145">
                  <c:v>1.1399999999999999</c:v>
                </c:pt>
                <c:pt idx="146">
                  <c:v>1.1299999999999999</c:v>
                </c:pt>
                <c:pt idx="147">
                  <c:v>1.1299999999999999</c:v>
                </c:pt>
                <c:pt idx="148">
                  <c:v>1.1299999999999999</c:v>
                </c:pt>
                <c:pt idx="149">
                  <c:v>1.1299999999999999</c:v>
                </c:pt>
                <c:pt idx="150">
                  <c:v>1.1299999999999999</c:v>
                </c:pt>
                <c:pt idx="151">
                  <c:v>1.1299999999999999</c:v>
                </c:pt>
                <c:pt idx="152">
                  <c:v>1.1200000000000001</c:v>
                </c:pt>
                <c:pt idx="153">
                  <c:v>1.1200000000000001</c:v>
                </c:pt>
                <c:pt idx="154">
                  <c:v>1.1200000000000001</c:v>
                </c:pt>
                <c:pt idx="155">
                  <c:v>1.1100000000000001</c:v>
                </c:pt>
                <c:pt idx="156">
                  <c:v>1.1100000000000001</c:v>
                </c:pt>
                <c:pt idx="157">
                  <c:v>1.1100000000000001</c:v>
                </c:pt>
                <c:pt idx="158">
                  <c:v>1.1100000000000001</c:v>
                </c:pt>
                <c:pt idx="159">
                  <c:v>1.1100000000000001</c:v>
                </c:pt>
                <c:pt idx="160">
                  <c:v>1.1000000000000001</c:v>
                </c:pt>
                <c:pt idx="161">
                  <c:v>1.1100000000000001</c:v>
                </c:pt>
                <c:pt idx="162">
                  <c:v>1.1100000000000001</c:v>
                </c:pt>
                <c:pt idx="163">
                  <c:v>1.1200000000000001</c:v>
                </c:pt>
                <c:pt idx="164">
                  <c:v>1.1100000000000001</c:v>
                </c:pt>
                <c:pt idx="165">
                  <c:v>1.1100000000000001</c:v>
                </c:pt>
                <c:pt idx="166">
                  <c:v>1.1100000000000001</c:v>
                </c:pt>
                <c:pt idx="167">
                  <c:v>1.1000000000000001</c:v>
                </c:pt>
                <c:pt idx="168">
                  <c:v>1.1000000000000001</c:v>
                </c:pt>
                <c:pt idx="169">
                  <c:v>1.1000000000000001</c:v>
                </c:pt>
                <c:pt idx="170">
                  <c:v>1.1000000000000001</c:v>
                </c:pt>
                <c:pt idx="171">
                  <c:v>1.1000000000000001</c:v>
                </c:pt>
                <c:pt idx="172">
                  <c:v>1.0900000000000001</c:v>
                </c:pt>
                <c:pt idx="173">
                  <c:v>1.0900000000000001</c:v>
                </c:pt>
                <c:pt idx="174">
                  <c:v>1.0900000000000001</c:v>
                </c:pt>
                <c:pt idx="175">
                  <c:v>1.08</c:v>
                </c:pt>
                <c:pt idx="176">
                  <c:v>1.08</c:v>
                </c:pt>
                <c:pt idx="177">
                  <c:v>1.07</c:v>
                </c:pt>
                <c:pt idx="178">
                  <c:v>1.07</c:v>
                </c:pt>
                <c:pt idx="179">
                  <c:v>1.07</c:v>
                </c:pt>
                <c:pt idx="180">
                  <c:v>1.06</c:v>
                </c:pt>
                <c:pt idx="181">
                  <c:v>1.06</c:v>
                </c:pt>
                <c:pt idx="182">
                  <c:v>1.06</c:v>
                </c:pt>
                <c:pt idx="183">
                  <c:v>1.06</c:v>
                </c:pt>
                <c:pt idx="184">
                  <c:v>1.06</c:v>
                </c:pt>
                <c:pt idx="185">
                  <c:v>1.05</c:v>
                </c:pt>
                <c:pt idx="186">
                  <c:v>1.05</c:v>
                </c:pt>
                <c:pt idx="187">
                  <c:v>1.04</c:v>
                </c:pt>
                <c:pt idx="188">
                  <c:v>1.04</c:v>
                </c:pt>
                <c:pt idx="189">
                  <c:v>1.04</c:v>
                </c:pt>
                <c:pt idx="190">
                  <c:v>1.03</c:v>
                </c:pt>
                <c:pt idx="191">
                  <c:v>1.03</c:v>
                </c:pt>
                <c:pt idx="192">
                  <c:v>1.03</c:v>
                </c:pt>
                <c:pt idx="193">
                  <c:v>1.02</c:v>
                </c:pt>
                <c:pt idx="194">
                  <c:v>1.02</c:v>
                </c:pt>
                <c:pt idx="195">
                  <c:v>1.02</c:v>
                </c:pt>
                <c:pt idx="196">
                  <c:v>1.02</c:v>
                </c:pt>
                <c:pt idx="197">
                  <c:v>1.01</c:v>
                </c:pt>
                <c:pt idx="198">
                  <c:v>1.01</c:v>
                </c:pt>
                <c:pt idx="199">
                  <c:v>1.01</c:v>
                </c:pt>
                <c:pt idx="200">
                  <c:v>1.02</c:v>
                </c:pt>
                <c:pt idx="201">
                  <c:v>1.02</c:v>
                </c:pt>
                <c:pt idx="202">
                  <c:v>1.02</c:v>
                </c:pt>
                <c:pt idx="203">
                  <c:v>1.02</c:v>
                </c:pt>
                <c:pt idx="204">
                  <c:v>1.02</c:v>
                </c:pt>
                <c:pt idx="205">
                  <c:v>1.02</c:v>
                </c:pt>
                <c:pt idx="206">
                  <c:v>1.01</c:v>
                </c:pt>
                <c:pt idx="207">
                  <c:v>1.01</c:v>
                </c:pt>
                <c:pt idx="208">
                  <c:v>1.01</c:v>
                </c:pt>
                <c:pt idx="209">
                  <c:v>1.01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0.99</c:v>
                </c:pt>
                <c:pt idx="217">
                  <c:v>0.99</c:v>
                </c:pt>
                <c:pt idx="218">
                  <c:v>0.99</c:v>
                </c:pt>
                <c:pt idx="219">
                  <c:v>0.99</c:v>
                </c:pt>
                <c:pt idx="220">
                  <c:v>0.98</c:v>
                </c:pt>
                <c:pt idx="221">
                  <c:v>0.98</c:v>
                </c:pt>
                <c:pt idx="222">
                  <c:v>0.98</c:v>
                </c:pt>
                <c:pt idx="223">
                  <c:v>0.98</c:v>
                </c:pt>
                <c:pt idx="224">
                  <c:v>0.97</c:v>
                </c:pt>
                <c:pt idx="225">
                  <c:v>0.97</c:v>
                </c:pt>
                <c:pt idx="226">
                  <c:v>0.97</c:v>
                </c:pt>
                <c:pt idx="227">
                  <c:v>0.97</c:v>
                </c:pt>
                <c:pt idx="228">
                  <c:v>0.96</c:v>
                </c:pt>
                <c:pt idx="229">
                  <c:v>0.96</c:v>
                </c:pt>
                <c:pt idx="230">
                  <c:v>0.96</c:v>
                </c:pt>
                <c:pt idx="231">
                  <c:v>0.96</c:v>
                </c:pt>
                <c:pt idx="232">
                  <c:v>0.96</c:v>
                </c:pt>
                <c:pt idx="233">
                  <c:v>0.95</c:v>
                </c:pt>
                <c:pt idx="234">
                  <c:v>0.95</c:v>
                </c:pt>
                <c:pt idx="235">
                  <c:v>0.95</c:v>
                </c:pt>
                <c:pt idx="236">
                  <c:v>0.95</c:v>
                </c:pt>
                <c:pt idx="237">
                  <c:v>0.94</c:v>
                </c:pt>
                <c:pt idx="238">
                  <c:v>0.94</c:v>
                </c:pt>
                <c:pt idx="239">
                  <c:v>0.94</c:v>
                </c:pt>
                <c:pt idx="240">
                  <c:v>0.94</c:v>
                </c:pt>
                <c:pt idx="241">
                  <c:v>0.94</c:v>
                </c:pt>
                <c:pt idx="242">
                  <c:v>0.94</c:v>
                </c:pt>
                <c:pt idx="243">
                  <c:v>0.94</c:v>
                </c:pt>
                <c:pt idx="244">
                  <c:v>0.93</c:v>
                </c:pt>
                <c:pt idx="245">
                  <c:v>0.93</c:v>
                </c:pt>
                <c:pt idx="246">
                  <c:v>0.93</c:v>
                </c:pt>
                <c:pt idx="247">
                  <c:v>0.93</c:v>
                </c:pt>
                <c:pt idx="248">
                  <c:v>0.93</c:v>
                </c:pt>
                <c:pt idx="249">
                  <c:v>0.93</c:v>
                </c:pt>
                <c:pt idx="250">
                  <c:v>0.93</c:v>
                </c:pt>
                <c:pt idx="251">
                  <c:v>0.93</c:v>
                </c:pt>
                <c:pt idx="252">
                  <c:v>0.93</c:v>
                </c:pt>
                <c:pt idx="253">
                  <c:v>0.93</c:v>
                </c:pt>
                <c:pt idx="254">
                  <c:v>0.94</c:v>
                </c:pt>
                <c:pt idx="255">
                  <c:v>0.94</c:v>
                </c:pt>
                <c:pt idx="256">
                  <c:v>0.95</c:v>
                </c:pt>
                <c:pt idx="257">
                  <c:v>0.95</c:v>
                </c:pt>
                <c:pt idx="258">
                  <c:v>0.95</c:v>
                </c:pt>
                <c:pt idx="259">
                  <c:v>0.96</c:v>
                </c:pt>
                <c:pt idx="260">
                  <c:v>0.96</c:v>
                </c:pt>
                <c:pt idx="261">
                  <c:v>0.96</c:v>
                </c:pt>
                <c:pt idx="262">
                  <c:v>0.96</c:v>
                </c:pt>
                <c:pt idx="263">
                  <c:v>0.96</c:v>
                </c:pt>
                <c:pt idx="264">
                  <c:v>0.95</c:v>
                </c:pt>
                <c:pt idx="265">
                  <c:v>0.95</c:v>
                </c:pt>
                <c:pt idx="266">
                  <c:v>0.97</c:v>
                </c:pt>
                <c:pt idx="267">
                  <c:v>0.97</c:v>
                </c:pt>
                <c:pt idx="268">
                  <c:v>0.97</c:v>
                </c:pt>
                <c:pt idx="269">
                  <c:v>0.98</c:v>
                </c:pt>
                <c:pt idx="270">
                  <c:v>0.98</c:v>
                </c:pt>
                <c:pt idx="271">
                  <c:v>0.98</c:v>
                </c:pt>
                <c:pt idx="272">
                  <c:v>0.98</c:v>
                </c:pt>
                <c:pt idx="273">
                  <c:v>0.98</c:v>
                </c:pt>
                <c:pt idx="274">
                  <c:v>0.98</c:v>
                </c:pt>
                <c:pt idx="275">
                  <c:v>0.98</c:v>
                </c:pt>
                <c:pt idx="276">
                  <c:v>0.98</c:v>
                </c:pt>
                <c:pt idx="277">
                  <c:v>0.98</c:v>
                </c:pt>
                <c:pt idx="278">
                  <c:v>1</c:v>
                </c:pt>
                <c:pt idx="279">
                  <c:v>1.01</c:v>
                </c:pt>
                <c:pt idx="280">
                  <c:v>1.01</c:v>
                </c:pt>
                <c:pt idx="281">
                  <c:v>1.02</c:v>
                </c:pt>
                <c:pt idx="282">
                  <c:v>1.02</c:v>
                </c:pt>
                <c:pt idx="283">
                  <c:v>1.01</c:v>
                </c:pt>
                <c:pt idx="284">
                  <c:v>1.01</c:v>
                </c:pt>
                <c:pt idx="285">
                  <c:v>1.01</c:v>
                </c:pt>
                <c:pt idx="286">
                  <c:v>1.01</c:v>
                </c:pt>
                <c:pt idx="287">
                  <c:v>1.01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0.99</c:v>
                </c:pt>
                <c:pt idx="294">
                  <c:v>0.99</c:v>
                </c:pt>
                <c:pt idx="295">
                  <c:v>0.99</c:v>
                </c:pt>
                <c:pt idx="296">
                  <c:v>0.99</c:v>
                </c:pt>
                <c:pt idx="297">
                  <c:v>0.99</c:v>
                </c:pt>
                <c:pt idx="298">
                  <c:v>0.99</c:v>
                </c:pt>
                <c:pt idx="299">
                  <c:v>0.99</c:v>
                </c:pt>
                <c:pt idx="300">
                  <c:v>0.98</c:v>
                </c:pt>
                <c:pt idx="301">
                  <c:v>0.98</c:v>
                </c:pt>
                <c:pt idx="302">
                  <c:v>0.98</c:v>
                </c:pt>
                <c:pt idx="303">
                  <c:v>0.97</c:v>
                </c:pt>
                <c:pt idx="304">
                  <c:v>0.97</c:v>
                </c:pt>
                <c:pt idx="305">
                  <c:v>0.97</c:v>
                </c:pt>
                <c:pt idx="306">
                  <c:v>0.97</c:v>
                </c:pt>
                <c:pt idx="307">
                  <c:v>0.98</c:v>
                </c:pt>
                <c:pt idx="308">
                  <c:v>0.98</c:v>
                </c:pt>
                <c:pt idx="309">
                  <c:v>0.98</c:v>
                </c:pt>
                <c:pt idx="310">
                  <c:v>0.98</c:v>
                </c:pt>
                <c:pt idx="311">
                  <c:v>0.98</c:v>
                </c:pt>
                <c:pt idx="312">
                  <c:v>0.99</c:v>
                </c:pt>
                <c:pt idx="313">
                  <c:v>0.99</c:v>
                </c:pt>
                <c:pt idx="314">
                  <c:v>0.99</c:v>
                </c:pt>
                <c:pt idx="315">
                  <c:v>0.99</c:v>
                </c:pt>
                <c:pt idx="316">
                  <c:v>0.99</c:v>
                </c:pt>
                <c:pt idx="317">
                  <c:v>0.99</c:v>
                </c:pt>
                <c:pt idx="318">
                  <c:v>0.99</c:v>
                </c:pt>
                <c:pt idx="319">
                  <c:v>0.99</c:v>
                </c:pt>
                <c:pt idx="320">
                  <c:v>0.99</c:v>
                </c:pt>
                <c:pt idx="321">
                  <c:v>0.99</c:v>
                </c:pt>
                <c:pt idx="322">
                  <c:v>1</c:v>
                </c:pt>
                <c:pt idx="323">
                  <c:v>0.99</c:v>
                </c:pt>
                <c:pt idx="324">
                  <c:v>0.99</c:v>
                </c:pt>
                <c:pt idx="325">
                  <c:v>0.99</c:v>
                </c:pt>
                <c:pt idx="326">
                  <c:v>0.99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1.01</c:v>
                </c:pt>
                <c:pt idx="335">
                  <c:v>1.01</c:v>
                </c:pt>
                <c:pt idx="336">
                  <c:v>1.01</c:v>
                </c:pt>
                <c:pt idx="337">
                  <c:v>1.01</c:v>
                </c:pt>
                <c:pt idx="338">
                  <c:v>1.01</c:v>
                </c:pt>
                <c:pt idx="339">
                  <c:v>1.01</c:v>
                </c:pt>
                <c:pt idx="340">
                  <c:v>1.01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1.01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0.99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0.99</c:v>
                </c:pt>
                <c:pt idx="356">
                  <c:v>0.99</c:v>
                </c:pt>
                <c:pt idx="357">
                  <c:v>0.99</c:v>
                </c:pt>
                <c:pt idx="358">
                  <c:v>0.99</c:v>
                </c:pt>
                <c:pt idx="359">
                  <c:v>0.99</c:v>
                </c:pt>
                <c:pt idx="360">
                  <c:v>0.99</c:v>
                </c:pt>
                <c:pt idx="361">
                  <c:v>0.99</c:v>
                </c:pt>
                <c:pt idx="362">
                  <c:v>0.99</c:v>
                </c:pt>
                <c:pt idx="363">
                  <c:v>0.98</c:v>
                </c:pt>
                <c:pt idx="364">
                  <c:v>0.98</c:v>
                </c:pt>
                <c:pt idx="365">
                  <c:v>0.98</c:v>
                </c:pt>
                <c:pt idx="366">
                  <c:v>0.98</c:v>
                </c:pt>
                <c:pt idx="367">
                  <c:v>0.98</c:v>
                </c:pt>
                <c:pt idx="368">
                  <c:v>0.98</c:v>
                </c:pt>
                <c:pt idx="369">
                  <c:v>0.98</c:v>
                </c:pt>
                <c:pt idx="370">
                  <c:v>0.99</c:v>
                </c:pt>
                <c:pt idx="371">
                  <c:v>0.99</c:v>
                </c:pt>
                <c:pt idx="372">
                  <c:v>0.98</c:v>
                </c:pt>
                <c:pt idx="373">
                  <c:v>0.98</c:v>
                </c:pt>
                <c:pt idx="374">
                  <c:v>0.98</c:v>
                </c:pt>
                <c:pt idx="375">
                  <c:v>0.98</c:v>
                </c:pt>
                <c:pt idx="376">
                  <c:v>0.98</c:v>
                </c:pt>
                <c:pt idx="377">
                  <c:v>0.98</c:v>
                </c:pt>
                <c:pt idx="378">
                  <c:v>0.98</c:v>
                </c:pt>
                <c:pt idx="379">
                  <c:v>0.98</c:v>
                </c:pt>
                <c:pt idx="380">
                  <c:v>0.98</c:v>
                </c:pt>
                <c:pt idx="381">
                  <c:v>0.98</c:v>
                </c:pt>
                <c:pt idx="382">
                  <c:v>0.98</c:v>
                </c:pt>
                <c:pt idx="383">
                  <c:v>0.98</c:v>
                </c:pt>
                <c:pt idx="384">
                  <c:v>0.98</c:v>
                </c:pt>
                <c:pt idx="385">
                  <c:v>0.98</c:v>
                </c:pt>
                <c:pt idx="386">
                  <c:v>0.98</c:v>
                </c:pt>
                <c:pt idx="387">
                  <c:v>0.98</c:v>
                </c:pt>
                <c:pt idx="388">
                  <c:v>0.98</c:v>
                </c:pt>
                <c:pt idx="389">
                  <c:v>0.97</c:v>
                </c:pt>
                <c:pt idx="390">
                  <c:v>0.97</c:v>
                </c:pt>
                <c:pt idx="391">
                  <c:v>0.97</c:v>
                </c:pt>
                <c:pt idx="392">
                  <c:v>0.97</c:v>
                </c:pt>
                <c:pt idx="393">
                  <c:v>0.97</c:v>
                </c:pt>
                <c:pt idx="394">
                  <c:v>0.98</c:v>
                </c:pt>
                <c:pt idx="395">
                  <c:v>0.98</c:v>
                </c:pt>
                <c:pt idx="396">
                  <c:v>0.99</c:v>
                </c:pt>
                <c:pt idx="397">
                  <c:v>0.99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0.99</c:v>
                </c:pt>
                <c:pt idx="406">
                  <c:v>0.99</c:v>
                </c:pt>
                <c:pt idx="407">
                  <c:v>0.99</c:v>
                </c:pt>
                <c:pt idx="408">
                  <c:v>0.99</c:v>
                </c:pt>
                <c:pt idx="409">
                  <c:v>0.99</c:v>
                </c:pt>
                <c:pt idx="410">
                  <c:v>0.98</c:v>
                </c:pt>
                <c:pt idx="411">
                  <c:v>0.98</c:v>
                </c:pt>
                <c:pt idx="412">
                  <c:v>0.98</c:v>
                </c:pt>
                <c:pt idx="413">
                  <c:v>0.98</c:v>
                </c:pt>
                <c:pt idx="414">
                  <c:v>0.98</c:v>
                </c:pt>
                <c:pt idx="415">
                  <c:v>0.98</c:v>
                </c:pt>
                <c:pt idx="416">
                  <c:v>0.98</c:v>
                </c:pt>
                <c:pt idx="417">
                  <c:v>0.98</c:v>
                </c:pt>
                <c:pt idx="418">
                  <c:v>0.98</c:v>
                </c:pt>
                <c:pt idx="419">
                  <c:v>0.98</c:v>
                </c:pt>
                <c:pt idx="420">
                  <c:v>0.98</c:v>
                </c:pt>
                <c:pt idx="421">
                  <c:v>0.98</c:v>
                </c:pt>
                <c:pt idx="422">
                  <c:v>0.98</c:v>
                </c:pt>
                <c:pt idx="423">
                  <c:v>0.99</c:v>
                </c:pt>
                <c:pt idx="424">
                  <c:v>1</c:v>
                </c:pt>
                <c:pt idx="425">
                  <c:v>1</c:v>
                </c:pt>
                <c:pt idx="426">
                  <c:v>1.02</c:v>
                </c:pt>
                <c:pt idx="427">
                  <c:v>1.02</c:v>
                </c:pt>
                <c:pt idx="428">
                  <c:v>1.02</c:v>
                </c:pt>
                <c:pt idx="429">
                  <c:v>1.02</c:v>
                </c:pt>
                <c:pt idx="430">
                  <c:v>1.02</c:v>
                </c:pt>
                <c:pt idx="431">
                  <c:v>1.01</c:v>
                </c:pt>
                <c:pt idx="432">
                  <c:v>1.01</c:v>
                </c:pt>
                <c:pt idx="433">
                  <c:v>1.01</c:v>
                </c:pt>
                <c:pt idx="434">
                  <c:v>1.01</c:v>
                </c:pt>
                <c:pt idx="435">
                  <c:v>1.01</c:v>
                </c:pt>
                <c:pt idx="436">
                  <c:v>1.01</c:v>
                </c:pt>
                <c:pt idx="437">
                  <c:v>1.01</c:v>
                </c:pt>
                <c:pt idx="438">
                  <c:v>1.01</c:v>
                </c:pt>
                <c:pt idx="439">
                  <c:v>1.01</c:v>
                </c:pt>
                <c:pt idx="440">
                  <c:v>1.01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1.01</c:v>
                </c:pt>
                <c:pt idx="451">
                  <c:v>1.01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0.99</c:v>
                </c:pt>
                <c:pt idx="461">
                  <c:v>0.99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1.01</c:v>
                </c:pt>
                <c:pt idx="466">
                  <c:v>1.01</c:v>
                </c:pt>
                <c:pt idx="467">
                  <c:v>1.01</c:v>
                </c:pt>
                <c:pt idx="468">
                  <c:v>1.01</c:v>
                </c:pt>
                <c:pt idx="469">
                  <c:v>1.01</c:v>
                </c:pt>
                <c:pt idx="470">
                  <c:v>1.02</c:v>
                </c:pt>
                <c:pt idx="471">
                  <c:v>1.05</c:v>
                </c:pt>
                <c:pt idx="472">
                  <c:v>1.08</c:v>
                </c:pt>
                <c:pt idx="473">
                  <c:v>1.0900000000000001</c:v>
                </c:pt>
                <c:pt idx="474">
                  <c:v>1.1000000000000001</c:v>
                </c:pt>
                <c:pt idx="475">
                  <c:v>1.1299999999999999</c:v>
                </c:pt>
                <c:pt idx="476">
                  <c:v>1.1599999999999999</c:v>
                </c:pt>
                <c:pt idx="477">
                  <c:v>1.17</c:v>
                </c:pt>
                <c:pt idx="478">
                  <c:v>1.19</c:v>
                </c:pt>
                <c:pt idx="479">
                  <c:v>1.22</c:v>
                </c:pt>
                <c:pt idx="480">
                  <c:v>1.24</c:v>
                </c:pt>
                <c:pt idx="481">
                  <c:v>1.26</c:v>
                </c:pt>
                <c:pt idx="482">
                  <c:v>1.27</c:v>
                </c:pt>
                <c:pt idx="483">
                  <c:v>1.29</c:v>
                </c:pt>
                <c:pt idx="484">
                  <c:v>1.3</c:v>
                </c:pt>
                <c:pt idx="485">
                  <c:v>1.32</c:v>
                </c:pt>
                <c:pt idx="486">
                  <c:v>1.32</c:v>
                </c:pt>
                <c:pt idx="487">
                  <c:v>1.34</c:v>
                </c:pt>
                <c:pt idx="488">
                  <c:v>1.37</c:v>
                </c:pt>
                <c:pt idx="489">
                  <c:v>1.39</c:v>
                </c:pt>
                <c:pt idx="490">
                  <c:v>1.39</c:v>
                </c:pt>
                <c:pt idx="491">
                  <c:v>1.41</c:v>
                </c:pt>
                <c:pt idx="492">
                  <c:v>1.42</c:v>
                </c:pt>
                <c:pt idx="493">
                  <c:v>1.44</c:v>
                </c:pt>
                <c:pt idx="494">
                  <c:v>1.44</c:v>
                </c:pt>
                <c:pt idx="495">
                  <c:v>1.46</c:v>
                </c:pt>
                <c:pt idx="496">
                  <c:v>1.47</c:v>
                </c:pt>
                <c:pt idx="497">
                  <c:v>1.49</c:v>
                </c:pt>
                <c:pt idx="498">
                  <c:v>1.49</c:v>
                </c:pt>
                <c:pt idx="499">
                  <c:v>1.51</c:v>
                </c:pt>
                <c:pt idx="500">
                  <c:v>1.54</c:v>
                </c:pt>
                <c:pt idx="501">
                  <c:v>1.56</c:v>
                </c:pt>
                <c:pt idx="502">
                  <c:v>1.57</c:v>
                </c:pt>
                <c:pt idx="503">
                  <c:v>1.59</c:v>
                </c:pt>
                <c:pt idx="504">
                  <c:v>1.62</c:v>
                </c:pt>
                <c:pt idx="505">
                  <c:v>1.65</c:v>
                </c:pt>
                <c:pt idx="506">
                  <c:v>1.66</c:v>
                </c:pt>
                <c:pt idx="507">
                  <c:v>1.67</c:v>
                </c:pt>
                <c:pt idx="508">
                  <c:v>1.69</c:v>
                </c:pt>
                <c:pt idx="509">
                  <c:v>1.72</c:v>
                </c:pt>
                <c:pt idx="510">
                  <c:v>1.73</c:v>
                </c:pt>
                <c:pt idx="511">
                  <c:v>1.74</c:v>
                </c:pt>
                <c:pt idx="512">
                  <c:v>1.75</c:v>
                </c:pt>
                <c:pt idx="513">
                  <c:v>1.77</c:v>
                </c:pt>
                <c:pt idx="514">
                  <c:v>1.78</c:v>
                </c:pt>
                <c:pt idx="515">
                  <c:v>1.79</c:v>
                </c:pt>
                <c:pt idx="516">
                  <c:v>1.81</c:v>
                </c:pt>
                <c:pt idx="517">
                  <c:v>1.83</c:v>
                </c:pt>
                <c:pt idx="518">
                  <c:v>1.84</c:v>
                </c:pt>
                <c:pt idx="519">
                  <c:v>1.84</c:v>
                </c:pt>
                <c:pt idx="520">
                  <c:v>1.87</c:v>
                </c:pt>
                <c:pt idx="521">
                  <c:v>1.9</c:v>
                </c:pt>
                <c:pt idx="522">
                  <c:v>1.92</c:v>
                </c:pt>
                <c:pt idx="523">
                  <c:v>1.93</c:v>
                </c:pt>
                <c:pt idx="524">
                  <c:v>1.94</c:v>
                </c:pt>
                <c:pt idx="525">
                  <c:v>1.95</c:v>
                </c:pt>
                <c:pt idx="526">
                  <c:v>1.96</c:v>
                </c:pt>
                <c:pt idx="527">
                  <c:v>1.97</c:v>
                </c:pt>
                <c:pt idx="528">
                  <c:v>1.97</c:v>
                </c:pt>
                <c:pt idx="529">
                  <c:v>1.98</c:v>
                </c:pt>
                <c:pt idx="530">
                  <c:v>1.99</c:v>
                </c:pt>
                <c:pt idx="531">
                  <c:v>1.99</c:v>
                </c:pt>
                <c:pt idx="532">
                  <c:v>1.99</c:v>
                </c:pt>
                <c:pt idx="533">
                  <c:v>1.99</c:v>
                </c:pt>
                <c:pt idx="534">
                  <c:v>1.99</c:v>
                </c:pt>
                <c:pt idx="535">
                  <c:v>1.99</c:v>
                </c:pt>
                <c:pt idx="536">
                  <c:v>1.99</c:v>
                </c:pt>
                <c:pt idx="537">
                  <c:v>1.99</c:v>
                </c:pt>
                <c:pt idx="538">
                  <c:v>1.98</c:v>
                </c:pt>
                <c:pt idx="539">
                  <c:v>1.98</c:v>
                </c:pt>
                <c:pt idx="540">
                  <c:v>1.98</c:v>
                </c:pt>
                <c:pt idx="541">
                  <c:v>1.98</c:v>
                </c:pt>
                <c:pt idx="542">
                  <c:v>1.97</c:v>
                </c:pt>
                <c:pt idx="543">
                  <c:v>1.97</c:v>
                </c:pt>
                <c:pt idx="544">
                  <c:v>1.97</c:v>
                </c:pt>
                <c:pt idx="545">
                  <c:v>1.96</c:v>
                </c:pt>
                <c:pt idx="546">
                  <c:v>1.96</c:v>
                </c:pt>
                <c:pt idx="547">
                  <c:v>1.96</c:v>
                </c:pt>
                <c:pt idx="548">
                  <c:v>1.96</c:v>
                </c:pt>
                <c:pt idx="549">
                  <c:v>1.96</c:v>
                </c:pt>
                <c:pt idx="550">
                  <c:v>1.95</c:v>
                </c:pt>
                <c:pt idx="551">
                  <c:v>1.95</c:v>
                </c:pt>
                <c:pt idx="552">
                  <c:v>1.95</c:v>
                </c:pt>
                <c:pt idx="553">
                  <c:v>1.95</c:v>
                </c:pt>
                <c:pt idx="554">
                  <c:v>1.94</c:v>
                </c:pt>
                <c:pt idx="555">
                  <c:v>1.94</c:v>
                </c:pt>
                <c:pt idx="556">
                  <c:v>1.94</c:v>
                </c:pt>
                <c:pt idx="557">
                  <c:v>1.94</c:v>
                </c:pt>
                <c:pt idx="558">
                  <c:v>1.93</c:v>
                </c:pt>
                <c:pt idx="559">
                  <c:v>1.93</c:v>
                </c:pt>
                <c:pt idx="560">
                  <c:v>1.93</c:v>
                </c:pt>
                <c:pt idx="561">
                  <c:v>1.92</c:v>
                </c:pt>
                <c:pt idx="562">
                  <c:v>1.92</c:v>
                </c:pt>
                <c:pt idx="563">
                  <c:v>1.92</c:v>
                </c:pt>
                <c:pt idx="564">
                  <c:v>1.91</c:v>
                </c:pt>
                <c:pt idx="565">
                  <c:v>1.92</c:v>
                </c:pt>
                <c:pt idx="566">
                  <c:v>1.92</c:v>
                </c:pt>
                <c:pt idx="567">
                  <c:v>1.92</c:v>
                </c:pt>
                <c:pt idx="568">
                  <c:v>1.93</c:v>
                </c:pt>
                <c:pt idx="569">
                  <c:v>1.93</c:v>
                </c:pt>
                <c:pt idx="570">
                  <c:v>1.93</c:v>
                </c:pt>
                <c:pt idx="571">
                  <c:v>1.93</c:v>
                </c:pt>
                <c:pt idx="572">
                  <c:v>1.94</c:v>
                </c:pt>
                <c:pt idx="573">
                  <c:v>1.94</c:v>
                </c:pt>
                <c:pt idx="574">
                  <c:v>1.93</c:v>
                </c:pt>
                <c:pt idx="575">
                  <c:v>1.93</c:v>
                </c:pt>
                <c:pt idx="576">
                  <c:v>1.93</c:v>
                </c:pt>
                <c:pt idx="577">
                  <c:v>1.93</c:v>
                </c:pt>
                <c:pt idx="578">
                  <c:v>1.93</c:v>
                </c:pt>
                <c:pt idx="579">
                  <c:v>1.93</c:v>
                </c:pt>
                <c:pt idx="580">
                  <c:v>1.93</c:v>
                </c:pt>
                <c:pt idx="581">
                  <c:v>1.93</c:v>
                </c:pt>
                <c:pt idx="582">
                  <c:v>1.93</c:v>
                </c:pt>
                <c:pt idx="583">
                  <c:v>1.93</c:v>
                </c:pt>
                <c:pt idx="584">
                  <c:v>1.92</c:v>
                </c:pt>
                <c:pt idx="585">
                  <c:v>1.92</c:v>
                </c:pt>
                <c:pt idx="586">
                  <c:v>1.92</c:v>
                </c:pt>
                <c:pt idx="587">
                  <c:v>1.92</c:v>
                </c:pt>
                <c:pt idx="588">
                  <c:v>1.91</c:v>
                </c:pt>
                <c:pt idx="589">
                  <c:v>1.91</c:v>
                </c:pt>
                <c:pt idx="590">
                  <c:v>1.91</c:v>
                </c:pt>
                <c:pt idx="591">
                  <c:v>1.91</c:v>
                </c:pt>
                <c:pt idx="592">
                  <c:v>1.9</c:v>
                </c:pt>
                <c:pt idx="593">
                  <c:v>1.9</c:v>
                </c:pt>
                <c:pt idx="594">
                  <c:v>1.9</c:v>
                </c:pt>
                <c:pt idx="595">
                  <c:v>1.89</c:v>
                </c:pt>
                <c:pt idx="596">
                  <c:v>1.89</c:v>
                </c:pt>
                <c:pt idx="597">
                  <c:v>1.89</c:v>
                </c:pt>
                <c:pt idx="598">
                  <c:v>1.89</c:v>
                </c:pt>
                <c:pt idx="599">
                  <c:v>1.88</c:v>
                </c:pt>
                <c:pt idx="600">
                  <c:v>1.88</c:v>
                </c:pt>
                <c:pt idx="601">
                  <c:v>1.88</c:v>
                </c:pt>
                <c:pt idx="602">
                  <c:v>1.88</c:v>
                </c:pt>
                <c:pt idx="603">
                  <c:v>1.88</c:v>
                </c:pt>
                <c:pt idx="604">
                  <c:v>1.87</c:v>
                </c:pt>
                <c:pt idx="605">
                  <c:v>1.87</c:v>
                </c:pt>
                <c:pt idx="606">
                  <c:v>1.87</c:v>
                </c:pt>
                <c:pt idx="607">
                  <c:v>1.87</c:v>
                </c:pt>
                <c:pt idx="608">
                  <c:v>1.86</c:v>
                </c:pt>
                <c:pt idx="609">
                  <c:v>1.86</c:v>
                </c:pt>
                <c:pt idx="610">
                  <c:v>1.86</c:v>
                </c:pt>
                <c:pt idx="611">
                  <c:v>1.86</c:v>
                </c:pt>
                <c:pt idx="612">
                  <c:v>1.85</c:v>
                </c:pt>
                <c:pt idx="613">
                  <c:v>1.85</c:v>
                </c:pt>
                <c:pt idx="614">
                  <c:v>1.85</c:v>
                </c:pt>
                <c:pt idx="615">
                  <c:v>1.85</c:v>
                </c:pt>
                <c:pt idx="616">
                  <c:v>1.84</c:v>
                </c:pt>
                <c:pt idx="617">
                  <c:v>1.84</c:v>
                </c:pt>
                <c:pt idx="618">
                  <c:v>1.84</c:v>
                </c:pt>
                <c:pt idx="619">
                  <c:v>1.84</c:v>
                </c:pt>
                <c:pt idx="620">
                  <c:v>1.84</c:v>
                </c:pt>
                <c:pt idx="621">
                  <c:v>1.83</c:v>
                </c:pt>
                <c:pt idx="622">
                  <c:v>1.83</c:v>
                </c:pt>
                <c:pt idx="623">
                  <c:v>1.83</c:v>
                </c:pt>
                <c:pt idx="624">
                  <c:v>1.83</c:v>
                </c:pt>
                <c:pt idx="625">
                  <c:v>1.83</c:v>
                </c:pt>
                <c:pt idx="626">
                  <c:v>1.84</c:v>
                </c:pt>
                <c:pt idx="627">
                  <c:v>1.83</c:v>
                </c:pt>
                <c:pt idx="628">
                  <c:v>1.83</c:v>
                </c:pt>
                <c:pt idx="629">
                  <c:v>1.83</c:v>
                </c:pt>
                <c:pt idx="630">
                  <c:v>1.83</c:v>
                </c:pt>
                <c:pt idx="631">
                  <c:v>1.83</c:v>
                </c:pt>
                <c:pt idx="632">
                  <c:v>1.82</c:v>
                </c:pt>
                <c:pt idx="633">
                  <c:v>1.82</c:v>
                </c:pt>
                <c:pt idx="634">
                  <c:v>1.82</c:v>
                </c:pt>
                <c:pt idx="635">
                  <c:v>1.82</c:v>
                </c:pt>
                <c:pt idx="636">
                  <c:v>1.82</c:v>
                </c:pt>
                <c:pt idx="637">
                  <c:v>1.82</c:v>
                </c:pt>
                <c:pt idx="638">
                  <c:v>1.82</c:v>
                </c:pt>
                <c:pt idx="639">
                  <c:v>1.82</c:v>
                </c:pt>
                <c:pt idx="640">
                  <c:v>1.82</c:v>
                </c:pt>
                <c:pt idx="641">
                  <c:v>1.82</c:v>
                </c:pt>
                <c:pt idx="642">
                  <c:v>1.82</c:v>
                </c:pt>
                <c:pt idx="643">
                  <c:v>1.81</c:v>
                </c:pt>
                <c:pt idx="644">
                  <c:v>1.81</c:v>
                </c:pt>
                <c:pt idx="645">
                  <c:v>1.81</c:v>
                </c:pt>
                <c:pt idx="646">
                  <c:v>1.81</c:v>
                </c:pt>
                <c:pt idx="647">
                  <c:v>1.81</c:v>
                </c:pt>
                <c:pt idx="648">
                  <c:v>1.8</c:v>
                </c:pt>
                <c:pt idx="649">
                  <c:v>1.8</c:v>
                </c:pt>
                <c:pt idx="650">
                  <c:v>1.8</c:v>
                </c:pt>
                <c:pt idx="651">
                  <c:v>1.79</c:v>
                </c:pt>
                <c:pt idx="652">
                  <c:v>1.79</c:v>
                </c:pt>
                <c:pt idx="653">
                  <c:v>1.79</c:v>
                </c:pt>
                <c:pt idx="654">
                  <c:v>1.78</c:v>
                </c:pt>
                <c:pt idx="655">
                  <c:v>1.78</c:v>
                </c:pt>
                <c:pt idx="656">
                  <c:v>1.78</c:v>
                </c:pt>
                <c:pt idx="657">
                  <c:v>1.78</c:v>
                </c:pt>
                <c:pt idx="658">
                  <c:v>1.78</c:v>
                </c:pt>
                <c:pt idx="659">
                  <c:v>1.79</c:v>
                </c:pt>
                <c:pt idx="660">
                  <c:v>1.79</c:v>
                </c:pt>
                <c:pt idx="661">
                  <c:v>1.79</c:v>
                </c:pt>
                <c:pt idx="662">
                  <c:v>1.78</c:v>
                </c:pt>
                <c:pt idx="663">
                  <c:v>1.78</c:v>
                </c:pt>
                <c:pt idx="664">
                  <c:v>1.78</c:v>
                </c:pt>
                <c:pt idx="665">
                  <c:v>1.78</c:v>
                </c:pt>
                <c:pt idx="666">
                  <c:v>1.77</c:v>
                </c:pt>
                <c:pt idx="667">
                  <c:v>1.77</c:v>
                </c:pt>
                <c:pt idx="668">
                  <c:v>1.77</c:v>
                </c:pt>
                <c:pt idx="669">
                  <c:v>1.77</c:v>
                </c:pt>
                <c:pt idx="670">
                  <c:v>1.77</c:v>
                </c:pt>
                <c:pt idx="671">
                  <c:v>1.77</c:v>
                </c:pt>
                <c:pt idx="672">
                  <c:v>1.77</c:v>
                </c:pt>
                <c:pt idx="673">
                  <c:v>1.76</c:v>
                </c:pt>
                <c:pt idx="674">
                  <c:v>1.76</c:v>
                </c:pt>
                <c:pt idx="675">
                  <c:v>1.76</c:v>
                </c:pt>
                <c:pt idx="676">
                  <c:v>1.76</c:v>
                </c:pt>
                <c:pt idx="677">
                  <c:v>1.75</c:v>
                </c:pt>
                <c:pt idx="678">
                  <c:v>1.75</c:v>
                </c:pt>
                <c:pt idx="679">
                  <c:v>1.75</c:v>
                </c:pt>
                <c:pt idx="680">
                  <c:v>1.75</c:v>
                </c:pt>
                <c:pt idx="681">
                  <c:v>1.75</c:v>
                </c:pt>
                <c:pt idx="682">
                  <c:v>1.74</c:v>
                </c:pt>
                <c:pt idx="683">
                  <c:v>1.74</c:v>
                </c:pt>
                <c:pt idx="684">
                  <c:v>1.74</c:v>
                </c:pt>
                <c:pt idx="685">
                  <c:v>1.74</c:v>
                </c:pt>
                <c:pt idx="686">
                  <c:v>1.73</c:v>
                </c:pt>
                <c:pt idx="687">
                  <c:v>1.73</c:v>
                </c:pt>
                <c:pt idx="688">
                  <c:v>1.73</c:v>
                </c:pt>
                <c:pt idx="689">
                  <c:v>1.72</c:v>
                </c:pt>
                <c:pt idx="690">
                  <c:v>1.72</c:v>
                </c:pt>
                <c:pt idx="691">
                  <c:v>1.72</c:v>
                </c:pt>
                <c:pt idx="692">
                  <c:v>1.72</c:v>
                </c:pt>
                <c:pt idx="693">
                  <c:v>1.72</c:v>
                </c:pt>
                <c:pt idx="694">
                  <c:v>1.72</c:v>
                </c:pt>
                <c:pt idx="695">
                  <c:v>1.71</c:v>
                </c:pt>
                <c:pt idx="696">
                  <c:v>1.71</c:v>
                </c:pt>
                <c:pt idx="697">
                  <c:v>1.71</c:v>
                </c:pt>
                <c:pt idx="698">
                  <c:v>1.71</c:v>
                </c:pt>
                <c:pt idx="699">
                  <c:v>1.71</c:v>
                </c:pt>
                <c:pt idx="700">
                  <c:v>1.71</c:v>
                </c:pt>
                <c:pt idx="701">
                  <c:v>1.71</c:v>
                </c:pt>
                <c:pt idx="702">
                  <c:v>1.7</c:v>
                </c:pt>
                <c:pt idx="703">
                  <c:v>1.7</c:v>
                </c:pt>
                <c:pt idx="704">
                  <c:v>1.7</c:v>
                </c:pt>
                <c:pt idx="705">
                  <c:v>1.7</c:v>
                </c:pt>
                <c:pt idx="706">
                  <c:v>1.69</c:v>
                </c:pt>
                <c:pt idx="707">
                  <c:v>1.69</c:v>
                </c:pt>
                <c:pt idx="708">
                  <c:v>1.69</c:v>
                </c:pt>
                <c:pt idx="709">
                  <c:v>1.69</c:v>
                </c:pt>
                <c:pt idx="710">
                  <c:v>1.69</c:v>
                </c:pt>
                <c:pt idx="711">
                  <c:v>1.68</c:v>
                </c:pt>
                <c:pt idx="712">
                  <c:v>1.68</c:v>
                </c:pt>
                <c:pt idx="713">
                  <c:v>1.68</c:v>
                </c:pt>
                <c:pt idx="714">
                  <c:v>1.68</c:v>
                </c:pt>
                <c:pt idx="715">
                  <c:v>1.68</c:v>
                </c:pt>
                <c:pt idx="716">
                  <c:v>1.68</c:v>
                </c:pt>
                <c:pt idx="717">
                  <c:v>1.67</c:v>
                </c:pt>
                <c:pt idx="718">
                  <c:v>1.67</c:v>
                </c:pt>
                <c:pt idx="719">
                  <c:v>1.67</c:v>
                </c:pt>
                <c:pt idx="720">
                  <c:v>1.67</c:v>
                </c:pt>
                <c:pt idx="721">
                  <c:v>1.67</c:v>
                </c:pt>
                <c:pt idx="722">
                  <c:v>1.67</c:v>
                </c:pt>
                <c:pt idx="723">
                  <c:v>1.66</c:v>
                </c:pt>
                <c:pt idx="724">
                  <c:v>1.66</c:v>
                </c:pt>
                <c:pt idx="725">
                  <c:v>1.66</c:v>
                </c:pt>
                <c:pt idx="726">
                  <c:v>1.66</c:v>
                </c:pt>
                <c:pt idx="727">
                  <c:v>1.65</c:v>
                </c:pt>
                <c:pt idx="728">
                  <c:v>1.65</c:v>
                </c:pt>
                <c:pt idx="729">
                  <c:v>1.65</c:v>
                </c:pt>
                <c:pt idx="730">
                  <c:v>1.65</c:v>
                </c:pt>
                <c:pt idx="731">
                  <c:v>1.64</c:v>
                </c:pt>
                <c:pt idx="732">
                  <c:v>1.64</c:v>
                </c:pt>
                <c:pt idx="733">
                  <c:v>1.64</c:v>
                </c:pt>
                <c:pt idx="734">
                  <c:v>1.64</c:v>
                </c:pt>
                <c:pt idx="735">
                  <c:v>1.64</c:v>
                </c:pt>
                <c:pt idx="736">
                  <c:v>1.64</c:v>
                </c:pt>
                <c:pt idx="737">
                  <c:v>1.63</c:v>
                </c:pt>
                <c:pt idx="738">
                  <c:v>1.63</c:v>
                </c:pt>
                <c:pt idx="739">
                  <c:v>1.63</c:v>
                </c:pt>
                <c:pt idx="740">
                  <c:v>1.63</c:v>
                </c:pt>
                <c:pt idx="741">
                  <c:v>1.63</c:v>
                </c:pt>
                <c:pt idx="742">
                  <c:v>1.63</c:v>
                </c:pt>
                <c:pt idx="743">
                  <c:v>1.63</c:v>
                </c:pt>
                <c:pt idx="744">
                  <c:v>1.63</c:v>
                </c:pt>
                <c:pt idx="745">
                  <c:v>1.62</c:v>
                </c:pt>
                <c:pt idx="746">
                  <c:v>1.62</c:v>
                </c:pt>
                <c:pt idx="747">
                  <c:v>1.62</c:v>
                </c:pt>
                <c:pt idx="748">
                  <c:v>1.62</c:v>
                </c:pt>
                <c:pt idx="749">
                  <c:v>1.62</c:v>
                </c:pt>
                <c:pt idx="750">
                  <c:v>1.61</c:v>
                </c:pt>
                <c:pt idx="751">
                  <c:v>1.61</c:v>
                </c:pt>
                <c:pt idx="752">
                  <c:v>1.61</c:v>
                </c:pt>
                <c:pt idx="753">
                  <c:v>1.61</c:v>
                </c:pt>
                <c:pt idx="754">
                  <c:v>1.61</c:v>
                </c:pt>
                <c:pt idx="755">
                  <c:v>1.61</c:v>
                </c:pt>
                <c:pt idx="756">
                  <c:v>1.61</c:v>
                </c:pt>
                <c:pt idx="757">
                  <c:v>1.62</c:v>
                </c:pt>
                <c:pt idx="758">
                  <c:v>1.62</c:v>
                </c:pt>
                <c:pt idx="759">
                  <c:v>1.62</c:v>
                </c:pt>
                <c:pt idx="760">
                  <c:v>1.62</c:v>
                </c:pt>
                <c:pt idx="761">
                  <c:v>1.61</c:v>
                </c:pt>
                <c:pt idx="762">
                  <c:v>1.61</c:v>
                </c:pt>
                <c:pt idx="763">
                  <c:v>1.61</c:v>
                </c:pt>
                <c:pt idx="764">
                  <c:v>1.61</c:v>
                </c:pt>
                <c:pt idx="765">
                  <c:v>1.61</c:v>
                </c:pt>
                <c:pt idx="766">
                  <c:v>1.61</c:v>
                </c:pt>
                <c:pt idx="767">
                  <c:v>1.61</c:v>
                </c:pt>
                <c:pt idx="768">
                  <c:v>1.61</c:v>
                </c:pt>
                <c:pt idx="769">
                  <c:v>1.61</c:v>
                </c:pt>
                <c:pt idx="770">
                  <c:v>1.6</c:v>
                </c:pt>
                <c:pt idx="771">
                  <c:v>1.6</c:v>
                </c:pt>
                <c:pt idx="772">
                  <c:v>1.6</c:v>
                </c:pt>
                <c:pt idx="773">
                  <c:v>1.6</c:v>
                </c:pt>
                <c:pt idx="774">
                  <c:v>1.59</c:v>
                </c:pt>
                <c:pt idx="775">
                  <c:v>1.59</c:v>
                </c:pt>
                <c:pt idx="776">
                  <c:v>1.59</c:v>
                </c:pt>
                <c:pt idx="777">
                  <c:v>1.59</c:v>
                </c:pt>
                <c:pt idx="778">
                  <c:v>1.59</c:v>
                </c:pt>
                <c:pt idx="779">
                  <c:v>1.59</c:v>
                </c:pt>
                <c:pt idx="780">
                  <c:v>1.59</c:v>
                </c:pt>
                <c:pt idx="781">
                  <c:v>1.59</c:v>
                </c:pt>
                <c:pt idx="782">
                  <c:v>1.58</c:v>
                </c:pt>
                <c:pt idx="783">
                  <c:v>1.58</c:v>
                </c:pt>
                <c:pt idx="784">
                  <c:v>1.58</c:v>
                </c:pt>
                <c:pt idx="785">
                  <c:v>1.58</c:v>
                </c:pt>
                <c:pt idx="786">
                  <c:v>1.58</c:v>
                </c:pt>
                <c:pt idx="787">
                  <c:v>1.58</c:v>
                </c:pt>
                <c:pt idx="788">
                  <c:v>1.59</c:v>
                </c:pt>
                <c:pt idx="789">
                  <c:v>1.59</c:v>
                </c:pt>
                <c:pt idx="790">
                  <c:v>1.59</c:v>
                </c:pt>
                <c:pt idx="791">
                  <c:v>1.59</c:v>
                </c:pt>
                <c:pt idx="792">
                  <c:v>1.59</c:v>
                </c:pt>
                <c:pt idx="793">
                  <c:v>1.59</c:v>
                </c:pt>
                <c:pt idx="794">
                  <c:v>1.59</c:v>
                </c:pt>
                <c:pt idx="795">
                  <c:v>1.59</c:v>
                </c:pt>
                <c:pt idx="796">
                  <c:v>1.58</c:v>
                </c:pt>
                <c:pt idx="797">
                  <c:v>1.58</c:v>
                </c:pt>
                <c:pt idx="798">
                  <c:v>1.58</c:v>
                </c:pt>
                <c:pt idx="799">
                  <c:v>1.58</c:v>
                </c:pt>
                <c:pt idx="800">
                  <c:v>1.58</c:v>
                </c:pt>
                <c:pt idx="801">
                  <c:v>1.58</c:v>
                </c:pt>
                <c:pt idx="802">
                  <c:v>1.58</c:v>
                </c:pt>
                <c:pt idx="803">
                  <c:v>1.58</c:v>
                </c:pt>
                <c:pt idx="804">
                  <c:v>1.58</c:v>
                </c:pt>
                <c:pt idx="805">
                  <c:v>1.58</c:v>
                </c:pt>
                <c:pt idx="806">
                  <c:v>1.57</c:v>
                </c:pt>
                <c:pt idx="807">
                  <c:v>1.57</c:v>
                </c:pt>
                <c:pt idx="808">
                  <c:v>1.57</c:v>
                </c:pt>
                <c:pt idx="809">
                  <c:v>1.57</c:v>
                </c:pt>
                <c:pt idx="810">
                  <c:v>1.57</c:v>
                </c:pt>
                <c:pt idx="811">
                  <c:v>1.56</c:v>
                </c:pt>
                <c:pt idx="812">
                  <c:v>1.56</c:v>
                </c:pt>
                <c:pt idx="813">
                  <c:v>1.56</c:v>
                </c:pt>
                <c:pt idx="814">
                  <c:v>1.56</c:v>
                </c:pt>
                <c:pt idx="815">
                  <c:v>1.56</c:v>
                </c:pt>
                <c:pt idx="816">
                  <c:v>1.55</c:v>
                </c:pt>
                <c:pt idx="817">
                  <c:v>1.55</c:v>
                </c:pt>
                <c:pt idx="818">
                  <c:v>1.55</c:v>
                </c:pt>
                <c:pt idx="819">
                  <c:v>1.55</c:v>
                </c:pt>
                <c:pt idx="820">
                  <c:v>1.55</c:v>
                </c:pt>
                <c:pt idx="821">
                  <c:v>1.55</c:v>
                </c:pt>
                <c:pt idx="822">
                  <c:v>1.55</c:v>
                </c:pt>
                <c:pt idx="823">
                  <c:v>1.54</c:v>
                </c:pt>
                <c:pt idx="824">
                  <c:v>1.54</c:v>
                </c:pt>
                <c:pt idx="825">
                  <c:v>1.54</c:v>
                </c:pt>
                <c:pt idx="826">
                  <c:v>1.54</c:v>
                </c:pt>
                <c:pt idx="827">
                  <c:v>1.54</c:v>
                </c:pt>
                <c:pt idx="828">
                  <c:v>1.54</c:v>
                </c:pt>
                <c:pt idx="829">
                  <c:v>1.53</c:v>
                </c:pt>
                <c:pt idx="830">
                  <c:v>1.53</c:v>
                </c:pt>
                <c:pt idx="831">
                  <c:v>1.53</c:v>
                </c:pt>
                <c:pt idx="832">
                  <c:v>1.53</c:v>
                </c:pt>
                <c:pt idx="833">
                  <c:v>1.53</c:v>
                </c:pt>
                <c:pt idx="834">
                  <c:v>1.53</c:v>
                </c:pt>
                <c:pt idx="835">
                  <c:v>1.53</c:v>
                </c:pt>
                <c:pt idx="836">
                  <c:v>1.53</c:v>
                </c:pt>
                <c:pt idx="837">
                  <c:v>1.53</c:v>
                </c:pt>
                <c:pt idx="838">
                  <c:v>1.53</c:v>
                </c:pt>
                <c:pt idx="839">
                  <c:v>1.52</c:v>
                </c:pt>
                <c:pt idx="840">
                  <c:v>1.52</c:v>
                </c:pt>
                <c:pt idx="841">
                  <c:v>1.52</c:v>
                </c:pt>
                <c:pt idx="842">
                  <c:v>1.52</c:v>
                </c:pt>
                <c:pt idx="843">
                  <c:v>1.52</c:v>
                </c:pt>
                <c:pt idx="844">
                  <c:v>1.52</c:v>
                </c:pt>
                <c:pt idx="845">
                  <c:v>1.52</c:v>
                </c:pt>
                <c:pt idx="846">
                  <c:v>1.52</c:v>
                </c:pt>
                <c:pt idx="847">
                  <c:v>1.52</c:v>
                </c:pt>
                <c:pt idx="848">
                  <c:v>1.52</c:v>
                </c:pt>
                <c:pt idx="849">
                  <c:v>1.52</c:v>
                </c:pt>
                <c:pt idx="850">
                  <c:v>1.52</c:v>
                </c:pt>
                <c:pt idx="851">
                  <c:v>1.52</c:v>
                </c:pt>
                <c:pt idx="852">
                  <c:v>1.51</c:v>
                </c:pt>
                <c:pt idx="853">
                  <c:v>1.51</c:v>
                </c:pt>
                <c:pt idx="854">
                  <c:v>1.51</c:v>
                </c:pt>
                <c:pt idx="855">
                  <c:v>1.51</c:v>
                </c:pt>
                <c:pt idx="856">
                  <c:v>1.51</c:v>
                </c:pt>
                <c:pt idx="857">
                  <c:v>1.5</c:v>
                </c:pt>
                <c:pt idx="858">
                  <c:v>1.5</c:v>
                </c:pt>
                <c:pt idx="859">
                  <c:v>1.5</c:v>
                </c:pt>
                <c:pt idx="860">
                  <c:v>1.5</c:v>
                </c:pt>
                <c:pt idx="861">
                  <c:v>1.5</c:v>
                </c:pt>
                <c:pt idx="862">
                  <c:v>1.5</c:v>
                </c:pt>
                <c:pt idx="863">
                  <c:v>1.5</c:v>
                </c:pt>
                <c:pt idx="864">
                  <c:v>1.49</c:v>
                </c:pt>
                <c:pt idx="865">
                  <c:v>1.49</c:v>
                </c:pt>
                <c:pt idx="866">
                  <c:v>1.49</c:v>
                </c:pt>
                <c:pt idx="867">
                  <c:v>1.49</c:v>
                </c:pt>
                <c:pt idx="868">
                  <c:v>1.49</c:v>
                </c:pt>
                <c:pt idx="869">
                  <c:v>1.49</c:v>
                </c:pt>
                <c:pt idx="870">
                  <c:v>1.48</c:v>
                </c:pt>
                <c:pt idx="871">
                  <c:v>1.48</c:v>
                </c:pt>
                <c:pt idx="872">
                  <c:v>1.48</c:v>
                </c:pt>
                <c:pt idx="873">
                  <c:v>1.48</c:v>
                </c:pt>
                <c:pt idx="874">
                  <c:v>1.48</c:v>
                </c:pt>
                <c:pt idx="875">
                  <c:v>1.48</c:v>
                </c:pt>
                <c:pt idx="876">
                  <c:v>1.48</c:v>
                </c:pt>
                <c:pt idx="877">
                  <c:v>1.48</c:v>
                </c:pt>
                <c:pt idx="878">
                  <c:v>1.47</c:v>
                </c:pt>
                <c:pt idx="879">
                  <c:v>1.47</c:v>
                </c:pt>
                <c:pt idx="880">
                  <c:v>1.47</c:v>
                </c:pt>
                <c:pt idx="881">
                  <c:v>1.48</c:v>
                </c:pt>
                <c:pt idx="882">
                  <c:v>1.48</c:v>
                </c:pt>
                <c:pt idx="883">
                  <c:v>1.48</c:v>
                </c:pt>
                <c:pt idx="884">
                  <c:v>1.48</c:v>
                </c:pt>
                <c:pt idx="885">
                  <c:v>1.48</c:v>
                </c:pt>
                <c:pt idx="886">
                  <c:v>1.47</c:v>
                </c:pt>
                <c:pt idx="887">
                  <c:v>1.47</c:v>
                </c:pt>
                <c:pt idx="888">
                  <c:v>1.47</c:v>
                </c:pt>
                <c:pt idx="889">
                  <c:v>1.47</c:v>
                </c:pt>
                <c:pt idx="890">
                  <c:v>1.47</c:v>
                </c:pt>
                <c:pt idx="891">
                  <c:v>1.47</c:v>
                </c:pt>
                <c:pt idx="892">
                  <c:v>1.47</c:v>
                </c:pt>
                <c:pt idx="893">
                  <c:v>1.47</c:v>
                </c:pt>
                <c:pt idx="894">
                  <c:v>1.47</c:v>
                </c:pt>
                <c:pt idx="895">
                  <c:v>1.46</c:v>
                </c:pt>
                <c:pt idx="896">
                  <c:v>1.46</c:v>
                </c:pt>
                <c:pt idx="897">
                  <c:v>1.46</c:v>
                </c:pt>
                <c:pt idx="898">
                  <c:v>1.46</c:v>
                </c:pt>
                <c:pt idx="899">
                  <c:v>1.46</c:v>
                </c:pt>
                <c:pt idx="900">
                  <c:v>1.46</c:v>
                </c:pt>
                <c:pt idx="901">
                  <c:v>1.46</c:v>
                </c:pt>
                <c:pt idx="902">
                  <c:v>1.46</c:v>
                </c:pt>
                <c:pt idx="903">
                  <c:v>1.45</c:v>
                </c:pt>
                <c:pt idx="904">
                  <c:v>1.45</c:v>
                </c:pt>
                <c:pt idx="905">
                  <c:v>1.45</c:v>
                </c:pt>
                <c:pt idx="906">
                  <c:v>1.45</c:v>
                </c:pt>
                <c:pt idx="907">
                  <c:v>1.45</c:v>
                </c:pt>
                <c:pt idx="908">
                  <c:v>1.45</c:v>
                </c:pt>
                <c:pt idx="909">
                  <c:v>1.45</c:v>
                </c:pt>
                <c:pt idx="910">
                  <c:v>1.44</c:v>
                </c:pt>
                <c:pt idx="911">
                  <c:v>1.44</c:v>
                </c:pt>
                <c:pt idx="912">
                  <c:v>1.44</c:v>
                </c:pt>
                <c:pt idx="913">
                  <c:v>1.44</c:v>
                </c:pt>
                <c:pt idx="914">
                  <c:v>1.44</c:v>
                </c:pt>
                <c:pt idx="915">
                  <c:v>1.44</c:v>
                </c:pt>
                <c:pt idx="916">
                  <c:v>1.44</c:v>
                </c:pt>
                <c:pt idx="917">
                  <c:v>1.44</c:v>
                </c:pt>
                <c:pt idx="918">
                  <c:v>1.43</c:v>
                </c:pt>
                <c:pt idx="919">
                  <c:v>1.43</c:v>
                </c:pt>
                <c:pt idx="920">
                  <c:v>1.43</c:v>
                </c:pt>
                <c:pt idx="921">
                  <c:v>1.43</c:v>
                </c:pt>
                <c:pt idx="922">
                  <c:v>1.43</c:v>
                </c:pt>
                <c:pt idx="923">
                  <c:v>1.43</c:v>
                </c:pt>
                <c:pt idx="924">
                  <c:v>1.43</c:v>
                </c:pt>
                <c:pt idx="925">
                  <c:v>1.42</c:v>
                </c:pt>
                <c:pt idx="926">
                  <c:v>1.42</c:v>
                </c:pt>
                <c:pt idx="927">
                  <c:v>1.42</c:v>
                </c:pt>
                <c:pt idx="928">
                  <c:v>1.42</c:v>
                </c:pt>
                <c:pt idx="929">
                  <c:v>1.42</c:v>
                </c:pt>
                <c:pt idx="930">
                  <c:v>1.42</c:v>
                </c:pt>
                <c:pt idx="931">
                  <c:v>1.42</c:v>
                </c:pt>
                <c:pt idx="932">
                  <c:v>1.42</c:v>
                </c:pt>
                <c:pt idx="933">
                  <c:v>1.42</c:v>
                </c:pt>
                <c:pt idx="934">
                  <c:v>1.42</c:v>
                </c:pt>
                <c:pt idx="935">
                  <c:v>1.42</c:v>
                </c:pt>
                <c:pt idx="936">
                  <c:v>1.42</c:v>
                </c:pt>
                <c:pt idx="937">
                  <c:v>1.42</c:v>
                </c:pt>
                <c:pt idx="938">
                  <c:v>1.41</c:v>
                </c:pt>
                <c:pt idx="939">
                  <c:v>1.41</c:v>
                </c:pt>
                <c:pt idx="940">
                  <c:v>1.41</c:v>
                </c:pt>
                <c:pt idx="941">
                  <c:v>1.41</c:v>
                </c:pt>
                <c:pt idx="942">
                  <c:v>1.41</c:v>
                </c:pt>
                <c:pt idx="943">
                  <c:v>1.41</c:v>
                </c:pt>
                <c:pt idx="944">
                  <c:v>1.4</c:v>
                </c:pt>
                <c:pt idx="945">
                  <c:v>1.4</c:v>
                </c:pt>
                <c:pt idx="946">
                  <c:v>1.4</c:v>
                </c:pt>
                <c:pt idx="947">
                  <c:v>1.4</c:v>
                </c:pt>
                <c:pt idx="948">
                  <c:v>1.4</c:v>
                </c:pt>
                <c:pt idx="949">
                  <c:v>1.4</c:v>
                </c:pt>
                <c:pt idx="950">
                  <c:v>1.4</c:v>
                </c:pt>
                <c:pt idx="951">
                  <c:v>1.4</c:v>
                </c:pt>
                <c:pt idx="952">
                  <c:v>1.4</c:v>
                </c:pt>
                <c:pt idx="953">
                  <c:v>1.4</c:v>
                </c:pt>
                <c:pt idx="954">
                  <c:v>1.4</c:v>
                </c:pt>
                <c:pt idx="955">
                  <c:v>1.4</c:v>
                </c:pt>
                <c:pt idx="956">
                  <c:v>1.39</c:v>
                </c:pt>
                <c:pt idx="957">
                  <c:v>1.39</c:v>
                </c:pt>
                <c:pt idx="958">
                  <c:v>1.39</c:v>
                </c:pt>
                <c:pt idx="959">
                  <c:v>1.39</c:v>
                </c:pt>
                <c:pt idx="960">
                  <c:v>1.39</c:v>
                </c:pt>
                <c:pt idx="961">
                  <c:v>1.39</c:v>
                </c:pt>
                <c:pt idx="962">
                  <c:v>1.39</c:v>
                </c:pt>
                <c:pt idx="963">
                  <c:v>1.39</c:v>
                </c:pt>
                <c:pt idx="964">
                  <c:v>1.39</c:v>
                </c:pt>
                <c:pt idx="965">
                  <c:v>1.38</c:v>
                </c:pt>
                <c:pt idx="966">
                  <c:v>1.38</c:v>
                </c:pt>
                <c:pt idx="967">
                  <c:v>1.38</c:v>
                </c:pt>
                <c:pt idx="968">
                  <c:v>1.38</c:v>
                </c:pt>
                <c:pt idx="969">
                  <c:v>1.38</c:v>
                </c:pt>
                <c:pt idx="970">
                  <c:v>1.38</c:v>
                </c:pt>
                <c:pt idx="971">
                  <c:v>1.38</c:v>
                </c:pt>
                <c:pt idx="972">
                  <c:v>1.38</c:v>
                </c:pt>
                <c:pt idx="973">
                  <c:v>1.37</c:v>
                </c:pt>
                <c:pt idx="974">
                  <c:v>1.37</c:v>
                </c:pt>
                <c:pt idx="975">
                  <c:v>1.37</c:v>
                </c:pt>
                <c:pt idx="976">
                  <c:v>1.37</c:v>
                </c:pt>
                <c:pt idx="977">
                  <c:v>1.37</c:v>
                </c:pt>
                <c:pt idx="978">
                  <c:v>1.37</c:v>
                </c:pt>
                <c:pt idx="979">
                  <c:v>1.37</c:v>
                </c:pt>
                <c:pt idx="980">
                  <c:v>1.37</c:v>
                </c:pt>
                <c:pt idx="981">
                  <c:v>1.36</c:v>
                </c:pt>
                <c:pt idx="982">
                  <c:v>1.36</c:v>
                </c:pt>
                <c:pt idx="983">
                  <c:v>1.36</c:v>
                </c:pt>
                <c:pt idx="984">
                  <c:v>1.36</c:v>
                </c:pt>
                <c:pt idx="985">
                  <c:v>1.36</c:v>
                </c:pt>
                <c:pt idx="986">
                  <c:v>1.36</c:v>
                </c:pt>
                <c:pt idx="987">
                  <c:v>1.36</c:v>
                </c:pt>
                <c:pt idx="988">
                  <c:v>1.36</c:v>
                </c:pt>
                <c:pt idx="989">
                  <c:v>1.36</c:v>
                </c:pt>
                <c:pt idx="990">
                  <c:v>1.36</c:v>
                </c:pt>
                <c:pt idx="991">
                  <c:v>1.36</c:v>
                </c:pt>
                <c:pt idx="992">
                  <c:v>1.36</c:v>
                </c:pt>
                <c:pt idx="993">
                  <c:v>1.35</c:v>
                </c:pt>
                <c:pt idx="994">
                  <c:v>1.35</c:v>
                </c:pt>
                <c:pt idx="995">
                  <c:v>1.35</c:v>
                </c:pt>
                <c:pt idx="996">
                  <c:v>1.35</c:v>
                </c:pt>
                <c:pt idx="997">
                  <c:v>1.35</c:v>
                </c:pt>
                <c:pt idx="998">
                  <c:v>1.35</c:v>
                </c:pt>
                <c:pt idx="999">
                  <c:v>1.35</c:v>
                </c:pt>
                <c:pt idx="1000">
                  <c:v>1.35</c:v>
                </c:pt>
                <c:pt idx="1001">
                  <c:v>1.35</c:v>
                </c:pt>
                <c:pt idx="1002">
                  <c:v>1.34</c:v>
                </c:pt>
                <c:pt idx="1003">
                  <c:v>1.34</c:v>
                </c:pt>
                <c:pt idx="1004">
                  <c:v>1.34</c:v>
                </c:pt>
                <c:pt idx="1005">
                  <c:v>1.34</c:v>
                </c:pt>
                <c:pt idx="1006">
                  <c:v>1.34</c:v>
                </c:pt>
                <c:pt idx="1007">
                  <c:v>1.34</c:v>
                </c:pt>
                <c:pt idx="1008">
                  <c:v>1.34</c:v>
                </c:pt>
                <c:pt idx="1009">
                  <c:v>1.34</c:v>
                </c:pt>
                <c:pt idx="1010">
                  <c:v>1.33</c:v>
                </c:pt>
                <c:pt idx="1011">
                  <c:v>1.33</c:v>
                </c:pt>
                <c:pt idx="1012">
                  <c:v>1.33</c:v>
                </c:pt>
                <c:pt idx="1013">
                  <c:v>1.33</c:v>
                </c:pt>
                <c:pt idx="1014">
                  <c:v>1.33</c:v>
                </c:pt>
                <c:pt idx="1015">
                  <c:v>1.33</c:v>
                </c:pt>
                <c:pt idx="1016">
                  <c:v>1.33</c:v>
                </c:pt>
                <c:pt idx="1017">
                  <c:v>1.33</c:v>
                </c:pt>
                <c:pt idx="1018">
                  <c:v>1.32</c:v>
                </c:pt>
                <c:pt idx="1019">
                  <c:v>1.32</c:v>
                </c:pt>
                <c:pt idx="1020">
                  <c:v>1.32</c:v>
                </c:pt>
                <c:pt idx="1021">
                  <c:v>1.32</c:v>
                </c:pt>
                <c:pt idx="1022">
                  <c:v>1.32</c:v>
                </c:pt>
                <c:pt idx="1023">
                  <c:v>1.32</c:v>
                </c:pt>
                <c:pt idx="1024">
                  <c:v>1.32</c:v>
                </c:pt>
                <c:pt idx="1025">
                  <c:v>1.32</c:v>
                </c:pt>
                <c:pt idx="1026">
                  <c:v>1.32</c:v>
                </c:pt>
                <c:pt idx="1027">
                  <c:v>1.31</c:v>
                </c:pt>
                <c:pt idx="1028">
                  <c:v>1.31</c:v>
                </c:pt>
                <c:pt idx="1029">
                  <c:v>1.31</c:v>
                </c:pt>
                <c:pt idx="1030">
                  <c:v>1.31</c:v>
                </c:pt>
                <c:pt idx="1031">
                  <c:v>1.31</c:v>
                </c:pt>
                <c:pt idx="1032">
                  <c:v>1.31</c:v>
                </c:pt>
                <c:pt idx="1033">
                  <c:v>1.31</c:v>
                </c:pt>
                <c:pt idx="1034">
                  <c:v>1.31</c:v>
                </c:pt>
                <c:pt idx="1035">
                  <c:v>1.31</c:v>
                </c:pt>
                <c:pt idx="1036">
                  <c:v>1.31</c:v>
                </c:pt>
                <c:pt idx="1037">
                  <c:v>1.31</c:v>
                </c:pt>
                <c:pt idx="1038">
                  <c:v>1.31</c:v>
                </c:pt>
                <c:pt idx="1039">
                  <c:v>1.31</c:v>
                </c:pt>
                <c:pt idx="1040">
                  <c:v>1.31</c:v>
                </c:pt>
                <c:pt idx="1041">
                  <c:v>1.31</c:v>
                </c:pt>
                <c:pt idx="1042">
                  <c:v>1.31</c:v>
                </c:pt>
                <c:pt idx="1043">
                  <c:v>1.31</c:v>
                </c:pt>
                <c:pt idx="1044">
                  <c:v>1.31</c:v>
                </c:pt>
                <c:pt idx="1045">
                  <c:v>1.31</c:v>
                </c:pt>
                <c:pt idx="1046">
                  <c:v>1.31</c:v>
                </c:pt>
                <c:pt idx="1047">
                  <c:v>1.3</c:v>
                </c:pt>
                <c:pt idx="1048">
                  <c:v>1.3</c:v>
                </c:pt>
                <c:pt idx="1049">
                  <c:v>1.3</c:v>
                </c:pt>
                <c:pt idx="1050">
                  <c:v>1.3</c:v>
                </c:pt>
                <c:pt idx="1051">
                  <c:v>1.3</c:v>
                </c:pt>
                <c:pt idx="1052">
                  <c:v>1.3</c:v>
                </c:pt>
                <c:pt idx="1053">
                  <c:v>1.3</c:v>
                </c:pt>
                <c:pt idx="1054">
                  <c:v>1.3</c:v>
                </c:pt>
                <c:pt idx="1055">
                  <c:v>1.3</c:v>
                </c:pt>
                <c:pt idx="1056">
                  <c:v>1.3</c:v>
                </c:pt>
                <c:pt idx="1057">
                  <c:v>1.3</c:v>
                </c:pt>
                <c:pt idx="1058">
                  <c:v>1.3</c:v>
                </c:pt>
                <c:pt idx="1059">
                  <c:v>1.3</c:v>
                </c:pt>
                <c:pt idx="1060">
                  <c:v>1.3</c:v>
                </c:pt>
                <c:pt idx="1061">
                  <c:v>1.3</c:v>
                </c:pt>
                <c:pt idx="1062">
                  <c:v>1.31</c:v>
                </c:pt>
                <c:pt idx="1063">
                  <c:v>1.31</c:v>
                </c:pt>
                <c:pt idx="1064">
                  <c:v>1.31</c:v>
                </c:pt>
                <c:pt idx="1065">
                  <c:v>1.31</c:v>
                </c:pt>
                <c:pt idx="1066">
                  <c:v>1.31</c:v>
                </c:pt>
                <c:pt idx="1067">
                  <c:v>1.31</c:v>
                </c:pt>
                <c:pt idx="1068">
                  <c:v>1.31</c:v>
                </c:pt>
                <c:pt idx="1069">
                  <c:v>1.31</c:v>
                </c:pt>
                <c:pt idx="1070">
                  <c:v>1.31</c:v>
                </c:pt>
                <c:pt idx="1071">
                  <c:v>1.31</c:v>
                </c:pt>
                <c:pt idx="1072">
                  <c:v>1.31</c:v>
                </c:pt>
                <c:pt idx="1073">
                  <c:v>1.31</c:v>
                </c:pt>
                <c:pt idx="1074">
                  <c:v>1.31</c:v>
                </c:pt>
                <c:pt idx="1075">
                  <c:v>1.31</c:v>
                </c:pt>
                <c:pt idx="1076">
                  <c:v>1.31</c:v>
                </c:pt>
                <c:pt idx="1077">
                  <c:v>1.31</c:v>
                </c:pt>
                <c:pt idx="1078">
                  <c:v>1.31</c:v>
                </c:pt>
                <c:pt idx="1079">
                  <c:v>1.31</c:v>
                </c:pt>
                <c:pt idx="1080">
                  <c:v>1.31</c:v>
                </c:pt>
                <c:pt idx="1081">
                  <c:v>1.31</c:v>
                </c:pt>
                <c:pt idx="1082">
                  <c:v>1.31</c:v>
                </c:pt>
                <c:pt idx="1083">
                  <c:v>1.31</c:v>
                </c:pt>
                <c:pt idx="1084">
                  <c:v>1.31</c:v>
                </c:pt>
                <c:pt idx="1085">
                  <c:v>1.31</c:v>
                </c:pt>
                <c:pt idx="1086">
                  <c:v>1.31</c:v>
                </c:pt>
                <c:pt idx="1087">
                  <c:v>1.31</c:v>
                </c:pt>
                <c:pt idx="1088">
                  <c:v>1.31</c:v>
                </c:pt>
                <c:pt idx="1089">
                  <c:v>1.31</c:v>
                </c:pt>
                <c:pt idx="1090">
                  <c:v>1.31</c:v>
                </c:pt>
                <c:pt idx="1091">
                  <c:v>1.31</c:v>
                </c:pt>
                <c:pt idx="1092">
                  <c:v>1.31</c:v>
                </c:pt>
                <c:pt idx="1093">
                  <c:v>1.31</c:v>
                </c:pt>
                <c:pt idx="1094">
                  <c:v>1.31</c:v>
                </c:pt>
                <c:pt idx="1095">
                  <c:v>1.31</c:v>
                </c:pt>
                <c:pt idx="1096">
                  <c:v>1.31</c:v>
                </c:pt>
                <c:pt idx="1097">
                  <c:v>1.31</c:v>
                </c:pt>
                <c:pt idx="1098">
                  <c:v>1.31</c:v>
                </c:pt>
                <c:pt idx="1099">
                  <c:v>1.31</c:v>
                </c:pt>
                <c:pt idx="1100">
                  <c:v>1.31</c:v>
                </c:pt>
                <c:pt idx="1101">
                  <c:v>1.31</c:v>
                </c:pt>
                <c:pt idx="1102">
                  <c:v>1.31</c:v>
                </c:pt>
                <c:pt idx="1103">
                  <c:v>1.31</c:v>
                </c:pt>
                <c:pt idx="1104">
                  <c:v>1.31</c:v>
                </c:pt>
                <c:pt idx="1105">
                  <c:v>1.31</c:v>
                </c:pt>
                <c:pt idx="1106">
                  <c:v>1.31</c:v>
                </c:pt>
                <c:pt idx="1107">
                  <c:v>1.31</c:v>
                </c:pt>
                <c:pt idx="1108">
                  <c:v>1.31</c:v>
                </c:pt>
                <c:pt idx="1109">
                  <c:v>1.31</c:v>
                </c:pt>
                <c:pt idx="1110">
                  <c:v>1.31</c:v>
                </c:pt>
                <c:pt idx="1111">
                  <c:v>1.3</c:v>
                </c:pt>
                <c:pt idx="1112">
                  <c:v>1.3</c:v>
                </c:pt>
                <c:pt idx="1113">
                  <c:v>1.3</c:v>
                </c:pt>
                <c:pt idx="1114">
                  <c:v>1.3</c:v>
                </c:pt>
                <c:pt idx="1115">
                  <c:v>1.3</c:v>
                </c:pt>
                <c:pt idx="1116">
                  <c:v>1.3</c:v>
                </c:pt>
                <c:pt idx="1117">
                  <c:v>1.3</c:v>
                </c:pt>
                <c:pt idx="1118">
                  <c:v>1.3</c:v>
                </c:pt>
                <c:pt idx="1119">
                  <c:v>1.3</c:v>
                </c:pt>
                <c:pt idx="1120">
                  <c:v>1.3</c:v>
                </c:pt>
                <c:pt idx="1121">
                  <c:v>1.3</c:v>
                </c:pt>
                <c:pt idx="1122">
                  <c:v>1.3</c:v>
                </c:pt>
                <c:pt idx="1123">
                  <c:v>1.31</c:v>
                </c:pt>
                <c:pt idx="1124">
                  <c:v>1.31</c:v>
                </c:pt>
                <c:pt idx="1125">
                  <c:v>1.31</c:v>
                </c:pt>
                <c:pt idx="1126">
                  <c:v>1.3</c:v>
                </c:pt>
                <c:pt idx="1127">
                  <c:v>1.3</c:v>
                </c:pt>
                <c:pt idx="1128">
                  <c:v>1.3</c:v>
                </c:pt>
                <c:pt idx="1129">
                  <c:v>1.3</c:v>
                </c:pt>
                <c:pt idx="1130">
                  <c:v>1.3</c:v>
                </c:pt>
                <c:pt idx="1131">
                  <c:v>1.3</c:v>
                </c:pt>
                <c:pt idx="1132">
                  <c:v>1.3</c:v>
                </c:pt>
                <c:pt idx="1133">
                  <c:v>1.3</c:v>
                </c:pt>
                <c:pt idx="1134">
                  <c:v>1.3</c:v>
                </c:pt>
                <c:pt idx="1135">
                  <c:v>1.3</c:v>
                </c:pt>
                <c:pt idx="1136">
                  <c:v>1.3</c:v>
                </c:pt>
                <c:pt idx="1137">
                  <c:v>1.3</c:v>
                </c:pt>
                <c:pt idx="1138">
                  <c:v>1.3</c:v>
                </c:pt>
                <c:pt idx="1139">
                  <c:v>1.29</c:v>
                </c:pt>
                <c:pt idx="1140">
                  <c:v>1.29</c:v>
                </c:pt>
                <c:pt idx="1141">
                  <c:v>1.29</c:v>
                </c:pt>
                <c:pt idx="1142">
                  <c:v>1.29</c:v>
                </c:pt>
                <c:pt idx="1143">
                  <c:v>1.29</c:v>
                </c:pt>
                <c:pt idx="1144">
                  <c:v>1.29</c:v>
                </c:pt>
                <c:pt idx="1145">
                  <c:v>1.29</c:v>
                </c:pt>
                <c:pt idx="1146">
                  <c:v>1.29</c:v>
                </c:pt>
                <c:pt idx="1147">
                  <c:v>1.29</c:v>
                </c:pt>
                <c:pt idx="1148">
                  <c:v>1.29</c:v>
                </c:pt>
                <c:pt idx="1149">
                  <c:v>1.29</c:v>
                </c:pt>
                <c:pt idx="1150">
                  <c:v>1.28</c:v>
                </c:pt>
                <c:pt idx="1151">
                  <c:v>1.28</c:v>
                </c:pt>
                <c:pt idx="1152">
                  <c:v>1.28</c:v>
                </c:pt>
                <c:pt idx="1153">
                  <c:v>1.28</c:v>
                </c:pt>
                <c:pt idx="1154">
                  <c:v>1.28</c:v>
                </c:pt>
                <c:pt idx="1155">
                  <c:v>1.28</c:v>
                </c:pt>
                <c:pt idx="1156">
                  <c:v>1.28</c:v>
                </c:pt>
                <c:pt idx="1157">
                  <c:v>1.28</c:v>
                </c:pt>
                <c:pt idx="1158">
                  <c:v>1.28</c:v>
                </c:pt>
                <c:pt idx="1159">
                  <c:v>1.28</c:v>
                </c:pt>
                <c:pt idx="1160">
                  <c:v>1.28</c:v>
                </c:pt>
                <c:pt idx="1161">
                  <c:v>1.28</c:v>
                </c:pt>
                <c:pt idx="1162">
                  <c:v>1.28</c:v>
                </c:pt>
                <c:pt idx="1163">
                  <c:v>1.29</c:v>
                </c:pt>
                <c:pt idx="1164">
                  <c:v>1.29</c:v>
                </c:pt>
                <c:pt idx="1165">
                  <c:v>1.29</c:v>
                </c:pt>
                <c:pt idx="1166">
                  <c:v>1.29</c:v>
                </c:pt>
                <c:pt idx="1167">
                  <c:v>1.29</c:v>
                </c:pt>
                <c:pt idx="1168">
                  <c:v>1.29</c:v>
                </c:pt>
                <c:pt idx="1169">
                  <c:v>1.28</c:v>
                </c:pt>
                <c:pt idx="1170">
                  <c:v>1.28</c:v>
                </c:pt>
                <c:pt idx="1171">
                  <c:v>1.28</c:v>
                </c:pt>
                <c:pt idx="1172">
                  <c:v>1.28</c:v>
                </c:pt>
                <c:pt idx="1173">
                  <c:v>1.28</c:v>
                </c:pt>
                <c:pt idx="1174">
                  <c:v>1.28</c:v>
                </c:pt>
                <c:pt idx="1175">
                  <c:v>1.28</c:v>
                </c:pt>
                <c:pt idx="1176">
                  <c:v>1.28</c:v>
                </c:pt>
                <c:pt idx="1177">
                  <c:v>1.28</c:v>
                </c:pt>
                <c:pt idx="1178">
                  <c:v>1.28</c:v>
                </c:pt>
                <c:pt idx="1179">
                  <c:v>1.28</c:v>
                </c:pt>
                <c:pt idx="1180">
                  <c:v>1.28</c:v>
                </c:pt>
                <c:pt idx="1181">
                  <c:v>1.28</c:v>
                </c:pt>
                <c:pt idx="1182">
                  <c:v>1.27</c:v>
                </c:pt>
                <c:pt idx="1183">
                  <c:v>1.27</c:v>
                </c:pt>
                <c:pt idx="1184">
                  <c:v>1.27</c:v>
                </c:pt>
                <c:pt idx="1185">
                  <c:v>1.27</c:v>
                </c:pt>
                <c:pt idx="1186">
                  <c:v>1.27</c:v>
                </c:pt>
                <c:pt idx="1187">
                  <c:v>1.27</c:v>
                </c:pt>
                <c:pt idx="1188">
                  <c:v>1.27</c:v>
                </c:pt>
                <c:pt idx="1189">
                  <c:v>1.27</c:v>
                </c:pt>
                <c:pt idx="1190">
                  <c:v>1.27</c:v>
                </c:pt>
                <c:pt idx="1191">
                  <c:v>1.27</c:v>
                </c:pt>
                <c:pt idx="1192">
                  <c:v>1.27</c:v>
                </c:pt>
                <c:pt idx="1193">
                  <c:v>1.27</c:v>
                </c:pt>
                <c:pt idx="1194">
                  <c:v>1.27</c:v>
                </c:pt>
                <c:pt idx="1195">
                  <c:v>1.26</c:v>
                </c:pt>
                <c:pt idx="1196">
                  <c:v>1.26</c:v>
                </c:pt>
                <c:pt idx="1197">
                  <c:v>1.26</c:v>
                </c:pt>
                <c:pt idx="1198">
                  <c:v>1.26</c:v>
                </c:pt>
                <c:pt idx="1199">
                  <c:v>1.26</c:v>
                </c:pt>
                <c:pt idx="1200">
                  <c:v>1.26</c:v>
                </c:pt>
                <c:pt idx="1201">
                  <c:v>1.26</c:v>
                </c:pt>
                <c:pt idx="1202">
                  <c:v>1.26</c:v>
                </c:pt>
                <c:pt idx="1203">
                  <c:v>1.26</c:v>
                </c:pt>
                <c:pt idx="1204">
                  <c:v>1.26</c:v>
                </c:pt>
                <c:pt idx="1205">
                  <c:v>1.26</c:v>
                </c:pt>
                <c:pt idx="1206">
                  <c:v>1.26</c:v>
                </c:pt>
                <c:pt idx="1207">
                  <c:v>1.26</c:v>
                </c:pt>
                <c:pt idx="1208">
                  <c:v>1.26</c:v>
                </c:pt>
                <c:pt idx="1209">
                  <c:v>1.25</c:v>
                </c:pt>
                <c:pt idx="1210">
                  <c:v>1.25</c:v>
                </c:pt>
                <c:pt idx="1211">
                  <c:v>1.25</c:v>
                </c:pt>
                <c:pt idx="1212">
                  <c:v>1.25</c:v>
                </c:pt>
                <c:pt idx="1213">
                  <c:v>1.25</c:v>
                </c:pt>
                <c:pt idx="1214">
                  <c:v>1.25</c:v>
                </c:pt>
                <c:pt idx="1215">
                  <c:v>1.25</c:v>
                </c:pt>
                <c:pt idx="1216">
                  <c:v>1.25</c:v>
                </c:pt>
                <c:pt idx="1217">
                  <c:v>1.25</c:v>
                </c:pt>
                <c:pt idx="1218">
                  <c:v>1.25</c:v>
                </c:pt>
                <c:pt idx="1219">
                  <c:v>1.25</c:v>
                </c:pt>
                <c:pt idx="1220">
                  <c:v>1.25</c:v>
                </c:pt>
                <c:pt idx="1221">
                  <c:v>1.25</c:v>
                </c:pt>
                <c:pt idx="1222">
                  <c:v>1.25</c:v>
                </c:pt>
                <c:pt idx="1223">
                  <c:v>1.25</c:v>
                </c:pt>
                <c:pt idx="1224">
                  <c:v>1.25</c:v>
                </c:pt>
                <c:pt idx="1225">
                  <c:v>1.25</c:v>
                </c:pt>
                <c:pt idx="1226">
                  <c:v>1.25</c:v>
                </c:pt>
              </c:numCache>
            </c:numRef>
          </c:xVal>
          <c:yVal>
            <c:numRef>
              <c:f>'Matusek Pad'!$A$3:$A$1229</c:f>
              <c:numCache>
                <c:formatCode>General</c:formatCode>
                <c:ptCount val="1227"/>
                <c:pt idx="0">
                  <c:v>0</c:v>
                </c:pt>
                <c:pt idx="1">
                  <c:v>25</c:v>
                </c:pt>
                <c:pt idx="2">
                  <c:v>30</c:v>
                </c:pt>
                <c:pt idx="3">
                  <c:v>60</c:v>
                </c:pt>
                <c:pt idx="4">
                  <c:v>90</c:v>
                </c:pt>
                <c:pt idx="5">
                  <c:v>113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213</c:v>
                </c:pt>
                <c:pt idx="11">
                  <c:v>240</c:v>
                </c:pt>
                <c:pt idx="12">
                  <c:v>249</c:v>
                </c:pt>
                <c:pt idx="13">
                  <c:v>270</c:v>
                </c:pt>
                <c:pt idx="14">
                  <c:v>300</c:v>
                </c:pt>
                <c:pt idx="15">
                  <c:v>330</c:v>
                </c:pt>
                <c:pt idx="16">
                  <c:v>356</c:v>
                </c:pt>
                <c:pt idx="17">
                  <c:v>360</c:v>
                </c:pt>
                <c:pt idx="18">
                  <c:v>390</c:v>
                </c:pt>
                <c:pt idx="19">
                  <c:v>413</c:v>
                </c:pt>
                <c:pt idx="20">
                  <c:v>420</c:v>
                </c:pt>
                <c:pt idx="21">
                  <c:v>450</c:v>
                </c:pt>
                <c:pt idx="22">
                  <c:v>476</c:v>
                </c:pt>
                <c:pt idx="23">
                  <c:v>480</c:v>
                </c:pt>
                <c:pt idx="24">
                  <c:v>510</c:v>
                </c:pt>
                <c:pt idx="25">
                  <c:v>539</c:v>
                </c:pt>
                <c:pt idx="26">
                  <c:v>540</c:v>
                </c:pt>
                <c:pt idx="27">
                  <c:v>570</c:v>
                </c:pt>
                <c:pt idx="28">
                  <c:v>600</c:v>
                </c:pt>
                <c:pt idx="29">
                  <c:v>603</c:v>
                </c:pt>
                <c:pt idx="30">
                  <c:v>630</c:v>
                </c:pt>
                <c:pt idx="31">
                  <c:v>660</c:v>
                </c:pt>
                <c:pt idx="32">
                  <c:v>665</c:v>
                </c:pt>
                <c:pt idx="33">
                  <c:v>690</c:v>
                </c:pt>
                <c:pt idx="34">
                  <c:v>720</c:v>
                </c:pt>
                <c:pt idx="35">
                  <c:v>728</c:v>
                </c:pt>
                <c:pt idx="36">
                  <c:v>750</c:v>
                </c:pt>
                <c:pt idx="37">
                  <c:v>780</c:v>
                </c:pt>
                <c:pt idx="38">
                  <c:v>791</c:v>
                </c:pt>
                <c:pt idx="39">
                  <c:v>810</c:v>
                </c:pt>
                <c:pt idx="40">
                  <c:v>840</c:v>
                </c:pt>
                <c:pt idx="41">
                  <c:v>854</c:v>
                </c:pt>
                <c:pt idx="42">
                  <c:v>870</c:v>
                </c:pt>
                <c:pt idx="43">
                  <c:v>900</c:v>
                </c:pt>
                <c:pt idx="44">
                  <c:v>917</c:v>
                </c:pt>
                <c:pt idx="45">
                  <c:v>930</c:v>
                </c:pt>
                <c:pt idx="46">
                  <c:v>960</c:v>
                </c:pt>
                <c:pt idx="47">
                  <c:v>980</c:v>
                </c:pt>
                <c:pt idx="48">
                  <c:v>990</c:v>
                </c:pt>
                <c:pt idx="49" formatCode="#,##0.00">
                  <c:v>1020</c:v>
                </c:pt>
                <c:pt idx="50" formatCode="#,##0.00">
                  <c:v>1044</c:v>
                </c:pt>
                <c:pt idx="51" formatCode="#,##0.00">
                  <c:v>1050</c:v>
                </c:pt>
                <c:pt idx="52" formatCode="#,##0.00">
                  <c:v>1080</c:v>
                </c:pt>
                <c:pt idx="53" formatCode="#,##0.00">
                  <c:v>1106</c:v>
                </c:pt>
                <c:pt idx="54" formatCode="#,##0.00">
                  <c:v>1110</c:v>
                </c:pt>
                <c:pt idx="55" formatCode="#,##0.00">
                  <c:v>1140</c:v>
                </c:pt>
                <c:pt idx="56" formatCode="#,##0.00">
                  <c:v>1169</c:v>
                </c:pt>
                <c:pt idx="57" formatCode="#,##0.00">
                  <c:v>1170</c:v>
                </c:pt>
                <c:pt idx="58" formatCode="#,##0.00">
                  <c:v>1200</c:v>
                </c:pt>
                <c:pt idx="59" formatCode="#,##0.00">
                  <c:v>1230</c:v>
                </c:pt>
                <c:pt idx="60" formatCode="#,##0.00">
                  <c:v>1232</c:v>
                </c:pt>
                <c:pt idx="61" formatCode="#,##0.00">
                  <c:v>1260</c:v>
                </c:pt>
                <c:pt idx="62" formatCode="#,##0.00">
                  <c:v>1290</c:v>
                </c:pt>
                <c:pt idx="63" formatCode="#,##0.00">
                  <c:v>1296</c:v>
                </c:pt>
                <c:pt idx="64" formatCode="#,##0.00">
                  <c:v>1320</c:v>
                </c:pt>
                <c:pt idx="65" formatCode="#,##0.00">
                  <c:v>1350</c:v>
                </c:pt>
                <c:pt idx="66" formatCode="#,##0.00">
                  <c:v>1359</c:v>
                </c:pt>
                <c:pt idx="67" formatCode="#,##0.00">
                  <c:v>1380</c:v>
                </c:pt>
                <c:pt idx="68" formatCode="#,##0.00">
                  <c:v>1410</c:v>
                </c:pt>
                <c:pt idx="69" formatCode="#,##0.00">
                  <c:v>1422</c:v>
                </c:pt>
                <c:pt idx="70" formatCode="#,##0.00">
                  <c:v>1440</c:v>
                </c:pt>
                <c:pt idx="71" formatCode="#,##0.00">
                  <c:v>1470</c:v>
                </c:pt>
                <c:pt idx="72" formatCode="#,##0.00">
                  <c:v>1490</c:v>
                </c:pt>
                <c:pt idx="73" formatCode="#,##0.00">
                  <c:v>1500</c:v>
                </c:pt>
                <c:pt idx="74" formatCode="#,##0.00">
                  <c:v>1530</c:v>
                </c:pt>
                <c:pt idx="75" formatCode="#,##0.00">
                  <c:v>1560</c:v>
                </c:pt>
                <c:pt idx="76" formatCode="#,##0.00">
                  <c:v>1590</c:v>
                </c:pt>
                <c:pt idx="77" formatCode="#,##0.00">
                  <c:v>1596</c:v>
                </c:pt>
                <c:pt idx="78" formatCode="#,##0.00">
                  <c:v>1620</c:v>
                </c:pt>
                <c:pt idx="79" formatCode="#,##0.00">
                  <c:v>1637</c:v>
                </c:pt>
                <c:pt idx="80" formatCode="#,##0.00">
                  <c:v>1650</c:v>
                </c:pt>
                <c:pt idx="81" formatCode="#,##0.00">
                  <c:v>1678</c:v>
                </c:pt>
                <c:pt idx="82" formatCode="#,##0.00">
                  <c:v>1680</c:v>
                </c:pt>
                <c:pt idx="83" formatCode="#,##0.00">
                  <c:v>1710</c:v>
                </c:pt>
                <c:pt idx="84" formatCode="#,##0.00">
                  <c:v>1722</c:v>
                </c:pt>
                <c:pt idx="85" formatCode="#,##0.00">
                  <c:v>1740</c:v>
                </c:pt>
                <c:pt idx="86" formatCode="#,##0.00">
                  <c:v>1763</c:v>
                </c:pt>
                <c:pt idx="87" formatCode="#,##0.00">
                  <c:v>1770</c:v>
                </c:pt>
                <c:pt idx="88" formatCode="#,##0.00">
                  <c:v>1800</c:v>
                </c:pt>
                <c:pt idx="89" formatCode="#,##0.00">
                  <c:v>1808</c:v>
                </c:pt>
                <c:pt idx="90" formatCode="#,##0.00">
                  <c:v>1830</c:v>
                </c:pt>
                <c:pt idx="91" formatCode="#,##0.00">
                  <c:v>1849</c:v>
                </c:pt>
                <c:pt idx="92" formatCode="#,##0.00">
                  <c:v>1860</c:v>
                </c:pt>
                <c:pt idx="93" formatCode="#,##0.00">
                  <c:v>1890</c:v>
                </c:pt>
                <c:pt idx="94" formatCode="#,##0.00">
                  <c:v>1920</c:v>
                </c:pt>
                <c:pt idx="95" formatCode="#,##0.00">
                  <c:v>1931</c:v>
                </c:pt>
                <c:pt idx="96" formatCode="#,##0.00">
                  <c:v>1950</c:v>
                </c:pt>
                <c:pt idx="97" formatCode="#,##0.00">
                  <c:v>1973</c:v>
                </c:pt>
                <c:pt idx="98" formatCode="#,##0.00">
                  <c:v>1980</c:v>
                </c:pt>
                <c:pt idx="99" formatCode="#,##0.00">
                  <c:v>2010</c:v>
                </c:pt>
                <c:pt idx="100" formatCode="#,##0.00">
                  <c:v>2014</c:v>
                </c:pt>
                <c:pt idx="101" formatCode="#,##0.00">
                  <c:v>2040</c:v>
                </c:pt>
                <c:pt idx="102" formatCode="#,##0.00">
                  <c:v>2055</c:v>
                </c:pt>
                <c:pt idx="103" formatCode="#,##0.00">
                  <c:v>2070</c:v>
                </c:pt>
                <c:pt idx="104" formatCode="#,##0.00">
                  <c:v>2100</c:v>
                </c:pt>
                <c:pt idx="105" formatCode="#,##0.00">
                  <c:v>2130</c:v>
                </c:pt>
                <c:pt idx="106" formatCode="#,##0.00">
                  <c:v>2143</c:v>
                </c:pt>
                <c:pt idx="107" formatCode="#,##0.00">
                  <c:v>2160</c:v>
                </c:pt>
                <c:pt idx="108" formatCode="#,##0.00">
                  <c:v>2188</c:v>
                </c:pt>
                <c:pt idx="109" formatCode="#,##0.00">
                  <c:v>2190</c:v>
                </c:pt>
                <c:pt idx="110" formatCode="#,##0.00">
                  <c:v>2220</c:v>
                </c:pt>
                <c:pt idx="111" formatCode="#,##0.00">
                  <c:v>2229</c:v>
                </c:pt>
                <c:pt idx="112" formatCode="#,##0.00">
                  <c:v>2250</c:v>
                </c:pt>
                <c:pt idx="113" formatCode="#,##0.00">
                  <c:v>2270</c:v>
                </c:pt>
                <c:pt idx="114" formatCode="#,##0.00">
                  <c:v>2280</c:v>
                </c:pt>
                <c:pt idx="115" formatCode="#,##0.00">
                  <c:v>2310</c:v>
                </c:pt>
                <c:pt idx="116" formatCode="#,##0.00">
                  <c:v>2314</c:v>
                </c:pt>
                <c:pt idx="117" formatCode="#,##0.00">
                  <c:v>2340</c:v>
                </c:pt>
                <c:pt idx="118" formatCode="#,##0.00">
                  <c:v>2355</c:v>
                </c:pt>
                <c:pt idx="119" formatCode="#,##0.00">
                  <c:v>2370</c:v>
                </c:pt>
                <c:pt idx="120" formatCode="#,##0.00">
                  <c:v>2399</c:v>
                </c:pt>
                <c:pt idx="121" formatCode="#,##0.00">
                  <c:v>2400</c:v>
                </c:pt>
                <c:pt idx="122" formatCode="#,##0.00">
                  <c:v>2430</c:v>
                </c:pt>
                <c:pt idx="123" formatCode="#,##0.00">
                  <c:v>2443</c:v>
                </c:pt>
                <c:pt idx="124" formatCode="#,##0.00">
                  <c:v>2460</c:v>
                </c:pt>
                <c:pt idx="125" formatCode="#,##0.00">
                  <c:v>2484</c:v>
                </c:pt>
                <c:pt idx="126" formatCode="#,##0.00">
                  <c:v>2490</c:v>
                </c:pt>
                <c:pt idx="127" formatCode="#,##0.00">
                  <c:v>2520</c:v>
                </c:pt>
                <c:pt idx="128" formatCode="#,##0.00">
                  <c:v>2525</c:v>
                </c:pt>
                <c:pt idx="129" formatCode="#,##0.00">
                  <c:v>2550</c:v>
                </c:pt>
                <c:pt idx="130" formatCode="#,##0.00">
                  <c:v>2569</c:v>
                </c:pt>
                <c:pt idx="131" formatCode="#,##0.00">
                  <c:v>2580</c:v>
                </c:pt>
                <c:pt idx="132" formatCode="#,##0.00">
                  <c:v>2610</c:v>
                </c:pt>
                <c:pt idx="133" formatCode="#,##0.00">
                  <c:v>2640</c:v>
                </c:pt>
                <c:pt idx="134" formatCode="#,##0.00">
                  <c:v>2651</c:v>
                </c:pt>
                <c:pt idx="135" formatCode="#,##0.00">
                  <c:v>2670</c:v>
                </c:pt>
                <c:pt idx="136" formatCode="#,##0.00">
                  <c:v>2692</c:v>
                </c:pt>
                <c:pt idx="137" formatCode="#,##0.00">
                  <c:v>2700</c:v>
                </c:pt>
                <c:pt idx="138" formatCode="#,##0.00">
                  <c:v>2730</c:v>
                </c:pt>
                <c:pt idx="139" formatCode="#,##0.00">
                  <c:v>2733</c:v>
                </c:pt>
                <c:pt idx="140" formatCode="#,##0.00">
                  <c:v>2760</c:v>
                </c:pt>
                <c:pt idx="141" formatCode="#,##0.00">
                  <c:v>2775</c:v>
                </c:pt>
                <c:pt idx="142" formatCode="#,##0.00">
                  <c:v>2790</c:v>
                </c:pt>
                <c:pt idx="143" formatCode="#,##0.00">
                  <c:v>2818</c:v>
                </c:pt>
                <c:pt idx="144" formatCode="#,##0.00">
                  <c:v>2820</c:v>
                </c:pt>
                <c:pt idx="145" formatCode="#,##0.00">
                  <c:v>2850</c:v>
                </c:pt>
                <c:pt idx="146" formatCode="#,##0.00">
                  <c:v>2859</c:v>
                </c:pt>
                <c:pt idx="147" formatCode="#,##0.00">
                  <c:v>2880</c:v>
                </c:pt>
                <c:pt idx="148" formatCode="#,##0.00">
                  <c:v>2900</c:v>
                </c:pt>
                <c:pt idx="149" formatCode="#,##0.00">
                  <c:v>2910</c:v>
                </c:pt>
                <c:pt idx="150" formatCode="#,##0.00">
                  <c:v>2940</c:v>
                </c:pt>
                <c:pt idx="151" formatCode="#,##0.00">
                  <c:v>2944</c:v>
                </c:pt>
                <c:pt idx="152" formatCode="#,##0.00">
                  <c:v>2970</c:v>
                </c:pt>
                <c:pt idx="153" formatCode="#,##0.00">
                  <c:v>2989</c:v>
                </c:pt>
                <c:pt idx="154" formatCode="#,##0.00">
                  <c:v>3000</c:v>
                </c:pt>
                <c:pt idx="155" formatCode="#,##0.00">
                  <c:v>3030</c:v>
                </c:pt>
                <c:pt idx="156" formatCode="#,##0.00">
                  <c:v>3032</c:v>
                </c:pt>
                <c:pt idx="157" formatCode="#,##0.00">
                  <c:v>3060</c:v>
                </c:pt>
                <c:pt idx="158" formatCode="#,##0.00">
                  <c:v>3073</c:v>
                </c:pt>
                <c:pt idx="159" formatCode="#,##0.00">
                  <c:v>3090</c:v>
                </c:pt>
                <c:pt idx="160" formatCode="#,##0.00">
                  <c:v>3115</c:v>
                </c:pt>
                <c:pt idx="161" formatCode="#,##0.00">
                  <c:v>3120</c:v>
                </c:pt>
                <c:pt idx="162" formatCode="#,##0.00">
                  <c:v>3150</c:v>
                </c:pt>
                <c:pt idx="163" formatCode="#,##0.00">
                  <c:v>3156</c:v>
                </c:pt>
                <c:pt idx="164" formatCode="#,##0.00">
                  <c:v>3180</c:v>
                </c:pt>
                <c:pt idx="165" formatCode="#,##0.00">
                  <c:v>3197</c:v>
                </c:pt>
                <c:pt idx="166" formatCode="#,##0.00">
                  <c:v>3210</c:v>
                </c:pt>
                <c:pt idx="167" formatCode="#,##0.00">
                  <c:v>3240</c:v>
                </c:pt>
                <c:pt idx="168" formatCode="#,##0.00">
                  <c:v>3270</c:v>
                </c:pt>
                <c:pt idx="169" formatCode="#,##0.00">
                  <c:v>3281</c:v>
                </c:pt>
                <c:pt idx="170" formatCode="#,##0.00">
                  <c:v>3300</c:v>
                </c:pt>
                <c:pt idx="171" formatCode="#,##0.00">
                  <c:v>3325</c:v>
                </c:pt>
                <c:pt idx="172" formatCode="#,##0.00">
                  <c:v>3330</c:v>
                </c:pt>
                <c:pt idx="173" formatCode="#,##0.00">
                  <c:v>3360</c:v>
                </c:pt>
                <c:pt idx="174" formatCode="#,##0.00">
                  <c:v>3369</c:v>
                </c:pt>
                <c:pt idx="175" formatCode="#,##0.00">
                  <c:v>3390</c:v>
                </c:pt>
                <c:pt idx="176" formatCode="#,##0.00">
                  <c:v>3412</c:v>
                </c:pt>
                <c:pt idx="177" formatCode="#,##0.00">
                  <c:v>3420</c:v>
                </c:pt>
                <c:pt idx="178" formatCode="#,##0.00">
                  <c:v>3450</c:v>
                </c:pt>
                <c:pt idx="179" formatCode="#,##0.00">
                  <c:v>3456</c:v>
                </c:pt>
                <c:pt idx="180" formatCode="#,##0.00">
                  <c:v>3480</c:v>
                </c:pt>
                <c:pt idx="181" formatCode="#,##0.00">
                  <c:v>3497</c:v>
                </c:pt>
                <c:pt idx="182" formatCode="#,##0.00">
                  <c:v>3510</c:v>
                </c:pt>
                <c:pt idx="183" formatCode="#,##0.00">
                  <c:v>3540</c:v>
                </c:pt>
                <c:pt idx="184" formatCode="#,##0.00">
                  <c:v>3541</c:v>
                </c:pt>
                <c:pt idx="185" formatCode="#,##0.00">
                  <c:v>3570</c:v>
                </c:pt>
                <c:pt idx="186" formatCode="#,##0.00">
                  <c:v>3585</c:v>
                </c:pt>
                <c:pt idx="187" formatCode="#,##0.00">
                  <c:v>3600</c:v>
                </c:pt>
                <c:pt idx="188" formatCode="#,##0.00">
                  <c:v>3626</c:v>
                </c:pt>
                <c:pt idx="189" formatCode="#,##0.00">
                  <c:v>3630</c:v>
                </c:pt>
                <c:pt idx="190" formatCode="#,##0.00">
                  <c:v>3660</c:v>
                </c:pt>
                <c:pt idx="191" formatCode="#,##0.00">
                  <c:v>3667</c:v>
                </c:pt>
                <c:pt idx="192" formatCode="#,##0.00">
                  <c:v>3690</c:v>
                </c:pt>
                <c:pt idx="193" formatCode="#,##0.00">
                  <c:v>3708</c:v>
                </c:pt>
                <c:pt idx="194" formatCode="#,##0.00">
                  <c:v>3720</c:v>
                </c:pt>
                <c:pt idx="195" formatCode="#,##0.00">
                  <c:v>3750</c:v>
                </c:pt>
                <c:pt idx="196" formatCode="#,##0.00">
                  <c:v>3752</c:v>
                </c:pt>
                <c:pt idx="197" formatCode="#,##0.00">
                  <c:v>3780</c:v>
                </c:pt>
                <c:pt idx="198" formatCode="#,##0.00">
                  <c:v>3795</c:v>
                </c:pt>
                <c:pt idx="199" formatCode="#,##0.00">
                  <c:v>3810</c:v>
                </c:pt>
                <c:pt idx="200" formatCode="#,##0.00">
                  <c:v>3836</c:v>
                </c:pt>
                <c:pt idx="201" formatCode="#,##0.00">
                  <c:v>3840</c:v>
                </c:pt>
                <c:pt idx="202" formatCode="#,##0.00">
                  <c:v>3870</c:v>
                </c:pt>
                <c:pt idx="203" formatCode="#,##0.00">
                  <c:v>3878</c:v>
                </c:pt>
                <c:pt idx="204" formatCode="#,##0.00">
                  <c:v>3900</c:v>
                </c:pt>
                <c:pt idx="205" formatCode="#,##0.00">
                  <c:v>3921</c:v>
                </c:pt>
                <c:pt idx="206" formatCode="#,##0.00">
                  <c:v>3930</c:v>
                </c:pt>
                <c:pt idx="207" formatCode="#,##0.00">
                  <c:v>3960</c:v>
                </c:pt>
                <c:pt idx="208" formatCode="#,##0.00">
                  <c:v>3962</c:v>
                </c:pt>
                <c:pt idx="209" formatCode="#,##0.00">
                  <c:v>3990</c:v>
                </c:pt>
                <c:pt idx="210" formatCode="#,##0.00">
                  <c:v>4004</c:v>
                </c:pt>
                <c:pt idx="211" formatCode="#,##0.00">
                  <c:v>4020</c:v>
                </c:pt>
                <c:pt idx="212" formatCode="#,##0.00">
                  <c:v>4047</c:v>
                </c:pt>
                <c:pt idx="213" formatCode="#,##0.00">
                  <c:v>4050</c:v>
                </c:pt>
                <c:pt idx="214" formatCode="#,##0.00">
                  <c:v>4080</c:v>
                </c:pt>
                <c:pt idx="215" formatCode="#,##0.00">
                  <c:v>4088</c:v>
                </c:pt>
                <c:pt idx="216" formatCode="#,##0.00">
                  <c:v>4110</c:v>
                </c:pt>
                <c:pt idx="217" formatCode="#,##0.00">
                  <c:v>4132</c:v>
                </c:pt>
                <c:pt idx="218" formatCode="#,##0.00">
                  <c:v>4140</c:v>
                </c:pt>
                <c:pt idx="219" formatCode="#,##0.00">
                  <c:v>4170</c:v>
                </c:pt>
                <c:pt idx="220" formatCode="#,##0.00">
                  <c:v>4173</c:v>
                </c:pt>
                <c:pt idx="221" formatCode="#,##0.00">
                  <c:v>4200</c:v>
                </c:pt>
                <c:pt idx="222" formatCode="#,##0.00">
                  <c:v>4214</c:v>
                </c:pt>
                <c:pt idx="223" formatCode="#,##0.00">
                  <c:v>4230</c:v>
                </c:pt>
                <c:pt idx="224" formatCode="#,##0.00">
                  <c:v>4259</c:v>
                </c:pt>
                <c:pt idx="225" formatCode="#,##0.00">
                  <c:v>4260</c:v>
                </c:pt>
                <c:pt idx="226" formatCode="#,##0.00">
                  <c:v>4290</c:v>
                </c:pt>
                <c:pt idx="227" formatCode="#,##0.00">
                  <c:v>4300</c:v>
                </c:pt>
                <c:pt idx="228" formatCode="#,##0.00">
                  <c:v>4320</c:v>
                </c:pt>
                <c:pt idx="229" formatCode="#,##0.00">
                  <c:v>4341</c:v>
                </c:pt>
                <c:pt idx="230" formatCode="#,##0.00">
                  <c:v>4350</c:v>
                </c:pt>
                <c:pt idx="231" formatCode="#,##0.00">
                  <c:v>4380</c:v>
                </c:pt>
                <c:pt idx="232" formatCode="#,##0.00">
                  <c:v>4385</c:v>
                </c:pt>
                <c:pt idx="233" formatCode="#,##0.00">
                  <c:v>4410</c:v>
                </c:pt>
                <c:pt idx="234" formatCode="#,##0.00">
                  <c:v>4426</c:v>
                </c:pt>
                <c:pt idx="235" formatCode="#,##0.00">
                  <c:v>4440</c:v>
                </c:pt>
                <c:pt idx="236" formatCode="#,##0.00">
                  <c:v>4470</c:v>
                </c:pt>
                <c:pt idx="237" formatCode="#,##0.00">
                  <c:v>4500</c:v>
                </c:pt>
                <c:pt idx="238" formatCode="#,##0.00">
                  <c:v>4511</c:v>
                </c:pt>
                <c:pt idx="239" formatCode="#,##0.00">
                  <c:v>4530</c:v>
                </c:pt>
                <c:pt idx="240" formatCode="#,##0.00">
                  <c:v>4552</c:v>
                </c:pt>
                <c:pt idx="241" formatCode="#,##0.00">
                  <c:v>4560</c:v>
                </c:pt>
                <c:pt idx="242" formatCode="#,##0.00">
                  <c:v>4590</c:v>
                </c:pt>
                <c:pt idx="243" formatCode="#,##0.00">
                  <c:v>4596</c:v>
                </c:pt>
                <c:pt idx="244" formatCode="#,##0.00">
                  <c:v>4620</c:v>
                </c:pt>
                <c:pt idx="245" formatCode="#,##0.00">
                  <c:v>4638</c:v>
                </c:pt>
                <c:pt idx="246" formatCode="#,##0.00">
                  <c:v>4650</c:v>
                </c:pt>
                <c:pt idx="247" formatCode="#,##0.00">
                  <c:v>4680</c:v>
                </c:pt>
                <c:pt idx="248" formatCode="#,##0.00">
                  <c:v>4681</c:v>
                </c:pt>
                <c:pt idx="249" formatCode="#,##0.00">
                  <c:v>4710</c:v>
                </c:pt>
                <c:pt idx="250" formatCode="#,##0.00">
                  <c:v>4723</c:v>
                </c:pt>
                <c:pt idx="251" formatCode="#,##0.00">
                  <c:v>4740</c:v>
                </c:pt>
                <c:pt idx="252" formatCode="#,##0.00">
                  <c:v>4764</c:v>
                </c:pt>
                <c:pt idx="253" formatCode="#,##0.00">
                  <c:v>4770</c:v>
                </c:pt>
                <c:pt idx="254" formatCode="#,##0.00">
                  <c:v>4800</c:v>
                </c:pt>
                <c:pt idx="255" formatCode="#,##0.00">
                  <c:v>4808</c:v>
                </c:pt>
                <c:pt idx="256" formatCode="#,##0.00">
                  <c:v>4830</c:v>
                </c:pt>
                <c:pt idx="257" formatCode="#,##0.00">
                  <c:v>4851</c:v>
                </c:pt>
                <c:pt idx="258" formatCode="#,##0.00">
                  <c:v>4860</c:v>
                </c:pt>
                <c:pt idx="259" formatCode="#,##0.00">
                  <c:v>4890</c:v>
                </c:pt>
                <c:pt idx="260" formatCode="#,##0.00">
                  <c:v>4892</c:v>
                </c:pt>
                <c:pt idx="261" formatCode="#,##0.00">
                  <c:v>4920</c:v>
                </c:pt>
                <c:pt idx="262" formatCode="#,##0.00">
                  <c:v>4933</c:v>
                </c:pt>
                <c:pt idx="263" formatCode="#,##0.00">
                  <c:v>4950</c:v>
                </c:pt>
                <c:pt idx="264" formatCode="#,##0.00">
                  <c:v>4977</c:v>
                </c:pt>
                <c:pt idx="265" formatCode="#,##0.00">
                  <c:v>4980</c:v>
                </c:pt>
                <c:pt idx="266" formatCode="#,##0.00">
                  <c:v>5010</c:v>
                </c:pt>
                <c:pt idx="267" formatCode="#,##0.00">
                  <c:v>5018</c:v>
                </c:pt>
                <c:pt idx="268" formatCode="#,##0.00">
                  <c:v>5040</c:v>
                </c:pt>
                <c:pt idx="269" formatCode="#,##0.00">
                  <c:v>5059</c:v>
                </c:pt>
                <c:pt idx="270" formatCode="#,##0.00">
                  <c:v>5070</c:v>
                </c:pt>
                <c:pt idx="271" formatCode="#,##0.00">
                  <c:v>5100</c:v>
                </c:pt>
                <c:pt idx="272" formatCode="#,##0.00">
                  <c:v>5101</c:v>
                </c:pt>
                <c:pt idx="273" formatCode="#,##0.00">
                  <c:v>5130</c:v>
                </c:pt>
                <c:pt idx="274" formatCode="#,##0.00">
                  <c:v>5144</c:v>
                </c:pt>
                <c:pt idx="275" formatCode="#,##0.00">
                  <c:v>5160</c:v>
                </c:pt>
                <c:pt idx="276" formatCode="#,##0.00">
                  <c:v>5185</c:v>
                </c:pt>
                <c:pt idx="277" formatCode="#,##0.00">
                  <c:v>5190</c:v>
                </c:pt>
                <c:pt idx="278" formatCode="#,##0.00">
                  <c:v>5220</c:v>
                </c:pt>
                <c:pt idx="279" formatCode="#,##0.00">
                  <c:v>5229</c:v>
                </c:pt>
                <c:pt idx="280" formatCode="#,##0.00">
                  <c:v>5250</c:v>
                </c:pt>
                <c:pt idx="281" formatCode="#,##0.00">
                  <c:v>5273</c:v>
                </c:pt>
                <c:pt idx="282" formatCode="#,##0.00">
                  <c:v>5280</c:v>
                </c:pt>
                <c:pt idx="283" formatCode="#,##0.00">
                  <c:v>5310</c:v>
                </c:pt>
                <c:pt idx="284" formatCode="#,##0.00">
                  <c:v>5316</c:v>
                </c:pt>
                <c:pt idx="285" formatCode="#,##0.00">
                  <c:v>5340</c:v>
                </c:pt>
                <c:pt idx="286" formatCode="#,##0.00">
                  <c:v>5361</c:v>
                </c:pt>
                <c:pt idx="287" formatCode="#,##0.00">
                  <c:v>5370</c:v>
                </c:pt>
                <c:pt idx="288" formatCode="#,##0.00">
                  <c:v>5400</c:v>
                </c:pt>
                <c:pt idx="289" formatCode="#,##0.00">
                  <c:v>5404</c:v>
                </c:pt>
                <c:pt idx="290" formatCode="#,##0.00">
                  <c:v>5430</c:v>
                </c:pt>
                <c:pt idx="291" formatCode="#,##0.00">
                  <c:v>5448</c:v>
                </c:pt>
                <c:pt idx="292" formatCode="#,##0.00">
                  <c:v>5460</c:v>
                </c:pt>
                <c:pt idx="293" formatCode="#,##0.00">
                  <c:v>5489</c:v>
                </c:pt>
                <c:pt idx="294" formatCode="#,##0.00">
                  <c:v>5490</c:v>
                </c:pt>
                <c:pt idx="295" formatCode="#,##0.00">
                  <c:v>5520</c:v>
                </c:pt>
                <c:pt idx="296" formatCode="#,##0.00">
                  <c:v>5530</c:v>
                </c:pt>
                <c:pt idx="297" formatCode="#,##0.00">
                  <c:v>5550</c:v>
                </c:pt>
                <c:pt idx="298" formatCode="#,##0.00">
                  <c:v>5574</c:v>
                </c:pt>
                <c:pt idx="299" formatCode="#,##0.00">
                  <c:v>5580</c:v>
                </c:pt>
                <c:pt idx="300" formatCode="#,##0.00">
                  <c:v>5610</c:v>
                </c:pt>
                <c:pt idx="301" formatCode="#,##0.00">
                  <c:v>5615</c:v>
                </c:pt>
                <c:pt idx="302" formatCode="#,##0.00">
                  <c:v>5640</c:v>
                </c:pt>
                <c:pt idx="303" formatCode="#,##0.00">
                  <c:v>5659</c:v>
                </c:pt>
                <c:pt idx="304" formatCode="#,##0.00">
                  <c:v>5670</c:v>
                </c:pt>
                <c:pt idx="305" formatCode="#,##0.00">
                  <c:v>5700</c:v>
                </c:pt>
                <c:pt idx="306" formatCode="#,##0.00">
                  <c:v>5700</c:v>
                </c:pt>
                <c:pt idx="307" formatCode="#,##0.00">
                  <c:v>5730</c:v>
                </c:pt>
                <c:pt idx="308" formatCode="#,##0.00">
                  <c:v>5741</c:v>
                </c:pt>
                <c:pt idx="309" formatCode="#,##0.00">
                  <c:v>5760</c:v>
                </c:pt>
                <c:pt idx="310" formatCode="#,##0.00">
                  <c:v>5782</c:v>
                </c:pt>
                <c:pt idx="311" formatCode="#,##0.00">
                  <c:v>5790</c:v>
                </c:pt>
                <c:pt idx="312" formatCode="#,##0.00">
                  <c:v>5820</c:v>
                </c:pt>
                <c:pt idx="313" formatCode="#,##0.00">
                  <c:v>5823</c:v>
                </c:pt>
                <c:pt idx="314" formatCode="#,##0.00">
                  <c:v>5850</c:v>
                </c:pt>
                <c:pt idx="315" formatCode="#,##0.00">
                  <c:v>5864</c:v>
                </c:pt>
                <c:pt idx="316" formatCode="#,##0.00">
                  <c:v>5880</c:v>
                </c:pt>
                <c:pt idx="317" formatCode="#,##0.00">
                  <c:v>5906</c:v>
                </c:pt>
                <c:pt idx="318" formatCode="#,##0.00">
                  <c:v>5910</c:v>
                </c:pt>
                <c:pt idx="319" formatCode="#,##0.00">
                  <c:v>5940</c:v>
                </c:pt>
                <c:pt idx="320" formatCode="#,##0.00">
                  <c:v>5947</c:v>
                </c:pt>
                <c:pt idx="321" formatCode="#,##0.00">
                  <c:v>5970</c:v>
                </c:pt>
                <c:pt idx="322" formatCode="#,##0.00">
                  <c:v>5988</c:v>
                </c:pt>
                <c:pt idx="323" formatCode="#,##0.00">
                  <c:v>6000</c:v>
                </c:pt>
                <c:pt idx="324" formatCode="#,##0.00">
                  <c:v>6030</c:v>
                </c:pt>
                <c:pt idx="325" formatCode="#,##0.00">
                  <c:v>6032</c:v>
                </c:pt>
                <c:pt idx="326" formatCode="#,##0.00">
                  <c:v>6060</c:v>
                </c:pt>
                <c:pt idx="327" formatCode="#,##0.00">
                  <c:v>6075</c:v>
                </c:pt>
                <c:pt idx="328" formatCode="#,##0.00">
                  <c:v>6090</c:v>
                </c:pt>
                <c:pt idx="329" formatCode="#,##0.00">
                  <c:v>6117</c:v>
                </c:pt>
                <c:pt idx="330" formatCode="#,##0.00">
                  <c:v>6120</c:v>
                </c:pt>
                <c:pt idx="331" formatCode="#,##0.00">
                  <c:v>6150</c:v>
                </c:pt>
                <c:pt idx="332" formatCode="#,##0.00">
                  <c:v>6160</c:v>
                </c:pt>
                <c:pt idx="333" formatCode="#,##0.00">
                  <c:v>6180</c:v>
                </c:pt>
                <c:pt idx="334" formatCode="#,##0.00">
                  <c:v>6201</c:v>
                </c:pt>
                <c:pt idx="335" formatCode="#,##0.00">
                  <c:v>6210</c:v>
                </c:pt>
                <c:pt idx="336" formatCode="#,##0.00">
                  <c:v>6240</c:v>
                </c:pt>
                <c:pt idx="337" formatCode="#,##0.00">
                  <c:v>6245</c:v>
                </c:pt>
                <c:pt idx="338" formatCode="#,##0.00">
                  <c:v>6270</c:v>
                </c:pt>
                <c:pt idx="339" formatCode="#,##0.00">
                  <c:v>6286</c:v>
                </c:pt>
                <c:pt idx="340" formatCode="#,##0.00">
                  <c:v>6300</c:v>
                </c:pt>
                <c:pt idx="341" formatCode="#,##0.00">
                  <c:v>6329</c:v>
                </c:pt>
                <c:pt idx="342" formatCode="#,##0.00">
                  <c:v>6330</c:v>
                </c:pt>
                <c:pt idx="343" formatCode="#,##0.00">
                  <c:v>6360</c:v>
                </c:pt>
                <c:pt idx="344" formatCode="#,##0.00">
                  <c:v>6373</c:v>
                </c:pt>
                <c:pt idx="345" formatCode="#,##0.00">
                  <c:v>6390</c:v>
                </c:pt>
                <c:pt idx="346" formatCode="#,##0.00">
                  <c:v>6417</c:v>
                </c:pt>
                <c:pt idx="347" formatCode="#,##0.00">
                  <c:v>6420</c:v>
                </c:pt>
                <c:pt idx="348" formatCode="#,##0.00">
                  <c:v>6450</c:v>
                </c:pt>
                <c:pt idx="349" formatCode="#,##0.00">
                  <c:v>6458</c:v>
                </c:pt>
                <c:pt idx="350" formatCode="#,##0.00">
                  <c:v>6480</c:v>
                </c:pt>
                <c:pt idx="351" formatCode="#,##0.00">
                  <c:v>6502</c:v>
                </c:pt>
                <c:pt idx="352" formatCode="#,##0.00">
                  <c:v>6510</c:v>
                </c:pt>
                <c:pt idx="353" formatCode="#,##0.00">
                  <c:v>6540</c:v>
                </c:pt>
                <c:pt idx="354" formatCode="#,##0.00">
                  <c:v>6545</c:v>
                </c:pt>
                <c:pt idx="355" formatCode="#,##0.00">
                  <c:v>6570</c:v>
                </c:pt>
                <c:pt idx="356" formatCode="#,##0.00">
                  <c:v>6586</c:v>
                </c:pt>
                <c:pt idx="357" formatCode="#,##0.00">
                  <c:v>6600</c:v>
                </c:pt>
                <c:pt idx="358" formatCode="#,##0.00">
                  <c:v>6628</c:v>
                </c:pt>
                <c:pt idx="359" formatCode="#,##0.00">
                  <c:v>6630</c:v>
                </c:pt>
                <c:pt idx="360" formatCode="#,##0.00">
                  <c:v>6660</c:v>
                </c:pt>
                <c:pt idx="361" formatCode="#,##0.00">
                  <c:v>6669</c:v>
                </c:pt>
                <c:pt idx="362" formatCode="#,##0.00">
                  <c:v>6690</c:v>
                </c:pt>
                <c:pt idx="363" formatCode="#,##0.00">
                  <c:v>6713</c:v>
                </c:pt>
                <c:pt idx="364" formatCode="#,##0.00">
                  <c:v>6720</c:v>
                </c:pt>
                <c:pt idx="365" formatCode="#,##0.00">
                  <c:v>6750</c:v>
                </c:pt>
                <c:pt idx="366" formatCode="#,##0.00">
                  <c:v>6754</c:v>
                </c:pt>
                <c:pt idx="367" formatCode="#,##0.00">
                  <c:v>6780</c:v>
                </c:pt>
                <c:pt idx="368" formatCode="#,##0.00">
                  <c:v>6798</c:v>
                </c:pt>
                <c:pt idx="369" formatCode="#,##0.00">
                  <c:v>6810</c:v>
                </c:pt>
                <c:pt idx="370" formatCode="#,##0.00">
                  <c:v>6839</c:v>
                </c:pt>
                <c:pt idx="371" formatCode="#,##0.00">
                  <c:v>6840</c:v>
                </c:pt>
                <c:pt idx="372" formatCode="#,##0.00">
                  <c:v>6870</c:v>
                </c:pt>
                <c:pt idx="373" formatCode="#,##0.00">
                  <c:v>6883</c:v>
                </c:pt>
                <c:pt idx="374" formatCode="#,##0.00">
                  <c:v>6900</c:v>
                </c:pt>
                <c:pt idx="375" formatCode="#,##0.00">
                  <c:v>6927</c:v>
                </c:pt>
                <c:pt idx="376" formatCode="#,##0.00">
                  <c:v>6930</c:v>
                </c:pt>
                <c:pt idx="377" formatCode="#,##0.00">
                  <c:v>6960</c:v>
                </c:pt>
                <c:pt idx="378" formatCode="#,##0.00">
                  <c:v>6968</c:v>
                </c:pt>
                <c:pt idx="379" formatCode="#,##0.00">
                  <c:v>6990</c:v>
                </c:pt>
                <c:pt idx="380" formatCode="#,##0.00">
                  <c:v>7009</c:v>
                </c:pt>
                <c:pt idx="381" formatCode="#,##0.00">
                  <c:v>7020</c:v>
                </c:pt>
                <c:pt idx="382" formatCode="#,##0.00">
                  <c:v>7050</c:v>
                </c:pt>
                <c:pt idx="383" formatCode="#,##0.00">
                  <c:v>7050</c:v>
                </c:pt>
                <c:pt idx="384" formatCode="#,##0.00">
                  <c:v>7080</c:v>
                </c:pt>
                <c:pt idx="385" formatCode="#,##0.00">
                  <c:v>7091</c:v>
                </c:pt>
                <c:pt idx="386" formatCode="#,##0.00">
                  <c:v>7110</c:v>
                </c:pt>
                <c:pt idx="387" formatCode="#,##0.00">
                  <c:v>7133</c:v>
                </c:pt>
                <c:pt idx="388" formatCode="#,##0.00">
                  <c:v>7140</c:v>
                </c:pt>
                <c:pt idx="389" formatCode="#,##0.00">
                  <c:v>7160</c:v>
                </c:pt>
                <c:pt idx="390" formatCode="#,##0.00">
                  <c:v>7170</c:v>
                </c:pt>
                <c:pt idx="391" formatCode="#,##0.00">
                  <c:v>7200</c:v>
                </c:pt>
                <c:pt idx="392" formatCode="#,##0.00">
                  <c:v>7201</c:v>
                </c:pt>
                <c:pt idx="393" formatCode="#,##0.00">
                  <c:v>7230</c:v>
                </c:pt>
                <c:pt idx="394" formatCode="#,##0.00">
                  <c:v>7242</c:v>
                </c:pt>
                <c:pt idx="395" formatCode="#,##0.00">
                  <c:v>7260</c:v>
                </c:pt>
                <c:pt idx="396" formatCode="#,##0.00">
                  <c:v>7284</c:v>
                </c:pt>
                <c:pt idx="397" formatCode="#,##0.00">
                  <c:v>7290</c:v>
                </c:pt>
                <c:pt idx="398" formatCode="#,##0.00">
                  <c:v>7320</c:v>
                </c:pt>
                <c:pt idx="399" formatCode="#,##0.00">
                  <c:v>7328</c:v>
                </c:pt>
                <c:pt idx="400" formatCode="#,##0.00">
                  <c:v>7350</c:v>
                </c:pt>
                <c:pt idx="401" formatCode="#,##0.00">
                  <c:v>7372</c:v>
                </c:pt>
                <c:pt idx="402" formatCode="#,##0.00">
                  <c:v>7380</c:v>
                </c:pt>
                <c:pt idx="403" formatCode="#,##0.00">
                  <c:v>7410</c:v>
                </c:pt>
                <c:pt idx="404" formatCode="#,##0.00">
                  <c:v>7416</c:v>
                </c:pt>
                <c:pt idx="405" formatCode="#,##0.00">
                  <c:v>7440</c:v>
                </c:pt>
                <c:pt idx="406" formatCode="#,##0.00">
                  <c:v>7457</c:v>
                </c:pt>
                <c:pt idx="407" formatCode="#,##0.00">
                  <c:v>7470</c:v>
                </c:pt>
                <c:pt idx="408" formatCode="#,##0.00">
                  <c:v>7500</c:v>
                </c:pt>
                <c:pt idx="409" formatCode="#,##0.00">
                  <c:v>7501</c:v>
                </c:pt>
                <c:pt idx="410" formatCode="#,##0.00">
                  <c:v>7530</c:v>
                </c:pt>
                <c:pt idx="411" formatCode="#,##0.00">
                  <c:v>7560</c:v>
                </c:pt>
                <c:pt idx="412" formatCode="#,##0.00">
                  <c:v>7585</c:v>
                </c:pt>
                <c:pt idx="413" formatCode="#,##0.00">
                  <c:v>7590</c:v>
                </c:pt>
                <c:pt idx="414" formatCode="#,##0.00">
                  <c:v>7620</c:v>
                </c:pt>
                <c:pt idx="415" formatCode="#,##0.00">
                  <c:v>7626</c:v>
                </c:pt>
                <c:pt idx="416" formatCode="#,##0.00">
                  <c:v>7650</c:v>
                </c:pt>
                <c:pt idx="417" formatCode="#,##0.00">
                  <c:v>7670</c:v>
                </c:pt>
                <c:pt idx="418" formatCode="#,##0.00">
                  <c:v>7680</c:v>
                </c:pt>
                <c:pt idx="419" formatCode="#,##0.00">
                  <c:v>7710</c:v>
                </c:pt>
                <c:pt idx="420" formatCode="#,##0.00">
                  <c:v>7711</c:v>
                </c:pt>
                <c:pt idx="421" formatCode="#,##0.00">
                  <c:v>7740</c:v>
                </c:pt>
                <c:pt idx="422" formatCode="#,##0.00">
                  <c:v>7753</c:v>
                </c:pt>
                <c:pt idx="423" formatCode="#,##0.00">
                  <c:v>7770</c:v>
                </c:pt>
                <c:pt idx="424" formatCode="#,##0.00">
                  <c:v>7794</c:v>
                </c:pt>
                <c:pt idx="425" formatCode="#,##0.00">
                  <c:v>7800</c:v>
                </c:pt>
                <c:pt idx="426" formatCode="#,##0.00">
                  <c:v>7830</c:v>
                </c:pt>
                <c:pt idx="427" formatCode="#,##0.00">
                  <c:v>7835</c:v>
                </c:pt>
                <c:pt idx="428" formatCode="#,##0.00">
                  <c:v>7860</c:v>
                </c:pt>
                <c:pt idx="429" formatCode="#,##0.00">
                  <c:v>7876</c:v>
                </c:pt>
                <c:pt idx="430" formatCode="#,##0.00">
                  <c:v>7890</c:v>
                </c:pt>
                <c:pt idx="431" formatCode="#,##0.00">
                  <c:v>7917</c:v>
                </c:pt>
                <c:pt idx="432" formatCode="#,##0.00">
                  <c:v>7920</c:v>
                </c:pt>
                <c:pt idx="433" formatCode="#,##0.00">
                  <c:v>7950</c:v>
                </c:pt>
                <c:pt idx="434" formatCode="#,##0.00">
                  <c:v>7958</c:v>
                </c:pt>
                <c:pt idx="435" formatCode="#,##0.00">
                  <c:v>7980</c:v>
                </c:pt>
                <c:pt idx="436" formatCode="#,##0.00">
                  <c:v>8002</c:v>
                </c:pt>
                <c:pt idx="437" formatCode="#,##0.00">
                  <c:v>8010</c:v>
                </c:pt>
                <c:pt idx="438" formatCode="#,##0.00">
                  <c:v>8040</c:v>
                </c:pt>
                <c:pt idx="439" formatCode="#,##0.00">
                  <c:v>8043</c:v>
                </c:pt>
                <c:pt idx="440" formatCode="#,##0.00">
                  <c:v>8070</c:v>
                </c:pt>
                <c:pt idx="441" formatCode="#,##0.00">
                  <c:v>8084</c:v>
                </c:pt>
                <c:pt idx="442" formatCode="#,##0.00">
                  <c:v>8100</c:v>
                </c:pt>
                <c:pt idx="443" formatCode="#,##0.00">
                  <c:v>8128</c:v>
                </c:pt>
                <c:pt idx="444" formatCode="#,##0.00">
                  <c:v>8130</c:v>
                </c:pt>
                <c:pt idx="445" formatCode="#,##0.00">
                  <c:v>8160</c:v>
                </c:pt>
                <c:pt idx="446" formatCode="#,##0.00">
                  <c:v>8172</c:v>
                </c:pt>
                <c:pt idx="447" formatCode="#,##0.00">
                  <c:v>8190</c:v>
                </c:pt>
                <c:pt idx="448" formatCode="#,##0.00">
                  <c:v>8215</c:v>
                </c:pt>
                <c:pt idx="449" formatCode="#,##0.00">
                  <c:v>8220</c:v>
                </c:pt>
                <c:pt idx="450" formatCode="#,##0.00">
                  <c:v>8250</c:v>
                </c:pt>
                <c:pt idx="451" formatCode="#,##0.00">
                  <c:v>8259</c:v>
                </c:pt>
                <c:pt idx="452" formatCode="#,##0.00">
                  <c:v>8280</c:v>
                </c:pt>
                <c:pt idx="453" formatCode="#,##0.00">
                  <c:v>8302</c:v>
                </c:pt>
                <c:pt idx="454" formatCode="#,##0.00">
                  <c:v>8310</c:v>
                </c:pt>
                <c:pt idx="455" formatCode="#,##0.00">
                  <c:v>8340</c:v>
                </c:pt>
                <c:pt idx="456" formatCode="#,##0.00">
                  <c:v>8346</c:v>
                </c:pt>
                <c:pt idx="457" formatCode="#,##0.00">
                  <c:v>8370</c:v>
                </c:pt>
                <c:pt idx="458" formatCode="#,##0.00">
                  <c:v>8387</c:v>
                </c:pt>
                <c:pt idx="459" formatCode="#,##0.00">
                  <c:v>8400</c:v>
                </c:pt>
                <c:pt idx="460" formatCode="#,##0.00">
                  <c:v>8430</c:v>
                </c:pt>
                <c:pt idx="461" formatCode="#,##0.00">
                  <c:v>8431</c:v>
                </c:pt>
                <c:pt idx="462" formatCode="#,##0.00">
                  <c:v>8460</c:v>
                </c:pt>
                <c:pt idx="463" formatCode="#,##0.00">
                  <c:v>8473</c:v>
                </c:pt>
                <c:pt idx="464" formatCode="#,##0.00">
                  <c:v>8490</c:v>
                </c:pt>
                <c:pt idx="465" formatCode="#,##0.00">
                  <c:v>8516</c:v>
                </c:pt>
                <c:pt idx="466" formatCode="#,##0.00">
                  <c:v>8520</c:v>
                </c:pt>
                <c:pt idx="467" formatCode="#,##0.00">
                  <c:v>8550</c:v>
                </c:pt>
                <c:pt idx="468" formatCode="#,##0.00">
                  <c:v>8580</c:v>
                </c:pt>
                <c:pt idx="469" formatCode="#,##0.00">
                  <c:v>8605</c:v>
                </c:pt>
                <c:pt idx="470" formatCode="#,##0.00">
                  <c:v>8610</c:v>
                </c:pt>
                <c:pt idx="471" formatCode="#,##0.00">
                  <c:v>8640</c:v>
                </c:pt>
                <c:pt idx="472" formatCode="#,##0.00">
                  <c:v>8670</c:v>
                </c:pt>
                <c:pt idx="473" formatCode="#,##0.00">
                  <c:v>8681</c:v>
                </c:pt>
                <c:pt idx="474" formatCode="#,##0.00">
                  <c:v>8700</c:v>
                </c:pt>
                <c:pt idx="475" formatCode="#,##0.00">
                  <c:v>8730</c:v>
                </c:pt>
                <c:pt idx="476" formatCode="#,##0.00">
                  <c:v>8760</c:v>
                </c:pt>
                <c:pt idx="477" formatCode="#,##0.00">
                  <c:v>8775</c:v>
                </c:pt>
                <c:pt idx="478" formatCode="#,##0.00">
                  <c:v>8790</c:v>
                </c:pt>
                <c:pt idx="479" formatCode="#,##0.00">
                  <c:v>8820</c:v>
                </c:pt>
                <c:pt idx="480" formatCode="#,##0.00">
                  <c:v>8850</c:v>
                </c:pt>
                <c:pt idx="481" formatCode="#,##0.00">
                  <c:v>8870</c:v>
                </c:pt>
                <c:pt idx="482" formatCode="#,##0.00">
                  <c:v>8880</c:v>
                </c:pt>
                <c:pt idx="483" formatCode="#,##0.00">
                  <c:v>8910</c:v>
                </c:pt>
                <c:pt idx="484" formatCode="#,##0.00">
                  <c:v>8940</c:v>
                </c:pt>
                <c:pt idx="485" formatCode="#,##0.00">
                  <c:v>8964</c:v>
                </c:pt>
                <c:pt idx="486" formatCode="#,##0.00">
                  <c:v>8970</c:v>
                </c:pt>
                <c:pt idx="487" formatCode="#,##0.00">
                  <c:v>9000</c:v>
                </c:pt>
                <c:pt idx="488" formatCode="#,##0.00">
                  <c:v>9030</c:v>
                </c:pt>
                <c:pt idx="489" formatCode="#,##0.00">
                  <c:v>9058</c:v>
                </c:pt>
                <c:pt idx="490" formatCode="#,##0.00">
                  <c:v>9060</c:v>
                </c:pt>
                <c:pt idx="491" formatCode="#,##0.00">
                  <c:v>9090</c:v>
                </c:pt>
                <c:pt idx="492" formatCode="#,##0.00">
                  <c:v>9120</c:v>
                </c:pt>
                <c:pt idx="493" formatCode="#,##0.00">
                  <c:v>9150</c:v>
                </c:pt>
                <c:pt idx="494" formatCode="#,##0.00">
                  <c:v>9153</c:v>
                </c:pt>
                <c:pt idx="495" formatCode="#,##0.00">
                  <c:v>9180</c:v>
                </c:pt>
                <c:pt idx="496" formatCode="#,##0.00">
                  <c:v>9210</c:v>
                </c:pt>
                <c:pt idx="497" formatCode="#,##0.00">
                  <c:v>9240</c:v>
                </c:pt>
                <c:pt idx="498" formatCode="#,##0.00">
                  <c:v>9247</c:v>
                </c:pt>
                <c:pt idx="499" formatCode="#,##0.00">
                  <c:v>9270</c:v>
                </c:pt>
                <c:pt idx="500" formatCode="#,##0.00">
                  <c:v>9300</c:v>
                </c:pt>
                <c:pt idx="501" formatCode="#,##0.00">
                  <c:v>9330</c:v>
                </c:pt>
                <c:pt idx="502" formatCode="#,##0.00">
                  <c:v>9341</c:v>
                </c:pt>
                <c:pt idx="503" formatCode="#,##0.00">
                  <c:v>9360</c:v>
                </c:pt>
                <c:pt idx="504" formatCode="#,##0.00">
                  <c:v>9390</c:v>
                </c:pt>
                <c:pt idx="505" formatCode="#,##0.00">
                  <c:v>9420</c:v>
                </c:pt>
                <c:pt idx="506" formatCode="#,##0.00">
                  <c:v>9436</c:v>
                </c:pt>
                <c:pt idx="507" formatCode="#,##0.00">
                  <c:v>9450</c:v>
                </c:pt>
                <c:pt idx="508" formatCode="#,##0.00">
                  <c:v>9480</c:v>
                </c:pt>
                <c:pt idx="509" formatCode="#,##0.00">
                  <c:v>9510</c:v>
                </c:pt>
                <c:pt idx="510" formatCode="#,##0.00">
                  <c:v>9530</c:v>
                </c:pt>
                <c:pt idx="511" formatCode="#,##0.00">
                  <c:v>9540</c:v>
                </c:pt>
                <c:pt idx="512" formatCode="#,##0.00">
                  <c:v>9570</c:v>
                </c:pt>
                <c:pt idx="513" formatCode="#,##0.00">
                  <c:v>9600</c:v>
                </c:pt>
                <c:pt idx="514" formatCode="#,##0.00">
                  <c:v>9624</c:v>
                </c:pt>
                <c:pt idx="515" formatCode="#,##0.00">
                  <c:v>9630</c:v>
                </c:pt>
                <c:pt idx="516" formatCode="#,##0.00">
                  <c:v>9660</c:v>
                </c:pt>
                <c:pt idx="517" formatCode="#,##0.00">
                  <c:v>9690</c:v>
                </c:pt>
                <c:pt idx="518" formatCode="#,##0.00">
                  <c:v>9719</c:v>
                </c:pt>
                <c:pt idx="519" formatCode="#,##0.00">
                  <c:v>9720</c:v>
                </c:pt>
                <c:pt idx="520" formatCode="#,##0.00">
                  <c:v>9750</c:v>
                </c:pt>
                <c:pt idx="521" formatCode="#,##0.00">
                  <c:v>9780</c:v>
                </c:pt>
                <c:pt idx="522" formatCode="#,##0.00">
                  <c:v>9810</c:v>
                </c:pt>
                <c:pt idx="523" formatCode="#,##0.00">
                  <c:v>9813</c:v>
                </c:pt>
                <c:pt idx="524" formatCode="#,##0.00">
                  <c:v>9840</c:v>
                </c:pt>
                <c:pt idx="525" formatCode="#,##0.00">
                  <c:v>9870</c:v>
                </c:pt>
                <c:pt idx="526" formatCode="#,##0.00">
                  <c:v>9900</c:v>
                </c:pt>
                <c:pt idx="527" formatCode="#,##0.00">
                  <c:v>9908</c:v>
                </c:pt>
                <c:pt idx="528" formatCode="#,##0.00">
                  <c:v>9930</c:v>
                </c:pt>
                <c:pt idx="529" formatCode="#,##0.00">
                  <c:v>9960</c:v>
                </c:pt>
                <c:pt idx="530" formatCode="#,##0.00">
                  <c:v>9990</c:v>
                </c:pt>
                <c:pt idx="531" formatCode="#,##0.00">
                  <c:v>10002</c:v>
                </c:pt>
                <c:pt idx="532" formatCode="#,##0.00">
                  <c:v>10020</c:v>
                </c:pt>
                <c:pt idx="533" formatCode="#,##0.00">
                  <c:v>10050</c:v>
                </c:pt>
                <c:pt idx="534" formatCode="#,##0.00">
                  <c:v>10080</c:v>
                </c:pt>
                <c:pt idx="535" formatCode="#,##0.00">
                  <c:v>10096</c:v>
                </c:pt>
                <c:pt idx="536" formatCode="#,##0.00">
                  <c:v>10110</c:v>
                </c:pt>
                <c:pt idx="537" formatCode="#,##0.00">
                  <c:v>10140</c:v>
                </c:pt>
                <c:pt idx="538" formatCode="#,##0.00">
                  <c:v>10170</c:v>
                </c:pt>
                <c:pt idx="539" formatCode="#,##0.00">
                  <c:v>10191</c:v>
                </c:pt>
                <c:pt idx="540" formatCode="#,##0.00">
                  <c:v>10200</c:v>
                </c:pt>
                <c:pt idx="541" formatCode="#,##0.00">
                  <c:v>10230</c:v>
                </c:pt>
                <c:pt idx="542" formatCode="#,##0.00">
                  <c:v>10260</c:v>
                </c:pt>
                <c:pt idx="543" formatCode="#,##0.00">
                  <c:v>10285</c:v>
                </c:pt>
                <c:pt idx="544" formatCode="#,##0.00">
                  <c:v>10290</c:v>
                </c:pt>
                <c:pt idx="545" formatCode="#,##0.00">
                  <c:v>10320</c:v>
                </c:pt>
                <c:pt idx="546" formatCode="#,##0.00">
                  <c:v>10350</c:v>
                </c:pt>
                <c:pt idx="547" formatCode="#,##0.00">
                  <c:v>10379</c:v>
                </c:pt>
                <c:pt idx="548" formatCode="#,##0.00">
                  <c:v>10380</c:v>
                </c:pt>
                <c:pt idx="549" formatCode="#,##0.00">
                  <c:v>10410</c:v>
                </c:pt>
                <c:pt idx="550" formatCode="#,##0.00">
                  <c:v>10440</c:v>
                </c:pt>
                <c:pt idx="551" formatCode="#,##0.00">
                  <c:v>10470</c:v>
                </c:pt>
                <c:pt idx="552" formatCode="#,##0.00">
                  <c:v>10474</c:v>
                </c:pt>
                <c:pt idx="553" formatCode="#,##0.00">
                  <c:v>10500</c:v>
                </c:pt>
                <c:pt idx="554" formatCode="#,##0.00">
                  <c:v>10530</c:v>
                </c:pt>
                <c:pt idx="555" formatCode="#,##0.00">
                  <c:v>10560</c:v>
                </c:pt>
                <c:pt idx="556" formatCode="#,##0.00">
                  <c:v>10568</c:v>
                </c:pt>
                <c:pt idx="557" formatCode="#,##0.00">
                  <c:v>10590</c:v>
                </c:pt>
                <c:pt idx="558" formatCode="#,##0.00">
                  <c:v>10620</c:v>
                </c:pt>
                <c:pt idx="559" formatCode="#,##0.00">
                  <c:v>10650</c:v>
                </c:pt>
                <c:pt idx="560" formatCode="#,##0.00">
                  <c:v>10662</c:v>
                </c:pt>
                <c:pt idx="561" formatCode="#,##0.00">
                  <c:v>10680</c:v>
                </c:pt>
                <c:pt idx="562" formatCode="#,##0.00">
                  <c:v>10710</c:v>
                </c:pt>
                <c:pt idx="563" formatCode="#,##0.00">
                  <c:v>10740</c:v>
                </c:pt>
                <c:pt idx="564" formatCode="#,##0.00">
                  <c:v>10757</c:v>
                </c:pt>
                <c:pt idx="565" formatCode="#,##0.00">
                  <c:v>10770</c:v>
                </c:pt>
                <c:pt idx="566" formatCode="#,##0.00">
                  <c:v>10800</c:v>
                </c:pt>
                <c:pt idx="567" formatCode="#,##0.00">
                  <c:v>10830</c:v>
                </c:pt>
                <c:pt idx="568" formatCode="#,##0.00">
                  <c:v>10851</c:v>
                </c:pt>
                <c:pt idx="569" formatCode="#,##0.00">
                  <c:v>10860</c:v>
                </c:pt>
                <c:pt idx="570" formatCode="#,##0.00">
                  <c:v>10890</c:v>
                </c:pt>
                <c:pt idx="571" formatCode="#,##0.00">
                  <c:v>10920</c:v>
                </c:pt>
                <c:pt idx="572" formatCode="#,##0.00">
                  <c:v>10945</c:v>
                </c:pt>
                <c:pt idx="573" formatCode="#,##0.00">
                  <c:v>10950</c:v>
                </c:pt>
                <c:pt idx="574" formatCode="#,##0.00">
                  <c:v>10980</c:v>
                </c:pt>
                <c:pt idx="575" formatCode="#,##0.00">
                  <c:v>11010</c:v>
                </c:pt>
                <c:pt idx="576" formatCode="#,##0.00">
                  <c:v>11039</c:v>
                </c:pt>
                <c:pt idx="577" formatCode="#,##0.00">
                  <c:v>11040</c:v>
                </c:pt>
                <c:pt idx="578" formatCode="#,##0.00">
                  <c:v>11070</c:v>
                </c:pt>
                <c:pt idx="579" formatCode="#,##0.00">
                  <c:v>11100</c:v>
                </c:pt>
                <c:pt idx="580" formatCode="#,##0.00">
                  <c:v>11130</c:v>
                </c:pt>
                <c:pt idx="581" formatCode="#,##0.00">
                  <c:v>11134</c:v>
                </c:pt>
                <c:pt idx="582" formatCode="#,##0.00">
                  <c:v>11160</c:v>
                </c:pt>
                <c:pt idx="583" formatCode="#,##0.00">
                  <c:v>11190</c:v>
                </c:pt>
                <c:pt idx="584" formatCode="#,##0.00">
                  <c:v>11220</c:v>
                </c:pt>
                <c:pt idx="585" formatCode="#,##0.00">
                  <c:v>11228</c:v>
                </c:pt>
                <c:pt idx="586" formatCode="#,##0.00">
                  <c:v>11250</c:v>
                </c:pt>
                <c:pt idx="587" formatCode="#,##0.00">
                  <c:v>11280</c:v>
                </c:pt>
                <c:pt idx="588" formatCode="#,##0.00">
                  <c:v>11310</c:v>
                </c:pt>
                <c:pt idx="589" formatCode="#,##0.00">
                  <c:v>11322</c:v>
                </c:pt>
                <c:pt idx="590" formatCode="#,##0.00">
                  <c:v>11340</c:v>
                </c:pt>
                <c:pt idx="591" formatCode="#,##0.00">
                  <c:v>11370</c:v>
                </c:pt>
                <c:pt idx="592" formatCode="#,##0.00">
                  <c:v>11400</c:v>
                </c:pt>
                <c:pt idx="593" formatCode="#,##0.00">
                  <c:v>11417</c:v>
                </c:pt>
                <c:pt idx="594" formatCode="#,##0.00">
                  <c:v>11430</c:v>
                </c:pt>
                <c:pt idx="595" formatCode="#,##0.00">
                  <c:v>11460</c:v>
                </c:pt>
                <c:pt idx="596" formatCode="#,##0.00">
                  <c:v>11490</c:v>
                </c:pt>
                <c:pt idx="597" formatCode="#,##0.00">
                  <c:v>11511</c:v>
                </c:pt>
                <c:pt idx="598" formatCode="#,##0.00">
                  <c:v>11520</c:v>
                </c:pt>
                <c:pt idx="599" formatCode="#,##0.00">
                  <c:v>11550</c:v>
                </c:pt>
                <c:pt idx="600" formatCode="#,##0.00">
                  <c:v>11580</c:v>
                </c:pt>
                <c:pt idx="601" formatCode="#,##0.00">
                  <c:v>11606</c:v>
                </c:pt>
                <c:pt idx="602" formatCode="#,##0.00">
                  <c:v>11610</c:v>
                </c:pt>
                <c:pt idx="603" formatCode="#,##0.00">
                  <c:v>11640</c:v>
                </c:pt>
                <c:pt idx="604" formatCode="#,##0.00">
                  <c:v>11670</c:v>
                </c:pt>
                <c:pt idx="605" formatCode="#,##0.00">
                  <c:v>11700</c:v>
                </c:pt>
                <c:pt idx="606" formatCode="#,##0.00">
                  <c:v>11700</c:v>
                </c:pt>
                <c:pt idx="607" formatCode="#,##0.00">
                  <c:v>11730</c:v>
                </c:pt>
                <c:pt idx="608" formatCode="#,##0.00">
                  <c:v>11760</c:v>
                </c:pt>
                <c:pt idx="609" formatCode="#,##0.00">
                  <c:v>11790</c:v>
                </c:pt>
                <c:pt idx="610" formatCode="#,##0.00">
                  <c:v>11794</c:v>
                </c:pt>
                <c:pt idx="611" formatCode="#,##0.00">
                  <c:v>11820</c:v>
                </c:pt>
                <c:pt idx="612" formatCode="#,##0.00">
                  <c:v>11850</c:v>
                </c:pt>
                <c:pt idx="613" formatCode="#,##0.00">
                  <c:v>11880</c:v>
                </c:pt>
                <c:pt idx="614" formatCode="#,##0.00">
                  <c:v>11889</c:v>
                </c:pt>
                <c:pt idx="615" formatCode="#,##0.00">
                  <c:v>11910</c:v>
                </c:pt>
                <c:pt idx="616" formatCode="#,##0.00">
                  <c:v>11940</c:v>
                </c:pt>
                <c:pt idx="617" formatCode="#,##0.00">
                  <c:v>11970</c:v>
                </c:pt>
                <c:pt idx="618" formatCode="#,##0.00">
                  <c:v>11983</c:v>
                </c:pt>
                <c:pt idx="619" formatCode="#,##0.00">
                  <c:v>12000</c:v>
                </c:pt>
                <c:pt idx="620" formatCode="#,##0.00">
                  <c:v>12030</c:v>
                </c:pt>
                <c:pt idx="621" formatCode="#,##0.00">
                  <c:v>12060</c:v>
                </c:pt>
                <c:pt idx="622" formatCode="#,##0.00">
                  <c:v>12077</c:v>
                </c:pt>
                <c:pt idx="623" formatCode="#,##0.00">
                  <c:v>12090</c:v>
                </c:pt>
                <c:pt idx="624" formatCode="#,##0.00">
                  <c:v>12120</c:v>
                </c:pt>
                <c:pt idx="625" formatCode="#,##0.00">
                  <c:v>12150</c:v>
                </c:pt>
                <c:pt idx="626" formatCode="#,##0.00">
                  <c:v>12172</c:v>
                </c:pt>
                <c:pt idx="627" formatCode="#,##0.00">
                  <c:v>12180</c:v>
                </c:pt>
                <c:pt idx="628" formatCode="#,##0.00">
                  <c:v>12210</c:v>
                </c:pt>
                <c:pt idx="629" formatCode="#,##0.00">
                  <c:v>12240</c:v>
                </c:pt>
                <c:pt idx="630" formatCode="#,##0.00">
                  <c:v>12266</c:v>
                </c:pt>
                <c:pt idx="631" formatCode="#,##0.00">
                  <c:v>12270</c:v>
                </c:pt>
                <c:pt idx="632" formatCode="#,##0.00">
                  <c:v>12300</c:v>
                </c:pt>
                <c:pt idx="633" formatCode="#,##0.00">
                  <c:v>12330</c:v>
                </c:pt>
                <c:pt idx="634" formatCode="#,##0.00">
                  <c:v>12360</c:v>
                </c:pt>
                <c:pt idx="635" formatCode="#,##0.00">
                  <c:v>12361</c:v>
                </c:pt>
                <c:pt idx="636" formatCode="#,##0.00">
                  <c:v>12390</c:v>
                </c:pt>
                <c:pt idx="637" formatCode="#,##0.00">
                  <c:v>12420</c:v>
                </c:pt>
                <c:pt idx="638" formatCode="#,##0.00">
                  <c:v>12450</c:v>
                </c:pt>
                <c:pt idx="639" formatCode="#,##0.00">
                  <c:v>12455</c:v>
                </c:pt>
                <c:pt idx="640" formatCode="#,##0.00">
                  <c:v>12480</c:v>
                </c:pt>
                <c:pt idx="641" formatCode="#,##0.00">
                  <c:v>12510</c:v>
                </c:pt>
                <c:pt idx="642" formatCode="#,##0.00">
                  <c:v>12540</c:v>
                </c:pt>
                <c:pt idx="643" formatCode="#,##0.00">
                  <c:v>12550</c:v>
                </c:pt>
                <c:pt idx="644" formatCode="#,##0.00">
                  <c:v>12570</c:v>
                </c:pt>
                <c:pt idx="645" formatCode="#,##0.00">
                  <c:v>12600</c:v>
                </c:pt>
                <c:pt idx="646" formatCode="#,##0.00">
                  <c:v>12630</c:v>
                </c:pt>
                <c:pt idx="647" formatCode="#,##0.00">
                  <c:v>12644</c:v>
                </c:pt>
                <c:pt idx="648" formatCode="#,##0.00">
                  <c:v>12660</c:v>
                </c:pt>
                <c:pt idx="649" formatCode="#,##0.00">
                  <c:v>12690</c:v>
                </c:pt>
                <c:pt idx="650" formatCode="#,##0.00">
                  <c:v>12720</c:v>
                </c:pt>
                <c:pt idx="651" formatCode="#,##0.00">
                  <c:v>12739</c:v>
                </c:pt>
                <c:pt idx="652" formatCode="#,##0.00">
                  <c:v>12750</c:v>
                </c:pt>
                <c:pt idx="653" formatCode="#,##0.00">
                  <c:v>12780</c:v>
                </c:pt>
                <c:pt idx="654" formatCode="#,##0.00">
                  <c:v>12810</c:v>
                </c:pt>
                <c:pt idx="655" formatCode="#,##0.00">
                  <c:v>12834</c:v>
                </c:pt>
                <c:pt idx="656" formatCode="#,##0.00">
                  <c:v>12840</c:v>
                </c:pt>
                <c:pt idx="657" formatCode="#,##0.00">
                  <c:v>12870</c:v>
                </c:pt>
                <c:pt idx="658" formatCode="#,##0.00">
                  <c:v>12900</c:v>
                </c:pt>
                <c:pt idx="659" formatCode="#,##0.00">
                  <c:v>12928</c:v>
                </c:pt>
                <c:pt idx="660" formatCode="#,##0.00">
                  <c:v>12930</c:v>
                </c:pt>
                <c:pt idx="661" formatCode="#,##0.00">
                  <c:v>12960</c:v>
                </c:pt>
                <c:pt idx="662" formatCode="#,##0.00">
                  <c:v>12990</c:v>
                </c:pt>
                <c:pt idx="663" formatCode="#,##0.00">
                  <c:v>13020</c:v>
                </c:pt>
                <c:pt idx="664" formatCode="#,##0.00">
                  <c:v>13022</c:v>
                </c:pt>
                <c:pt idx="665" formatCode="#,##0.00">
                  <c:v>13050</c:v>
                </c:pt>
                <c:pt idx="666" formatCode="#,##0.00">
                  <c:v>13080</c:v>
                </c:pt>
                <c:pt idx="667" formatCode="#,##0.00">
                  <c:v>13110</c:v>
                </c:pt>
                <c:pt idx="668" formatCode="#,##0.00">
                  <c:v>13117</c:v>
                </c:pt>
                <c:pt idx="669" formatCode="#,##0.00">
                  <c:v>13140</c:v>
                </c:pt>
                <c:pt idx="670" formatCode="#,##0.00">
                  <c:v>13170</c:v>
                </c:pt>
                <c:pt idx="671" formatCode="#,##0.00">
                  <c:v>13200</c:v>
                </c:pt>
                <c:pt idx="672" formatCode="#,##0.00">
                  <c:v>13211</c:v>
                </c:pt>
                <c:pt idx="673" formatCode="#,##0.00">
                  <c:v>13230</c:v>
                </c:pt>
                <c:pt idx="674" formatCode="#,##0.00">
                  <c:v>13260</c:v>
                </c:pt>
                <c:pt idx="675" formatCode="#,##0.00">
                  <c:v>13290</c:v>
                </c:pt>
                <c:pt idx="676" formatCode="#,##0.00">
                  <c:v>13306</c:v>
                </c:pt>
                <c:pt idx="677" formatCode="#,##0.00">
                  <c:v>13320</c:v>
                </c:pt>
                <c:pt idx="678" formatCode="#,##0.00">
                  <c:v>13350</c:v>
                </c:pt>
                <c:pt idx="679" formatCode="#,##0.00">
                  <c:v>13380</c:v>
                </c:pt>
                <c:pt idx="680" formatCode="#,##0.00">
                  <c:v>13400</c:v>
                </c:pt>
                <c:pt idx="681" formatCode="#,##0.00">
                  <c:v>13410</c:v>
                </c:pt>
                <c:pt idx="682" formatCode="#,##0.00">
                  <c:v>13440</c:v>
                </c:pt>
                <c:pt idx="683" formatCode="#,##0.00">
                  <c:v>13470</c:v>
                </c:pt>
                <c:pt idx="684" formatCode="#,##0.00">
                  <c:v>13495</c:v>
                </c:pt>
                <c:pt idx="685" formatCode="#,##0.00">
                  <c:v>13500</c:v>
                </c:pt>
                <c:pt idx="686" formatCode="#,##0.00">
                  <c:v>13530</c:v>
                </c:pt>
                <c:pt idx="687" formatCode="#,##0.00">
                  <c:v>13560</c:v>
                </c:pt>
                <c:pt idx="688" formatCode="#,##0.00">
                  <c:v>13589</c:v>
                </c:pt>
                <c:pt idx="689" formatCode="#,##0.00">
                  <c:v>13590</c:v>
                </c:pt>
                <c:pt idx="690" formatCode="#,##0.00">
                  <c:v>13620</c:v>
                </c:pt>
                <c:pt idx="691" formatCode="#,##0.00">
                  <c:v>13650</c:v>
                </c:pt>
                <c:pt idx="692" formatCode="#,##0.00">
                  <c:v>13680</c:v>
                </c:pt>
                <c:pt idx="693" formatCode="#,##0.00">
                  <c:v>13684</c:v>
                </c:pt>
                <c:pt idx="694" formatCode="#,##0.00">
                  <c:v>13710</c:v>
                </c:pt>
                <c:pt idx="695" formatCode="#,##0.00">
                  <c:v>13740</c:v>
                </c:pt>
                <c:pt idx="696" formatCode="#,##0.00">
                  <c:v>13770</c:v>
                </c:pt>
                <c:pt idx="697" formatCode="#,##0.00">
                  <c:v>13778</c:v>
                </c:pt>
                <c:pt idx="698" formatCode="#,##0.00">
                  <c:v>13800</c:v>
                </c:pt>
                <c:pt idx="699" formatCode="#,##0.00">
                  <c:v>13830</c:v>
                </c:pt>
                <c:pt idx="700" formatCode="#,##0.00">
                  <c:v>13860</c:v>
                </c:pt>
                <c:pt idx="701" formatCode="#,##0.00">
                  <c:v>13872</c:v>
                </c:pt>
                <c:pt idx="702" formatCode="#,##0.00">
                  <c:v>13890</c:v>
                </c:pt>
                <c:pt idx="703" formatCode="#,##0.00">
                  <c:v>13920</c:v>
                </c:pt>
                <c:pt idx="704" formatCode="#,##0.00">
                  <c:v>13950</c:v>
                </c:pt>
                <c:pt idx="705" formatCode="#,##0.00">
                  <c:v>13967</c:v>
                </c:pt>
                <c:pt idx="706" formatCode="#,##0.00">
                  <c:v>13980</c:v>
                </c:pt>
                <c:pt idx="707" formatCode="#,##0.00">
                  <c:v>14010</c:v>
                </c:pt>
                <c:pt idx="708" formatCode="#,##0.00">
                  <c:v>14040</c:v>
                </c:pt>
                <c:pt idx="709" formatCode="#,##0.00">
                  <c:v>14061</c:v>
                </c:pt>
                <c:pt idx="710" formatCode="#,##0.00">
                  <c:v>14070</c:v>
                </c:pt>
                <c:pt idx="711" formatCode="#,##0.00">
                  <c:v>14100</c:v>
                </c:pt>
                <c:pt idx="712" formatCode="#,##0.00">
                  <c:v>14130</c:v>
                </c:pt>
                <c:pt idx="713" formatCode="#,##0.00">
                  <c:v>14156</c:v>
                </c:pt>
                <c:pt idx="714" formatCode="#,##0.00">
                  <c:v>14160</c:v>
                </c:pt>
                <c:pt idx="715" formatCode="#,##0.00">
                  <c:v>14190</c:v>
                </c:pt>
                <c:pt idx="716" formatCode="#,##0.00">
                  <c:v>14220</c:v>
                </c:pt>
                <c:pt idx="717" formatCode="#,##0.00">
                  <c:v>14250</c:v>
                </c:pt>
                <c:pt idx="718" formatCode="#,##0.00">
                  <c:v>14250</c:v>
                </c:pt>
                <c:pt idx="719" formatCode="#,##0.00">
                  <c:v>14280</c:v>
                </c:pt>
                <c:pt idx="720" formatCode="#,##0.00">
                  <c:v>14310</c:v>
                </c:pt>
                <c:pt idx="721" formatCode="#,##0.00">
                  <c:v>14340</c:v>
                </c:pt>
                <c:pt idx="722" formatCode="#,##0.00">
                  <c:v>14345</c:v>
                </c:pt>
                <c:pt idx="723" formatCode="#,##0.00">
                  <c:v>14370</c:v>
                </c:pt>
                <c:pt idx="724" formatCode="#,##0.00">
                  <c:v>14400</c:v>
                </c:pt>
                <c:pt idx="725" formatCode="#,##0.00">
                  <c:v>14430</c:v>
                </c:pt>
                <c:pt idx="726" formatCode="#,##0.00">
                  <c:v>14439</c:v>
                </c:pt>
                <c:pt idx="727" formatCode="#,##0.00">
                  <c:v>14460</c:v>
                </c:pt>
                <c:pt idx="728" formatCode="#,##0.00">
                  <c:v>14490</c:v>
                </c:pt>
                <c:pt idx="729" formatCode="#,##0.00">
                  <c:v>14520</c:v>
                </c:pt>
                <c:pt idx="730" formatCode="#,##0.00">
                  <c:v>14534</c:v>
                </c:pt>
                <c:pt idx="731" formatCode="#,##0.00">
                  <c:v>14550</c:v>
                </c:pt>
                <c:pt idx="732" formatCode="#,##0.00">
                  <c:v>14580</c:v>
                </c:pt>
                <c:pt idx="733" formatCode="#,##0.00">
                  <c:v>14610</c:v>
                </c:pt>
                <c:pt idx="734" formatCode="#,##0.00">
                  <c:v>14628</c:v>
                </c:pt>
                <c:pt idx="735" formatCode="#,##0.00">
                  <c:v>14640</c:v>
                </c:pt>
                <c:pt idx="736" formatCode="#,##0.00">
                  <c:v>14670</c:v>
                </c:pt>
                <c:pt idx="737" formatCode="#,##0.00">
                  <c:v>14700</c:v>
                </c:pt>
                <c:pt idx="738" formatCode="#,##0.00">
                  <c:v>14722</c:v>
                </c:pt>
                <c:pt idx="739" formatCode="#,##0.00">
                  <c:v>14730</c:v>
                </c:pt>
                <c:pt idx="740" formatCode="#,##0.00">
                  <c:v>14760</c:v>
                </c:pt>
                <c:pt idx="741" formatCode="#,##0.00">
                  <c:v>14790</c:v>
                </c:pt>
                <c:pt idx="742" formatCode="#,##0.00">
                  <c:v>14817</c:v>
                </c:pt>
                <c:pt idx="743" formatCode="#,##0.00">
                  <c:v>14820</c:v>
                </c:pt>
                <c:pt idx="744" formatCode="#,##0.00">
                  <c:v>14850</c:v>
                </c:pt>
                <c:pt idx="745" formatCode="#,##0.00">
                  <c:v>14880</c:v>
                </c:pt>
                <c:pt idx="746" formatCode="#,##0.00">
                  <c:v>14910</c:v>
                </c:pt>
                <c:pt idx="747" formatCode="#,##0.00">
                  <c:v>14911</c:v>
                </c:pt>
                <c:pt idx="748" formatCode="#,##0.00">
                  <c:v>14940</c:v>
                </c:pt>
                <c:pt idx="749" formatCode="#,##0.00">
                  <c:v>14970</c:v>
                </c:pt>
                <c:pt idx="750" formatCode="#,##0.00">
                  <c:v>15000</c:v>
                </c:pt>
                <c:pt idx="751" formatCode="#,##0.00">
                  <c:v>15005</c:v>
                </c:pt>
                <c:pt idx="752" formatCode="#,##0.00">
                  <c:v>15030</c:v>
                </c:pt>
                <c:pt idx="753" formatCode="#,##0.00">
                  <c:v>15060</c:v>
                </c:pt>
                <c:pt idx="754" formatCode="#,##0.00">
                  <c:v>15090</c:v>
                </c:pt>
                <c:pt idx="755" formatCode="#,##0.00">
                  <c:v>15100</c:v>
                </c:pt>
                <c:pt idx="756" formatCode="#,##0.00">
                  <c:v>15120</c:v>
                </c:pt>
                <c:pt idx="757" formatCode="#,##0.00">
                  <c:v>15150</c:v>
                </c:pt>
                <c:pt idx="758" formatCode="#,##0.00">
                  <c:v>15180</c:v>
                </c:pt>
                <c:pt idx="759" formatCode="#,##0.00">
                  <c:v>15194</c:v>
                </c:pt>
                <c:pt idx="760" formatCode="#,##0.00">
                  <c:v>15210</c:v>
                </c:pt>
                <c:pt idx="761" formatCode="#,##0.00">
                  <c:v>15240</c:v>
                </c:pt>
                <c:pt idx="762" formatCode="#,##0.00">
                  <c:v>15270</c:v>
                </c:pt>
                <c:pt idx="763" formatCode="#,##0.00">
                  <c:v>15288</c:v>
                </c:pt>
                <c:pt idx="764" formatCode="#,##0.00">
                  <c:v>15300</c:v>
                </c:pt>
                <c:pt idx="765" formatCode="#,##0.00">
                  <c:v>15330</c:v>
                </c:pt>
                <c:pt idx="766" formatCode="#,##0.00">
                  <c:v>15360</c:v>
                </c:pt>
                <c:pt idx="767" formatCode="#,##0.00">
                  <c:v>15383</c:v>
                </c:pt>
                <c:pt idx="768" formatCode="#,##0.00">
                  <c:v>15390</c:v>
                </c:pt>
                <c:pt idx="769" formatCode="#,##0.00">
                  <c:v>15420</c:v>
                </c:pt>
                <c:pt idx="770" formatCode="#,##0.00">
                  <c:v>15450</c:v>
                </c:pt>
                <c:pt idx="771" formatCode="#,##0.00">
                  <c:v>15477</c:v>
                </c:pt>
                <c:pt idx="772" formatCode="#,##0.00">
                  <c:v>15480</c:v>
                </c:pt>
                <c:pt idx="773" formatCode="#,##0.00">
                  <c:v>15510</c:v>
                </c:pt>
                <c:pt idx="774" formatCode="#,##0.00">
                  <c:v>15540</c:v>
                </c:pt>
                <c:pt idx="775" formatCode="#,##0.00">
                  <c:v>15570</c:v>
                </c:pt>
                <c:pt idx="776" formatCode="#,##0.00">
                  <c:v>15571</c:v>
                </c:pt>
                <c:pt idx="777" formatCode="#,##0.00">
                  <c:v>15600</c:v>
                </c:pt>
                <c:pt idx="778" formatCode="#,##0.00">
                  <c:v>15630</c:v>
                </c:pt>
                <c:pt idx="779" formatCode="#,##0.00">
                  <c:v>15660</c:v>
                </c:pt>
                <c:pt idx="780" formatCode="#,##0.00">
                  <c:v>15666</c:v>
                </c:pt>
                <c:pt idx="781" formatCode="#,##0.00">
                  <c:v>15690</c:v>
                </c:pt>
                <c:pt idx="782" formatCode="#,##0.00">
                  <c:v>15720</c:v>
                </c:pt>
                <c:pt idx="783" formatCode="#,##0.00">
                  <c:v>15750</c:v>
                </c:pt>
                <c:pt idx="784" formatCode="#,##0.00">
                  <c:v>15760</c:v>
                </c:pt>
                <c:pt idx="785" formatCode="#,##0.00">
                  <c:v>15780</c:v>
                </c:pt>
                <c:pt idx="786" formatCode="#,##0.00">
                  <c:v>15810</c:v>
                </c:pt>
                <c:pt idx="787" formatCode="#,##0.00">
                  <c:v>15840</c:v>
                </c:pt>
                <c:pt idx="788" formatCode="#,##0.00">
                  <c:v>15855</c:v>
                </c:pt>
                <c:pt idx="789" formatCode="#,##0.00">
                  <c:v>15870</c:v>
                </c:pt>
                <c:pt idx="790" formatCode="#,##0.00">
                  <c:v>15900</c:v>
                </c:pt>
                <c:pt idx="791" formatCode="#,##0.00">
                  <c:v>15930</c:v>
                </c:pt>
                <c:pt idx="792" formatCode="#,##0.00">
                  <c:v>15949</c:v>
                </c:pt>
                <c:pt idx="793" formatCode="#,##0.00">
                  <c:v>15960</c:v>
                </c:pt>
                <c:pt idx="794" formatCode="#,##0.00">
                  <c:v>15990</c:v>
                </c:pt>
                <c:pt idx="795" formatCode="#,##0.00">
                  <c:v>16020</c:v>
                </c:pt>
                <c:pt idx="796" formatCode="#,##0.00">
                  <c:v>16043</c:v>
                </c:pt>
                <c:pt idx="797" formatCode="#,##0.00">
                  <c:v>16050</c:v>
                </c:pt>
                <c:pt idx="798" formatCode="#,##0.00">
                  <c:v>16080</c:v>
                </c:pt>
                <c:pt idx="799" formatCode="#,##0.00">
                  <c:v>16110</c:v>
                </c:pt>
                <c:pt idx="800" formatCode="#,##0.00">
                  <c:v>16138</c:v>
                </c:pt>
                <c:pt idx="801" formatCode="#,##0.00">
                  <c:v>16140</c:v>
                </c:pt>
                <c:pt idx="802" formatCode="#,##0.00">
                  <c:v>16170</c:v>
                </c:pt>
                <c:pt idx="803" formatCode="#,##0.00">
                  <c:v>16200</c:v>
                </c:pt>
                <c:pt idx="804" formatCode="#,##0.00">
                  <c:v>16230</c:v>
                </c:pt>
                <c:pt idx="805" formatCode="#,##0.00">
                  <c:v>16232</c:v>
                </c:pt>
                <c:pt idx="806" formatCode="#,##0.00">
                  <c:v>16260</c:v>
                </c:pt>
                <c:pt idx="807" formatCode="#,##0.00">
                  <c:v>16290</c:v>
                </c:pt>
                <c:pt idx="808" formatCode="#,##0.00">
                  <c:v>16320</c:v>
                </c:pt>
                <c:pt idx="809" formatCode="#,##0.00">
                  <c:v>16327</c:v>
                </c:pt>
                <c:pt idx="810" formatCode="#,##0.00">
                  <c:v>16350</c:v>
                </c:pt>
                <c:pt idx="811" formatCode="#,##0.00">
                  <c:v>16380</c:v>
                </c:pt>
                <c:pt idx="812" formatCode="#,##0.00">
                  <c:v>16410</c:v>
                </c:pt>
                <c:pt idx="813" formatCode="#,##0.00">
                  <c:v>16421</c:v>
                </c:pt>
                <c:pt idx="814" formatCode="#,##0.00">
                  <c:v>16440</c:v>
                </c:pt>
                <c:pt idx="815" formatCode="#,##0.00">
                  <c:v>16470</c:v>
                </c:pt>
                <c:pt idx="816" formatCode="#,##0.00">
                  <c:v>16500</c:v>
                </c:pt>
                <c:pt idx="817" formatCode="#,##0.00">
                  <c:v>16515</c:v>
                </c:pt>
                <c:pt idx="818" formatCode="#,##0.00">
                  <c:v>16530</c:v>
                </c:pt>
                <c:pt idx="819" formatCode="#,##0.00">
                  <c:v>16560</c:v>
                </c:pt>
                <c:pt idx="820" formatCode="#,##0.00">
                  <c:v>16590</c:v>
                </c:pt>
                <c:pt idx="821" formatCode="#,##0.00">
                  <c:v>16610</c:v>
                </c:pt>
                <c:pt idx="822" formatCode="#,##0.00">
                  <c:v>16620</c:v>
                </c:pt>
                <c:pt idx="823" formatCode="#,##0.00">
                  <c:v>16650</c:v>
                </c:pt>
                <c:pt idx="824" formatCode="#,##0.00">
                  <c:v>16680</c:v>
                </c:pt>
                <c:pt idx="825" formatCode="#,##0.00">
                  <c:v>16704</c:v>
                </c:pt>
                <c:pt idx="826" formatCode="#,##0.00">
                  <c:v>16710</c:v>
                </c:pt>
                <c:pt idx="827" formatCode="#,##0.00">
                  <c:v>16740</c:v>
                </c:pt>
                <c:pt idx="828" formatCode="#,##0.00">
                  <c:v>16770</c:v>
                </c:pt>
                <c:pt idx="829" formatCode="#,##0.00">
                  <c:v>16798</c:v>
                </c:pt>
                <c:pt idx="830" formatCode="#,##0.00">
                  <c:v>16800</c:v>
                </c:pt>
                <c:pt idx="831" formatCode="#,##0.00">
                  <c:v>16830</c:v>
                </c:pt>
                <c:pt idx="832" formatCode="#,##0.00">
                  <c:v>16860</c:v>
                </c:pt>
                <c:pt idx="833" formatCode="#,##0.00">
                  <c:v>16890</c:v>
                </c:pt>
                <c:pt idx="834" formatCode="#,##0.00">
                  <c:v>16893</c:v>
                </c:pt>
                <c:pt idx="835" formatCode="#,##0.00">
                  <c:v>16920</c:v>
                </c:pt>
                <c:pt idx="836" formatCode="#,##0.00">
                  <c:v>16950</c:v>
                </c:pt>
                <c:pt idx="837" formatCode="#,##0.00">
                  <c:v>16980</c:v>
                </c:pt>
                <c:pt idx="838" formatCode="#,##0.00">
                  <c:v>16987</c:v>
                </c:pt>
                <c:pt idx="839" formatCode="#,##0.00">
                  <c:v>17010</c:v>
                </c:pt>
                <c:pt idx="840" formatCode="#,##0.00">
                  <c:v>17040</c:v>
                </c:pt>
                <c:pt idx="841" formatCode="#,##0.00">
                  <c:v>17070</c:v>
                </c:pt>
                <c:pt idx="842" formatCode="#,##0.00">
                  <c:v>17082</c:v>
                </c:pt>
                <c:pt idx="843" formatCode="#,##0.00">
                  <c:v>17100</c:v>
                </c:pt>
                <c:pt idx="844" formatCode="#,##0.00">
                  <c:v>17130</c:v>
                </c:pt>
                <c:pt idx="845" formatCode="#,##0.00">
                  <c:v>17160</c:v>
                </c:pt>
                <c:pt idx="846" formatCode="#,##0.00">
                  <c:v>17176</c:v>
                </c:pt>
                <c:pt idx="847" formatCode="#,##0.00">
                  <c:v>17190</c:v>
                </c:pt>
                <c:pt idx="848" formatCode="#,##0.00">
                  <c:v>17220</c:v>
                </c:pt>
                <c:pt idx="849" formatCode="#,##0.00">
                  <c:v>17250</c:v>
                </c:pt>
                <c:pt idx="850" formatCode="#,##0.00">
                  <c:v>17270</c:v>
                </c:pt>
                <c:pt idx="851" formatCode="#,##0.00">
                  <c:v>17280</c:v>
                </c:pt>
                <c:pt idx="852" formatCode="#,##0.00">
                  <c:v>17310</c:v>
                </c:pt>
                <c:pt idx="853" formatCode="#,##0.00">
                  <c:v>17340</c:v>
                </c:pt>
                <c:pt idx="854" formatCode="#,##0.00">
                  <c:v>17364</c:v>
                </c:pt>
                <c:pt idx="855" formatCode="#,##0.00">
                  <c:v>17370</c:v>
                </c:pt>
                <c:pt idx="856" formatCode="#,##0.00">
                  <c:v>17400</c:v>
                </c:pt>
                <c:pt idx="857" formatCode="#,##0.00">
                  <c:v>17430</c:v>
                </c:pt>
                <c:pt idx="858" formatCode="#,##0.00">
                  <c:v>17459</c:v>
                </c:pt>
                <c:pt idx="859" formatCode="#,##0.00">
                  <c:v>17460</c:v>
                </c:pt>
                <c:pt idx="860" formatCode="#,##0.00">
                  <c:v>17490</c:v>
                </c:pt>
                <c:pt idx="861" formatCode="#,##0.00">
                  <c:v>17520</c:v>
                </c:pt>
                <c:pt idx="862" formatCode="#,##0.00">
                  <c:v>17550</c:v>
                </c:pt>
                <c:pt idx="863" formatCode="#,##0.00">
                  <c:v>17552</c:v>
                </c:pt>
                <c:pt idx="864" formatCode="#,##0.00">
                  <c:v>17580</c:v>
                </c:pt>
                <c:pt idx="865" formatCode="#,##0.00">
                  <c:v>17610</c:v>
                </c:pt>
                <c:pt idx="866" formatCode="#,##0.00">
                  <c:v>17640</c:v>
                </c:pt>
                <c:pt idx="867" formatCode="#,##0.00">
                  <c:v>17646</c:v>
                </c:pt>
                <c:pt idx="868" formatCode="#,##0.00">
                  <c:v>17670</c:v>
                </c:pt>
                <c:pt idx="869" formatCode="#,##0.00">
                  <c:v>17700</c:v>
                </c:pt>
                <c:pt idx="870" formatCode="#,##0.00">
                  <c:v>17730</c:v>
                </c:pt>
                <c:pt idx="871" formatCode="#,##0.00">
                  <c:v>17740</c:v>
                </c:pt>
                <c:pt idx="872" formatCode="#,##0.00">
                  <c:v>17760</c:v>
                </c:pt>
                <c:pt idx="873" formatCode="#,##0.00">
                  <c:v>17790</c:v>
                </c:pt>
                <c:pt idx="874" formatCode="#,##0.00">
                  <c:v>17820</c:v>
                </c:pt>
                <c:pt idx="875" formatCode="#,##0.00">
                  <c:v>17835</c:v>
                </c:pt>
                <c:pt idx="876" formatCode="#,##0.00">
                  <c:v>17850</c:v>
                </c:pt>
                <c:pt idx="877" formatCode="#,##0.00">
                  <c:v>17880</c:v>
                </c:pt>
                <c:pt idx="878" formatCode="#,##0.00">
                  <c:v>17910</c:v>
                </c:pt>
                <c:pt idx="879" formatCode="#,##0.00">
                  <c:v>17929</c:v>
                </c:pt>
                <c:pt idx="880" formatCode="#,##0.00">
                  <c:v>17940</c:v>
                </c:pt>
                <c:pt idx="881" formatCode="#,##0.00">
                  <c:v>17970</c:v>
                </c:pt>
                <c:pt idx="882" formatCode="#,##0.00">
                  <c:v>18000</c:v>
                </c:pt>
                <c:pt idx="883" formatCode="#,##0.00">
                  <c:v>18024</c:v>
                </c:pt>
                <c:pt idx="884" formatCode="#,##0.00">
                  <c:v>18030</c:v>
                </c:pt>
                <c:pt idx="885" formatCode="#,##0.00">
                  <c:v>18060</c:v>
                </c:pt>
                <c:pt idx="886" formatCode="#,##0.00">
                  <c:v>18090</c:v>
                </c:pt>
                <c:pt idx="887" formatCode="#,##0.00">
                  <c:v>18118</c:v>
                </c:pt>
                <c:pt idx="888" formatCode="#,##0.00">
                  <c:v>18120</c:v>
                </c:pt>
                <c:pt idx="889" formatCode="#,##0.00">
                  <c:v>18150</c:v>
                </c:pt>
                <c:pt idx="890" formatCode="#,##0.00">
                  <c:v>18180</c:v>
                </c:pt>
                <c:pt idx="891" formatCode="#,##0.00">
                  <c:v>18210</c:v>
                </c:pt>
                <c:pt idx="892" formatCode="#,##0.00">
                  <c:v>18214</c:v>
                </c:pt>
                <c:pt idx="893" formatCode="#,##0.00">
                  <c:v>18240</c:v>
                </c:pt>
                <c:pt idx="894" formatCode="#,##0.00">
                  <c:v>18270</c:v>
                </c:pt>
                <c:pt idx="895" formatCode="#,##0.00">
                  <c:v>18300</c:v>
                </c:pt>
                <c:pt idx="896" formatCode="#,##0.00">
                  <c:v>18308</c:v>
                </c:pt>
                <c:pt idx="897" formatCode="#,##0.00">
                  <c:v>18330</c:v>
                </c:pt>
                <c:pt idx="898" formatCode="#,##0.00">
                  <c:v>18360</c:v>
                </c:pt>
                <c:pt idx="899" formatCode="#,##0.00">
                  <c:v>18390</c:v>
                </c:pt>
                <c:pt idx="900" formatCode="#,##0.00">
                  <c:v>18403</c:v>
                </c:pt>
                <c:pt idx="901" formatCode="#,##0.00">
                  <c:v>18420</c:v>
                </c:pt>
                <c:pt idx="902" formatCode="#,##0.00">
                  <c:v>18450</c:v>
                </c:pt>
                <c:pt idx="903" formatCode="#,##0.00">
                  <c:v>18480</c:v>
                </c:pt>
                <c:pt idx="904" formatCode="#,##0.00">
                  <c:v>18497</c:v>
                </c:pt>
                <c:pt idx="905" formatCode="#,##0.00">
                  <c:v>18510</c:v>
                </c:pt>
                <c:pt idx="906" formatCode="#,##0.00">
                  <c:v>18540</c:v>
                </c:pt>
                <c:pt idx="907" formatCode="#,##0.00">
                  <c:v>18570</c:v>
                </c:pt>
                <c:pt idx="908" formatCode="#,##0.00">
                  <c:v>18592</c:v>
                </c:pt>
                <c:pt idx="909" formatCode="#,##0.00">
                  <c:v>18600</c:v>
                </c:pt>
                <c:pt idx="910" formatCode="#,##0.00">
                  <c:v>18630</c:v>
                </c:pt>
                <c:pt idx="911" formatCode="#,##0.00">
                  <c:v>18660</c:v>
                </c:pt>
                <c:pt idx="912" formatCode="#,##0.00">
                  <c:v>18686</c:v>
                </c:pt>
                <c:pt idx="913" formatCode="#,##0.00">
                  <c:v>18690</c:v>
                </c:pt>
                <c:pt idx="914" formatCode="#,##0.00">
                  <c:v>18720</c:v>
                </c:pt>
                <c:pt idx="915" formatCode="#,##0.00">
                  <c:v>18750</c:v>
                </c:pt>
                <c:pt idx="916" formatCode="#,##0.00">
                  <c:v>18780</c:v>
                </c:pt>
                <c:pt idx="917" formatCode="#,##0.00">
                  <c:v>18781</c:v>
                </c:pt>
                <c:pt idx="918" formatCode="#,##0.00">
                  <c:v>18810</c:v>
                </c:pt>
                <c:pt idx="919" formatCode="#,##0.00">
                  <c:v>18840</c:v>
                </c:pt>
                <c:pt idx="920" formatCode="#,##0.00">
                  <c:v>18870</c:v>
                </c:pt>
                <c:pt idx="921" formatCode="#,##0.00">
                  <c:v>18875</c:v>
                </c:pt>
                <c:pt idx="922" formatCode="#,##0.00">
                  <c:v>18900</c:v>
                </c:pt>
                <c:pt idx="923" formatCode="#,##0.00">
                  <c:v>18930</c:v>
                </c:pt>
                <c:pt idx="924" formatCode="#,##0.00">
                  <c:v>18960</c:v>
                </c:pt>
                <c:pt idx="925" formatCode="#,##0.00">
                  <c:v>18970</c:v>
                </c:pt>
                <c:pt idx="926" formatCode="#,##0.00">
                  <c:v>18990</c:v>
                </c:pt>
                <c:pt idx="927" formatCode="#,##0.00">
                  <c:v>19020</c:v>
                </c:pt>
                <c:pt idx="928" formatCode="#,##0.00">
                  <c:v>19050</c:v>
                </c:pt>
                <c:pt idx="929" formatCode="#,##0.00">
                  <c:v>19064</c:v>
                </c:pt>
                <c:pt idx="930" formatCode="#,##0.00">
                  <c:v>19080</c:v>
                </c:pt>
                <c:pt idx="931" formatCode="#,##0.00">
                  <c:v>19110</c:v>
                </c:pt>
                <c:pt idx="932" formatCode="#,##0.00">
                  <c:v>19140</c:v>
                </c:pt>
                <c:pt idx="933" formatCode="#,##0.00">
                  <c:v>19159</c:v>
                </c:pt>
                <c:pt idx="934" formatCode="#,##0.00">
                  <c:v>19170</c:v>
                </c:pt>
                <c:pt idx="935" formatCode="#,##0.00">
                  <c:v>19200</c:v>
                </c:pt>
                <c:pt idx="936" formatCode="#,##0.00">
                  <c:v>19230</c:v>
                </c:pt>
                <c:pt idx="937" formatCode="#,##0.00">
                  <c:v>19253</c:v>
                </c:pt>
                <c:pt idx="938" formatCode="#,##0.00">
                  <c:v>19260</c:v>
                </c:pt>
                <c:pt idx="939" formatCode="#,##0.00">
                  <c:v>19290</c:v>
                </c:pt>
                <c:pt idx="940" formatCode="#,##0.00">
                  <c:v>19320</c:v>
                </c:pt>
                <c:pt idx="941" formatCode="#,##0.00">
                  <c:v>19347</c:v>
                </c:pt>
                <c:pt idx="942" formatCode="#,##0.00">
                  <c:v>19350</c:v>
                </c:pt>
                <c:pt idx="943" formatCode="#,##0.00">
                  <c:v>19380</c:v>
                </c:pt>
                <c:pt idx="944" formatCode="#,##0.00">
                  <c:v>19410</c:v>
                </c:pt>
                <c:pt idx="945" formatCode="#,##0.00">
                  <c:v>19440</c:v>
                </c:pt>
                <c:pt idx="946" formatCode="#,##0.00">
                  <c:v>19442</c:v>
                </c:pt>
                <c:pt idx="947" formatCode="#,##0.00">
                  <c:v>19470</c:v>
                </c:pt>
                <c:pt idx="948" formatCode="#,##0.00">
                  <c:v>19500</c:v>
                </c:pt>
                <c:pt idx="949" formatCode="#,##0.00">
                  <c:v>19530</c:v>
                </c:pt>
                <c:pt idx="950" formatCode="#,##0.00">
                  <c:v>19536</c:v>
                </c:pt>
                <c:pt idx="951" formatCode="#,##0.00">
                  <c:v>19560</c:v>
                </c:pt>
                <c:pt idx="952" formatCode="#,##0.00">
                  <c:v>19590</c:v>
                </c:pt>
                <c:pt idx="953" formatCode="#,##0.00">
                  <c:v>19620</c:v>
                </c:pt>
                <c:pt idx="954" formatCode="#,##0.00">
                  <c:v>19631</c:v>
                </c:pt>
                <c:pt idx="955" formatCode="#,##0.00">
                  <c:v>19650</c:v>
                </c:pt>
                <c:pt idx="956" formatCode="#,##0.00">
                  <c:v>19680</c:v>
                </c:pt>
                <c:pt idx="957" formatCode="#,##0.00">
                  <c:v>19710</c:v>
                </c:pt>
                <c:pt idx="958" formatCode="#,##0.00">
                  <c:v>19725</c:v>
                </c:pt>
                <c:pt idx="959" formatCode="#,##0.00">
                  <c:v>19740</c:v>
                </c:pt>
                <c:pt idx="960" formatCode="#,##0.00">
                  <c:v>19770</c:v>
                </c:pt>
                <c:pt idx="961" formatCode="#,##0.00">
                  <c:v>19800</c:v>
                </c:pt>
                <c:pt idx="962" formatCode="#,##0.00">
                  <c:v>19820</c:v>
                </c:pt>
                <c:pt idx="963" formatCode="#,##0.00">
                  <c:v>19830</c:v>
                </c:pt>
                <c:pt idx="964" formatCode="#,##0.00">
                  <c:v>19860</c:v>
                </c:pt>
                <c:pt idx="965" formatCode="#,##0.00">
                  <c:v>19890</c:v>
                </c:pt>
                <c:pt idx="966" formatCode="#,##0.00">
                  <c:v>19914</c:v>
                </c:pt>
                <c:pt idx="967" formatCode="#,##0.00">
                  <c:v>19920</c:v>
                </c:pt>
                <c:pt idx="968" formatCode="#,##0.00">
                  <c:v>19950</c:v>
                </c:pt>
                <c:pt idx="969" formatCode="#,##0.00">
                  <c:v>19980</c:v>
                </c:pt>
                <c:pt idx="970" formatCode="#,##0.00">
                  <c:v>20008</c:v>
                </c:pt>
                <c:pt idx="971" formatCode="#,##0.00">
                  <c:v>20010</c:v>
                </c:pt>
                <c:pt idx="972" formatCode="#,##0.00">
                  <c:v>20040</c:v>
                </c:pt>
                <c:pt idx="973" formatCode="#,##0.00">
                  <c:v>20070</c:v>
                </c:pt>
                <c:pt idx="974" formatCode="#,##0.00">
                  <c:v>20100</c:v>
                </c:pt>
                <c:pt idx="975" formatCode="#,##0.00">
                  <c:v>20103</c:v>
                </c:pt>
                <c:pt idx="976" formatCode="#,##0.00">
                  <c:v>20130</c:v>
                </c:pt>
                <c:pt idx="977" formatCode="#,##0.00">
                  <c:v>20160</c:v>
                </c:pt>
                <c:pt idx="978" formatCode="#,##0.00">
                  <c:v>20190</c:v>
                </c:pt>
                <c:pt idx="979" formatCode="#,##0.00">
                  <c:v>20197</c:v>
                </c:pt>
                <c:pt idx="980" formatCode="#,##0.00">
                  <c:v>20220</c:v>
                </c:pt>
                <c:pt idx="981" formatCode="#,##0.00">
                  <c:v>20250</c:v>
                </c:pt>
                <c:pt idx="982" formatCode="#,##0.00">
                  <c:v>20280</c:v>
                </c:pt>
                <c:pt idx="983" formatCode="#,##0.00">
                  <c:v>20291</c:v>
                </c:pt>
                <c:pt idx="984" formatCode="#,##0.00">
                  <c:v>20310</c:v>
                </c:pt>
                <c:pt idx="985" formatCode="#,##0.00">
                  <c:v>20340</c:v>
                </c:pt>
                <c:pt idx="986" formatCode="#,##0.00">
                  <c:v>20370</c:v>
                </c:pt>
                <c:pt idx="987" formatCode="#,##0.00">
                  <c:v>20384</c:v>
                </c:pt>
                <c:pt idx="988" formatCode="#,##0.00">
                  <c:v>20400</c:v>
                </c:pt>
                <c:pt idx="989" formatCode="#,##0.00">
                  <c:v>20430</c:v>
                </c:pt>
                <c:pt idx="990" formatCode="#,##0.00">
                  <c:v>20460</c:v>
                </c:pt>
                <c:pt idx="991" formatCode="#,##0.00">
                  <c:v>20479</c:v>
                </c:pt>
                <c:pt idx="992" formatCode="#,##0.00">
                  <c:v>20490</c:v>
                </c:pt>
                <c:pt idx="993" formatCode="#,##0.00">
                  <c:v>20520</c:v>
                </c:pt>
                <c:pt idx="994" formatCode="#,##0.00">
                  <c:v>20550</c:v>
                </c:pt>
                <c:pt idx="995" formatCode="#,##0.00">
                  <c:v>20573</c:v>
                </c:pt>
                <c:pt idx="996" formatCode="#,##0.00">
                  <c:v>20580</c:v>
                </c:pt>
                <c:pt idx="997" formatCode="#,##0.00">
                  <c:v>20610</c:v>
                </c:pt>
                <c:pt idx="998" formatCode="#,##0.00">
                  <c:v>20640</c:v>
                </c:pt>
                <c:pt idx="999" formatCode="#,##0.00">
                  <c:v>20667</c:v>
                </c:pt>
                <c:pt idx="1000" formatCode="#,##0.00">
                  <c:v>20670</c:v>
                </c:pt>
                <c:pt idx="1001" formatCode="#,##0.00">
                  <c:v>20700</c:v>
                </c:pt>
                <c:pt idx="1002" formatCode="#,##0.00">
                  <c:v>20730</c:v>
                </c:pt>
                <c:pt idx="1003" formatCode="#,##0.00">
                  <c:v>20760</c:v>
                </c:pt>
                <c:pt idx="1004" formatCode="#,##0.00">
                  <c:v>20762</c:v>
                </c:pt>
                <c:pt idx="1005" formatCode="#,##0.00">
                  <c:v>20790</c:v>
                </c:pt>
                <c:pt idx="1006" formatCode="#,##0.00">
                  <c:v>20820</c:v>
                </c:pt>
                <c:pt idx="1007" formatCode="#,##0.00">
                  <c:v>20850</c:v>
                </c:pt>
                <c:pt idx="1008" formatCode="#,##0.00">
                  <c:v>20856</c:v>
                </c:pt>
                <c:pt idx="1009" formatCode="#,##0.00">
                  <c:v>20880</c:v>
                </c:pt>
                <c:pt idx="1010" formatCode="#,##0.00">
                  <c:v>20910</c:v>
                </c:pt>
                <c:pt idx="1011" formatCode="#,##0.00">
                  <c:v>20940</c:v>
                </c:pt>
                <c:pt idx="1012" formatCode="#,##0.00">
                  <c:v>20952</c:v>
                </c:pt>
                <c:pt idx="1013" formatCode="#,##0.00">
                  <c:v>20970</c:v>
                </c:pt>
                <c:pt idx="1014" formatCode="#,##0.00">
                  <c:v>21000</c:v>
                </c:pt>
                <c:pt idx="1015" formatCode="#,##0.00">
                  <c:v>21030</c:v>
                </c:pt>
                <c:pt idx="1016" formatCode="#,##0.00">
                  <c:v>21046</c:v>
                </c:pt>
                <c:pt idx="1017" formatCode="#,##0.00">
                  <c:v>21060</c:v>
                </c:pt>
                <c:pt idx="1018" formatCode="#,##0.00">
                  <c:v>21090</c:v>
                </c:pt>
                <c:pt idx="1019" formatCode="#,##0.00">
                  <c:v>21120</c:v>
                </c:pt>
                <c:pt idx="1020" formatCode="#,##0.00">
                  <c:v>21141</c:v>
                </c:pt>
                <c:pt idx="1021" formatCode="#,##0.00">
                  <c:v>21150</c:v>
                </c:pt>
                <c:pt idx="1022" formatCode="#,##0.00">
                  <c:v>21180</c:v>
                </c:pt>
                <c:pt idx="1023" formatCode="#,##0.00">
                  <c:v>21210</c:v>
                </c:pt>
                <c:pt idx="1024" formatCode="#,##0.00">
                  <c:v>21235</c:v>
                </c:pt>
                <c:pt idx="1025" formatCode="#,##0.00">
                  <c:v>21240</c:v>
                </c:pt>
                <c:pt idx="1026" formatCode="#,##0.00">
                  <c:v>21270</c:v>
                </c:pt>
                <c:pt idx="1027" formatCode="#,##0.00">
                  <c:v>21300</c:v>
                </c:pt>
                <c:pt idx="1028" formatCode="#,##0.00">
                  <c:v>21330</c:v>
                </c:pt>
                <c:pt idx="1029" formatCode="#,##0.00">
                  <c:v>21330</c:v>
                </c:pt>
                <c:pt idx="1030" formatCode="#,##0.00">
                  <c:v>21360</c:v>
                </c:pt>
                <c:pt idx="1031" formatCode="#,##0.00">
                  <c:v>21390</c:v>
                </c:pt>
                <c:pt idx="1032" formatCode="#,##0.00">
                  <c:v>21420</c:v>
                </c:pt>
                <c:pt idx="1033" formatCode="#,##0.00">
                  <c:v>21424</c:v>
                </c:pt>
                <c:pt idx="1034" formatCode="#,##0.00">
                  <c:v>21450</c:v>
                </c:pt>
                <c:pt idx="1035" formatCode="#,##0.00">
                  <c:v>21480</c:v>
                </c:pt>
                <c:pt idx="1036" formatCode="#,##0.00">
                  <c:v>21510</c:v>
                </c:pt>
                <c:pt idx="1037" formatCode="#,##0.00">
                  <c:v>21519</c:v>
                </c:pt>
                <c:pt idx="1038" formatCode="#,##0.00">
                  <c:v>21540</c:v>
                </c:pt>
                <c:pt idx="1039" formatCode="#,##0.00">
                  <c:v>21570</c:v>
                </c:pt>
                <c:pt idx="1040" formatCode="#,##0.00">
                  <c:v>21600</c:v>
                </c:pt>
                <c:pt idx="1041" formatCode="#,##0.00">
                  <c:v>21613</c:v>
                </c:pt>
                <c:pt idx="1042" formatCode="#,##0.00">
                  <c:v>21630</c:v>
                </c:pt>
                <c:pt idx="1043" formatCode="#,##0.00">
                  <c:v>21660</c:v>
                </c:pt>
                <c:pt idx="1044" formatCode="#,##0.00">
                  <c:v>21690</c:v>
                </c:pt>
                <c:pt idx="1045" formatCode="#,##0.00">
                  <c:v>21708</c:v>
                </c:pt>
                <c:pt idx="1046" formatCode="#,##0.00">
                  <c:v>21720</c:v>
                </c:pt>
                <c:pt idx="1047" formatCode="#,##0.00">
                  <c:v>21750</c:v>
                </c:pt>
                <c:pt idx="1048" formatCode="#,##0.00">
                  <c:v>21780</c:v>
                </c:pt>
                <c:pt idx="1049" formatCode="#,##0.00">
                  <c:v>21802</c:v>
                </c:pt>
                <c:pt idx="1050" formatCode="#,##0.00">
                  <c:v>21810</c:v>
                </c:pt>
                <c:pt idx="1051" formatCode="#,##0.00">
                  <c:v>21840</c:v>
                </c:pt>
                <c:pt idx="1052" formatCode="#,##0.00">
                  <c:v>21870</c:v>
                </c:pt>
                <c:pt idx="1053" formatCode="#,##0.00">
                  <c:v>21897</c:v>
                </c:pt>
                <c:pt idx="1054" formatCode="#,##0.00">
                  <c:v>21900</c:v>
                </c:pt>
                <c:pt idx="1055" formatCode="#,##0.00">
                  <c:v>21930</c:v>
                </c:pt>
                <c:pt idx="1056" formatCode="#,##0.00">
                  <c:v>21960</c:v>
                </c:pt>
                <c:pt idx="1057" formatCode="#,##0.00">
                  <c:v>21990</c:v>
                </c:pt>
                <c:pt idx="1058" formatCode="#,##0.00">
                  <c:v>21991</c:v>
                </c:pt>
                <c:pt idx="1059" formatCode="#,##0.00">
                  <c:v>22020</c:v>
                </c:pt>
                <c:pt idx="1060" formatCode="#,##0.00">
                  <c:v>22050</c:v>
                </c:pt>
                <c:pt idx="1061" formatCode="#,##0.00">
                  <c:v>22080</c:v>
                </c:pt>
                <c:pt idx="1062" formatCode="#,##0.00">
                  <c:v>22085</c:v>
                </c:pt>
                <c:pt idx="1063" formatCode="#,##0.00">
                  <c:v>22110</c:v>
                </c:pt>
                <c:pt idx="1064" formatCode="#,##0.00">
                  <c:v>22140</c:v>
                </c:pt>
                <c:pt idx="1065" formatCode="#,##0.00">
                  <c:v>22170</c:v>
                </c:pt>
                <c:pt idx="1066" formatCode="#,##0.00">
                  <c:v>22179</c:v>
                </c:pt>
                <c:pt idx="1067" formatCode="#,##0.00">
                  <c:v>22200</c:v>
                </c:pt>
                <c:pt idx="1068" formatCode="#,##0.00">
                  <c:v>22230</c:v>
                </c:pt>
                <c:pt idx="1069" formatCode="#,##0.00">
                  <c:v>22260</c:v>
                </c:pt>
                <c:pt idx="1070" formatCode="#,##0.00">
                  <c:v>22273</c:v>
                </c:pt>
                <c:pt idx="1071" formatCode="#,##0.00">
                  <c:v>22290</c:v>
                </c:pt>
                <c:pt idx="1072" formatCode="#,##0.00">
                  <c:v>22320</c:v>
                </c:pt>
                <c:pt idx="1073" formatCode="#,##0.00">
                  <c:v>22350</c:v>
                </c:pt>
                <c:pt idx="1074" formatCode="#,##0.00">
                  <c:v>22367</c:v>
                </c:pt>
                <c:pt idx="1075" formatCode="#,##0.00">
                  <c:v>22380</c:v>
                </c:pt>
                <c:pt idx="1076" formatCode="#,##0.00">
                  <c:v>22410</c:v>
                </c:pt>
                <c:pt idx="1077" formatCode="#,##0.00">
                  <c:v>22440</c:v>
                </c:pt>
                <c:pt idx="1078" formatCode="#,##0.00">
                  <c:v>22461</c:v>
                </c:pt>
                <c:pt idx="1079" formatCode="#,##0.00">
                  <c:v>22470</c:v>
                </c:pt>
                <c:pt idx="1080" formatCode="#,##0.00">
                  <c:v>22500</c:v>
                </c:pt>
                <c:pt idx="1081" formatCode="#,##0.00">
                  <c:v>22530</c:v>
                </c:pt>
                <c:pt idx="1082" formatCode="#,##0.00">
                  <c:v>22556</c:v>
                </c:pt>
                <c:pt idx="1083" formatCode="#,##0.00">
                  <c:v>22560</c:v>
                </c:pt>
                <c:pt idx="1084" formatCode="#,##0.00">
                  <c:v>22590</c:v>
                </c:pt>
                <c:pt idx="1085" formatCode="#,##0.00">
                  <c:v>22620</c:v>
                </c:pt>
                <c:pt idx="1086" formatCode="#,##0.00">
                  <c:v>22650</c:v>
                </c:pt>
                <c:pt idx="1087" formatCode="#,##0.00">
                  <c:v>22650</c:v>
                </c:pt>
                <c:pt idx="1088" formatCode="#,##0.00">
                  <c:v>22680</c:v>
                </c:pt>
                <c:pt idx="1089" formatCode="#,##0.00">
                  <c:v>22710</c:v>
                </c:pt>
                <c:pt idx="1090" formatCode="#,##0.00">
                  <c:v>22740</c:v>
                </c:pt>
                <c:pt idx="1091" formatCode="#,##0.00">
                  <c:v>22747</c:v>
                </c:pt>
                <c:pt idx="1092" formatCode="#,##0.00">
                  <c:v>22770</c:v>
                </c:pt>
                <c:pt idx="1093" formatCode="#,##0.00">
                  <c:v>22800</c:v>
                </c:pt>
                <c:pt idx="1094" formatCode="#,##0.00">
                  <c:v>22830</c:v>
                </c:pt>
                <c:pt idx="1095" formatCode="#,##0.00">
                  <c:v>22841</c:v>
                </c:pt>
                <c:pt idx="1096" formatCode="#,##0.00">
                  <c:v>22860</c:v>
                </c:pt>
                <c:pt idx="1097" formatCode="#,##0.00">
                  <c:v>22890</c:v>
                </c:pt>
                <c:pt idx="1098" formatCode="#,##0.00">
                  <c:v>22920</c:v>
                </c:pt>
                <c:pt idx="1099" formatCode="#,##0.00">
                  <c:v>22935</c:v>
                </c:pt>
                <c:pt idx="1100" formatCode="#,##0.00">
                  <c:v>22950</c:v>
                </c:pt>
                <c:pt idx="1101" formatCode="#,##0.00">
                  <c:v>22980</c:v>
                </c:pt>
                <c:pt idx="1102" formatCode="#,##0.00">
                  <c:v>23010</c:v>
                </c:pt>
                <c:pt idx="1103" formatCode="#,##0.00">
                  <c:v>23029</c:v>
                </c:pt>
                <c:pt idx="1104" formatCode="#,##0.00">
                  <c:v>23040</c:v>
                </c:pt>
                <c:pt idx="1105" formatCode="#,##0.00">
                  <c:v>23070</c:v>
                </c:pt>
                <c:pt idx="1106" formatCode="#,##0.00">
                  <c:v>23100</c:v>
                </c:pt>
                <c:pt idx="1107" formatCode="#,##0.00">
                  <c:v>23124</c:v>
                </c:pt>
                <c:pt idx="1108" formatCode="#,##0.00">
                  <c:v>23130</c:v>
                </c:pt>
                <c:pt idx="1109" formatCode="#,##0.00">
                  <c:v>23160</c:v>
                </c:pt>
                <c:pt idx="1110" formatCode="#,##0.00">
                  <c:v>23190</c:v>
                </c:pt>
                <c:pt idx="1111" formatCode="#,##0.00">
                  <c:v>23217</c:v>
                </c:pt>
                <c:pt idx="1112" formatCode="#,##0.00">
                  <c:v>23220</c:v>
                </c:pt>
                <c:pt idx="1113" formatCode="#,##0.00">
                  <c:v>23250</c:v>
                </c:pt>
                <c:pt idx="1114" formatCode="#,##0.00">
                  <c:v>23280</c:v>
                </c:pt>
                <c:pt idx="1115" formatCode="#,##0.00">
                  <c:v>23310</c:v>
                </c:pt>
                <c:pt idx="1116" formatCode="#,##0.00">
                  <c:v>23313</c:v>
                </c:pt>
                <c:pt idx="1117" formatCode="#,##0.00">
                  <c:v>23340</c:v>
                </c:pt>
                <c:pt idx="1118" formatCode="#,##0.00">
                  <c:v>23370</c:v>
                </c:pt>
                <c:pt idx="1119" formatCode="#,##0.00">
                  <c:v>23400</c:v>
                </c:pt>
                <c:pt idx="1120" formatCode="#,##0.00">
                  <c:v>23408</c:v>
                </c:pt>
                <c:pt idx="1121" formatCode="#,##0.00">
                  <c:v>23430</c:v>
                </c:pt>
                <c:pt idx="1122" formatCode="#,##0.00">
                  <c:v>23460</c:v>
                </c:pt>
                <c:pt idx="1123" formatCode="#,##0.00">
                  <c:v>23490</c:v>
                </c:pt>
                <c:pt idx="1124" formatCode="#,##0.00">
                  <c:v>23502</c:v>
                </c:pt>
                <c:pt idx="1125" formatCode="#,##0.00">
                  <c:v>23520</c:v>
                </c:pt>
                <c:pt idx="1126" formatCode="#,##0.00">
                  <c:v>23550</c:v>
                </c:pt>
                <c:pt idx="1127" formatCode="#,##0.00">
                  <c:v>23580</c:v>
                </c:pt>
                <c:pt idx="1128" formatCode="#,##0.00">
                  <c:v>23597</c:v>
                </c:pt>
                <c:pt idx="1129" formatCode="#,##0.00">
                  <c:v>23610</c:v>
                </c:pt>
                <c:pt idx="1130" formatCode="#,##0.00">
                  <c:v>23640</c:v>
                </c:pt>
                <c:pt idx="1131" formatCode="#,##0.00">
                  <c:v>23670</c:v>
                </c:pt>
                <c:pt idx="1132" formatCode="#,##0.00">
                  <c:v>23691</c:v>
                </c:pt>
                <c:pt idx="1133" formatCode="#,##0.00">
                  <c:v>23700</c:v>
                </c:pt>
                <c:pt idx="1134" formatCode="#,##0.00">
                  <c:v>23730</c:v>
                </c:pt>
                <c:pt idx="1135" formatCode="#,##0.00">
                  <c:v>23760</c:v>
                </c:pt>
                <c:pt idx="1136" formatCode="#,##0.00">
                  <c:v>23786</c:v>
                </c:pt>
                <c:pt idx="1137" formatCode="#,##0.00">
                  <c:v>23790</c:v>
                </c:pt>
                <c:pt idx="1138" formatCode="#,##0.00">
                  <c:v>23820</c:v>
                </c:pt>
                <c:pt idx="1139" formatCode="#,##0.00">
                  <c:v>23850</c:v>
                </c:pt>
                <c:pt idx="1140" formatCode="#,##0.00">
                  <c:v>23880</c:v>
                </c:pt>
                <c:pt idx="1141" formatCode="#,##0.00">
                  <c:v>23880</c:v>
                </c:pt>
                <c:pt idx="1142" formatCode="#,##0.00">
                  <c:v>23910</c:v>
                </c:pt>
                <c:pt idx="1143" formatCode="#,##0.00">
                  <c:v>23940</c:v>
                </c:pt>
                <c:pt idx="1144" formatCode="#,##0.00">
                  <c:v>23970</c:v>
                </c:pt>
                <c:pt idx="1145" formatCode="#,##0.00">
                  <c:v>23974</c:v>
                </c:pt>
                <c:pt idx="1146" formatCode="#,##0.00">
                  <c:v>24000</c:v>
                </c:pt>
                <c:pt idx="1147" formatCode="#,##0.00">
                  <c:v>24030</c:v>
                </c:pt>
                <c:pt idx="1148" formatCode="#,##0.00">
                  <c:v>24060</c:v>
                </c:pt>
                <c:pt idx="1149" formatCode="#,##0.00">
                  <c:v>24068</c:v>
                </c:pt>
                <c:pt idx="1150" formatCode="#,##0.00">
                  <c:v>24090</c:v>
                </c:pt>
                <c:pt idx="1151" formatCode="#,##0.00">
                  <c:v>24120</c:v>
                </c:pt>
                <c:pt idx="1152" formatCode="#,##0.00">
                  <c:v>24150</c:v>
                </c:pt>
                <c:pt idx="1153" formatCode="#,##0.00">
                  <c:v>24162</c:v>
                </c:pt>
                <c:pt idx="1154" formatCode="#,##0.00">
                  <c:v>24180</c:v>
                </c:pt>
                <c:pt idx="1155" formatCode="#,##0.00">
                  <c:v>24210</c:v>
                </c:pt>
                <c:pt idx="1156" formatCode="#,##0.00">
                  <c:v>24240</c:v>
                </c:pt>
                <c:pt idx="1157" formatCode="#,##0.00">
                  <c:v>24256</c:v>
                </c:pt>
                <c:pt idx="1158" formatCode="#,##0.00">
                  <c:v>24270</c:v>
                </c:pt>
                <c:pt idx="1159" formatCode="#,##0.00">
                  <c:v>24300</c:v>
                </c:pt>
                <c:pt idx="1160" formatCode="#,##0.00">
                  <c:v>24330</c:v>
                </c:pt>
                <c:pt idx="1161" formatCode="#,##0.00">
                  <c:v>24350</c:v>
                </c:pt>
                <c:pt idx="1162" formatCode="#,##0.00">
                  <c:v>24360</c:v>
                </c:pt>
                <c:pt idx="1163" formatCode="#,##0.00">
                  <c:v>24390</c:v>
                </c:pt>
                <c:pt idx="1164" formatCode="#,##0.00">
                  <c:v>24420</c:v>
                </c:pt>
                <c:pt idx="1165" formatCode="#,##0.00">
                  <c:v>24444</c:v>
                </c:pt>
                <c:pt idx="1166" formatCode="#,##0.00">
                  <c:v>24450</c:v>
                </c:pt>
                <c:pt idx="1167" formatCode="#,##0.00">
                  <c:v>24480</c:v>
                </c:pt>
                <c:pt idx="1168" formatCode="#,##0.00">
                  <c:v>24510</c:v>
                </c:pt>
                <c:pt idx="1169" formatCode="#,##0.00">
                  <c:v>24539</c:v>
                </c:pt>
                <c:pt idx="1170" formatCode="#,##0.00">
                  <c:v>24540</c:v>
                </c:pt>
                <c:pt idx="1171" formatCode="#,##0.00">
                  <c:v>24570</c:v>
                </c:pt>
                <c:pt idx="1172" formatCode="#,##0.00">
                  <c:v>24600</c:v>
                </c:pt>
                <c:pt idx="1173" formatCode="#,##0.00">
                  <c:v>24630</c:v>
                </c:pt>
                <c:pt idx="1174" formatCode="#,##0.00">
                  <c:v>24633</c:v>
                </c:pt>
                <c:pt idx="1175" formatCode="#,##0.00">
                  <c:v>24660</c:v>
                </c:pt>
                <c:pt idx="1176" formatCode="#,##0.00">
                  <c:v>24690</c:v>
                </c:pt>
                <c:pt idx="1177" formatCode="#,##0.00">
                  <c:v>24720</c:v>
                </c:pt>
                <c:pt idx="1178" formatCode="#,##0.00">
                  <c:v>24728</c:v>
                </c:pt>
                <c:pt idx="1179" formatCode="#,##0.00">
                  <c:v>24750</c:v>
                </c:pt>
                <c:pt idx="1180" formatCode="#,##0.00">
                  <c:v>24780</c:v>
                </c:pt>
                <c:pt idx="1181" formatCode="#,##0.00">
                  <c:v>24810</c:v>
                </c:pt>
                <c:pt idx="1182" formatCode="#,##0.00">
                  <c:v>24823</c:v>
                </c:pt>
                <c:pt idx="1183" formatCode="#,##0.00">
                  <c:v>24840</c:v>
                </c:pt>
                <c:pt idx="1184" formatCode="#,##0.00">
                  <c:v>24870</c:v>
                </c:pt>
                <c:pt idx="1185" formatCode="#,##0.00">
                  <c:v>24900</c:v>
                </c:pt>
                <c:pt idx="1186" formatCode="#,##0.00">
                  <c:v>24918</c:v>
                </c:pt>
                <c:pt idx="1187" formatCode="#,##0.00">
                  <c:v>24930</c:v>
                </c:pt>
                <c:pt idx="1188" formatCode="#,##0.00">
                  <c:v>24960</c:v>
                </c:pt>
                <c:pt idx="1189" formatCode="#,##0.00">
                  <c:v>24990</c:v>
                </c:pt>
                <c:pt idx="1190" formatCode="#,##0.00">
                  <c:v>25012</c:v>
                </c:pt>
                <c:pt idx="1191" formatCode="#,##0.00">
                  <c:v>25019.9</c:v>
                </c:pt>
                <c:pt idx="1192" formatCode="#,##0.00">
                  <c:v>25049.9</c:v>
                </c:pt>
                <c:pt idx="1193" formatCode="#,##0.00">
                  <c:v>25079.9</c:v>
                </c:pt>
                <c:pt idx="1194" formatCode="#,##0.00">
                  <c:v>25106</c:v>
                </c:pt>
                <c:pt idx="1195" formatCode="#,##0.00">
                  <c:v>25109.9</c:v>
                </c:pt>
                <c:pt idx="1196" formatCode="#,##0.00">
                  <c:v>25139.9</c:v>
                </c:pt>
                <c:pt idx="1197" formatCode="#,##0.00">
                  <c:v>25169.9</c:v>
                </c:pt>
                <c:pt idx="1198" formatCode="#,##0.00">
                  <c:v>25199.9</c:v>
                </c:pt>
                <c:pt idx="1199" formatCode="#,##0.00">
                  <c:v>25200</c:v>
                </c:pt>
                <c:pt idx="1200" formatCode="#,##0.00">
                  <c:v>25229.9</c:v>
                </c:pt>
                <c:pt idx="1201" formatCode="#,##0.00">
                  <c:v>25259.9</c:v>
                </c:pt>
                <c:pt idx="1202" formatCode="#,##0.00">
                  <c:v>25289.9</c:v>
                </c:pt>
                <c:pt idx="1203" formatCode="#,##0.00">
                  <c:v>25294</c:v>
                </c:pt>
                <c:pt idx="1204" formatCode="#,##0.00">
                  <c:v>25319.9</c:v>
                </c:pt>
                <c:pt idx="1205" formatCode="#,##0.00">
                  <c:v>25349.9</c:v>
                </c:pt>
                <c:pt idx="1206" formatCode="#,##0.00">
                  <c:v>25379.9</c:v>
                </c:pt>
                <c:pt idx="1207" formatCode="#,##0.00">
                  <c:v>25388</c:v>
                </c:pt>
                <c:pt idx="1208" formatCode="#,##0.00">
                  <c:v>25409.9</c:v>
                </c:pt>
                <c:pt idx="1209" formatCode="#,##0.00">
                  <c:v>25439.9</c:v>
                </c:pt>
                <c:pt idx="1210" formatCode="#,##0.00">
                  <c:v>25469.9</c:v>
                </c:pt>
                <c:pt idx="1211" formatCode="#,##0.00">
                  <c:v>25482</c:v>
                </c:pt>
                <c:pt idx="1212" formatCode="#,##0.00">
                  <c:v>25499.9</c:v>
                </c:pt>
                <c:pt idx="1213" formatCode="#,##0.00">
                  <c:v>25529.9</c:v>
                </c:pt>
                <c:pt idx="1214" formatCode="#,##0.00">
                  <c:v>25559.9</c:v>
                </c:pt>
                <c:pt idx="1215" formatCode="#,##0.00">
                  <c:v>25576</c:v>
                </c:pt>
                <c:pt idx="1216" formatCode="#,##0.00">
                  <c:v>25589.9</c:v>
                </c:pt>
                <c:pt idx="1217" formatCode="#,##0.00">
                  <c:v>25619.9</c:v>
                </c:pt>
                <c:pt idx="1218" formatCode="#,##0.00">
                  <c:v>25649.9</c:v>
                </c:pt>
                <c:pt idx="1219" formatCode="#,##0.00">
                  <c:v>25671</c:v>
                </c:pt>
                <c:pt idx="1220" formatCode="#,##0.00">
                  <c:v>25679.9</c:v>
                </c:pt>
                <c:pt idx="1221" formatCode="#,##0.00">
                  <c:v>25709.9</c:v>
                </c:pt>
                <c:pt idx="1222" formatCode="#,##0.00">
                  <c:v>25739.9</c:v>
                </c:pt>
                <c:pt idx="1223" formatCode="#,##0.00">
                  <c:v>25765</c:v>
                </c:pt>
                <c:pt idx="1224" formatCode="#,##0.00">
                  <c:v>25769.9</c:v>
                </c:pt>
                <c:pt idx="1225" formatCode="#,##0.00">
                  <c:v>25799.9</c:v>
                </c:pt>
                <c:pt idx="1226" formatCode="#,##0.00">
                  <c:v>25829.9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54E-4313-91A5-CFD4C4F6846D}"/>
            </c:ext>
          </c:extLst>
        </c:ser>
        <c:ser>
          <c:idx val="0"/>
          <c:order val="2"/>
          <c:tx>
            <c:strRef>
              <c:f>'Matusek Pad'!$D$2</c:f>
              <c:strCache>
                <c:ptCount val="1"/>
                <c:pt idx="0">
                  <c:v>Matusek 6H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'Matusek Pad'!$D$3:$D$1250</c:f>
              <c:numCache>
                <c:formatCode>General</c:formatCode>
                <c:ptCount val="1248"/>
                <c:pt idx="0">
                  <c:v>0</c:v>
                </c:pt>
                <c:pt idx="1">
                  <c:v>0</c:v>
                </c:pt>
                <c:pt idx="2">
                  <c:v>0.09</c:v>
                </c:pt>
                <c:pt idx="3">
                  <c:v>0.33</c:v>
                </c:pt>
                <c:pt idx="4">
                  <c:v>0.41</c:v>
                </c:pt>
                <c:pt idx="5">
                  <c:v>0.44</c:v>
                </c:pt>
                <c:pt idx="6">
                  <c:v>0.43</c:v>
                </c:pt>
                <c:pt idx="7">
                  <c:v>0.4</c:v>
                </c:pt>
                <c:pt idx="8">
                  <c:v>0.37</c:v>
                </c:pt>
                <c:pt idx="9">
                  <c:v>0.36</c:v>
                </c:pt>
                <c:pt idx="10">
                  <c:v>0.36</c:v>
                </c:pt>
                <c:pt idx="11">
                  <c:v>0.39</c:v>
                </c:pt>
                <c:pt idx="12">
                  <c:v>0.42</c:v>
                </c:pt>
                <c:pt idx="13">
                  <c:v>0.42</c:v>
                </c:pt>
                <c:pt idx="14">
                  <c:v>0.41</c:v>
                </c:pt>
                <c:pt idx="15">
                  <c:v>0.41</c:v>
                </c:pt>
                <c:pt idx="16">
                  <c:v>0.4</c:v>
                </c:pt>
                <c:pt idx="17">
                  <c:v>0.4</c:v>
                </c:pt>
                <c:pt idx="18">
                  <c:v>0.37</c:v>
                </c:pt>
                <c:pt idx="19">
                  <c:v>0.36</c:v>
                </c:pt>
                <c:pt idx="20">
                  <c:v>0.36</c:v>
                </c:pt>
                <c:pt idx="21">
                  <c:v>0.36</c:v>
                </c:pt>
                <c:pt idx="22">
                  <c:v>0.36</c:v>
                </c:pt>
                <c:pt idx="23">
                  <c:v>0.35</c:v>
                </c:pt>
                <c:pt idx="24">
                  <c:v>0.34</c:v>
                </c:pt>
                <c:pt idx="25">
                  <c:v>0.33</c:v>
                </c:pt>
                <c:pt idx="26">
                  <c:v>0.33</c:v>
                </c:pt>
                <c:pt idx="27">
                  <c:v>0.34</c:v>
                </c:pt>
                <c:pt idx="28">
                  <c:v>0.35</c:v>
                </c:pt>
                <c:pt idx="29">
                  <c:v>0.35</c:v>
                </c:pt>
                <c:pt idx="30">
                  <c:v>0.35</c:v>
                </c:pt>
                <c:pt idx="31">
                  <c:v>0.36</c:v>
                </c:pt>
                <c:pt idx="32">
                  <c:v>0.36</c:v>
                </c:pt>
                <c:pt idx="33">
                  <c:v>0.37</c:v>
                </c:pt>
                <c:pt idx="34">
                  <c:v>0.38</c:v>
                </c:pt>
                <c:pt idx="35">
                  <c:v>0.39</c:v>
                </c:pt>
                <c:pt idx="36">
                  <c:v>0.41</c:v>
                </c:pt>
                <c:pt idx="37">
                  <c:v>0.44</c:v>
                </c:pt>
                <c:pt idx="38">
                  <c:v>0.45</c:v>
                </c:pt>
                <c:pt idx="39">
                  <c:v>0.47</c:v>
                </c:pt>
                <c:pt idx="40">
                  <c:v>0.5</c:v>
                </c:pt>
                <c:pt idx="41">
                  <c:v>0.51</c:v>
                </c:pt>
                <c:pt idx="42">
                  <c:v>0.52</c:v>
                </c:pt>
                <c:pt idx="43">
                  <c:v>0.54</c:v>
                </c:pt>
                <c:pt idx="44">
                  <c:v>0.54</c:v>
                </c:pt>
                <c:pt idx="45">
                  <c:v>0.55000000000000004</c:v>
                </c:pt>
                <c:pt idx="46">
                  <c:v>0.56999999999999995</c:v>
                </c:pt>
                <c:pt idx="47">
                  <c:v>0.57999999999999996</c:v>
                </c:pt>
                <c:pt idx="48">
                  <c:v>0.57999999999999996</c:v>
                </c:pt>
                <c:pt idx="49">
                  <c:v>0.56999999999999995</c:v>
                </c:pt>
                <c:pt idx="50">
                  <c:v>0.56999999999999995</c:v>
                </c:pt>
                <c:pt idx="51">
                  <c:v>0.57999999999999996</c:v>
                </c:pt>
                <c:pt idx="52">
                  <c:v>0.6</c:v>
                </c:pt>
                <c:pt idx="53">
                  <c:v>0.61</c:v>
                </c:pt>
                <c:pt idx="54">
                  <c:v>0.61</c:v>
                </c:pt>
                <c:pt idx="55">
                  <c:v>0.62</c:v>
                </c:pt>
                <c:pt idx="56">
                  <c:v>0.63</c:v>
                </c:pt>
                <c:pt idx="57">
                  <c:v>0.63</c:v>
                </c:pt>
                <c:pt idx="58">
                  <c:v>0.64</c:v>
                </c:pt>
                <c:pt idx="59">
                  <c:v>0.64</c:v>
                </c:pt>
                <c:pt idx="60">
                  <c:v>0.64</c:v>
                </c:pt>
                <c:pt idx="61">
                  <c:v>0.66</c:v>
                </c:pt>
                <c:pt idx="62">
                  <c:v>0.67</c:v>
                </c:pt>
                <c:pt idx="63">
                  <c:v>0.68</c:v>
                </c:pt>
                <c:pt idx="64">
                  <c:v>0.68</c:v>
                </c:pt>
                <c:pt idx="65">
                  <c:v>0.68</c:v>
                </c:pt>
                <c:pt idx="66">
                  <c:v>0.68</c:v>
                </c:pt>
                <c:pt idx="67">
                  <c:v>0.68</c:v>
                </c:pt>
                <c:pt idx="68">
                  <c:v>0.68</c:v>
                </c:pt>
                <c:pt idx="69">
                  <c:v>0.68</c:v>
                </c:pt>
                <c:pt idx="70">
                  <c:v>0.68</c:v>
                </c:pt>
                <c:pt idx="71">
                  <c:v>0.67</c:v>
                </c:pt>
                <c:pt idx="72">
                  <c:v>0.67</c:v>
                </c:pt>
                <c:pt idx="73">
                  <c:v>0.67</c:v>
                </c:pt>
                <c:pt idx="74">
                  <c:v>0.66</c:v>
                </c:pt>
                <c:pt idx="75">
                  <c:v>0.66</c:v>
                </c:pt>
                <c:pt idx="76">
                  <c:v>0.66</c:v>
                </c:pt>
                <c:pt idx="77">
                  <c:v>0.66</c:v>
                </c:pt>
                <c:pt idx="78">
                  <c:v>0.65</c:v>
                </c:pt>
                <c:pt idx="79">
                  <c:v>0.65</c:v>
                </c:pt>
                <c:pt idx="80">
                  <c:v>0.64</c:v>
                </c:pt>
                <c:pt idx="81">
                  <c:v>0.63</c:v>
                </c:pt>
                <c:pt idx="82">
                  <c:v>0.63</c:v>
                </c:pt>
                <c:pt idx="83">
                  <c:v>0.63</c:v>
                </c:pt>
                <c:pt idx="84">
                  <c:v>0.65</c:v>
                </c:pt>
                <c:pt idx="85">
                  <c:v>0.68</c:v>
                </c:pt>
                <c:pt idx="86">
                  <c:v>0.71</c:v>
                </c:pt>
                <c:pt idx="87">
                  <c:v>0.72</c:v>
                </c:pt>
                <c:pt idx="88">
                  <c:v>0.73</c:v>
                </c:pt>
                <c:pt idx="89">
                  <c:v>0.75</c:v>
                </c:pt>
                <c:pt idx="90">
                  <c:v>0.75</c:v>
                </c:pt>
                <c:pt idx="91">
                  <c:v>0.77</c:v>
                </c:pt>
                <c:pt idx="92">
                  <c:v>0.77</c:v>
                </c:pt>
                <c:pt idx="93">
                  <c:v>0.79</c:v>
                </c:pt>
                <c:pt idx="94">
                  <c:v>0.79</c:v>
                </c:pt>
                <c:pt idx="95">
                  <c:v>0.79</c:v>
                </c:pt>
                <c:pt idx="96">
                  <c:v>0.79</c:v>
                </c:pt>
                <c:pt idx="97">
                  <c:v>0.79</c:v>
                </c:pt>
                <c:pt idx="98">
                  <c:v>0.79</c:v>
                </c:pt>
                <c:pt idx="99">
                  <c:v>0.8</c:v>
                </c:pt>
                <c:pt idx="100">
                  <c:v>0.79</c:v>
                </c:pt>
                <c:pt idx="101">
                  <c:v>0.78</c:v>
                </c:pt>
                <c:pt idx="102">
                  <c:v>0.78</c:v>
                </c:pt>
                <c:pt idx="103">
                  <c:v>0.78</c:v>
                </c:pt>
                <c:pt idx="104">
                  <c:v>0.78</c:v>
                </c:pt>
                <c:pt idx="105">
                  <c:v>0.79</c:v>
                </c:pt>
                <c:pt idx="106">
                  <c:v>0.79</c:v>
                </c:pt>
                <c:pt idx="107">
                  <c:v>0.79</c:v>
                </c:pt>
                <c:pt idx="108">
                  <c:v>0.8</c:v>
                </c:pt>
                <c:pt idx="109">
                  <c:v>0.8</c:v>
                </c:pt>
                <c:pt idx="110">
                  <c:v>0.8</c:v>
                </c:pt>
                <c:pt idx="111">
                  <c:v>0.8</c:v>
                </c:pt>
                <c:pt idx="112">
                  <c:v>0.8</c:v>
                </c:pt>
                <c:pt idx="113">
                  <c:v>0.81</c:v>
                </c:pt>
                <c:pt idx="114">
                  <c:v>0.82</c:v>
                </c:pt>
                <c:pt idx="115">
                  <c:v>0.82</c:v>
                </c:pt>
                <c:pt idx="116">
                  <c:v>0.83</c:v>
                </c:pt>
                <c:pt idx="117">
                  <c:v>0.83</c:v>
                </c:pt>
                <c:pt idx="118">
                  <c:v>0.84</c:v>
                </c:pt>
                <c:pt idx="119">
                  <c:v>0.84</c:v>
                </c:pt>
                <c:pt idx="120">
                  <c:v>0.84</c:v>
                </c:pt>
                <c:pt idx="121">
                  <c:v>0.84</c:v>
                </c:pt>
                <c:pt idx="122">
                  <c:v>0.86</c:v>
                </c:pt>
                <c:pt idx="123">
                  <c:v>0.87</c:v>
                </c:pt>
                <c:pt idx="124">
                  <c:v>0.89</c:v>
                </c:pt>
                <c:pt idx="125">
                  <c:v>0.9</c:v>
                </c:pt>
                <c:pt idx="126">
                  <c:v>0.9</c:v>
                </c:pt>
                <c:pt idx="127">
                  <c:v>0.91</c:v>
                </c:pt>
                <c:pt idx="128">
                  <c:v>0.91</c:v>
                </c:pt>
                <c:pt idx="129">
                  <c:v>0.91</c:v>
                </c:pt>
                <c:pt idx="130">
                  <c:v>0.91</c:v>
                </c:pt>
                <c:pt idx="131">
                  <c:v>0.91</c:v>
                </c:pt>
                <c:pt idx="132">
                  <c:v>0.9</c:v>
                </c:pt>
                <c:pt idx="133">
                  <c:v>0.9</c:v>
                </c:pt>
                <c:pt idx="134">
                  <c:v>0.9</c:v>
                </c:pt>
                <c:pt idx="135">
                  <c:v>0.9</c:v>
                </c:pt>
                <c:pt idx="136">
                  <c:v>0.91</c:v>
                </c:pt>
                <c:pt idx="137">
                  <c:v>0.91</c:v>
                </c:pt>
                <c:pt idx="138">
                  <c:v>0.91</c:v>
                </c:pt>
                <c:pt idx="139">
                  <c:v>0.9</c:v>
                </c:pt>
                <c:pt idx="140">
                  <c:v>0.9</c:v>
                </c:pt>
                <c:pt idx="141">
                  <c:v>0.9</c:v>
                </c:pt>
                <c:pt idx="142">
                  <c:v>0.9</c:v>
                </c:pt>
                <c:pt idx="143">
                  <c:v>0.9</c:v>
                </c:pt>
                <c:pt idx="144">
                  <c:v>0.91</c:v>
                </c:pt>
                <c:pt idx="145">
                  <c:v>0.91</c:v>
                </c:pt>
                <c:pt idx="146">
                  <c:v>0.91</c:v>
                </c:pt>
                <c:pt idx="147">
                  <c:v>0.91</c:v>
                </c:pt>
                <c:pt idx="148">
                  <c:v>0.91</c:v>
                </c:pt>
                <c:pt idx="149">
                  <c:v>0.91</c:v>
                </c:pt>
                <c:pt idx="150">
                  <c:v>0.91</c:v>
                </c:pt>
                <c:pt idx="151">
                  <c:v>0.9</c:v>
                </c:pt>
                <c:pt idx="152">
                  <c:v>0.9</c:v>
                </c:pt>
                <c:pt idx="153">
                  <c:v>0.9</c:v>
                </c:pt>
                <c:pt idx="154">
                  <c:v>0.9</c:v>
                </c:pt>
                <c:pt idx="155">
                  <c:v>0.91</c:v>
                </c:pt>
                <c:pt idx="156">
                  <c:v>0.91</c:v>
                </c:pt>
                <c:pt idx="157">
                  <c:v>0.91</c:v>
                </c:pt>
                <c:pt idx="158">
                  <c:v>0.91</c:v>
                </c:pt>
                <c:pt idx="159">
                  <c:v>0.91</c:v>
                </c:pt>
                <c:pt idx="160">
                  <c:v>0.9</c:v>
                </c:pt>
                <c:pt idx="161">
                  <c:v>0.91</c:v>
                </c:pt>
                <c:pt idx="162">
                  <c:v>0.91</c:v>
                </c:pt>
                <c:pt idx="163">
                  <c:v>0.91</c:v>
                </c:pt>
                <c:pt idx="164">
                  <c:v>0.92</c:v>
                </c:pt>
                <c:pt idx="165">
                  <c:v>0.92</c:v>
                </c:pt>
                <c:pt idx="166">
                  <c:v>0.93</c:v>
                </c:pt>
                <c:pt idx="167">
                  <c:v>0.93</c:v>
                </c:pt>
                <c:pt idx="168">
                  <c:v>0.93</c:v>
                </c:pt>
                <c:pt idx="169">
                  <c:v>0.93</c:v>
                </c:pt>
                <c:pt idx="170">
                  <c:v>0.93</c:v>
                </c:pt>
                <c:pt idx="171">
                  <c:v>0.93</c:v>
                </c:pt>
                <c:pt idx="172">
                  <c:v>0.92</c:v>
                </c:pt>
                <c:pt idx="173">
                  <c:v>0.92</c:v>
                </c:pt>
                <c:pt idx="174">
                  <c:v>0.92</c:v>
                </c:pt>
                <c:pt idx="175">
                  <c:v>0.92</c:v>
                </c:pt>
                <c:pt idx="176">
                  <c:v>0.92</c:v>
                </c:pt>
                <c:pt idx="177">
                  <c:v>0.92</c:v>
                </c:pt>
                <c:pt idx="178">
                  <c:v>0.92</c:v>
                </c:pt>
                <c:pt idx="179">
                  <c:v>0.91</c:v>
                </c:pt>
                <c:pt idx="180">
                  <c:v>0.91</c:v>
                </c:pt>
                <c:pt idx="181">
                  <c:v>0.92</c:v>
                </c:pt>
                <c:pt idx="182">
                  <c:v>0.92</c:v>
                </c:pt>
                <c:pt idx="183">
                  <c:v>0.91</c:v>
                </c:pt>
                <c:pt idx="184">
                  <c:v>0.91</c:v>
                </c:pt>
                <c:pt idx="185">
                  <c:v>0.91</c:v>
                </c:pt>
                <c:pt idx="186">
                  <c:v>0.92</c:v>
                </c:pt>
                <c:pt idx="187">
                  <c:v>0.92</c:v>
                </c:pt>
                <c:pt idx="188">
                  <c:v>0.92</c:v>
                </c:pt>
                <c:pt idx="189">
                  <c:v>0.91</c:v>
                </c:pt>
                <c:pt idx="190">
                  <c:v>0.91</c:v>
                </c:pt>
                <c:pt idx="191">
                  <c:v>0.91</c:v>
                </c:pt>
                <c:pt idx="192">
                  <c:v>0.91</c:v>
                </c:pt>
                <c:pt idx="193">
                  <c:v>0.92</c:v>
                </c:pt>
                <c:pt idx="194">
                  <c:v>0.92</c:v>
                </c:pt>
                <c:pt idx="195">
                  <c:v>0.92</c:v>
                </c:pt>
                <c:pt idx="196">
                  <c:v>0.92</c:v>
                </c:pt>
                <c:pt idx="197">
                  <c:v>0.92</c:v>
                </c:pt>
                <c:pt idx="198">
                  <c:v>0.91</c:v>
                </c:pt>
                <c:pt idx="199">
                  <c:v>0.91</c:v>
                </c:pt>
                <c:pt idx="200">
                  <c:v>0.91</c:v>
                </c:pt>
                <c:pt idx="201">
                  <c:v>0.91</c:v>
                </c:pt>
                <c:pt idx="202">
                  <c:v>0.91</c:v>
                </c:pt>
                <c:pt idx="203">
                  <c:v>0.9</c:v>
                </c:pt>
                <c:pt idx="204">
                  <c:v>0.9</c:v>
                </c:pt>
                <c:pt idx="205">
                  <c:v>0.9</c:v>
                </c:pt>
                <c:pt idx="206">
                  <c:v>0.9</c:v>
                </c:pt>
                <c:pt idx="207">
                  <c:v>0.9</c:v>
                </c:pt>
                <c:pt idx="208">
                  <c:v>0.9</c:v>
                </c:pt>
                <c:pt idx="209">
                  <c:v>0.9</c:v>
                </c:pt>
                <c:pt idx="210">
                  <c:v>0.9</c:v>
                </c:pt>
                <c:pt idx="211">
                  <c:v>0.9</c:v>
                </c:pt>
                <c:pt idx="212">
                  <c:v>0.9</c:v>
                </c:pt>
                <c:pt idx="213">
                  <c:v>0.9</c:v>
                </c:pt>
                <c:pt idx="214">
                  <c:v>0.9</c:v>
                </c:pt>
                <c:pt idx="215">
                  <c:v>0.89</c:v>
                </c:pt>
                <c:pt idx="216">
                  <c:v>0.89</c:v>
                </c:pt>
                <c:pt idx="217">
                  <c:v>0.89</c:v>
                </c:pt>
                <c:pt idx="218">
                  <c:v>0.89</c:v>
                </c:pt>
                <c:pt idx="219">
                  <c:v>0.89</c:v>
                </c:pt>
                <c:pt idx="220">
                  <c:v>0.89</c:v>
                </c:pt>
                <c:pt idx="221">
                  <c:v>0.89</c:v>
                </c:pt>
                <c:pt idx="222">
                  <c:v>0.89</c:v>
                </c:pt>
                <c:pt idx="223">
                  <c:v>0.89</c:v>
                </c:pt>
                <c:pt idx="224">
                  <c:v>0.89</c:v>
                </c:pt>
                <c:pt idx="225">
                  <c:v>0.89</c:v>
                </c:pt>
                <c:pt idx="226">
                  <c:v>0.89</c:v>
                </c:pt>
                <c:pt idx="227">
                  <c:v>0.89</c:v>
                </c:pt>
                <c:pt idx="228">
                  <c:v>0.89</c:v>
                </c:pt>
                <c:pt idx="229">
                  <c:v>0.89</c:v>
                </c:pt>
                <c:pt idx="230">
                  <c:v>0.89</c:v>
                </c:pt>
                <c:pt idx="231">
                  <c:v>0.89</c:v>
                </c:pt>
                <c:pt idx="232">
                  <c:v>0.89</c:v>
                </c:pt>
                <c:pt idx="233">
                  <c:v>0.89</c:v>
                </c:pt>
                <c:pt idx="234">
                  <c:v>0.89</c:v>
                </c:pt>
                <c:pt idx="235">
                  <c:v>0.89</c:v>
                </c:pt>
                <c:pt idx="236">
                  <c:v>0.9</c:v>
                </c:pt>
                <c:pt idx="237">
                  <c:v>0.9</c:v>
                </c:pt>
                <c:pt idx="238">
                  <c:v>0.89</c:v>
                </c:pt>
                <c:pt idx="239">
                  <c:v>0.89</c:v>
                </c:pt>
                <c:pt idx="240">
                  <c:v>0.89</c:v>
                </c:pt>
                <c:pt idx="241">
                  <c:v>0.89</c:v>
                </c:pt>
                <c:pt idx="242">
                  <c:v>0.89</c:v>
                </c:pt>
                <c:pt idx="243">
                  <c:v>0.89</c:v>
                </c:pt>
                <c:pt idx="244">
                  <c:v>0.89</c:v>
                </c:pt>
                <c:pt idx="245">
                  <c:v>0.89</c:v>
                </c:pt>
                <c:pt idx="246">
                  <c:v>0.89</c:v>
                </c:pt>
                <c:pt idx="247">
                  <c:v>0.89</c:v>
                </c:pt>
                <c:pt idx="248">
                  <c:v>0.89</c:v>
                </c:pt>
                <c:pt idx="249">
                  <c:v>0.89</c:v>
                </c:pt>
                <c:pt idx="250">
                  <c:v>0.89</c:v>
                </c:pt>
                <c:pt idx="251">
                  <c:v>0.89</c:v>
                </c:pt>
                <c:pt idx="252">
                  <c:v>0.9</c:v>
                </c:pt>
                <c:pt idx="253">
                  <c:v>0.91</c:v>
                </c:pt>
                <c:pt idx="254">
                  <c:v>0.91</c:v>
                </c:pt>
                <c:pt idx="255">
                  <c:v>0.92</c:v>
                </c:pt>
                <c:pt idx="256">
                  <c:v>0.92</c:v>
                </c:pt>
                <c:pt idx="257">
                  <c:v>0.92</c:v>
                </c:pt>
                <c:pt idx="258">
                  <c:v>0.92</c:v>
                </c:pt>
                <c:pt idx="259">
                  <c:v>0.92</c:v>
                </c:pt>
                <c:pt idx="260">
                  <c:v>0.91</c:v>
                </c:pt>
                <c:pt idx="261">
                  <c:v>0.91</c:v>
                </c:pt>
                <c:pt idx="262">
                  <c:v>0.91</c:v>
                </c:pt>
                <c:pt idx="263">
                  <c:v>0.91</c:v>
                </c:pt>
                <c:pt idx="264">
                  <c:v>0.91</c:v>
                </c:pt>
                <c:pt idx="265">
                  <c:v>0.91</c:v>
                </c:pt>
                <c:pt idx="266">
                  <c:v>0.91</c:v>
                </c:pt>
                <c:pt idx="267">
                  <c:v>0.9</c:v>
                </c:pt>
                <c:pt idx="268">
                  <c:v>0.9</c:v>
                </c:pt>
                <c:pt idx="269">
                  <c:v>0.9</c:v>
                </c:pt>
                <c:pt idx="270">
                  <c:v>0.9</c:v>
                </c:pt>
                <c:pt idx="271">
                  <c:v>0.9</c:v>
                </c:pt>
                <c:pt idx="272">
                  <c:v>0.92</c:v>
                </c:pt>
                <c:pt idx="273">
                  <c:v>0.92</c:v>
                </c:pt>
                <c:pt idx="274">
                  <c:v>0.93</c:v>
                </c:pt>
                <c:pt idx="275">
                  <c:v>0.93</c:v>
                </c:pt>
                <c:pt idx="276">
                  <c:v>0.93</c:v>
                </c:pt>
                <c:pt idx="277">
                  <c:v>0.93</c:v>
                </c:pt>
                <c:pt idx="278">
                  <c:v>0.92</c:v>
                </c:pt>
                <c:pt idx="279">
                  <c:v>0.92</c:v>
                </c:pt>
                <c:pt idx="280">
                  <c:v>0.92</c:v>
                </c:pt>
                <c:pt idx="281">
                  <c:v>0.92</c:v>
                </c:pt>
                <c:pt idx="282">
                  <c:v>0.92</c:v>
                </c:pt>
                <c:pt idx="283">
                  <c:v>0.92</c:v>
                </c:pt>
                <c:pt idx="284">
                  <c:v>0.91</c:v>
                </c:pt>
                <c:pt idx="285">
                  <c:v>0.91</c:v>
                </c:pt>
                <c:pt idx="286">
                  <c:v>0.91</c:v>
                </c:pt>
                <c:pt idx="287">
                  <c:v>0.91</c:v>
                </c:pt>
                <c:pt idx="288">
                  <c:v>0.91</c:v>
                </c:pt>
                <c:pt idx="289">
                  <c:v>0.91</c:v>
                </c:pt>
                <c:pt idx="290">
                  <c:v>0.91</c:v>
                </c:pt>
                <c:pt idx="291">
                  <c:v>0.9</c:v>
                </c:pt>
                <c:pt idx="292">
                  <c:v>0.9</c:v>
                </c:pt>
                <c:pt idx="293">
                  <c:v>0.91</c:v>
                </c:pt>
                <c:pt idx="294">
                  <c:v>0.92</c:v>
                </c:pt>
                <c:pt idx="295">
                  <c:v>0.92</c:v>
                </c:pt>
                <c:pt idx="296">
                  <c:v>0.92</c:v>
                </c:pt>
                <c:pt idx="297">
                  <c:v>0.91</c:v>
                </c:pt>
                <c:pt idx="298">
                  <c:v>0.91</c:v>
                </c:pt>
                <c:pt idx="299">
                  <c:v>0.91</c:v>
                </c:pt>
                <c:pt idx="300">
                  <c:v>0.91</c:v>
                </c:pt>
                <c:pt idx="301">
                  <c:v>0.91</c:v>
                </c:pt>
                <c:pt idx="302">
                  <c:v>0.91</c:v>
                </c:pt>
                <c:pt idx="303">
                  <c:v>0.9</c:v>
                </c:pt>
                <c:pt idx="304">
                  <c:v>0.9</c:v>
                </c:pt>
                <c:pt idx="305">
                  <c:v>0.9</c:v>
                </c:pt>
                <c:pt idx="306">
                  <c:v>0.9</c:v>
                </c:pt>
                <c:pt idx="307">
                  <c:v>0.9</c:v>
                </c:pt>
                <c:pt idx="308">
                  <c:v>0.9</c:v>
                </c:pt>
                <c:pt idx="309">
                  <c:v>0.9</c:v>
                </c:pt>
                <c:pt idx="310">
                  <c:v>0.89</c:v>
                </c:pt>
                <c:pt idx="311">
                  <c:v>0.89</c:v>
                </c:pt>
                <c:pt idx="312">
                  <c:v>0.89</c:v>
                </c:pt>
                <c:pt idx="313">
                  <c:v>0.89</c:v>
                </c:pt>
                <c:pt idx="314">
                  <c:v>0.89</c:v>
                </c:pt>
                <c:pt idx="315">
                  <c:v>0.89</c:v>
                </c:pt>
                <c:pt idx="316">
                  <c:v>0.89</c:v>
                </c:pt>
                <c:pt idx="317">
                  <c:v>0.89</c:v>
                </c:pt>
                <c:pt idx="318">
                  <c:v>0.89</c:v>
                </c:pt>
                <c:pt idx="319">
                  <c:v>0.89</c:v>
                </c:pt>
                <c:pt idx="320">
                  <c:v>0.89</c:v>
                </c:pt>
                <c:pt idx="321">
                  <c:v>0.89</c:v>
                </c:pt>
                <c:pt idx="322">
                  <c:v>0.9</c:v>
                </c:pt>
                <c:pt idx="323">
                  <c:v>0.9</c:v>
                </c:pt>
                <c:pt idx="324">
                  <c:v>0.9</c:v>
                </c:pt>
                <c:pt idx="325">
                  <c:v>0.9</c:v>
                </c:pt>
                <c:pt idx="326">
                  <c:v>0.9</c:v>
                </c:pt>
                <c:pt idx="327">
                  <c:v>0.9</c:v>
                </c:pt>
                <c:pt idx="328">
                  <c:v>0.9</c:v>
                </c:pt>
                <c:pt idx="329">
                  <c:v>0.89</c:v>
                </c:pt>
                <c:pt idx="330">
                  <c:v>0.89</c:v>
                </c:pt>
                <c:pt idx="331">
                  <c:v>0.9</c:v>
                </c:pt>
                <c:pt idx="332">
                  <c:v>0.9</c:v>
                </c:pt>
                <c:pt idx="333">
                  <c:v>0.9</c:v>
                </c:pt>
                <c:pt idx="334">
                  <c:v>0.9</c:v>
                </c:pt>
                <c:pt idx="335">
                  <c:v>0.9</c:v>
                </c:pt>
                <c:pt idx="336">
                  <c:v>0.9</c:v>
                </c:pt>
                <c:pt idx="337">
                  <c:v>0.9</c:v>
                </c:pt>
                <c:pt idx="338">
                  <c:v>0.9</c:v>
                </c:pt>
                <c:pt idx="339">
                  <c:v>0.9</c:v>
                </c:pt>
                <c:pt idx="340">
                  <c:v>0.9</c:v>
                </c:pt>
                <c:pt idx="341">
                  <c:v>0.9</c:v>
                </c:pt>
                <c:pt idx="342">
                  <c:v>0.89</c:v>
                </c:pt>
                <c:pt idx="343">
                  <c:v>0.89</c:v>
                </c:pt>
                <c:pt idx="344">
                  <c:v>0.89</c:v>
                </c:pt>
                <c:pt idx="345">
                  <c:v>0.89</c:v>
                </c:pt>
                <c:pt idx="346">
                  <c:v>0.89</c:v>
                </c:pt>
                <c:pt idx="347">
                  <c:v>0.89</c:v>
                </c:pt>
                <c:pt idx="348">
                  <c:v>0.89</c:v>
                </c:pt>
                <c:pt idx="349">
                  <c:v>0.89</c:v>
                </c:pt>
                <c:pt idx="350">
                  <c:v>0.89</c:v>
                </c:pt>
                <c:pt idx="351">
                  <c:v>0.88</c:v>
                </c:pt>
                <c:pt idx="352">
                  <c:v>0.88</c:v>
                </c:pt>
                <c:pt idx="353">
                  <c:v>0.88</c:v>
                </c:pt>
                <c:pt idx="354">
                  <c:v>0.88</c:v>
                </c:pt>
                <c:pt idx="355">
                  <c:v>0.88</c:v>
                </c:pt>
                <c:pt idx="356">
                  <c:v>0.88</c:v>
                </c:pt>
                <c:pt idx="357">
                  <c:v>0.88</c:v>
                </c:pt>
                <c:pt idx="358">
                  <c:v>0.88</c:v>
                </c:pt>
                <c:pt idx="359">
                  <c:v>0.87</c:v>
                </c:pt>
                <c:pt idx="360">
                  <c:v>0.87</c:v>
                </c:pt>
                <c:pt idx="361">
                  <c:v>0.87</c:v>
                </c:pt>
                <c:pt idx="362">
                  <c:v>0.87</c:v>
                </c:pt>
                <c:pt idx="363">
                  <c:v>0.87</c:v>
                </c:pt>
                <c:pt idx="364">
                  <c:v>0.87</c:v>
                </c:pt>
                <c:pt idx="365">
                  <c:v>0.87</c:v>
                </c:pt>
                <c:pt idx="366">
                  <c:v>0.87</c:v>
                </c:pt>
                <c:pt idx="367">
                  <c:v>0.87</c:v>
                </c:pt>
                <c:pt idx="368">
                  <c:v>0.86</c:v>
                </c:pt>
                <c:pt idx="369">
                  <c:v>0.86</c:v>
                </c:pt>
                <c:pt idx="370">
                  <c:v>0.86</c:v>
                </c:pt>
                <c:pt idx="371">
                  <c:v>0.86</c:v>
                </c:pt>
                <c:pt idx="372">
                  <c:v>0.86</c:v>
                </c:pt>
                <c:pt idx="373">
                  <c:v>0.86</c:v>
                </c:pt>
                <c:pt idx="374">
                  <c:v>0.86</c:v>
                </c:pt>
                <c:pt idx="375">
                  <c:v>0.86</c:v>
                </c:pt>
                <c:pt idx="376">
                  <c:v>0.86</c:v>
                </c:pt>
                <c:pt idx="377">
                  <c:v>0.85</c:v>
                </c:pt>
                <c:pt idx="378">
                  <c:v>0.85</c:v>
                </c:pt>
                <c:pt idx="379">
                  <c:v>0.85</c:v>
                </c:pt>
                <c:pt idx="380">
                  <c:v>0.85</c:v>
                </c:pt>
                <c:pt idx="381">
                  <c:v>0.85</c:v>
                </c:pt>
                <c:pt idx="382">
                  <c:v>0.85</c:v>
                </c:pt>
                <c:pt idx="383">
                  <c:v>0.86</c:v>
                </c:pt>
                <c:pt idx="384">
                  <c:v>0.86</c:v>
                </c:pt>
                <c:pt idx="385">
                  <c:v>0.85</c:v>
                </c:pt>
                <c:pt idx="386">
                  <c:v>0.85</c:v>
                </c:pt>
                <c:pt idx="387">
                  <c:v>0.85</c:v>
                </c:pt>
                <c:pt idx="388">
                  <c:v>0.85</c:v>
                </c:pt>
                <c:pt idx="389">
                  <c:v>0.85</c:v>
                </c:pt>
                <c:pt idx="390">
                  <c:v>0.85</c:v>
                </c:pt>
                <c:pt idx="391">
                  <c:v>0.85</c:v>
                </c:pt>
                <c:pt idx="392">
                  <c:v>0.85</c:v>
                </c:pt>
                <c:pt idx="393">
                  <c:v>0.85</c:v>
                </c:pt>
                <c:pt idx="394">
                  <c:v>0.85</c:v>
                </c:pt>
                <c:pt idx="395">
                  <c:v>0.85</c:v>
                </c:pt>
                <c:pt idx="396">
                  <c:v>0.85</c:v>
                </c:pt>
                <c:pt idx="397">
                  <c:v>0.85</c:v>
                </c:pt>
                <c:pt idx="398">
                  <c:v>0.85</c:v>
                </c:pt>
                <c:pt idx="399">
                  <c:v>0.85</c:v>
                </c:pt>
                <c:pt idx="400">
                  <c:v>0.85</c:v>
                </c:pt>
                <c:pt idx="401">
                  <c:v>0.85</c:v>
                </c:pt>
                <c:pt idx="402">
                  <c:v>0.86</c:v>
                </c:pt>
                <c:pt idx="403">
                  <c:v>0.86</c:v>
                </c:pt>
                <c:pt idx="404">
                  <c:v>0.86</c:v>
                </c:pt>
                <c:pt idx="405">
                  <c:v>0.86</c:v>
                </c:pt>
                <c:pt idx="406">
                  <c:v>0.86</c:v>
                </c:pt>
                <c:pt idx="407">
                  <c:v>0.86</c:v>
                </c:pt>
                <c:pt idx="408">
                  <c:v>0.86</c:v>
                </c:pt>
                <c:pt idx="409">
                  <c:v>0.85</c:v>
                </c:pt>
                <c:pt idx="410">
                  <c:v>0.85</c:v>
                </c:pt>
                <c:pt idx="411">
                  <c:v>0.85</c:v>
                </c:pt>
                <c:pt idx="412">
                  <c:v>0.85</c:v>
                </c:pt>
                <c:pt idx="413">
                  <c:v>0.85</c:v>
                </c:pt>
                <c:pt idx="414">
                  <c:v>0.85</c:v>
                </c:pt>
                <c:pt idx="415">
                  <c:v>0.85</c:v>
                </c:pt>
                <c:pt idx="416">
                  <c:v>0.85</c:v>
                </c:pt>
                <c:pt idx="417">
                  <c:v>0.85</c:v>
                </c:pt>
                <c:pt idx="418">
                  <c:v>0.85</c:v>
                </c:pt>
                <c:pt idx="419">
                  <c:v>0.85</c:v>
                </c:pt>
                <c:pt idx="420">
                  <c:v>0.85</c:v>
                </c:pt>
                <c:pt idx="421">
                  <c:v>0.85</c:v>
                </c:pt>
                <c:pt idx="422">
                  <c:v>0.85</c:v>
                </c:pt>
                <c:pt idx="423">
                  <c:v>0.86</c:v>
                </c:pt>
                <c:pt idx="424">
                  <c:v>0.86</c:v>
                </c:pt>
                <c:pt idx="425">
                  <c:v>0.86</c:v>
                </c:pt>
                <c:pt idx="426">
                  <c:v>0.86</c:v>
                </c:pt>
                <c:pt idx="427">
                  <c:v>0.86</c:v>
                </c:pt>
                <c:pt idx="428">
                  <c:v>0.86</c:v>
                </c:pt>
                <c:pt idx="429">
                  <c:v>0.86</c:v>
                </c:pt>
                <c:pt idx="430">
                  <c:v>0.87</c:v>
                </c:pt>
                <c:pt idx="431">
                  <c:v>0.88</c:v>
                </c:pt>
                <c:pt idx="432">
                  <c:v>0.88</c:v>
                </c:pt>
                <c:pt idx="433">
                  <c:v>0.88</c:v>
                </c:pt>
                <c:pt idx="434">
                  <c:v>0.88</c:v>
                </c:pt>
                <c:pt idx="435">
                  <c:v>0.88</c:v>
                </c:pt>
                <c:pt idx="436">
                  <c:v>0.89</c:v>
                </c:pt>
                <c:pt idx="437">
                  <c:v>0.88</c:v>
                </c:pt>
                <c:pt idx="438">
                  <c:v>0.88</c:v>
                </c:pt>
                <c:pt idx="439">
                  <c:v>0.88</c:v>
                </c:pt>
                <c:pt idx="440">
                  <c:v>0.88</c:v>
                </c:pt>
                <c:pt idx="441">
                  <c:v>0.88</c:v>
                </c:pt>
                <c:pt idx="442">
                  <c:v>0.88</c:v>
                </c:pt>
                <c:pt idx="443">
                  <c:v>0.88</c:v>
                </c:pt>
                <c:pt idx="444">
                  <c:v>0.88</c:v>
                </c:pt>
                <c:pt idx="445">
                  <c:v>0.88</c:v>
                </c:pt>
                <c:pt idx="446">
                  <c:v>0.88</c:v>
                </c:pt>
                <c:pt idx="447">
                  <c:v>0.88</c:v>
                </c:pt>
                <c:pt idx="448">
                  <c:v>0.88</c:v>
                </c:pt>
                <c:pt idx="449">
                  <c:v>0.88</c:v>
                </c:pt>
                <c:pt idx="450">
                  <c:v>0.88</c:v>
                </c:pt>
                <c:pt idx="451">
                  <c:v>0.88</c:v>
                </c:pt>
                <c:pt idx="452">
                  <c:v>0.88</c:v>
                </c:pt>
                <c:pt idx="453">
                  <c:v>0.88</c:v>
                </c:pt>
                <c:pt idx="454">
                  <c:v>0.88</c:v>
                </c:pt>
                <c:pt idx="455">
                  <c:v>0.88</c:v>
                </c:pt>
                <c:pt idx="456">
                  <c:v>0.88</c:v>
                </c:pt>
                <c:pt idx="457">
                  <c:v>0.87</c:v>
                </c:pt>
                <c:pt idx="458">
                  <c:v>0.87</c:v>
                </c:pt>
                <c:pt idx="459">
                  <c:v>0.87</c:v>
                </c:pt>
                <c:pt idx="460">
                  <c:v>0.87</c:v>
                </c:pt>
                <c:pt idx="461">
                  <c:v>0.87</c:v>
                </c:pt>
                <c:pt idx="462">
                  <c:v>0.87</c:v>
                </c:pt>
                <c:pt idx="463">
                  <c:v>0.88</c:v>
                </c:pt>
                <c:pt idx="464">
                  <c:v>0.88</c:v>
                </c:pt>
                <c:pt idx="465">
                  <c:v>0.88</c:v>
                </c:pt>
                <c:pt idx="466">
                  <c:v>0.89</c:v>
                </c:pt>
                <c:pt idx="467">
                  <c:v>0.89</c:v>
                </c:pt>
                <c:pt idx="468">
                  <c:v>0.89</c:v>
                </c:pt>
                <c:pt idx="469">
                  <c:v>0.92</c:v>
                </c:pt>
                <c:pt idx="470">
                  <c:v>0.94</c:v>
                </c:pt>
                <c:pt idx="471">
                  <c:v>0.97</c:v>
                </c:pt>
                <c:pt idx="472">
                  <c:v>0.99</c:v>
                </c:pt>
                <c:pt idx="473">
                  <c:v>1</c:v>
                </c:pt>
                <c:pt idx="474">
                  <c:v>1.02</c:v>
                </c:pt>
                <c:pt idx="475">
                  <c:v>1.04</c:v>
                </c:pt>
                <c:pt idx="476">
                  <c:v>1.05</c:v>
                </c:pt>
                <c:pt idx="477">
                  <c:v>1.05</c:v>
                </c:pt>
                <c:pt idx="478">
                  <c:v>1.07</c:v>
                </c:pt>
                <c:pt idx="479">
                  <c:v>1.08</c:v>
                </c:pt>
                <c:pt idx="480">
                  <c:v>1.0900000000000001</c:v>
                </c:pt>
                <c:pt idx="481">
                  <c:v>1.0900000000000001</c:v>
                </c:pt>
                <c:pt idx="482">
                  <c:v>1.1000000000000001</c:v>
                </c:pt>
                <c:pt idx="483">
                  <c:v>1.1100000000000001</c:v>
                </c:pt>
                <c:pt idx="484">
                  <c:v>1.1200000000000001</c:v>
                </c:pt>
                <c:pt idx="485">
                  <c:v>1.1200000000000001</c:v>
                </c:pt>
                <c:pt idx="486">
                  <c:v>1.1399999999999999</c:v>
                </c:pt>
                <c:pt idx="487">
                  <c:v>1.1599999999999999</c:v>
                </c:pt>
                <c:pt idx="488">
                  <c:v>1.18</c:v>
                </c:pt>
                <c:pt idx="489">
                  <c:v>1.18</c:v>
                </c:pt>
                <c:pt idx="490">
                  <c:v>1.21</c:v>
                </c:pt>
                <c:pt idx="491">
                  <c:v>1.23</c:v>
                </c:pt>
                <c:pt idx="492">
                  <c:v>1.25</c:v>
                </c:pt>
                <c:pt idx="493">
                  <c:v>1.26</c:v>
                </c:pt>
                <c:pt idx="494">
                  <c:v>1.28</c:v>
                </c:pt>
                <c:pt idx="495">
                  <c:v>1.31</c:v>
                </c:pt>
                <c:pt idx="496">
                  <c:v>1.34</c:v>
                </c:pt>
                <c:pt idx="497">
                  <c:v>1.35</c:v>
                </c:pt>
                <c:pt idx="498">
                  <c:v>1.36</c:v>
                </c:pt>
                <c:pt idx="499">
                  <c:v>1.39</c:v>
                </c:pt>
                <c:pt idx="500">
                  <c:v>1.42</c:v>
                </c:pt>
                <c:pt idx="501">
                  <c:v>1.43</c:v>
                </c:pt>
                <c:pt idx="502">
                  <c:v>1.44</c:v>
                </c:pt>
                <c:pt idx="503">
                  <c:v>1.48</c:v>
                </c:pt>
                <c:pt idx="504">
                  <c:v>1.51</c:v>
                </c:pt>
                <c:pt idx="505">
                  <c:v>1.52</c:v>
                </c:pt>
                <c:pt idx="506">
                  <c:v>1.54</c:v>
                </c:pt>
                <c:pt idx="507">
                  <c:v>1.57</c:v>
                </c:pt>
                <c:pt idx="508">
                  <c:v>1.61</c:v>
                </c:pt>
                <c:pt idx="509">
                  <c:v>1.63</c:v>
                </c:pt>
                <c:pt idx="510">
                  <c:v>1.64</c:v>
                </c:pt>
                <c:pt idx="511">
                  <c:v>1.66</c:v>
                </c:pt>
                <c:pt idx="512">
                  <c:v>1.68</c:v>
                </c:pt>
                <c:pt idx="513">
                  <c:v>1.7</c:v>
                </c:pt>
                <c:pt idx="514">
                  <c:v>1.7</c:v>
                </c:pt>
                <c:pt idx="515">
                  <c:v>1.71</c:v>
                </c:pt>
                <c:pt idx="516">
                  <c:v>1.72</c:v>
                </c:pt>
                <c:pt idx="517">
                  <c:v>1.74</c:v>
                </c:pt>
                <c:pt idx="518">
                  <c:v>1.77</c:v>
                </c:pt>
                <c:pt idx="519">
                  <c:v>1.79</c:v>
                </c:pt>
                <c:pt idx="520">
                  <c:v>1.8</c:v>
                </c:pt>
                <c:pt idx="521">
                  <c:v>1.82</c:v>
                </c:pt>
                <c:pt idx="522">
                  <c:v>1.84</c:v>
                </c:pt>
                <c:pt idx="523">
                  <c:v>1.86</c:v>
                </c:pt>
                <c:pt idx="524">
                  <c:v>1.86</c:v>
                </c:pt>
                <c:pt idx="525">
                  <c:v>1.88</c:v>
                </c:pt>
                <c:pt idx="526">
                  <c:v>1.89</c:v>
                </c:pt>
                <c:pt idx="527">
                  <c:v>1.89</c:v>
                </c:pt>
                <c:pt idx="528">
                  <c:v>1.9</c:v>
                </c:pt>
                <c:pt idx="529">
                  <c:v>1.9</c:v>
                </c:pt>
                <c:pt idx="530">
                  <c:v>1.9</c:v>
                </c:pt>
                <c:pt idx="531">
                  <c:v>1.91</c:v>
                </c:pt>
                <c:pt idx="532">
                  <c:v>1.92</c:v>
                </c:pt>
                <c:pt idx="533">
                  <c:v>1.92</c:v>
                </c:pt>
                <c:pt idx="534">
                  <c:v>1.93</c:v>
                </c:pt>
                <c:pt idx="535">
                  <c:v>1.93</c:v>
                </c:pt>
                <c:pt idx="536">
                  <c:v>1.93</c:v>
                </c:pt>
                <c:pt idx="537">
                  <c:v>1.93</c:v>
                </c:pt>
                <c:pt idx="538">
                  <c:v>1.93</c:v>
                </c:pt>
                <c:pt idx="539">
                  <c:v>1.92</c:v>
                </c:pt>
                <c:pt idx="540">
                  <c:v>1.92</c:v>
                </c:pt>
                <c:pt idx="541">
                  <c:v>1.92</c:v>
                </c:pt>
                <c:pt idx="542">
                  <c:v>1.92</c:v>
                </c:pt>
                <c:pt idx="543">
                  <c:v>1.92</c:v>
                </c:pt>
                <c:pt idx="544">
                  <c:v>1.92</c:v>
                </c:pt>
                <c:pt idx="545">
                  <c:v>1.92</c:v>
                </c:pt>
                <c:pt idx="546">
                  <c:v>1.92</c:v>
                </c:pt>
                <c:pt idx="547">
                  <c:v>1.92</c:v>
                </c:pt>
                <c:pt idx="548">
                  <c:v>1.92</c:v>
                </c:pt>
                <c:pt idx="549">
                  <c:v>1.92</c:v>
                </c:pt>
                <c:pt idx="550">
                  <c:v>1.92</c:v>
                </c:pt>
                <c:pt idx="551">
                  <c:v>1.92</c:v>
                </c:pt>
                <c:pt idx="552">
                  <c:v>1.92</c:v>
                </c:pt>
                <c:pt idx="553">
                  <c:v>1.92</c:v>
                </c:pt>
                <c:pt idx="554">
                  <c:v>1.92</c:v>
                </c:pt>
                <c:pt idx="555">
                  <c:v>1.91</c:v>
                </c:pt>
                <c:pt idx="556">
                  <c:v>1.91</c:v>
                </c:pt>
                <c:pt idx="557">
                  <c:v>1.91</c:v>
                </c:pt>
                <c:pt idx="558">
                  <c:v>1.9</c:v>
                </c:pt>
                <c:pt idx="559">
                  <c:v>1.9</c:v>
                </c:pt>
                <c:pt idx="560">
                  <c:v>1.9</c:v>
                </c:pt>
                <c:pt idx="561">
                  <c:v>1.9</c:v>
                </c:pt>
                <c:pt idx="562">
                  <c:v>1.89</c:v>
                </c:pt>
                <c:pt idx="563">
                  <c:v>1.89</c:v>
                </c:pt>
                <c:pt idx="564">
                  <c:v>1.89</c:v>
                </c:pt>
                <c:pt idx="565">
                  <c:v>1.89</c:v>
                </c:pt>
                <c:pt idx="566">
                  <c:v>1.89</c:v>
                </c:pt>
                <c:pt idx="567">
                  <c:v>1.89</c:v>
                </c:pt>
                <c:pt idx="568">
                  <c:v>1.88</c:v>
                </c:pt>
                <c:pt idx="569">
                  <c:v>1.88</c:v>
                </c:pt>
                <c:pt idx="570">
                  <c:v>1.88</c:v>
                </c:pt>
                <c:pt idx="571">
                  <c:v>1.88</c:v>
                </c:pt>
                <c:pt idx="572">
                  <c:v>1.87</c:v>
                </c:pt>
                <c:pt idx="573">
                  <c:v>1.87</c:v>
                </c:pt>
                <c:pt idx="574">
                  <c:v>1.87</c:v>
                </c:pt>
                <c:pt idx="575">
                  <c:v>1.87</c:v>
                </c:pt>
                <c:pt idx="576">
                  <c:v>1.86</c:v>
                </c:pt>
                <c:pt idx="577">
                  <c:v>1.86</c:v>
                </c:pt>
                <c:pt idx="578">
                  <c:v>1.85</c:v>
                </c:pt>
                <c:pt idx="579">
                  <c:v>1.85</c:v>
                </c:pt>
                <c:pt idx="580">
                  <c:v>1.85</c:v>
                </c:pt>
                <c:pt idx="581">
                  <c:v>1.85</c:v>
                </c:pt>
                <c:pt idx="582">
                  <c:v>1.85</c:v>
                </c:pt>
                <c:pt idx="583">
                  <c:v>1.85</c:v>
                </c:pt>
                <c:pt idx="584">
                  <c:v>1.85</c:v>
                </c:pt>
                <c:pt idx="585">
                  <c:v>1.85</c:v>
                </c:pt>
                <c:pt idx="586">
                  <c:v>1.84</c:v>
                </c:pt>
                <c:pt idx="587">
                  <c:v>1.84</c:v>
                </c:pt>
                <c:pt idx="588">
                  <c:v>1.84</c:v>
                </c:pt>
                <c:pt idx="589">
                  <c:v>1.84</c:v>
                </c:pt>
                <c:pt idx="590">
                  <c:v>1.84</c:v>
                </c:pt>
                <c:pt idx="591">
                  <c:v>1.84</c:v>
                </c:pt>
                <c:pt idx="592">
                  <c:v>1.84</c:v>
                </c:pt>
                <c:pt idx="593">
                  <c:v>1.84</c:v>
                </c:pt>
                <c:pt idx="594">
                  <c:v>1.85</c:v>
                </c:pt>
                <c:pt idx="595">
                  <c:v>1.85</c:v>
                </c:pt>
                <c:pt idx="596">
                  <c:v>1.85</c:v>
                </c:pt>
                <c:pt idx="597">
                  <c:v>1.85</c:v>
                </c:pt>
                <c:pt idx="598">
                  <c:v>1.84</c:v>
                </c:pt>
                <c:pt idx="599">
                  <c:v>1.84</c:v>
                </c:pt>
                <c:pt idx="600">
                  <c:v>1.84</c:v>
                </c:pt>
                <c:pt idx="601">
                  <c:v>1.84</c:v>
                </c:pt>
                <c:pt idx="602">
                  <c:v>1.83</c:v>
                </c:pt>
                <c:pt idx="603">
                  <c:v>1.83</c:v>
                </c:pt>
                <c:pt idx="604">
                  <c:v>1.83</c:v>
                </c:pt>
                <c:pt idx="605">
                  <c:v>1.83</c:v>
                </c:pt>
                <c:pt idx="606">
                  <c:v>1.82</c:v>
                </c:pt>
                <c:pt idx="607">
                  <c:v>1.82</c:v>
                </c:pt>
                <c:pt idx="608">
                  <c:v>1.82</c:v>
                </c:pt>
                <c:pt idx="609">
                  <c:v>1.82</c:v>
                </c:pt>
                <c:pt idx="610">
                  <c:v>1.81</c:v>
                </c:pt>
                <c:pt idx="611">
                  <c:v>1.81</c:v>
                </c:pt>
                <c:pt idx="612">
                  <c:v>1.81</c:v>
                </c:pt>
                <c:pt idx="613">
                  <c:v>1.81</c:v>
                </c:pt>
                <c:pt idx="614">
                  <c:v>1.8</c:v>
                </c:pt>
                <c:pt idx="615">
                  <c:v>1.8</c:v>
                </c:pt>
                <c:pt idx="616">
                  <c:v>1.8</c:v>
                </c:pt>
                <c:pt idx="617">
                  <c:v>1.79</c:v>
                </c:pt>
                <c:pt idx="618">
                  <c:v>1.79</c:v>
                </c:pt>
                <c:pt idx="619">
                  <c:v>1.79</c:v>
                </c:pt>
                <c:pt idx="620">
                  <c:v>1.78</c:v>
                </c:pt>
                <c:pt idx="621">
                  <c:v>1.78</c:v>
                </c:pt>
                <c:pt idx="622">
                  <c:v>1.78</c:v>
                </c:pt>
                <c:pt idx="623">
                  <c:v>1.78</c:v>
                </c:pt>
                <c:pt idx="624">
                  <c:v>1.77</c:v>
                </c:pt>
                <c:pt idx="625">
                  <c:v>1.77</c:v>
                </c:pt>
                <c:pt idx="626">
                  <c:v>1.77</c:v>
                </c:pt>
                <c:pt idx="627">
                  <c:v>1.77</c:v>
                </c:pt>
                <c:pt idx="628">
                  <c:v>1.76</c:v>
                </c:pt>
                <c:pt idx="629">
                  <c:v>1.76</c:v>
                </c:pt>
                <c:pt idx="630">
                  <c:v>1.76</c:v>
                </c:pt>
                <c:pt idx="631">
                  <c:v>1.76</c:v>
                </c:pt>
                <c:pt idx="632">
                  <c:v>1.75</c:v>
                </c:pt>
                <c:pt idx="633">
                  <c:v>1.75</c:v>
                </c:pt>
                <c:pt idx="634">
                  <c:v>1.75</c:v>
                </c:pt>
                <c:pt idx="635">
                  <c:v>1.75</c:v>
                </c:pt>
                <c:pt idx="636">
                  <c:v>1.74</c:v>
                </c:pt>
                <c:pt idx="637">
                  <c:v>1.74</c:v>
                </c:pt>
                <c:pt idx="638">
                  <c:v>1.74</c:v>
                </c:pt>
                <c:pt idx="639">
                  <c:v>1.73</c:v>
                </c:pt>
                <c:pt idx="640">
                  <c:v>1.73</c:v>
                </c:pt>
                <c:pt idx="641">
                  <c:v>1.73</c:v>
                </c:pt>
                <c:pt idx="642">
                  <c:v>1.73</c:v>
                </c:pt>
                <c:pt idx="643">
                  <c:v>1.72</c:v>
                </c:pt>
                <c:pt idx="644">
                  <c:v>1.72</c:v>
                </c:pt>
                <c:pt idx="645">
                  <c:v>1.72</c:v>
                </c:pt>
                <c:pt idx="646">
                  <c:v>1.72</c:v>
                </c:pt>
                <c:pt idx="647">
                  <c:v>1.71</c:v>
                </c:pt>
                <c:pt idx="648">
                  <c:v>1.71</c:v>
                </c:pt>
                <c:pt idx="649">
                  <c:v>1.71</c:v>
                </c:pt>
                <c:pt idx="650">
                  <c:v>1.71</c:v>
                </c:pt>
                <c:pt idx="651">
                  <c:v>1.7</c:v>
                </c:pt>
                <c:pt idx="652">
                  <c:v>1.7</c:v>
                </c:pt>
                <c:pt idx="653">
                  <c:v>1.7</c:v>
                </c:pt>
                <c:pt idx="654">
                  <c:v>1.7</c:v>
                </c:pt>
                <c:pt idx="655">
                  <c:v>1.69</c:v>
                </c:pt>
                <c:pt idx="656">
                  <c:v>1.69</c:v>
                </c:pt>
                <c:pt idx="657">
                  <c:v>1.69</c:v>
                </c:pt>
                <c:pt idx="658">
                  <c:v>1.69</c:v>
                </c:pt>
                <c:pt idx="659">
                  <c:v>1.68</c:v>
                </c:pt>
                <c:pt idx="660">
                  <c:v>1.68</c:v>
                </c:pt>
                <c:pt idx="661">
                  <c:v>1.68</c:v>
                </c:pt>
                <c:pt idx="662">
                  <c:v>1.68</c:v>
                </c:pt>
                <c:pt idx="663">
                  <c:v>1.68</c:v>
                </c:pt>
                <c:pt idx="664">
                  <c:v>1.67</c:v>
                </c:pt>
                <c:pt idx="665">
                  <c:v>1.67</c:v>
                </c:pt>
                <c:pt idx="666">
                  <c:v>1.67</c:v>
                </c:pt>
                <c:pt idx="667">
                  <c:v>1.67</c:v>
                </c:pt>
                <c:pt idx="668">
                  <c:v>1.66</c:v>
                </c:pt>
                <c:pt idx="669">
                  <c:v>1.66</c:v>
                </c:pt>
                <c:pt idx="670">
                  <c:v>1.66</c:v>
                </c:pt>
                <c:pt idx="671">
                  <c:v>1.66</c:v>
                </c:pt>
                <c:pt idx="672">
                  <c:v>1.66</c:v>
                </c:pt>
                <c:pt idx="673">
                  <c:v>1.66</c:v>
                </c:pt>
                <c:pt idx="674">
                  <c:v>1.66</c:v>
                </c:pt>
                <c:pt idx="675">
                  <c:v>1.66</c:v>
                </c:pt>
                <c:pt idx="676">
                  <c:v>1.66</c:v>
                </c:pt>
                <c:pt idx="677">
                  <c:v>1.67</c:v>
                </c:pt>
                <c:pt idx="678">
                  <c:v>1.67</c:v>
                </c:pt>
                <c:pt idx="679">
                  <c:v>1.67</c:v>
                </c:pt>
                <c:pt idx="680">
                  <c:v>1.67</c:v>
                </c:pt>
                <c:pt idx="681">
                  <c:v>1.66</c:v>
                </c:pt>
                <c:pt idx="682">
                  <c:v>1.66</c:v>
                </c:pt>
                <c:pt idx="683">
                  <c:v>1.66</c:v>
                </c:pt>
                <c:pt idx="684">
                  <c:v>1.66</c:v>
                </c:pt>
                <c:pt idx="685">
                  <c:v>1.65</c:v>
                </c:pt>
                <c:pt idx="686">
                  <c:v>1.65</c:v>
                </c:pt>
                <c:pt idx="687">
                  <c:v>1.65</c:v>
                </c:pt>
                <c:pt idx="688">
                  <c:v>1.65</c:v>
                </c:pt>
                <c:pt idx="689">
                  <c:v>1.65</c:v>
                </c:pt>
                <c:pt idx="690">
                  <c:v>1.64</c:v>
                </c:pt>
                <c:pt idx="691">
                  <c:v>1.64</c:v>
                </c:pt>
                <c:pt idx="692">
                  <c:v>1.64</c:v>
                </c:pt>
                <c:pt idx="693">
                  <c:v>1.64</c:v>
                </c:pt>
                <c:pt idx="694">
                  <c:v>1.64</c:v>
                </c:pt>
                <c:pt idx="695">
                  <c:v>1.64</c:v>
                </c:pt>
                <c:pt idx="696">
                  <c:v>1.64</c:v>
                </c:pt>
                <c:pt idx="697">
                  <c:v>1.63</c:v>
                </c:pt>
                <c:pt idx="698">
                  <c:v>1.63</c:v>
                </c:pt>
                <c:pt idx="699">
                  <c:v>1.63</c:v>
                </c:pt>
                <c:pt idx="700">
                  <c:v>1.63</c:v>
                </c:pt>
                <c:pt idx="701">
                  <c:v>1.63</c:v>
                </c:pt>
                <c:pt idx="702">
                  <c:v>1.62</c:v>
                </c:pt>
                <c:pt idx="703">
                  <c:v>1.62</c:v>
                </c:pt>
                <c:pt idx="704">
                  <c:v>1.62</c:v>
                </c:pt>
                <c:pt idx="705">
                  <c:v>1.62</c:v>
                </c:pt>
                <c:pt idx="706">
                  <c:v>1.61</c:v>
                </c:pt>
                <c:pt idx="707">
                  <c:v>1.61</c:v>
                </c:pt>
                <c:pt idx="708">
                  <c:v>1.61</c:v>
                </c:pt>
                <c:pt idx="709">
                  <c:v>1.61</c:v>
                </c:pt>
                <c:pt idx="710">
                  <c:v>1.61</c:v>
                </c:pt>
                <c:pt idx="711">
                  <c:v>1.61</c:v>
                </c:pt>
                <c:pt idx="712">
                  <c:v>1.61</c:v>
                </c:pt>
                <c:pt idx="713">
                  <c:v>1.61</c:v>
                </c:pt>
                <c:pt idx="714">
                  <c:v>1.6</c:v>
                </c:pt>
                <c:pt idx="715">
                  <c:v>1.6</c:v>
                </c:pt>
                <c:pt idx="716">
                  <c:v>1.6</c:v>
                </c:pt>
                <c:pt idx="717">
                  <c:v>1.6</c:v>
                </c:pt>
                <c:pt idx="718">
                  <c:v>1.6</c:v>
                </c:pt>
                <c:pt idx="719">
                  <c:v>1.59</c:v>
                </c:pt>
                <c:pt idx="720">
                  <c:v>1.59</c:v>
                </c:pt>
                <c:pt idx="721">
                  <c:v>1.59</c:v>
                </c:pt>
                <c:pt idx="722">
                  <c:v>1.59</c:v>
                </c:pt>
                <c:pt idx="723">
                  <c:v>1.59</c:v>
                </c:pt>
                <c:pt idx="724">
                  <c:v>1.59</c:v>
                </c:pt>
                <c:pt idx="725">
                  <c:v>1.58</c:v>
                </c:pt>
                <c:pt idx="726">
                  <c:v>1.58</c:v>
                </c:pt>
                <c:pt idx="727">
                  <c:v>1.58</c:v>
                </c:pt>
                <c:pt idx="728">
                  <c:v>1.58</c:v>
                </c:pt>
                <c:pt idx="729">
                  <c:v>1.58</c:v>
                </c:pt>
                <c:pt idx="730">
                  <c:v>1.57</c:v>
                </c:pt>
                <c:pt idx="731">
                  <c:v>1.57</c:v>
                </c:pt>
                <c:pt idx="732">
                  <c:v>1.57</c:v>
                </c:pt>
                <c:pt idx="733">
                  <c:v>1.57</c:v>
                </c:pt>
                <c:pt idx="734">
                  <c:v>1.57</c:v>
                </c:pt>
                <c:pt idx="735">
                  <c:v>1.57</c:v>
                </c:pt>
                <c:pt idx="736">
                  <c:v>1.56</c:v>
                </c:pt>
                <c:pt idx="737">
                  <c:v>1.56</c:v>
                </c:pt>
                <c:pt idx="738">
                  <c:v>1.56</c:v>
                </c:pt>
                <c:pt idx="739">
                  <c:v>1.56</c:v>
                </c:pt>
                <c:pt idx="740">
                  <c:v>1.56</c:v>
                </c:pt>
                <c:pt idx="741">
                  <c:v>1.56</c:v>
                </c:pt>
                <c:pt idx="742">
                  <c:v>1.56</c:v>
                </c:pt>
                <c:pt idx="743">
                  <c:v>1.55</c:v>
                </c:pt>
                <c:pt idx="744">
                  <c:v>1.55</c:v>
                </c:pt>
                <c:pt idx="745">
                  <c:v>1.55</c:v>
                </c:pt>
                <c:pt idx="746">
                  <c:v>1.55</c:v>
                </c:pt>
                <c:pt idx="747">
                  <c:v>1.55</c:v>
                </c:pt>
                <c:pt idx="748">
                  <c:v>1.54</c:v>
                </c:pt>
                <c:pt idx="749">
                  <c:v>1.54</c:v>
                </c:pt>
                <c:pt idx="750">
                  <c:v>1.54</c:v>
                </c:pt>
                <c:pt idx="751">
                  <c:v>1.54</c:v>
                </c:pt>
                <c:pt idx="752">
                  <c:v>1.54</c:v>
                </c:pt>
                <c:pt idx="753">
                  <c:v>1.54</c:v>
                </c:pt>
                <c:pt idx="754">
                  <c:v>1.53</c:v>
                </c:pt>
                <c:pt idx="755">
                  <c:v>1.53</c:v>
                </c:pt>
                <c:pt idx="756">
                  <c:v>1.53</c:v>
                </c:pt>
                <c:pt idx="757">
                  <c:v>1.53</c:v>
                </c:pt>
                <c:pt idx="758">
                  <c:v>1.53</c:v>
                </c:pt>
                <c:pt idx="759">
                  <c:v>1.52</c:v>
                </c:pt>
                <c:pt idx="760">
                  <c:v>1.52</c:v>
                </c:pt>
                <c:pt idx="761">
                  <c:v>1.52</c:v>
                </c:pt>
                <c:pt idx="762">
                  <c:v>1.52</c:v>
                </c:pt>
                <c:pt idx="763">
                  <c:v>1.52</c:v>
                </c:pt>
                <c:pt idx="764">
                  <c:v>1.52</c:v>
                </c:pt>
                <c:pt idx="765">
                  <c:v>1.52</c:v>
                </c:pt>
                <c:pt idx="766">
                  <c:v>1.52</c:v>
                </c:pt>
                <c:pt idx="767">
                  <c:v>1.52</c:v>
                </c:pt>
                <c:pt idx="768">
                  <c:v>1.52</c:v>
                </c:pt>
                <c:pt idx="769">
                  <c:v>1.52</c:v>
                </c:pt>
                <c:pt idx="770">
                  <c:v>1.52</c:v>
                </c:pt>
                <c:pt idx="771">
                  <c:v>1.51</c:v>
                </c:pt>
                <c:pt idx="772">
                  <c:v>1.51</c:v>
                </c:pt>
                <c:pt idx="773">
                  <c:v>1.51</c:v>
                </c:pt>
                <c:pt idx="774">
                  <c:v>1.51</c:v>
                </c:pt>
                <c:pt idx="775">
                  <c:v>1.51</c:v>
                </c:pt>
                <c:pt idx="776">
                  <c:v>1.5</c:v>
                </c:pt>
                <c:pt idx="777">
                  <c:v>1.5</c:v>
                </c:pt>
                <c:pt idx="778">
                  <c:v>1.5</c:v>
                </c:pt>
                <c:pt idx="779">
                  <c:v>1.5</c:v>
                </c:pt>
                <c:pt idx="780">
                  <c:v>1.5</c:v>
                </c:pt>
                <c:pt idx="781">
                  <c:v>1.5</c:v>
                </c:pt>
                <c:pt idx="782">
                  <c:v>1.49</c:v>
                </c:pt>
                <c:pt idx="783">
                  <c:v>1.49</c:v>
                </c:pt>
                <c:pt idx="784">
                  <c:v>1.5</c:v>
                </c:pt>
                <c:pt idx="785">
                  <c:v>1.5</c:v>
                </c:pt>
                <c:pt idx="786">
                  <c:v>1.5</c:v>
                </c:pt>
                <c:pt idx="787">
                  <c:v>1.49</c:v>
                </c:pt>
                <c:pt idx="788">
                  <c:v>1.49</c:v>
                </c:pt>
                <c:pt idx="789">
                  <c:v>1.49</c:v>
                </c:pt>
                <c:pt idx="790">
                  <c:v>1.49</c:v>
                </c:pt>
                <c:pt idx="791">
                  <c:v>1.49</c:v>
                </c:pt>
                <c:pt idx="792">
                  <c:v>1.48</c:v>
                </c:pt>
                <c:pt idx="793">
                  <c:v>1.48</c:v>
                </c:pt>
                <c:pt idx="794">
                  <c:v>1.48</c:v>
                </c:pt>
                <c:pt idx="795">
                  <c:v>1.48</c:v>
                </c:pt>
                <c:pt idx="796">
                  <c:v>1.48</c:v>
                </c:pt>
                <c:pt idx="797">
                  <c:v>1.47</c:v>
                </c:pt>
                <c:pt idx="798">
                  <c:v>1.47</c:v>
                </c:pt>
                <c:pt idx="799">
                  <c:v>1.47</c:v>
                </c:pt>
                <c:pt idx="800">
                  <c:v>1.47</c:v>
                </c:pt>
                <c:pt idx="801">
                  <c:v>1.47</c:v>
                </c:pt>
                <c:pt idx="802">
                  <c:v>1.47</c:v>
                </c:pt>
                <c:pt idx="803">
                  <c:v>1.47</c:v>
                </c:pt>
                <c:pt idx="804">
                  <c:v>1.47</c:v>
                </c:pt>
                <c:pt idx="805">
                  <c:v>1.46</c:v>
                </c:pt>
                <c:pt idx="806">
                  <c:v>1.46</c:v>
                </c:pt>
                <c:pt idx="807">
                  <c:v>1.46</c:v>
                </c:pt>
                <c:pt idx="808">
                  <c:v>1.46</c:v>
                </c:pt>
                <c:pt idx="809">
                  <c:v>1.46</c:v>
                </c:pt>
                <c:pt idx="810">
                  <c:v>1.46</c:v>
                </c:pt>
                <c:pt idx="811">
                  <c:v>1.46</c:v>
                </c:pt>
                <c:pt idx="812">
                  <c:v>1.46</c:v>
                </c:pt>
                <c:pt idx="813">
                  <c:v>1.46</c:v>
                </c:pt>
                <c:pt idx="814">
                  <c:v>1.45</c:v>
                </c:pt>
                <c:pt idx="815">
                  <c:v>1.45</c:v>
                </c:pt>
                <c:pt idx="816">
                  <c:v>1.45</c:v>
                </c:pt>
                <c:pt idx="817">
                  <c:v>1.45</c:v>
                </c:pt>
                <c:pt idx="818">
                  <c:v>1.45</c:v>
                </c:pt>
                <c:pt idx="819">
                  <c:v>1.45</c:v>
                </c:pt>
                <c:pt idx="820">
                  <c:v>1.45</c:v>
                </c:pt>
                <c:pt idx="821">
                  <c:v>1.45</c:v>
                </c:pt>
                <c:pt idx="822">
                  <c:v>1.45</c:v>
                </c:pt>
                <c:pt idx="823">
                  <c:v>1.45</c:v>
                </c:pt>
                <c:pt idx="824">
                  <c:v>1.45</c:v>
                </c:pt>
                <c:pt idx="825">
                  <c:v>1.45</c:v>
                </c:pt>
                <c:pt idx="826">
                  <c:v>1.45</c:v>
                </c:pt>
                <c:pt idx="827">
                  <c:v>1.45</c:v>
                </c:pt>
                <c:pt idx="828">
                  <c:v>1.45</c:v>
                </c:pt>
                <c:pt idx="829">
                  <c:v>1.45</c:v>
                </c:pt>
                <c:pt idx="830">
                  <c:v>1.44</c:v>
                </c:pt>
                <c:pt idx="831">
                  <c:v>1.44</c:v>
                </c:pt>
                <c:pt idx="832">
                  <c:v>1.44</c:v>
                </c:pt>
                <c:pt idx="833">
                  <c:v>1.44</c:v>
                </c:pt>
                <c:pt idx="834">
                  <c:v>1.44</c:v>
                </c:pt>
                <c:pt idx="835">
                  <c:v>1.44</c:v>
                </c:pt>
                <c:pt idx="836">
                  <c:v>1.44</c:v>
                </c:pt>
                <c:pt idx="837">
                  <c:v>1.43</c:v>
                </c:pt>
                <c:pt idx="838">
                  <c:v>1.43</c:v>
                </c:pt>
                <c:pt idx="839">
                  <c:v>1.43</c:v>
                </c:pt>
                <c:pt idx="840">
                  <c:v>1.43</c:v>
                </c:pt>
                <c:pt idx="841">
                  <c:v>1.43</c:v>
                </c:pt>
                <c:pt idx="842">
                  <c:v>1.43</c:v>
                </c:pt>
                <c:pt idx="843">
                  <c:v>1.43</c:v>
                </c:pt>
                <c:pt idx="844">
                  <c:v>1.43</c:v>
                </c:pt>
                <c:pt idx="845">
                  <c:v>1.42</c:v>
                </c:pt>
                <c:pt idx="846">
                  <c:v>1.42</c:v>
                </c:pt>
                <c:pt idx="847">
                  <c:v>1.42</c:v>
                </c:pt>
                <c:pt idx="848">
                  <c:v>1.42</c:v>
                </c:pt>
                <c:pt idx="849">
                  <c:v>1.42</c:v>
                </c:pt>
                <c:pt idx="850">
                  <c:v>1.42</c:v>
                </c:pt>
                <c:pt idx="851">
                  <c:v>1.41</c:v>
                </c:pt>
                <c:pt idx="852">
                  <c:v>1.41</c:v>
                </c:pt>
                <c:pt idx="853">
                  <c:v>1.41</c:v>
                </c:pt>
                <c:pt idx="854">
                  <c:v>1.41</c:v>
                </c:pt>
                <c:pt idx="855">
                  <c:v>1.41</c:v>
                </c:pt>
                <c:pt idx="856">
                  <c:v>1.41</c:v>
                </c:pt>
                <c:pt idx="857">
                  <c:v>1.41</c:v>
                </c:pt>
                <c:pt idx="858">
                  <c:v>1.41</c:v>
                </c:pt>
                <c:pt idx="859">
                  <c:v>1.41</c:v>
                </c:pt>
                <c:pt idx="860">
                  <c:v>1.41</c:v>
                </c:pt>
                <c:pt idx="861">
                  <c:v>1.41</c:v>
                </c:pt>
                <c:pt idx="862">
                  <c:v>1.41</c:v>
                </c:pt>
                <c:pt idx="863">
                  <c:v>1.41</c:v>
                </c:pt>
                <c:pt idx="864">
                  <c:v>1.4</c:v>
                </c:pt>
                <c:pt idx="865">
                  <c:v>1.4</c:v>
                </c:pt>
                <c:pt idx="866">
                  <c:v>1.4</c:v>
                </c:pt>
                <c:pt idx="867">
                  <c:v>1.4</c:v>
                </c:pt>
                <c:pt idx="868">
                  <c:v>1.4</c:v>
                </c:pt>
                <c:pt idx="869">
                  <c:v>1.4</c:v>
                </c:pt>
                <c:pt idx="870">
                  <c:v>1.4</c:v>
                </c:pt>
                <c:pt idx="871">
                  <c:v>1.4</c:v>
                </c:pt>
                <c:pt idx="872">
                  <c:v>1.39</c:v>
                </c:pt>
                <c:pt idx="873">
                  <c:v>1.39</c:v>
                </c:pt>
                <c:pt idx="874">
                  <c:v>1.39</c:v>
                </c:pt>
                <c:pt idx="875">
                  <c:v>1.39</c:v>
                </c:pt>
                <c:pt idx="876">
                  <c:v>1.39</c:v>
                </c:pt>
                <c:pt idx="877">
                  <c:v>1.39</c:v>
                </c:pt>
                <c:pt idx="878">
                  <c:v>1.39</c:v>
                </c:pt>
                <c:pt idx="879">
                  <c:v>1.38</c:v>
                </c:pt>
                <c:pt idx="880">
                  <c:v>1.38</c:v>
                </c:pt>
                <c:pt idx="881">
                  <c:v>1.38</c:v>
                </c:pt>
                <c:pt idx="882">
                  <c:v>1.38</c:v>
                </c:pt>
                <c:pt idx="883">
                  <c:v>1.38</c:v>
                </c:pt>
                <c:pt idx="884">
                  <c:v>1.38</c:v>
                </c:pt>
                <c:pt idx="885">
                  <c:v>1.38</c:v>
                </c:pt>
                <c:pt idx="886">
                  <c:v>1.37</c:v>
                </c:pt>
                <c:pt idx="887">
                  <c:v>1.37</c:v>
                </c:pt>
                <c:pt idx="888">
                  <c:v>1.37</c:v>
                </c:pt>
                <c:pt idx="889">
                  <c:v>1.37</c:v>
                </c:pt>
                <c:pt idx="890">
                  <c:v>1.37</c:v>
                </c:pt>
                <c:pt idx="891">
                  <c:v>1.37</c:v>
                </c:pt>
                <c:pt idx="892">
                  <c:v>1.37</c:v>
                </c:pt>
                <c:pt idx="893">
                  <c:v>1.37</c:v>
                </c:pt>
                <c:pt idx="894">
                  <c:v>1.37</c:v>
                </c:pt>
                <c:pt idx="895">
                  <c:v>1.36</c:v>
                </c:pt>
                <c:pt idx="896">
                  <c:v>1.36</c:v>
                </c:pt>
                <c:pt idx="897">
                  <c:v>1.36</c:v>
                </c:pt>
                <c:pt idx="898">
                  <c:v>1.36</c:v>
                </c:pt>
                <c:pt idx="899">
                  <c:v>1.36</c:v>
                </c:pt>
                <c:pt idx="900">
                  <c:v>1.36</c:v>
                </c:pt>
                <c:pt idx="901">
                  <c:v>1.36</c:v>
                </c:pt>
                <c:pt idx="902">
                  <c:v>1.36</c:v>
                </c:pt>
                <c:pt idx="903">
                  <c:v>1.36</c:v>
                </c:pt>
                <c:pt idx="904">
                  <c:v>1.36</c:v>
                </c:pt>
                <c:pt idx="905">
                  <c:v>1.35</c:v>
                </c:pt>
                <c:pt idx="906">
                  <c:v>1.35</c:v>
                </c:pt>
                <c:pt idx="907">
                  <c:v>1.35</c:v>
                </c:pt>
                <c:pt idx="908">
                  <c:v>1.35</c:v>
                </c:pt>
                <c:pt idx="909">
                  <c:v>1.35</c:v>
                </c:pt>
                <c:pt idx="910">
                  <c:v>1.35</c:v>
                </c:pt>
                <c:pt idx="911">
                  <c:v>1.35</c:v>
                </c:pt>
                <c:pt idx="912">
                  <c:v>1.35</c:v>
                </c:pt>
                <c:pt idx="913">
                  <c:v>1.35</c:v>
                </c:pt>
                <c:pt idx="914">
                  <c:v>1.35</c:v>
                </c:pt>
                <c:pt idx="915">
                  <c:v>1.35</c:v>
                </c:pt>
                <c:pt idx="916">
                  <c:v>1.34</c:v>
                </c:pt>
                <c:pt idx="917">
                  <c:v>1.34</c:v>
                </c:pt>
                <c:pt idx="918">
                  <c:v>1.34</c:v>
                </c:pt>
                <c:pt idx="919">
                  <c:v>1.34</c:v>
                </c:pt>
                <c:pt idx="920">
                  <c:v>1.34</c:v>
                </c:pt>
                <c:pt idx="921">
                  <c:v>1.34</c:v>
                </c:pt>
                <c:pt idx="922">
                  <c:v>1.34</c:v>
                </c:pt>
                <c:pt idx="923">
                  <c:v>1.34</c:v>
                </c:pt>
                <c:pt idx="924">
                  <c:v>1.33</c:v>
                </c:pt>
                <c:pt idx="925">
                  <c:v>1.33</c:v>
                </c:pt>
                <c:pt idx="926">
                  <c:v>1.33</c:v>
                </c:pt>
                <c:pt idx="927">
                  <c:v>1.33</c:v>
                </c:pt>
                <c:pt idx="928">
                  <c:v>1.33</c:v>
                </c:pt>
                <c:pt idx="929">
                  <c:v>1.33</c:v>
                </c:pt>
                <c:pt idx="930">
                  <c:v>1.32</c:v>
                </c:pt>
                <c:pt idx="931">
                  <c:v>1.32</c:v>
                </c:pt>
                <c:pt idx="932">
                  <c:v>1.32</c:v>
                </c:pt>
                <c:pt idx="933">
                  <c:v>1.32</c:v>
                </c:pt>
                <c:pt idx="934">
                  <c:v>1.32</c:v>
                </c:pt>
                <c:pt idx="935">
                  <c:v>1.32</c:v>
                </c:pt>
                <c:pt idx="936">
                  <c:v>1.32</c:v>
                </c:pt>
                <c:pt idx="937">
                  <c:v>1.31</c:v>
                </c:pt>
                <c:pt idx="938">
                  <c:v>1.31</c:v>
                </c:pt>
                <c:pt idx="939">
                  <c:v>1.31</c:v>
                </c:pt>
                <c:pt idx="940">
                  <c:v>1.31</c:v>
                </c:pt>
                <c:pt idx="941">
                  <c:v>1.31</c:v>
                </c:pt>
                <c:pt idx="942">
                  <c:v>1.31</c:v>
                </c:pt>
                <c:pt idx="943">
                  <c:v>1.31</c:v>
                </c:pt>
                <c:pt idx="944">
                  <c:v>1.31</c:v>
                </c:pt>
                <c:pt idx="945">
                  <c:v>1.31</c:v>
                </c:pt>
                <c:pt idx="946">
                  <c:v>1.3</c:v>
                </c:pt>
                <c:pt idx="947">
                  <c:v>1.3</c:v>
                </c:pt>
                <c:pt idx="948">
                  <c:v>1.3</c:v>
                </c:pt>
                <c:pt idx="949">
                  <c:v>1.3</c:v>
                </c:pt>
                <c:pt idx="950">
                  <c:v>1.3</c:v>
                </c:pt>
                <c:pt idx="951">
                  <c:v>1.3</c:v>
                </c:pt>
                <c:pt idx="952">
                  <c:v>1.3</c:v>
                </c:pt>
                <c:pt idx="953">
                  <c:v>1.3</c:v>
                </c:pt>
                <c:pt idx="954">
                  <c:v>1.3</c:v>
                </c:pt>
                <c:pt idx="955">
                  <c:v>1.3</c:v>
                </c:pt>
                <c:pt idx="956">
                  <c:v>1.3</c:v>
                </c:pt>
                <c:pt idx="957">
                  <c:v>1.29</c:v>
                </c:pt>
                <c:pt idx="958">
                  <c:v>1.29</c:v>
                </c:pt>
                <c:pt idx="959">
                  <c:v>1.29</c:v>
                </c:pt>
                <c:pt idx="960">
                  <c:v>1.29</c:v>
                </c:pt>
                <c:pt idx="961">
                  <c:v>1.29</c:v>
                </c:pt>
                <c:pt idx="962">
                  <c:v>1.29</c:v>
                </c:pt>
                <c:pt idx="963">
                  <c:v>1.29</c:v>
                </c:pt>
                <c:pt idx="964">
                  <c:v>1.29</c:v>
                </c:pt>
                <c:pt idx="965">
                  <c:v>1.28</c:v>
                </c:pt>
                <c:pt idx="966">
                  <c:v>1.28</c:v>
                </c:pt>
                <c:pt idx="967">
                  <c:v>1.28</c:v>
                </c:pt>
                <c:pt idx="968">
                  <c:v>1.28</c:v>
                </c:pt>
                <c:pt idx="969">
                  <c:v>1.28</c:v>
                </c:pt>
                <c:pt idx="970">
                  <c:v>1.28</c:v>
                </c:pt>
                <c:pt idx="971">
                  <c:v>1.28</c:v>
                </c:pt>
                <c:pt idx="972">
                  <c:v>1.27</c:v>
                </c:pt>
                <c:pt idx="973">
                  <c:v>1.27</c:v>
                </c:pt>
                <c:pt idx="974">
                  <c:v>1.27</c:v>
                </c:pt>
                <c:pt idx="975">
                  <c:v>1.27</c:v>
                </c:pt>
                <c:pt idx="976">
                  <c:v>1.27</c:v>
                </c:pt>
                <c:pt idx="977">
                  <c:v>1.27</c:v>
                </c:pt>
                <c:pt idx="978">
                  <c:v>1.27</c:v>
                </c:pt>
                <c:pt idx="979">
                  <c:v>1.27</c:v>
                </c:pt>
                <c:pt idx="980">
                  <c:v>1.26</c:v>
                </c:pt>
                <c:pt idx="981">
                  <c:v>1.26</c:v>
                </c:pt>
                <c:pt idx="982">
                  <c:v>1.27</c:v>
                </c:pt>
                <c:pt idx="983">
                  <c:v>1.27</c:v>
                </c:pt>
                <c:pt idx="984">
                  <c:v>1.27</c:v>
                </c:pt>
                <c:pt idx="985">
                  <c:v>1.27</c:v>
                </c:pt>
                <c:pt idx="986">
                  <c:v>1.27</c:v>
                </c:pt>
                <c:pt idx="987">
                  <c:v>1.27</c:v>
                </c:pt>
                <c:pt idx="988">
                  <c:v>1.26</c:v>
                </c:pt>
                <c:pt idx="989">
                  <c:v>1.26</c:v>
                </c:pt>
                <c:pt idx="990">
                  <c:v>1.26</c:v>
                </c:pt>
                <c:pt idx="991">
                  <c:v>1.26</c:v>
                </c:pt>
                <c:pt idx="992">
                  <c:v>1.26</c:v>
                </c:pt>
                <c:pt idx="993">
                  <c:v>1.26</c:v>
                </c:pt>
                <c:pt idx="994">
                  <c:v>1.26</c:v>
                </c:pt>
                <c:pt idx="995">
                  <c:v>1.26</c:v>
                </c:pt>
                <c:pt idx="996">
                  <c:v>1.26</c:v>
                </c:pt>
                <c:pt idx="997">
                  <c:v>1.25</c:v>
                </c:pt>
                <c:pt idx="998">
                  <c:v>1.25</c:v>
                </c:pt>
                <c:pt idx="999">
                  <c:v>1.25</c:v>
                </c:pt>
                <c:pt idx="1000">
                  <c:v>1.25</c:v>
                </c:pt>
                <c:pt idx="1001">
                  <c:v>1.25</c:v>
                </c:pt>
                <c:pt idx="1002">
                  <c:v>1.25</c:v>
                </c:pt>
                <c:pt idx="1003">
                  <c:v>1.25</c:v>
                </c:pt>
                <c:pt idx="1004">
                  <c:v>1.25</c:v>
                </c:pt>
                <c:pt idx="1005">
                  <c:v>1.24</c:v>
                </c:pt>
                <c:pt idx="1006">
                  <c:v>1.24</c:v>
                </c:pt>
                <c:pt idx="1007">
                  <c:v>1.24</c:v>
                </c:pt>
                <c:pt idx="1008">
                  <c:v>1.24</c:v>
                </c:pt>
                <c:pt idx="1009">
                  <c:v>1.24</c:v>
                </c:pt>
                <c:pt idx="1010">
                  <c:v>1.24</c:v>
                </c:pt>
                <c:pt idx="1011">
                  <c:v>1.24</c:v>
                </c:pt>
                <c:pt idx="1012">
                  <c:v>1.24</c:v>
                </c:pt>
                <c:pt idx="1013">
                  <c:v>1.24</c:v>
                </c:pt>
                <c:pt idx="1014">
                  <c:v>1.23</c:v>
                </c:pt>
                <c:pt idx="1015">
                  <c:v>1.23</c:v>
                </c:pt>
                <c:pt idx="1016">
                  <c:v>1.23</c:v>
                </c:pt>
                <c:pt idx="1017">
                  <c:v>1.23</c:v>
                </c:pt>
                <c:pt idx="1018">
                  <c:v>1.23</c:v>
                </c:pt>
                <c:pt idx="1019">
                  <c:v>1.23</c:v>
                </c:pt>
                <c:pt idx="1020">
                  <c:v>1.23</c:v>
                </c:pt>
                <c:pt idx="1021">
                  <c:v>1.23</c:v>
                </c:pt>
                <c:pt idx="1022">
                  <c:v>1.22</c:v>
                </c:pt>
                <c:pt idx="1023">
                  <c:v>1.22</c:v>
                </c:pt>
                <c:pt idx="1024">
                  <c:v>1.22</c:v>
                </c:pt>
                <c:pt idx="1025">
                  <c:v>1.22</c:v>
                </c:pt>
                <c:pt idx="1026">
                  <c:v>1.22</c:v>
                </c:pt>
                <c:pt idx="1027">
                  <c:v>1.22</c:v>
                </c:pt>
                <c:pt idx="1028">
                  <c:v>1.22</c:v>
                </c:pt>
                <c:pt idx="1029">
                  <c:v>1.22</c:v>
                </c:pt>
                <c:pt idx="1030">
                  <c:v>1.22</c:v>
                </c:pt>
                <c:pt idx="1031">
                  <c:v>1.22</c:v>
                </c:pt>
                <c:pt idx="1032">
                  <c:v>1.21</c:v>
                </c:pt>
                <c:pt idx="1033">
                  <c:v>1.21</c:v>
                </c:pt>
                <c:pt idx="1034">
                  <c:v>1.21</c:v>
                </c:pt>
                <c:pt idx="1035">
                  <c:v>1.21</c:v>
                </c:pt>
                <c:pt idx="1036">
                  <c:v>1.21</c:v>
                </c:pt>
                <c:pt idx="1037">
                  <c:v>1.21</c:v>
                </c:pt>
                <c:pt idx="1038">
                  <c:v>1.21</c:v>
                </c:pt>
                <c:pt idx="1039">
                  <c:v>1.21</c:v>
                </c:pt>
                <c:pt idx="1040">
                  <c:v>1.21</c:v>
                </c:pt>
                <c:pt idx="1041">
                  <c:v>1.21</c:v>
                </c:pt>
                <c:pt idx="1042">
                  <c:v>1.21</c:v>
                </c:pt>
                <c:pt idx="1043">
                  <c:v>1.21</c:v>
                </c:pt>
                <c:pt idx="1044">
                  <c:v>1.21</c:v>
                </c:pt>
                <c:pt idx="1045">
                  <c:v>1.21</c:v>
                </c:pt>
                <c:pt idx="1046">
                  <c:v>1.21</c:v>
                </c:pt>
                <c:pt idx="1047">
                  <c:v>1.21</c:v>
                </c:pt>
                <c:pt idx="1048">
                  <c:v>1.21</c:v>
                </c:pt>
                <c:pt idx="1049">
                  <c:v>1.21</c:v>
                </c:pt>
                <c:pt idx="1050">
                  <c:v>1.21</c:v>
                </c:pt>
                <c:pt idx="1051">
                  <c:v>1.21</c:v>
                </c:pt>
                <c:pt idx="1052">
                  <c:v>1.21</c:v>
                </c:pt>
                <c:pt idx="1053">
                  <c:v>1.2</c:v>
                </c:pt>
                <c:pt idx="1054">
                  <c:v>1.2</c:v>
                </c:pt>
                <c:pt idx="1055">
                  <c:v>1.2</c:v>
                </c:pt>
                <c:pt idx="1056">
                  <c:v>1.2</c:v>
                </c:pt>
                <c:pt idx="1057">
                  <c:v>1.2</c:v>
                </c:pt>
                <c:pt idx="1058">
                  <c:v>1.2</c:v>
                </c:pt>
                <c:pt idx="1059">
                  <c:v>1.2</c:v>
                </c:pt>
                <c:pt idx="1060">
                  <c:v>1.2</c:v>
                </c:pt>
                <c:pt idx="1061">
                  <c:v>1.2</c:v>
                </c:pt>
                <c:pt idx="1062">
                  <c:v>1.2</c:v>
                </c:pt>
                <c:pt idx="1063">
                  <c:v>1.2</c:v>
                </c:pt>
                <c:pt idx="1064">
                  <c:v>1.19</c:v>
                </c:pt>
                <c:pt idx="1065">
                  <c:v>1.19</c:v>
                </c:pt>
                <c:pt idx="1066">
                  <c:v>1.19</c:v>
                </c:pt>
                <c:pt idx="1067">
                  <c:v>1.19</c:v>
                </c:pt>
                <c:pt idx="1068">
                  <c:v>1.19</c:v>
                </c:pt>
                <c:pt idx="1069">
                  <c:v>1.19</c:v>
                </c:pt>
                <c:pt idx="1070">
                  <c:v>1.19</c:v>
                </c:pt>
                <c:pt idx="1071">
                  <c:v>1.19</c:v>
                </c:pt>
                <c:pt idx="1072">
                  <c:v>1.19</c:v>
                </c:pt>
                <c:pt idx="1073">
                  <c:v>1.19</c:v>
                </c:pt>
                <c:pt idx="1074">
                  <c:v>1.19</c:v>
                </c:pt>
                <c:pt idx="1075">
                  <c:v>1.19</c:v>
                </c:pt>
                <c:pt idx="1076">
                  <c:v>1.19</c:v>
                </c:pt>
                <c:pt idx="1077">
                  <c:v>1.19</c:v>
                </c:pt>
                <c:pt idx="1078">
                  <c:v>1.18</c:v>
                </c:pt>
                <c:pt idx="1079">
                  <c:v>1.18</c:v>
                </c:pt>
                <c:pt idx="1080">
                  <c:v>1.18</c:v>
                </c:pt>
                <c:pt idx="1081">
                  <c:v>1.18</c:v>
                </c:pt>
                <c:pt idx="1082">
                  <c:v>1.18</c:v>
                </c:pt>
                <c:pt idx="1083">
                  <c:v>1.18</c:v>
                </c:pt>
                <c:pt idx="1084">
                  <c:v>1.18</c:v>
                </c:pt>
                <c:pt idx="1085">
                  <c:v>1.18</c:v>
                </c:pt>
                <c:pt idx="1086">
                  <c:v>1.18</c:v>
                </c:pt>
                <c:pt idx="1087">
                  <c:v>1.18</c:v>
                </c:pt>
                <c:pt idx="1088">
                  <c:v>1.18</c:v>
                </c:pt>
                <c:pt idx="1089">
                  <c:v>1.18</c:v>
                </c:pt>
                <c:pt idx="1090">
                  <c:v>1.17</c:v>
                </c:pt>
                <c:pt idx="1091">
                  <c:v>1.17</c:v>
                </c:pt>
                <c:pt idx="1092">
                  <c:v>1.17</c:v>
                </c:pt>
                <c:pt idx="1093">
                  <c:v>1.17</c:v>
                </c:pt>
                <c:pt idx="1094">
                  <c:v>1.17</c:v>
                </c:pt>
                <c:pt idx="1095">
                  <c:v>1.17</c:v>
                </c:pt>
                <c:pt idx="1096">
                  <c:v>1.17</c:v>
                </c:pt>
                <c:pt idx="1097">
                  <c:v>1.17</c:v>
                </c:pt>
                <c:pt idx="1098">
                  <c:v>1.17</c:v>
                </c:pt>
                <c:pt idx="1099">
                  <c:v>1.17</c:v>
                </c:pt>
                <c:pt idx="1100">
                  <c:v>1.17</c:v>
                </c:pt>
                <c:pt idx="1101">
                  <c:v>1.17</c:v>
                </c:pt>
                <c:pt idx="1102">
                  <c:v>1.17</c:v>
                </c:pt>
                <c:pt idx="1103">
                  <c:v>1.17</c:v>
                </c:pt>
                <c:pt idx="1104">
                  <c:v>1.17</c:v>
                </c:pt>
                <c:pt idx="1105">
                  <c:v>1.17</c:v>
                </c:pt>
                <c:pt idx="1106">
                  <c:v>1.1599999999999999</c:v>
                </c:pt>
                <c:pt idx="1107">
                  <c:v>1.1599999999999999</c:v>
                </c:pt>
                <c:pt idx="1108">
                  <c:v>1.1599999999999999</c:v>
                </c:pt>
                <c:pt idx="1109">
                  <c:v>1.1599999999999999</c:v>
                </c:pt>
                <c:pt idx="1110">
                  <c:v>1.1599999999999999</c:v>
                </c:pt>
                <c:pt idx="1111">
                  <c:v>1.1599999999999999</c:v>
                </c:pt>
                <c:pt idx="1112">
                  <c:v>1.1599999999999999</c:v>
                </c:pt>
                <c:pt idx="1113">
                  <c:v>1.1599999999999999</c:v>
                </c:pt>
                <c:pt idx="1114">
                  <c:v>1.1599999999999999</c:v>
                </c:pt>
                <c:pt idx="1115">
                  <c:v>1.1599999999999999</c:v>
                </c:pt>
                <c:pt idx="1116">
                  <c:v>1.1599999999999999</c:v>
                </c:pt>
                <c:pt idx="1117">
                  <c:v>1.1499999999999999</c:v>
                </c:pt>
                <c:pt idx="1118">
                  <c:v>1.1499999999999999</c:v>
                </c:pt>
                <c:pt idx="1119">
                  <c:v>1.1499999999999999</c:v>
                </c:pt>
                <c:pt idx="1120">
                  <c:v>1.1499999999999999</c:v>
                </c:pt>
                <c:pt idx="1121">
                  <c:v>1.1499999999999999</c:v>
                </c:pt>
                <c:pt idx="1122">
                  <c:v>1.1499999999999999</c:v>
                </c:pt>
                <c:pt idx="1123">
                  <c:v>1.1499999999999999</c:v>
                </c:pt>
                <c:pt idx="1124">
                  <c:v>1.1499999999999999</c:v>
                </c:pt>
                <c:pt idx="1125">
                  <c:v>1.1499999999999999</c:v>
                </c:pt>
                <c:pt idx="1126">
                  <c:v>1.1499999999999999</c:v>
                </c:pt>
                <c:pt idx="1127">
                  <c:v>1.1499999999999999</c:v>
                </c:pt>
                <c:pt idx="1128">
                  <c:v>1.1399999999999999</c:v>
                </c:pt>
                <c:pt idx="1129">
                  <c:v>1.1399999999999999</c:v>
                </c:pt>
                <c:pt idx="1130">
                  <c:v>1.1399999999999999</c:v>
                </c:pt>
                <c:pt idx="1131">
                  <c:v>1.1399999999999999</c:v>
                </c:pt>
                <c:pt idx="1132">
                  <c:v>1.1399999999999999</c:v>
                </c:pt>
                <c:pt idx="1133">
                  <c:v>1.1399999999999999</c:v>
                </c:pt>
                <c:pt idx="1134">
                  <c:v>1.1399999999999999</c:v>
                </c:pt>
                <c:pt idx="1135">
                  <c:v>1.1399999999999999</c:v>
                </c:pt>
                <c:pt idx="1136">
                  <c:v>1.1399999999999999</c:v>
                </c:pt>
                <c:pt idx="1137">
                  <c:v>1.1399999999999999</c:v>
                </c:pt>
                <c:pt idx="1138">
                  <c:v>1.1399999999999999</c:v>
                </c:pt>
                <c:pt idx="1139">
                  <c:v>1.1399999999999999</c:v>
                </c:pt>
                <c:pt idx="1140">
                  <c:v>1.1399999999999999</c:v>
                </c:pt>
                <c:pt idx="1141">
                  <c:v>1.1399999999999999</c:v>
                </c:pt>
                <c:pt idx="1142">
                  <c:v>1.1399999999999999</c:v>
                </c:pt>
                <c:pt idx="1143">
                  <c:v>1.1399999999999999</c:v>
                </c:pt>
                <c:pt idx="1144">
                  <c:v>1.1399999999999999</c:v>
                </c:pt>
                <c:pt idx="1145">
                  <c:v>1.1399999999999999</c:v>
                </c:pt>
                <c:pt idx="1146">
                  <c:v>1.1399999999999999</c:v>
                </c:pt>
                <c:pt idx="1147">
                  <c:v>1.1399999999999999</c:v>
                </c:pt>
                <c:pt idx="1148">
                  <c:v>1.1399999999999999</c:v>
                </c:pt>
                <c:pt idx="1149">
                  <c:v>1.1399999999999999</c:v>
                </c:pt>
                <c:pt idx="1150">
                  <c:v>1.1299999999999999</c:v>
                </c:pt>
                <c:pt idx="1151">
                  <c:v>1.1299999999999999</c:v>
                </c:pt>
                <c:pt idx="1152">
                  <c:v>1.1299999999999999</c:v>
                </c:pt>
                <c:pt idx="1153">
                  <c:v>1.1299999999999999</c:v>
                </c:pt>
                <c:pt idx="1154">
                  <c:v>1.1299999999999999</c:v>
                </c:pt>
                <c:pt idx="1155">
                  <c:v>1.1299999999999999</c:v>
                </c:pt>
                <c:pt idx="1156">
                  <c:v>1.1299999999999999</c:v>
                </c:pt>
                <c:pt idx="1157">
                  <c:v>1.1299999999999999</c:v>
                </c:pt>
                <c:pt idx="1158">
                  <c:v>1.1299999999999999</c:v>
                </c:pt>
                <c:pt idx="1159">
                  <c:v>1.1299999999999999</c:v>
                </c:pt>
                <c:pt idx="1160">
                  <c:v>1.1299999999999999</c:v>
                </c:pt>
                <c:pt idx="1161">
                  <c:v>1.1299999999999999</c:v>
                </c:pt>
                <c:pt idx="1162">
                  <c:v>1.1299999999999999</c:v>
                </c:pt>
                <c:pt idx="1163">
                  <c:v>1.1200000000000001</c:v>
                </c:pt>
                <c:pt idx="1164">
                  <c:v>1.1200000000000001</c:v>
                </c:pt>
                <c:pt idx="1165">
                  <c:v>1.1200000000000001</c:v>
                </c:pt>
                <c:pt idx="1166">
                  <c:v>1.1200000000000001</c:v>
                </c:pt>
                <c:pt idx="1167">
                  <c:v>1.1200000000000001</c:v>
                </c:pt>
                <c:pt idx="1168">
                  <c:v>1.1200000000000001</c:v>
                </c:pt>
                <c:pt idx="1169">
                  <c:v>1.1200000000000001</c:v>
                </c:pt>
                <c:pt idx="1170">
                  <c:v>1.1200000000000001</c:v>
                </c:pt>
                <c:pt idx="1171">
                  <c:v>1.1200000000000001</c:v>
                </c:pt>
                <c:pt idx="1172">
                  <c:v>1.1200000000000001</c:v>
                </c:pt>
                <c:pt idx="1173">
                  <c:v>1.1200000000000001</c:v>
                </c:pt>
                <c:pt idx="1174">
                  <c:v>1.1200000000000001</c:v>
                </c:pt>
                <c:pt idx="1175">
                  <c:v>1.1200000000000001</c:v>
                </c:pt>
                <c:pt idx="1176">
                  <c:v>1.1200000000000001</c:v>
                </c:pt>
                <c:pt idx="1177">
                  <c:v>1.1100000000000001</c:v>
                </c:pt>
                <c:pt idx="1178">
                  <c:v>1.1100000000000001</c:v>
                </c:pt>
                <c:pt idx="1179">
                  <c:v>1.1100000000000001</c:v>
                </c:pt>
                <c:pt idx="1180">
                  <c:v>1.1100000000000001</c:v>
                </c:pt>
                <c:pt idx="1181">
                  <c:v>1.1100000000000001</c:v>
                </c:pt>
                <c:pt idx="1182">
                  <c:v>1.1100000000000001</c:v>
                </c:pt>
                <c:pt idx="1183">
                  <c:v>1.1100000000000001</c:v>
                </c:pt>
                <c:pt idx="1184">
                  <c:v>1.1100000000000001</c:v>
                </c:pt>
                <c:pt idx="1185">
                  <c:v>1.1100000000000001</c:v>
                </c:pt>
                <c:pt idx="1186">
                  <c:v>1.1100000000000001</c:v>
                </c:pt>
                <c:pt idx="1187">
                  <c:v>1.1100000000000001</c:v>
                </c:pt>
                <c:pt idx="1188">
                  <c:v>1.1000000000000001</c:v>
                </c:pt>
                <c:pt idx="1189">
                  <c:v>1.1000000000000001</c:v>
                </c:pt>
                <c:pt idx="1190">
                  <c:v>1.1000000000000001</c:v>
                </c:pt>
                <c:pt idx="1191">
                  <c:v>1.1000000000000001</c:v>
                </c:pt>
                <c:pt idx="1192">
                  <c:v>1.1000000000000001</c:v>
                </c:pt>
                <c:pt idx="1193">
                  <c:v>1.1000000000000001</c:v>
                </c:pt>
                <c:pt idx="1194">
                  <c:v>1.1000000000000001</c:v>
                </c:pt>
                <c:pt idx="1195">
                  <c:v>1.1000000000000001</c:v>
                </c:pt>
                <c:pt idx="1196">
                  <c:v>1.1100000000000001</c:v>
                </c:pt>
                <c:pt idx="1197">
                  <c:v>1.1100000000000001</c:v>
                </c:pt>
                <c:pt idx="1198">
                  <c:v>1.1000000000000001</c:v>
                </c:pt>
                <c:pt idx="1199">
                  <c:v>1.1000000000000001</c:v>
                </c:pt>
                <c:pt idx="1200">
                  <c:v>1.1000000000000001</c:v>
                </c:pt>
                <c:pt idx="1201">
                  <c:v>1.1000000000000001</c:v>
                </c:pt>
                <c:pt idx="1202">
                  <c:v>1.1000000000000001</c:v>
                </c:pt>
                <c:pt idx="1203">
                  <c:v>1.1000000000000001</c:v>
                </c:pt>
                <c:pt idx="1204">
                  <c:v>1.1000000000000001</c:v>
                </c:pt>
                <c:pt idx="1205">
                  <c:v>1.1000000000000001</c:v>
                </c:pt>
                <c:pt idx="1206">
                  <c:v>1.1000000000000001</c:v>
                </c:pt>
                <c:pt idx="1207">
                  <c:v>1.1000000000000001</c:v>
                </c:pt>
                <c:pt idx="1208">
                  <c:v>1.1000000000000001</c:v>
                </c:pt>
                <c:pt idx="1209">
                  <c:v>1.1000000000000001</c:v>
                </c:pt>
                <c:pt idx="1210">
                  <c:v>1.1000000000000001</c:v>
                </c:pt>
                <c:pt idx="1211">
                  <c:v>1.1000000000000001</c:v>
                </c:pt>
                <c:pt idx="1212">
                  <c:v>1.1000000000000001</c:v>
                </c:pt>
                <c:pt idx="1213">
                  <c:v>1.1000000000000001</c:v>
                </c:pt>
                <c:pt idx="1214">
                  <c:v>1.1000000000000001</c:v>
                </c:pt>
                <c:pt idx="1215">
                  <c:v>1.0900000000000001</c:v>
                </c:pt>
                <c:pt idx="1216">
                  <c:v>1.0900000000000001</c:v>
                </c:pt>
                <c:pt idx="1217">
                  <c:v>1.0900000000000001</c:v>
                </c:pt>
                <c:pt idx="1218">
                  <c:v>1.0900000000000001</c:v>
                </c:pt>
                <c:pt idx="1219">
                  <c:v>1.0900000000000001</c:v>
                </c:pt>
                <c:pt idx="1220">
                  <c:v>1.0900000000000001</c:v>
                </c:pt>
                <c:pt idx="1221">
                  <c:v>1.0900000000000001</c:v>
                </c:pt>
                <c:pt idx="1222">
                  <c:v>1.0900000000000001</c:v>
                </c:pt>
                <c:pt idx="1223">
                  <c:v>1.0900000000000001</c:v>
                </c:pt>
                <c:pt idx="1224">
                  <c:v>1.0900000000000001</c:v>
                </c:pt>
                <c:pt idx="1225">
                  <c:v>1.0900000000000001</c:v>
                </c:pt>
                <c:pt idx="1226">
                  <c:v>1.0900000000000001</c:v>
                </c:pt>
                <c:pt idx="1227">
                  <c:v>1.0900000000000001</c:v>
                </c:pt>
                <c:pt idx="1228">
                  <c:v>1.0900000000000001</c:v>
                </c:pt>
                <c:pt idx="1229">
                  <c:v>1.0900000000000001</c:v>
                </c:pt>
                <c:pt idx="1230">
                  <c:v>1.0900000000000001</c:v>
                </c:pt>
                <c:pt idx="1231">
                  <c:v>1.0900000000000001</c:v>
                </c:pt>
                <c:pt idx="1232">
                  <c:v>1.0900000000000001</c:v>
                </c:pt>
                <c:pt idx="1233">
                  <c:v>1.0900000000000001</c:v>
                </c:pt>
                <c:pt idx="1234">
                  <c:v>1.0900000000000001</c:v>
                </c:pt>
                <c:pt idx="1235">
                  <c:v>1.08</c:v>
                </c:pt>
                <c:pt idx="1236">
                  <c:v>1.08</c:v>
                </c:pt>
                <c:pt idx="1237">
                  <c:v>1.08</c:v>
                </c:pt>
                <c:pt idx="1238">
                  <c:v>1.08</c:v>
                </c:pt>
                <c:pt idx="1239">
                  <c:v>1.08</c:v>
                </c:pt>
                <c:pt idx="1240">
                  <c:v>1.08</c:v>
                </c:pt>
                <c:pt idx="1241">
                  <c:v>1.08</c:v>
                </c:pt>
                <c:pt idx="1242">
                  <c:v>1.08</c:v>
                </c:pt>
                <c:pt idx="1243">
                  <c:v>1.08</c:v>
                </c:pt>
                <c:pt idx="1244">
                  <c:v>1.08</c:v>
                </c:pt>
                <c:pt idx="1245">
                  <c:v>1.08</c:v>
                </c:pt>
                <c:pt idx="1246">
                  <c:v>1.08</c:v>
                </c:pt>
                <c:pt idx="1247">
                  <c:v>1.08</c:v>
                </c:pt>
              </c:numCache>
            </c:numRef>
          </c:xVal>
          <c:yVal>
            <c:numRef>
              <c:f>'Matusek Pad'!$C$3:$C$1248</c:f>
              <c:numCache>
                <c:formatCode>General</c:formatCode>
                <c:ptCount val="1246"/>
                <c:pt idx="0">
                  <c:v>0</c:v>
                </c:pt>
                <c:pt idx="1">
                  <c:v>25</c:v>
                </c:pt>
                <c:pt idx="2">
                  <c:v>30</c:v>
                </c:pt>
                <c:pt idx="3">
                  <c:v>60</c:v>
                </c:pt>
                <c:pt idx="4">
                  <c:v>90</c:v>
                </c:pt>
                <c:pt idx="5">
                  <c:v>113</c:v>
                </c:pt>
                <c:pt idx="6">
                  <c:v>120</c:v>
                </c:pt>
                <c:pt idx="7">
                  <c:v>150</c:v>
                </c:pt>
                <c:pt idx="8">
                  <c:v>180</c:v>
                </c:pt>
                <c:pt idx="9">
                  <c:v>210</c:v>
                </c:pt>
                <c:pt idx="10">
                  <c:v>213</c:v>
                </c:pt>
                <c:pt idx="11">
                  <c:v>240</c:v>
                </c:pt>
                <c:pt idx="12">
                  <c:v>270</c:v>
                </c:pt>
                <c:pt idx="13">
                  <c:v>277.10000000000002</c:v>
                </c:pt>
                <c:pt idx="14">
                  <c:v>300</c:v>
                </c:pt>
                <c:pt idx="15">
                  <c:v>330</c:v>
                </c:pt>
                <c:pt idx="16">
                  <c:v>355</c:v>
                </c:pt>
                <c:pt idx="17">
                  <c:v>360</c:v>
                </c:pt>
                <c:pt idx="18">
                  <c:v>390</c:v>
                </c:pt>
                <c:pt idx="19">
                  <c:v>412</c:v>
                </c:pt>
                <c:pt idx="20">
                  <c:v>420</c:v>
                </c:pt>
                <c:pt idx="21">
                  <c:v>450</c:v>
                </c:pt>
                <c:pt idx="22">
                  <c:v>475</c:v>
                </c:pt>
                <c:pt idx="23">
                  <c:v>480</c:v>
                </c:pt>
                <c:pt idx="24">
                  <c:v>510</c:v>
                </c:pt>
                <c:pt idx="25">
                  <c:v>538</c:v>
                </c:pt>
                <c:pt idx="26">
                  <c:v>540</c:v>
                </c:pt>
                <c:pt idx="27">
                  <c:v>570</c:v>
                </c:pt>
                <c:pt idx="28">
                  <c:v>600</c:v>
                </c:pt>
                <c:pt idx="29">
                  <c:v>601</c:v>
                </c:pt>
                <c:pt idx="30">
                  <c:v>630</c:v>
                </c:pt>
                <c:pt idx="31">
                  <c:v>660</c:v>
                </c:pt>
                <c:pt idx="32">
                  <c:v>664</c:v>
                </c:pt>
                <c:pt idx="33">
                  <c:v>690</c:v>
                </c:pt>
                <c:pt idx="34">
                  <c:v>720</c:v>
                </c:pt>
                <c:pt idx="35">
                  <c:v>727</c:v>
                </c:pt>
                <c:pt idx="36">
                  <c:v>750</c:v>
                </c:pt>
                <c:pt idx="37">
                  <c:v>780</c:v>
                </c:pt>
                <c:pt idx="38">
                  <c:v>790</c:v>
                </c:pt>
                <c:pt idx="39">
                  <c:v>810</c:v>
                </c:pt>
                <c:pt idx="40">
                  <c:v>840</c:v>
                </c:pt>
                <c:pt idx="41">
                  <c:v>853</c:v>
                </c:pt>
                <c:pt idx="42">
                  <c:v>870</c:v>
                </c:pt>
                <c:pt idx="43">
                  <c:v>900</c:v>
                </c:pt>
                <c:pt idx="44">
                  <c:v>916</c:v>
                </c:pt>
                <c:pt idx="45">
                  <c:v>930</c:v>
                </c:pt>
                <c:pt idx="46">
                  <c:v>960</c:v>
                </c:pt>
                <c:pt idx="47">
                  <c:v>979</c:v>
                </c:pt>
                <c:pt idx="48">
                  <c:v>990</c:v>
                </c:pt>
                <c:pt idx="49" formatCode="#,##0.00">
                  <c:v>1020</c:v>
                </c:pt>
                <c:pt idx="50" formatCode="#,##0.00">
                  <c:v>1043</c:v>
                </c:pt>
                <c:pt idx="51" formatCode="#,##0.00">
                  <c:v>1050</c:v>
                </c:pt>
                <c:pt idx="52" formatCode="#,##0.00">
                  <c:v>1080</c:v>
                </c:pt>
                <c:pt idx="53" formatCode="#,##0.00">
                  <c:v>1105</c:v>
                </c:pt>
                <c:pt idx="54" formatCode="#,##0.00">
                  <c:v>1110</c:v>
                </c:pt>
                <c:pt idx="55" formatCode="#,##0.00">
                  <c:v>1140</c:v>
                </c:pt>
                <c:pt idx="56" formatCode="#,##0.00">
                  <c:v>1168</c:v>
                </c:pt>
                <c:pt idx="57" formatCode="#,##0.00">
                  <c:v>1170</c:v>
                </c:pt>
                <c:pt idx="58" formatCode="#,##0.00">
                  <c:v>1200</c:v>
                </c:pt>
                <c:pt idx="59" formatCode="#,##0.00">
                  <c:v>1230</c:v>
                </c:pt>
                <c:pt idx="60" formatCode="#,##0.00">
                  <c:v>1231</c:v>
                </c:pt>
                <c:pt idx="61" formatCode="#,##0.00">
                  <c:v>1260</c:v>
                </c:pt>
                <c:pt idx="62" formatCode="#,##0.00">
                  <c:v>1290</c:v>
                </c:pt>
                <c:pt idx="63" formatCode="#,##0.00">
                  <c:v>1295</c:v>
                </c:pt>
                <c:pt idx="64" formatCode="#,##0.00">
                  <c:v>1320</c:v>
                </c:pt>
                <c:pt idx="65" formatCode="#,##0.00">
                  <c:v>1350</c:v>
                </c:pt>
                <c:pt idx="66" formatCode="#,##0.00">
                  <c:v>1358</c:v>
                </c:pt>
                <c:pt idx="67" formatCode="#,##0.00">
                  <c:v>1380</c:v>
                </c:pt>
                <c:pt idx="68" formatCode="#,##0.00">
                  <c:v>1410</c:v>
                </c:pt>
                <c:pt idx="69" formatCode="#,##0.00">
                  <c:v>1421</c:v>
                </c:pt>
                <c:pt idx="70" formatCode="#,##0.00">
                  <c:v>1440</c:v>
                </c:pt>
                <c:pt idx="71" formatCode="#,##0.00">
                  <c:v>1470</c:v>
                </c:pt>
                <c:pt idx="72" formatCode="#,##0.00">
                  <c:v>1485</c:v>
                </c:pt>
                <c:pt idx="73" formatCode="#,##0.00">
                  <c:v>1500</c:v>
                </c:pt>
                <c:pt idx="74" formatCode="#,##0.00">
                  <c:v>1530</c:v>
                </c:pt>
                <c:pt idx="75" formatCode="#,##0.00">
                  <c:v>1560</c:v>
                </c:pt>
                <c:pt idx="76" formatCode="#,##0.00">
                  <c:v>1590</c:v>
                </c:pt>
                <c:pt idx="77" formatCode="#,##0.00">
                  <c:v>1593</c:v>
                </c:pt>
                <c:pt idx="78" formatCode="#,##0.00">
                  <c:v>1620</c:v>
                </c:pt>
                <c:pt idx="79" formatCode="#,##0.00">
                  <c:v>1637</c:v>
                </c:pt>
                <c:pt idx="80" formatCode="#,##0.00">
                  <c:v>1650</c:v>
                </c:pt>
                <c:pt idx="81" formatCode="#,##0.00">
                  <c:v>1680</c:v>
                </c:pt>
                <c:pt idx="82" formatCode="#,##0.00">
                  <c:v>1710</c:v>
                </c:pt>
                <c:pt idx="83" formatCode="#,##0.00">
                  <c:v>1724</c:v>
                </c:pt>
                <c:pt idx="84" formatCode="#,##0.00">
                  <c:v>1740</c:v>
                </c:pt>
                <c:pt idx="85" formatCode="#,##0.00">
                  <c:v>1770</c:v>
                </c:pt>
                <c:pt idx="86" formatCode="#,##0.00">
                  <c:v>1800</c:v>
                </c:pt>
                <c:pt idx="87" formatCode="#,##0.00">
                  <c:v>1810</c:v>
                </c:pt>
                <c:pt idx="88" formatCode="#,##0.00">
                  <c:v>1830</c:v>
                </c:pt>
                <c:pt idx="89" formatCode="#,##0.00">
                  <c:v>1851</c:v>
                </c:pt>
                <c:pt idx="90" formatCode="#,##0.00">
                  <c:v>1860</c:v>
                </c:pt>
                <c:pt idx="91" formatCode="#,##0.00">
                  <c:v>1890</c:v>
                </c:pt>
                <c:pt idx="92" formatCode="#,##0.00">
                  <c:v>1892</c:v>
                </c:pt>
                <c:pt idx="93" formatCode="#,##0.00">
                  <c:v>1920</c:v>
                </c:pt>
                <c:pt idx="94" formatCode="#,##0.00">
                  <c:v>1934</c:v>
                </c:pt>
                <c:pt idx="95" formatCode="#,##0.00">
                  <c:v>1950</c:v>
                </c:pt>
                <c:pt idx="96" formatCode="#,##0.00">
                  <c:v>1975</c:v>
                </c:pt>
                <c:pt idx="97" formatCode="#,##0.00">
                  <c:v>1980</c:v>
                </c:pt>
                <c:pt idx="98" formatCode="#,##0.00">
                  <c:v>2010</c:v>
                </c:pt>
                <c:pt idx="99" formatCode="#,##0.00">
                  <c:v>2016</c:v>
                </c:pt>
                <c:pt idx="100" formatCode="#,##0.00">
                  <c:v>2040</c:v>
                </c:pt>
                <c:pt idx="101" formatCode="#,##0.00">
                  <c:v>2057</c:v>
                </c:pt>
                <c:pt idx="102" formatCode="#,##0.00">
                  <c:v>2070</c:v>
                </c:pt>
                <c:pt idx="103" formatCode="#,##0.00">
                  <c:v>2100</c:v>
                </c:pt>
                <c:pt idx="104" formatCode="#,##0.00">
                  <c:v>2101</c:v>
                </c:pt>
                <c:pt idx="105" formatCode="#,##0.00">
                  <c:v>2130</c:v>
                </c:pt>
                <c:pt idx="106" formatCode="#,##0.00">
                  <c:v>2145</c:v>
                </c:pt>
                <c:pt idx="107" formatCode="#,##0.00">
                  <c:v>2160</c:v>
                </c:pt>
                <c:pt idx="108" formatCode="#,##0.00">
                  <c:v>2189</c:v>
                </c:pt>
                <c:pt idx="109" formatCode="#,##0.00">
                  <c:v>2190</c:v>
                </c:pt>
                <c:pt idx="110" formatCode="#,##0.00">
                  <c:v>2220</c:v>
                </c:pt>
                <c:pt idx="111" formatCode="#,##0.00">
                  <c:v>2230</c:v>
                </c:pt>
                <c:pt idx="112" formatCode="#,##0.00">
                  <c:v>2250</c:v>
                </c:pt>
                <c:pt idx="113" formatCode="#,##0.00">
                  <c:v>2271</c:v>
                </c:pt>
                <c:pt idx="114" formatCode="#,##0.00">
                  <c:v>2280</c:v>
                </c:pt>
                <c:pt idx="115" formatCode="#,##0.00">
                  <c:v>2310</c:v>
                </c:pt>
                <c:pt idx="116" formatCode="#,##0.00">
                  <c:v>2315</c:v>
                </c:pt>
                <c:pt idx="117" formatCode="#,##0.00">
                  <c:v>2340</c:v>
                </c:pt>
                <c:pt idx="118" formatCode="#,##0.00">
                  <c:v>2356</c:v>
                </c:pt>
                <c:pt idx="119" formatCode="#,##0.00">
                  <c:v>2370</c:v>
                </c:pt>
                <c:pt idx="120" formatCode="#,##0.00">
                  <c:v>2399</c:v>
                </c:pt>
                <c:pt idx="121" formatCode="#,##0.00">
                  <c:v>2400</c:v>
                </c:pt>
                <c:pt idx="122" formatCode="#,##0.00">
                  <c:v>2430</c:v>
                </c:pt>
                <c:pt idx="123" formatCode="#,##0.00">
                  <c:v>2441</c:v>
                </c:pt>
                <c:pt idx="124" formatCode="#,##0.00">
                  <c:v>2460</c:v>
                </c:pt>
                <c:pt idx="125" formatCode="#,##0.00">
                  <c:v>2484</c:v>
                </c:pt>
                <c:pt idx="126" formatCode="#,##0.00">
                  <c:v>2490</c:v>
                </c:pt>
                <c:pt idx="127" formatCode="#,##0.00">
                  <c:v>2520</c:v>
                </c:pt>
                <c:pt idx="128" formatCode="#,##0.00">
                  <c:v>2525</c:v>
                </c:pt>
                <c:pt idx="129" formatCode="#,##0.00">
                  <c:v>2550</c:v>
                </c:pt>
                <c:pt idx="130" formatCode="#,##0.00">
                  <c:v>2567</c:v>
                </c:pt>
                <c:pt idx="131" formatCode="#,##0.00">
                  <c:v>2580</c:v>
                </c:pt>
                <c:pt idx="132" formatCode="#,##0.00">
                  <c:v>2608</c:v>
                </c:pt>
                <c:pt idx="133" formatCode="#,##0.00">
                  <c:v>2610</c:v>
                </c:pt>
                <c:pt idx="134" formatCode="#,##0.00">
                  <c:v>2640</c:v>
                </c:pt>
                <c:pt idx="135" formatCode="#,##0.00">
                  <c:v>2649</c:v>
                </c:pt>
                <c:pt idx="136" formatCode="#,##0.00">
                  <c:v>2670</c:v>
                </c:pt>
                <c:pt idx="137" formatCode="#,##0.00">
                  <c:v>2690</c:v>
                </c:pt>
                <c:pt idx="138" formatCode="#,##0.00">
                  <c:v>2700</c:v>
                </c:pt>
                <c:pt idx="139" formatCode="#,##0.00">
                  <c:v>2730</c:v>
                </c:pt>
                <c:pt idx="140" formatCode="#,##0.00">
                  <c:v>2731</c:v>
                </c:pt>
                <c:pt idx="141" formatCode="#,##0.00">
                  <c:v>2760</c:v>
                </c:pt>
                <c:pt idx="142" formatCode="#,##0.00">
                  <c:v>2772</c:v>
                </c:pt>
                <c:pt idx="143" formatCode="#,##0.00">
                  <c:v>2790</c:v>
                </c:pt>
                <c:pt idx="144" formatCode="#,##0.00">
                  <c:v>2816</c:v>
                </c:pt>
                <c:pt idx="145" formatCode="#,##0.00">
                  <c:v>2820</c:v>
                </c:pt>
                <c:pt idx="146" formatCode="#,##0.00">
                  <c:v>2850</c:v>
                </c:pt>
                <c:pt idx="147" formatCode="#,##0.00">
                  <c:v>2857</c:v>
                </c:pt>
                <c:pt idx="148" formatCode="#,##0.00">
                  <c:v>2880</c:v>
                </c:pt>
                <c:pt idx="149" formatCode="#,##0.00">
                  <c:v>2898</c:v>
                </c:pt>
                <c:pt idx="150" formatCode="#,##0.00">
                  <c:v>2910</c:v>
                </c:pt>
                <c:pt idx="151" formatCode="#,##0.00">
                  <c:v>2940</c:v>
                </c:pt>
                <c:pt idx="152" formatCode="#,##0.00">
                  <c:v>2942</c:v>
                </c:pt>
                <c:pt idx="153" formatCode="#,##0.00">
                  <c:v>2970</c:v>
                </c:pt>
                <c:pt idx="154" formatCode="#,##0.00">
                  <c:v>3000</c:v>
                </c:pt>
                <c:pt idx="155" formatCode="#,##0.00">
                  <c:v>3027</c:v>
                </c:pt>
                <c:pt idx="156" formatCode="#,##0.00">
                  <c:v>3030</c:v>
                </c:pt>
                <c:pt idx="157" formatCode="#,##0.00">
                  <c:v>3060</c:v>
                </c:pt>
                <c:pt idx="158" formatCode="#,##0.00">
                  <c:v>3068</c:v>
                </c:pt>
                <c:pt idx="159" formatCode="#,##0.00">
                  <c:v>3090</c:v>
                </c:pt>
                <c:pt idx="160" formatCode="#,##0.00">
                  <c:v>3109</c:v>
                </c:pt>
                <c:pt idx="161" formatCode="#,##0.00">
                  <c:v>3120</c:v>
                </c:pt>
                <c:pt idx="162" formatCode="#,##0.00">
                  <c:v>3150</c:v>
                </c:pt>
                <c:pt idx="163" formatCode="#,##0.00">
                  <c:v>3153</c:v>
                </c:pt>
                <c:pt idx="164" formatCode="#,##0.00">
                  <c:v>3180</c:v>
                </c:pt>
                <c:pt idx="165" formatCode="#,##0.00">
                  <c:v>3197</c:v>
                </c:pt>
                <c:pt idx="166" formatCode="#,##0.00">
                  <c:v>3210</c:v>
                </c:pt>
                <c:pt idx="167" formatCode="#,##0.00">
                  <c:v>3240</c:v>
                </c:pt>
                <c:pt idx="168" formatCode="#,##0.00">
                  <c:v>3241</c:v>
                </c:pt>
                <c:pt idx="169" formatCode="#,##0.00">
                  <c:v>3270</c:v>
                </c:pt>
                <c:pt idx="170" formatCode="#,##0.00">
                  <c:v>3282</c:v>
                </c:pt>
                <c:pt idx="171" formatCode="#,##0.00">
                  <c:v>3300</c:v>
                </c:pt>
                <c:pt idx="172" formatCode="#,##0.00">
                  <c:v>3326</c:v>
                </c:pt>
                <c:pt idx="173" formatCode="#,##0.00">
                  <c:v>3330</c:v>
                </c:pt>
                <c:pt idx="174" formatCode="#,##0.00">
                  <c:v>3360</c:v>
                </c:pt>
                <c:pt idx="175" formatCode="#,##0.00">
                  <c:v>3367</c:v>
                </c:pt>
                <c:pt idx="176" formatCode="#,##0.00">
                  <c:v>3390</c:v>
                </c:pt>
                <c:pt idx="177" formatCode="#,##0.00">
                  <c:v>3408</c:v>
                </c:pt>
                <c:pt idx="178" formatCode="#,##0.00">
                  <c:v>3420</c:v>
                </c:pt>
                <c:pt idx="179" formatCode="#,##0.00">
                  <c:v>3450</c:v>
                </c:pt>
                <c:pt idx="180" formatCode="#,##0.00">
                  <c:v>3452</c:v>
                </c:pt>
                <c:pt idx="181" formatCode="#,##0.00">
                  <c:v>3480</c:v>
                </c:pt>
                <c:pt idx="182" formatCode="#,##0.00">
                  <c:v>3493</c:v>
                </c:pt>
                <c:pt idx="183" formatCode="#,##0.00">
                  <c:v>3510</c:v>
                </c:pt>
                <c:pt idx="184" formatCode="#,##0.00">
                  <c:v>3537</c:v>
                </c:pt>
                <c:pt idx="185" formatCode="#,##0.00">
                  <c:v>3540</c:v>
                </c:pt>
                <c:pt idx="186" formatCode="#,##0.00">
                  <c:v>3570</c:v>
                </c:pt>
                <c:pt idx="187" formatCode="#,##0.00">
                  <c:v>3578</c:v>
                </c:pt>
                <c:pt idx="188" formatCode="#,##0.00">
                  <c:v>3600</c:v>
                </c:pt>
                <c:pt idx="189" formatCode="#,##0.00">
                  <c:v>3619</c:v>
                </c:pt>
                <c:pt idx="190" formatCode="#,##0.00">
                  <c:v>3630</c:v>
                </c:pt>
                <c:pt idx="191" formatCode="#,##0.00">
                  <c:v>3660</c:v>
                </c:pt>
                <c:pt idx="192" formatCode="#,##0.00">
                  <c:v>3663</c:v>
                </c:pt>
                <c:pt idx="193" formatCode="#,##0.00">
                  <c:v>3690</c:v>
                </c:pt>
                <c:pt idx="194" formatCode="#,##0.00">
                  <c:v>3704</c:v>
                </c:pt>
                <c:pt idx="195" formatCode="#,##0.00">
                  <c:v>3720</c:v>
                </c:pt>
                <c:pt idx="196" formatCode="#,##0.00">
                  <c:v>3747</c:v>
                </c:pt>
                <c:pt idx="197" formatCode="#,##0.00">
                  <c:v>3750</c:v>
                </c:pt>
                <c:pt idx="198" formatCode="#,##0.00">
                  <c:v>3780</c:v>
                </c:pt>
                <c:pt idx="199" formatCode="#,##0.00">
                  <c:v>3788</c:v>
                </c:pt>
                <c:pt idx="200" formatCode="#,##0.00">
                  <c:v>3810</c:v>
                </c:pt>
                <c:pt idx="201" formatCode="#,##0.00">
                  <c:v>3832</c:v>
                </c:pt>
                <c:pt idx="202" formatCode="#,##0.00">
                  <c:v>3840</c:v>
                </c:pt>
                <c:pt idx="203" formatCode="#,##0.00">
                  <c:v>3870</c:v>
                </c:pt>
                <c:pt idx="204" formatCode="#,##0.00">
                  <c:v>3873</c:v>
                </c:pt>
                <c:pt idx="205" formatCode="#,##0.00">
                  <c:v>3900</c:v>
                </c:pt>
                <c:pt idx="206" formatCode="#,##0.00">
                  <c:v>3917</c:v>
                </c:pt>
                <c:pt idx="207" formatCode="#,##0.00">
                  <c:v>3930</c:v>
                </c:pt>
                <c:pt idx="208" formatCode="#,##0.00">
                  <c:v>3958</c:v>
                </c:pt>
                <c:pt idx="209" formatCode="#,##0.00">
                  <c:v>3960</c:v>
                </c:pt>
                <c:pt idx="210" formatCode="#,##0.00">
                  <c:v>3990</c:v>
                </c:pt>
                <c:pt idx="211" formatCode="#,##0.00">
                  <c:v>4002</c:v>
                </c:pt>
                <c:pt idx="212" formatCode="#,##0.00">
                  <c:v>4020</c:v>
                </c:pt>
                <c:pt idx="213" formatCode="#,##0.00">
                  <c:v>4043</c:v>
                </c:pt>
                <c:pt idx="214" formatCode="#,##0.00">
                  <c:v>4050</c:v>
                </c:pt>
                <c:pt idx="215" formatCode="#,##0.00">
                  <c:v>4080</c:v>
                </c:pt>
                <c:pt idx="216" formatCode="#,##0.00">
                  <c:v>4084</c:v>
                </c:pt>
                <c:pt idx="217" formatCode="#,##0.00">
                  <c:v>4110</c:v>
                </c:pt>
                <c:pt idx="218" formatCode="#,##0.00">
                  <c:v>4128</c:v>
                </c:pt>
                <c:pt idx="219" formatCode="#,##0.00">
                  <c:v>4140</c:v>
                </c:pt>
                <c:pt idx="220" formatCode="#,##0.00">
                  <c:v>4170</c:v>
                </c:pt>
                <c:pt idx="221" formatCode="#,##0.00">
                  <c:v>4171</c:v>
                </c:pt>
                <c:pt idx="222" formatCode="#,##0.00">
                  <c:v>4200</c:v>
                </c:pt>
                <c:pt idx="223" formatCode="#,##0.00">
                  <c:v>4213</c:v>
                </c:pt>
                <c:pt idx="224" formatCode="#,##0.00">
                  <c:v>4230</c:v>
                </c:pt>
                <c:pt idx="225" formatCode="#,##0.00">
                  <c:v>4256</c:v>
                </c:pt>
                <c:pt idx="226" formatCode="#,##0.00">
                  <c:v>4260</c:v>
                </c:pt>
                <c:pt idx="227" formatCode="#,##0.00">
                  <c:v>4290</c:v>
                </c:pt>
                <c:pt idx="228" formatCode="#,##0.00">
                  <c:v>4298</c:v>
                </c:pt>
                <c:pt idx="229" formatCode="#,##0.00">
                  <c:v>4320</c:v>
                </c:pt>
                <c:pt idx="230" formatCode="#,##0.00">
                  <c:v>4339</c:v>
                </c:pt>
                <c:pt idx="231" formatCode="#,##0.00">
                  <c:v>4350</c:v>
                </c:pt>
                <c:pt idx="232" formatCode="#,##0.00">
                  <c:v>4380</c:v>
                </c:pt>
                <c:pt idx="233" formatCode="#,##0.00">
                  <c:v>4410</c:v>
                </c:pt>
                <c:pt idx="234" formatCode="#,##0.00">
                  <c:v>4424</c:v>
                </c:pt>
                <c:pt idx="235" formatCode="#,##0.00">
                  <c:v>4440</c:v>
                </c:pt>
                <c:pt idx="236" formatCode="#,##0.00">
                  <c:v>4465</c:v>
                </c:pt>
                <c:pt idx="237" formatCode="#,##0.00">
                  <c:v>4470</c:v>
                </c:pt>
                <c:pt idx="238" formatCode="#,##0.00">
                  <c:v>4500</c:v>
                </c:pt>
                <c:pt idx="239" formatCode="#,##0.00">
                  <c:v>4506</c:v>
                </c:pt>
                <c:pt idx="240" formatCode="#,##0.00">
                  <c:v>4530</c:v>
                </c:pt>
                <c:pt idx="241" formatCode="#,##0.00">
                  <c:v>4550</c:v>
                </c:pt>
                <c:pt idx="242" formatCode="#,##0.00">
                  <c:v>4560</c:v>
                </c:pt>
                <c:pt idx="243" formatCode="#,##0.00">
                  <c:v>4590</c:v>
                </c:pt>
                <c:pt idx="244" formatCode="#,##0.00">
                  <c:v>4594</c:v>
                </c:pt>
                <c:pt idx="245" formatCode="#,##0.00">
                  <c:v>4620</c:v>
                </c:pt>
                <c:pt idx="246" formatCode="#,##0.00">
                  <c:v>4636</c:v>
                </c:pt>
                <c:pt idx="247" formatCode="#,##0.00">
                  <c:v>4650</c:v>
                </c:pt>
                <c:pt idx="248" formatCode="#,##0.00">
                  <c:v>4679</c:v>
                </c:pt>
                <c:pt idx="249" formatCode="#,##0.00">
                  <c:v>4680</c:v>
                </c:pt>
                <c:pt idx="250" formatCode="#,##0.00">
                  <c:v>4710</c:v>
                </c:pt>
                <c:pt idx="251" formatCode="#,##0.00">
                  <c:v>4723</c:v>
                </c:pt>
                <c:pt idx="252" formatCode="#,##0.00">
                  <c:v>4740</c:v>
                </c:pt>
                <c:pt idx="253" formatCode="#,##0.00">
                  <c:v>4764</c:v>
                </c:pt>
                <c:pt idx="254" formatCode="#,##0.00">
                  <c:v>4770</c:v>
                </c:pt>
                <c:pt idx="255" formatCode="#,##0.00">
                  <c:v>4800</c:v>
                </c:pt>
                <c:pt idx="256" formatCode="#,##0.00">
                  <c:v>4808</c:v>
                </c:pt>
                <c:pt idx="257" formatCode="#,##0.00">
                  <c:v>4830</c:v>
                </c:pt>
                <c:pt idx="258" formatCode="#,##0.00">
                  <c:v>4852</c:v>
                </c:pt>
                <c:pt idx="259" formatCode="#,##0.00">
                  <c:v>4860</c:v>
                </c:pt>
                <c:pt idx="260" formatCode="#,##0.00">
                  <c:v>4890</c:v>
                </c:pt>
                <c:pt idx="261" formatCode="#,##0.00">
                  <c:v>4893</c:v>
                </c:pt>
                <c:pt idx="262" formatCode="#,##0.00">
                  <c:v>4920</c:v>
                </c:pt>
                <c:pt idx="263" formatCode="#,##0.00">
                  <c:v>4937</c:v>
                </c:pt>
                <c:pt idx="264" formatCode="#,##0.00">
                  <c:v>4950</c:v>
                </c:pt>
                <c:pt idx="265" formatCode="#,##0.00">
                  <c:v>4978</c:v>
                </c:pt>
                <c:pt idx="266" formatCode="#,##0.00">
                  <c:v>4980</c:v>
                </c:pt>
                <c:pt idx="267" formatCode="#,##0.00">
                  <c:v>5010</c:v>
                </c:pt>
                <c:pt idx="268" formatCode="#,##0.00">
                  <c:v>5019</c:v>
                </c:pt>
                <c:pt idx="269" formatCode="#,##0.00">
                  <c:v>5040</c:v>
                </c:pt>
                <c:pt idx="270" formatCode="#,##0.00">
                  <c:v>5060</c:v>
                </c:pt>
                <c:pt idx="271" formatCode="#,##0.00">
                  <c:v>5070</c:v>
                </c:pt>
                <c:pt idx="272" formatCode="#,##0.00">
                  <c:v>5100</c:v>
                </c:pt>
                <c:pt idx="273" formatCode="#,##0.00">
                  <c:v>5101</c:v>
                </c:pt>
                <c:pt idx="274" formatCode="#,##0.00">
                  <c:v>5130</c:v>
                </c:pt>
                <c:pt idx="275" formatCode="#,##0.00">
                  <c:v>5143</c:v>
                </c:pt>
                <c:pt idx="276" formatCode="#,##0.00">
                  <c:v>5160</c:v>
                </c:pt>
                <c:pt idx="277" formatCode="#,##0.00">
                  <c:v>5184</c:v>
                </c:pt>
                <c:pt idx="278" formatCode="#,##0.00">
                  <c:v>5190</c:v>
                </c:pt>
                <c:pt idx="279" formatCode="#,##0.00">
                  <c:v>5220</c:v>
                </c:pt>
                <c:pt idx="280" formatCode="#,##0.00">
                  <c:v>5225</c:v>
                </c:pt>
                <c:pt idx="281" formatCode="#,##0.00">
                  <c:v>5250</c:v>
                </c:pt>
                <c:pt idx="282" formatCode="#,##0.00">
                  <c:v>5269</c:v>
                </c:pt>
                <c:pt idx="283" formatCode="#,##0.00">
                  <c:v>5280</c:v>
                </c:pt>
                <c:pt idx="284" formatCode="#,##0.00">
                  <c:v>5310</c:v>
                </c:pt>
                <c:pt idx="285" formatCode="#,##0.00">
                  <c:v>5310</c:v>
                </c:pt>
                <c:pt idx="286" formatCode="#,##0.00">
                  <c:v>5340</c:v>
                </c:pt>
                <c:pt idx="287" formatCode="#,##0.00">
                  <c:v>5352</c:v>
                </c:pt>
                <c:pt idx="288" formatCode="#,##0.00">
                  <c:v>5370</c:v>
                </c:pt>
                <c:pt idx="289" formatCode="#,##0.00">
                  <c:v>5393</c:v>
                </c:pt>
                <c:pt idx="290" formatCode="#,##0.00">
                  <c:v>5400</c:v>
                </c:pt>
                <c:pt idx="291" formatCode="#,##0.00">
                  <c:v>5430</c:v>
                </c:pt>
                <c:pt idx="292" formatCode="#,##0.00">
                  <c:v>5434</c:v>
                </c:pt>
                <c:pt idx="293" formatCode="#,##0.00">
                  <c:v>5460</c:v>
                </c:pt>
                <c:pt idx="294" formatCode="#,##0.00">
                  <c:v>5475</c:v>
                </c:pt>
                <c:pt idx="295" formatCode="#,##0.00">
                  <c:v>5490</c:v>
                </c:pt>
                <c:pt idx="296" formatCode="#,##0.00">
                  <c:v>5516</c:v>
                </c:pt>
                <c:pt idx="297" formatCode="#,##0.00">
                  <c:v>5520</c:v>
                </c:pt>
                <c:pt idx="298" formatCode="#,##0.00">
                  <c:v>5550</c:v>
                </c:pt>
                <c:pt idx="299" formatCode="#,##0.00">
                  <c:v>5558</c:v>
                </c:pt>
                <c:pt idx="300" formatCode="#,##0.00">
                  <c:v>5580</c:v>
                </c:pt>
                <c:pt idx="301" formatCode="#,##0.00">
                  <c:v>5599</c:v>
                </c:pt>
                <c:pt idx="302" formatCode="#,##0.00">
                  <c:v>5610</c:v>
                </c:pt>
                <c:pt idx="303" formatCode="#,##0.00">
                  <c:v>5640</c:v>
                </c:pt>
                <c:pt idx="304" formatCode="#,##0.00">
                  <c:v>5640</c:v>
                </c:pt>
                <c:pt idx="305" formatCode="#,##0.00">
                  <c:v>5670</c:v>
                </c:pt>
                <c:pt idx="306" formatCode="#,##0.00">
                  <c:v>5684</c:v>
                </c:pt>
                <c:pt idx="307" formatCode="#,##0.00">
                  <c:v>5700</c:v>
                </c:pt>
                <c:pt idx="308" formatCode="#,##0.00">
                  <c:v>5728</c:v>
                </c:pt>
                <c:pt idx="309" formatCode="#,##0.00">
                  <c:v>5730</c:v>
                </c:pt>
                <c:pt idx="310" formatCode="#,##0.00">
                  <c:v>5760</c:v>
                </c:pt>
                <c:pt idx="311" formatCode="#,##0.00">
                  <c:v>5771</c:v>
                </c:pt>
                <c:pt idx="312" formatCode="#,##0.00">
                  <c:v>5790</c:v>
                </c:pt>
                <c:pt idx="313" formatCode="#,##0.00">
                  <c:v>5812</c:v>
                </c:pt>
                <c:pt idx="314" formatCode="#,##0.00">
                  <c:v>5820</c:v>
                </c:pt>
                <c:pt idx="315" formatCode="#,##0.00">
                  <c:v>5850</c:v>
                </c:pt>
                <c:pt idx="316" formatCode="#,##0.00">
                  <c:v>5853</c:v>
                </c:pt>
                <c:pt idx="317" formatCode="#,##0.00">
                  <c:v>5880</c:v>
                </c:pt>
                <c:pt idx="318" formatCode="#,##0.00">
                  <c:v>5894</c:v>
                </c:pt>
                <c:pt idx="319" formatCode="#,##0.00">
                  <c:v>5910</c:v>
                </c:pt>
                <c:pt idx="320" formatCode="#,##0.00">
                  <c:v>5936</c:v>
                </c:pt>
                <c:pt idx="321" formatCode="#,##0.00">
                  <c:v>5940</c:v>
                </c:pt>
                <c:pt idx="322" formatCode="#,##0.00">
                  <c:v>5970</c:v>
                </c:pt>
                <c:pt idx="323" formatCode="#,##0.00">
                  <c:v>5977</c:v>
                </c:pt>
                <c:pt idx="324" formatCode="#,##0.00">
                  <c:v>6000</c:v>
                </c:pt>
                <c:pt idx="325" formatCode="#,##0.00">
                  <c:v>6018</c:v>
                </c:pt>
                <c:pt idx="326" formatCode="#,##0.00">
                  <c:v>6030</c:v>
                </c:pt>
                <c:pt idx="327" formatCode="#,##0.00">
                  <c:v>6059</c:v>
                </c:pt>
                <c:pt idx="328" formatCode="#,##0.00">
                  <c:v>6060</c:v>
                </c:pt>
                <c:pt idx="329" formatCode="#,##0.00">
                  <c:v>6090</c:v>
                </c:pt>
                <c:pt idx="330" formatCode="#,##0.00">
                  <c:v>6103</c:v>
                </c:pt>
                <c:pt idx="331" formatCode="#,##0.00">
                  <c:v>6120</c:v>
                </c:pt>
                <c:pt idx="332" formatCode="#,##0.00">
                  <c:v>6146</c:v>
                </c:pt>
                <c:pt idx="333" formatCode="#,##0.00">
                  <c:v>6150</c:v>
                </c:pt>
                <c:pt idx="334" formatCode="#,##0.00">
                  <c:v>6180</c:v>
                </c:pt>
                <c:pt idx="335" formatCode="#,##0.00">
                  <c:v>6190</c:v>
                </c:pt>
                <c:pt idx="336" formatCode="#,##0.00">
                  <c:v>6210</c:v>
                </c:pt>
                <c:pt idx="337" formatCode="#,##0.00">
                  <c:v>6235</c:v>
                </c:pt>
                <c:pt idx="338" formatCode="#,##0.00">
                  <c:v>6240</c:v>
                </c:pt>
                <c:pt idx="339" formatCode="#,##0.00">
                  <c:v>6270</c:v>
                </c:pt>
                <c:pt idx="340" formatCode="#,##0.00">
                  <c:v>6276</c:v>
                </c:pt>
                <c:pt idx="341" formatCode="#,##0.00">
                  <c:v>6300</c:v>
                </c:pt>
                <c:pt idx="342" formatCode="#,##0.00">
                  <c:v>6319</c:v>
                </c:pt>
                <c:pt idx="343" formatCode="#,##0.00">
                  <c:v>6330</c:v>
                </c:pt>
                <c:pt idx="344" formatCode="#,##0.00">
                  <c:v>6360</c:v>
                </c:pt>
                <c:pt idx="345" formatCode="#,##0.00">
                  <c:v>6363</c:v>
                </c:pt>
                <c:pt idx="346" formatCode="#,##0.00">
                  <c:v>6390</c:v>
                </c:pt>
                <c:pt idx="347" formatCode="#,##0.00">
                  <c:v>6407</c:v>
                </c:pt>
                <c:pt idx="348" formatCode="#,##0.00">
                  <c:v>6420</c:v>
                </c:pt>
                <c:pt idx="349" formatCode="#,##0.00">
                  <c:v>6450</c:v>
                </c:pt>
                <c:pt idx="350" formatCode="#,##0.00">
                  <c:v>6450</c:v>
                </c:pt>
                <c:pt idx="351" formatCode="#,##0.00">
                  <c:v>6480</c:v>
                </c:pt>
                <c:pt idx="352" formatCode="#,##0.00">
                  <c:v>6494</c:v>
                </c:pt>
                <c:pt idx="353" formatCode="#,##0.00">
                  <c:v>6510</c:v>
                </c:pt>
                <c:pt idx="354" formatCode="#,##0.00">
                  <c:v>6535</c:v>
                </c:pt>
                <c:pt idx="355" formatCode="#,##0.00">
                  <c:v>6540</c:v>
                </c:pt>
                <c:pt idx="356" formatCode="#,##0.00">
                  <c:v>6570</c:v>
                </c:pt>
                <c:pt idx="357" formatCode="#,##0.00">
                  <c:v>6579</c:v>
                </c:pt>
                <c:pt idx="358" formatCode="#,##0.00">
                  <c:v>6600</c:v>
                </c:pt>
                <c:pt idx="359" formatCode="#,##0.00">
                  <c:v>6621</c:v>
                </c:pt>
                <c:pt idx="360" formatCode="#,##0.00">
                  <c:v>6630</c:v>
                </c:pt>
                <c:pt idx="361" formatCode="#,##0.00">
                  <c:v>6660</c:v>
                </c:pt>
                <c:pt idx="362" formatCode="#,##0.00">
                  <c:v>6664</c:v>
                </c:pt>
                <c:pt idx="363" formatCode="#,##0.00">
                  <c:v>6690</c:v>
                </c:pt>
                <c:pt idx="364" formatCode="#,##0.00">
                  <c:v>6708</c:v>
                </c:pt>
                <c:pt idx="365" formatCode="#,##0.00">
                  <c:v>6720</c:v>
                </c:pt>
                <c:pt idx="366" formatCode="#,##0.00">
                  <c:v>6749</c:v>
                </c:pt>
                <c:pt idx="367" formatCode="#,##0.00">
                  <c:v>6750</c:v>
                </c:pt>
                <c:pt idx="368" formatCode="#,##0.00">
                  <c:v>6780</c:v>
                </c:pt>
                <c:pt idx="369" formatCode="#,##0.00">
                  <c:v>6790</c:v>
                </c:pt>
                <c:pt idx="370" formatCode="#,##0.00">
                  <c:v>6810</c:v>
                </c:pt>
                <c:pt idx="371" formatCode="#,##0.00">
                  <c:v>6834</c:v>
                </c:pt>
                <c:pt idx="372" formatCode="#,##0.00">
                  <c:v>6840</c:v>
                </c:pt>
                <c:pt idx="373" formatCode="#,##0.00">
                  <c:v>6870</c:v>
                </c:pt>
                <c:pt idx="374" formatCode="#,##0.00">
                  <c:v>6875</c:v>
                </c:pt>
                <c:pt idx="375" formatCode="#,##0.00">
                  <c:v>6900</c:v>
                </c:pt>
                <c:pt idx="376" formatCode="#,##0.00">
                  <c:v>6919</c:v>
                </c:pt>
                <c:pt idx="377" formatCode="#,##0.00">
                  <c:v>6930</c:v>
                </c:pt>
                <c:pt idx="378" formatCode="#,##0.00">
                  <c:v>6960</c:v>
                </c:pt>
                <c:pt idx="379" formatCode="#,##0.00">
                  <c:v>6960</c:v>
                </c:pt>
                <c:pt idx="380" formatCode="#,##0.00">
                  <c:v>6990</c:v>
                </c:pt>
                <c:pt idx="381" formatCode="#,##0.00">
                  <c:v>7004</c:v>
                </c:pt>
                <c:pt idx="382" formatCode="#,##0.00">
                  <c:v>7020</c:v>
                </c:pt>
                <c:pt idx="383" formatCode="#,##0.00">
                  <c:v>7045</c:v>
                </c:pt>
                <c:pt idx="384" formatCode="#,##0.00">
                  <c:v>7050</c:v>
                </c:pt>
                <c:pt idx="385" formatCode="#,##0.00">
                  <c:v>7080</c:v>
                </c:pt>
                <c:pt idx="386" formatCode="#,##0.00">
                  <c:v>7089</c:v>
                </c:pt>
                <c:pt idx="387" formatCode="#,##0.00">
                  <c:v>7110</c:v>
                </c:pt>
                <c:pt idx="388" formatCode="#,##0.00">
                  <c:v>7130</c:v>
                </c:pt>
                <c:pt idx="389" formatCode="#,##0.00">
                  <c:v>7140</c:v>
                </c:pt>
                <c:pt idx="390" formatCode="#,##0.00">
                  <c:v>7170</c:v>
                </c:pt>
                <c:pt idx="391" formatCode="#,##0.00">
                  <c:v>7174</c:v>
                </c:pt>
                <c:pt idx="392" formatCode="#,##0.00">
                  <c:v>7200</c:v>
                </c:pt>
                <c:pt idx="393" formatCode="#,##0.00">
                  <c:v>7217</c:v>
                </c:pt>
                <c:pt idx="394" formatCode="#,##0.00">
                  <c:v>7230</c:v>
                </c:pt>
                <c:pt idx="395" formatCode="#,##0.00">
                  <c:v>7260</c:v>
                </c:pt>
                <c:pt idx="396" formatCode="#,##0.00">
                  <c:v>7261</c:v>
                </c:pt>
                <c:pt idx="397" formatCode="#,##0.00">
                  <c:v>7290</c:v>
                </c:pt>
                <c:pt idx="398" formatCode="#,##0.00">
                  <c:v>7302</c:v>
                </c:pt>
                <c:pt idx="399" formatCode="#,##0.00">
                  <c:v>7320</c:v>
                </c:pt>
                <c:pt idx="400" formatCode="#,##0.00">
                  <c:v>7343</c:v>
                </c:pt>
                <c:pt idx="401" formatCode="#,##0.00">
                  <c:v>7350</c:v>
                </c:pt>
                <c:pt idx="402" formatCode="#,##0.00">
                  <c:v>7380</c:v>
                </c:pt>
                <c:pt idx="403" formatCode="#,##0.00">
                  <c:v>7386</c:v>
                </c:pt>
                <c:pt idx="404" formatCode="#,##0.00">
                  <c:v>7410</c:v>
                </c:pt>
                <c:pt idx="405" formatCode="#,##0.00">
                  <c:v>7428</c:v>
                </c:pt>
                <c:pt idx="406" formatCode="#,##0.00">
                  <c:v>7440</c:v>
                </c:pt>
                <c:pt idx="407" formatCode="#,##0.00">
                  <c:v>7469</c:v>
                </c:pt>
                <c:pt idx="408" formatCode="#,##0.00">
                  <c:v>7470</c:v>
                </c:pt>
                <c:pt idx="409" formatCode="#,##0.00">
                  <c:v>7500</c:v>
                </c:pt>
                <c:pt idx="410" formatCode="#,##0.00">
                  <c:v>7510</c:v>
                </c:pt>
                <c:pt idx="411" formatCode="#,##0.00">
                  <c:v>7530</c:v>
                </c:pt>
                <c:pt idx="412" formatCode="#,##0.00">
                  <c:v>7539</c:v>
                </c:pt>
                <c:pt idx="413" formatCode="#,##0.00">
                  <c:v>7560</c:v>
                </c:pt>
                <c:pt idx="414" formatCode="#,##0.00">
                  <c:v>7583</c:v>
                </c:pt>
                <c:pt idx="415" formatCode="#,##0.00">
                  <c:v>7590</c:v>
                </c:pt>
                <c:pt idx="416" formatCode="#,##0.00">
                  <c:v>7620</c:v>
                </c:pt>
                <c:pt idx="417" formatCode="#,##0.00">
                  <c:v>7627</c:v>
                </c:pt>
                <c:pt idx="418" formatCode="#,##0.00">
                  <c:v>7650</c:v>
                </c:pt>
                <c:pt idx="419" formatCode="#,##0.00">
                  <c:v>7668</c:v>
                </c:pt>
                <c:pt idx="420" formatCode="#,##0.00">
                  <c:v>7680</c:v>
                </c:pt>
                <c:pt idx="421" formatCode="#,##0.00">
                  <c:v>7710</c:v>
                </c:pt>
                <c:pt idx="422" formatCode="#,##0.00">
                  <c:v>7711</c:v>
                </c:pt>
                <c:pt idx="423" formatCode="#,##0.00">
                  <c:v>7740</c:v>
                </c:pt>
                <c:pt idx="424" formatCode="#,##0.00">
                  <c:v>7755</c:v>
                </c:pt>
                <c:pt idx="425" formatCode="#,##0.00">
                  <c:v>7770</c:v>
                </c:pt>
                <c:pt idx="426" formatCode="#,##0.00">
                  <c:v>7799</c:v>
                </c:pt>
                <c:pt idx="427" formatCode="#,##0.00">
                  <c:v>7800</c:v>
                </c:pt>
                <c:pt idx="428" formatCode="#,##0.00">
                  <c:v>7830</c:v>
                </c:pt>
                <c:pt idx="429" formatCode="#,##0.00">
                  <c:v>7840</c:v>
                </c:pt>
                <c:pt idx="430" formatCode="#,##0.00">
                  <c:v>7860</c:v>
                </c:pt>
                <c:pt idx="431" formatCode="#,##0.00">
                  <c:v>7881</c:v>
                </c:pt>
                <c:pt idx="432" formatCode="#,##0.00">
                  <c:v>7890</c:v>
                </c:pt>
                <c:pt idx="433" formatCode="#,##0.00">
                  <c:v>7920</c:v>
                </c:pt>
                <c:pt idx="434" formatCode="#,##0.00">
                  <c:v>7924</c:v>
                </c:pt>
                <c:pt idx="435" formatCode="#,##0.00">
                  <c:v>7950</c:v>
                </c:pt>
                <c:pt idx="436" formatCode="#,##0.00">
                  <c:v>7968</c:v>
                </c:pt>
                <c:pt idx="437" formatCode="#,##0.00">
                  <c:v>7980</c:v>
                </c:pt>
                <c:pt idx="438" formatCode="#,##0.00">
                  <c:v>8009</c:v>
                </c:pt>
                <c:pt idx="439" formatCode="#,##0.00">
                  <c:v>8010</c:v>
                </c:pt>
                <c:pt idx="440" formatCode="#,##0.00">
                  <c:v>8040</c:v>
                </c:pt>
                <c:pt idx="441" formatCode="#,##0.00">
                  <c:v>8053</c:v>
                </c:pt>
                <c:pt idx="442" formatCode="#,##0.00">
                  <c:v>8070</c:v>
                </c:pt>
                <c:pt idx="443" formatCode="#,##0.00">
                  <c:v>8094</c:v>
                </c:pt>
                <c:pt idx="444" formatCode="#,##0.00">
                  <c:v>8100</c:v>
                </c:pt>
                <c:pt idx="445" formatCode="#,##0.00">
                  <c:v>8130</c:v>
                </c:pt>
                <c:pt idx="446" formatCode="#,##0.00">
                  <c:v>8138</c:v>
                </c:pt>
                <c:pt idx="447" formatCode="#,##0.00">
                  <c:v>8160</c:v>
                </c:pt>
                <c:pt idx="448" formatCode="#,##0.00">
                  <c:v>8179</c:v>
                </c:pt>
                <c:pt idx="449" formatCode="#,##0.00">
                  <c:v>8190</c:v>
                </c:pt>
                <c:pt idx="450" formatCode="#,##0.00">
                  <c:v>8220</c:v>
                </c:pt>
                <c:pt idx="451" formatCode="#,##0.00">
                  <c:v>8220</c:v>
                </c:pt>
                <c:pt idx="452" formatCode="#,##0.00">
                  <c:v>8250</c:v>
                </c:pt>
                <c:pt idx="453" formatCode="#,##0.00">
                  <c:v>8261</c:v>
                </c:pt>
                <c:pt idx="454" formatCode="#,##0.00">
                  <c:v>8280</c:v>
                </c:pt>
                <c:pt idx="455" formatCode="#,##0.00">
                  <c:v>8303</c:v>
                </c:pt>
                <c:pt idx="456" formatCode="#,##0.00">
                  <c:v>8310</c:v>
                </c:pt>
                <c:pt idx="457" formatCode="#,##0.00">
                  <c:v>8340</c:v>
                </c:pt>
                <c:pt idx="458" formatCode="#,##0.00">
                  <c:v>8347</c:v>
                </c:pt>
                <c:pt idx="459" formatCode="#,##0.00">
                  <c:v>8370</c:v>
                </c:pt>
                <c:pt idx="460" formatCode="#,##0.00">
                  <c:v>8388</c:v>
                </c:pt>
                <c:pt idx="461" formatCode="#,##0.00">
                  <c:v>8400</c:v>
                </c:pt>
                <c:pt idx="462" formatCode="#,##0.00">
                  <c:v>8430</c:v>
                </c:pt>
                <c:pt idx="463" formatCode="#,##0.00">
                  <c:v>8460</c:v>
                </c:pt>
                <c:pt idx="464" formatCode="#,##0.00">
                  <c:v>8484</c:v>
                </c:pt>
                <c:pt idx="465" formatCode="#,##0.00">
                  <c:v>8490</c:v>
                </c:pt>
                <c:pt idx="466" formatCode="#,##0.00">
                  <c:v>8520</c:v>
                </c:pt>
                <c:pt idx="467" formatCode="#,##0.00">
                  <c:v>8550</c:v>
                </c:pt>
                <c:pt idx="468" formatCode="#,##0.00">
                  <c:v>8558</c:v>
                </c:pt>
                <c:pt idx="469" formatCode="#,##0.00">
                  <c:v>8580</c:v>
                </c:pt>
                <c:pt idx="470" formatCode="#,##0.00">
                  <c:v>8610</c:v>
                </c:pt>
                <c:pt idx="471" formatCode="#,##0.00">
                  <c:v>8640</c:v>
                </c:pt>
                <c:pt idx="472" formatCode="#,##0.00">
                  <c:v>8652</c:v>
                </c:pt>
                <c:pt idx="473" formatCode="#,##0.00">
                  <c:v>8670</c:v>
                </c:pt>
                <c:pt idx="474" formatCode="#,##0.00">
                  <c:v>8700</c:v>
                </c:pt>
                <c:pt idx="475" formatCode="#,##0.00">
                  <c:v>8730</c:v>
                </c:pt>
                <c:pt idx="476" formatCode="#,##0.00">
                  <c:v>8747</c:v>
                </c:pt>
                <c:pt idx="477" formatCode="#,##0.00">
                  <c:v>8760</c:v>
                </c:pt>
                <c:pt idx="478" formatCode="#,##0.00">
                  <c:v>8790</c:v>
                </c:pt>
                <c:pt idx="479" formatCode="#,##0.00">
                  <c:v>8820</c:v>
                </c:pt>
                <c:pt idx="480" formatCode="#,##0.00">
                  <c:v>8841</c:v>
                </c:pt>
                <c:pt idx="481" formatCode="#,##0.00">
                  <c:v>8850</c:v>
                </c:pt>
                <c:pt idx="482" formatCode="#,##0.00">
                  <c:v>8880</c:v>
                </c:pt>
                <c:pt idx="483" formatCode="#,##0.00">
                  <c:v>8910</c:v>
                </c:pt>
                <c:pt idx="484" formatCode="#,##0.00">
                  <c:v>8936</c:v>
                </c:pt>
                <c:pt idx="485" formatCode="#,##0.00">
                  <c:v>8940</c:v>
                </c:pt>
                <c:pt idx="486" formatCode="#,##0.00">
                  <c:v>8970</c:v>
                </c:pt>
                <c:pt idx="487" formatCode="#,##0.00">
                  <c:v>9000</c:v>
                </c:pt>
                <c:pt idx="488" formatCode="#,##0.00">
                  <c:v>9030</c:v>
                </c:pt>
                <c:pt idx="489" formatCode="#,##0.00">
                  <c:v>9030</c:v>
                </c:pt>
                <c:pt idx="490" formatCode="#,##0.00">
                  <c:v>9060</c:v>
                </c:pt>
                <c:pt idx="491" formatCode="#,##0.00">
                  <c:v>9090</c:v>
                </c:pt>
                <c:pt idx="492" formatCode="#,##0.00">
                  <c:v>9120</c:v>
                </c:pt>
                <c:pt idx="493" formatCode="#,##0.00">
                  <c:v>9125</c:v>
                </c:pt>
                <c:pt idx="494" formatCode="#,##0.00">
                  <c:v>9150</c:v>
                </c:pt>
                <c:pt idx="495" formatCode="#,##0.00">
                  <c:v>9180</c:v>
                </c:pt>
                <c:pt idx="496" formatCode="#,##0.00">
                  <c:v>9210</c:v>
                </c:pt>
                <c:pt idx="497" formatCode="#,##0.00">
                  <c:v>9219</c:v>
                </c:pt>
                <c:pt idx="498" formatCode="#,##0.00">
                  <c:v>9240</c:v>
                </c:pt>
                <c:pt idx="499" formatCode="#,##0.00">
                  <c:v>9270</c:v>
                </c:pt>
                <c:pt idx="500" formatCode="#,##0.00">
                  <c:v>9300</c:v>
                </c:pt>
                <c:pt idx="501" formatCode="#,##0.00">
                  <c:v>9314</c:v>
                </c:pt>
                <c:pt idx="502" formatCode="#,##0.00">
                  <c:v>9330</c:v>
                </c:pt>
                <c:pt idx="503" formatCode="#,##0.00">
                  <c:v>9360</c:v>
                </c:pt>
                <c:pt idx="504" formatCode="#,##0.00">
                  <c:v>9390</c:v>
                </c:pt>
                <c:pt idx="505" formatCode="#,##0.00">
                  <c:v>9408</c:v>
                </c:pt>
                <c:pt idx="506" formatCode="#,##0.00">
                  <c:v>9420</c:v>
                </c:pt>
                <c:pt idx="507" formatCode="#,##0.00">
                  <c:v>9450</c:v>
                </c:pt>
                <c:pt idx="508" formatCode="#,##0.00">
                  <c:v>9480</c:v>
                </c:pt>
                <c:pt idx="509" formatCode="#,##0.00">
                  <c:v>9503</c:v>
                </c:pt>
                <c:pt idx="510" formatCode="#,##0.00">
                  <c:v>9510</c:v>
                </c:pt>
                <c:pt idx="511" formatCode="#,##0.00">
                  <c:v>9540</c:v>
                </c:pt>
                <c:pt idx="512" formatCode="#,##0.00">
                  <c:v>9570</c:v>
                </c:pt>
                <c:pt idx="513" formatCode="#,##0.00">
                  <c:v>9596</c:v>
                </c:pt>
                <c:pt idx="514" formatCode="#,##0.00">
                  <c:v>9600</c:v>
                </c:pt>
                <c:pt idx="515" formatCode="#,##0.00">
                  <c:v>9628</c:v>
                </c:pt>
                <c:pt idx="516" formatCode="#,##0.00">
                  <c:v>9630</c:v>
                </c:pt>
                <c:pt idx="517" formatCode="#,##0.00">
                  <c:v>9660</c:v>
                </c:pt>
                <c:pt idx="518" formatCode="#,##0.00">
                  <c:v>9690</c:v>
                </c:pt>
                <c:pt idx="519" formatCode="#,##0.00">
                  <c:v>9720</c:v>
                </c:pt>
                <c:pt idx="520" formatCode="#,##0.00">
                  <c:v>9722</c:v>
                </c:pt>
                <c:pt idx="521" formatCode="#,##0.00">
                  <c:v>9750</c:v>
                </c:pt>
                <c:pt idx="522" formatCode="#,##0.00">
                  <c:v>9780</c:v>
                </c:pt>
                <c:pt idx="523" formatCode="#,##0.00">
                  <c:v>9810</c:v>
                </c:pt>
                <c:pt idx="524" formatCode="#,##0.00">
                  <c:v>9816</c:v>
                </c:pt>
                <c:pt idx="525" formatCode="#,##0.00">
                  <c:v>9840</c:v>
                </c:pt>
                <c:pt idx="526" formatCode="#,##0.00">
                  <c:v>9865</c:v>
                </c:pt>
                <c:pt idx="527" formatCode="#,##0.00">
                  <c:v>9870</c:v>
                </c:pt>
                <c:pt idx="528" formatCode="#,##0.00">
                  <c:v>9900</c:v>
                </c:pt>
                <c:pt idx="529" formatCode="#,##0.00">
                  <c:v>9910</c:v>
                </c:pt>
                <c:pt idx="530" formatCode="#,##0.00">
                  <c:v>9930</c:v>
                </c:pt>
                <c:pt idx="531" formatCode="#,##0.00">
                  <c:v>9960</c:v>
                </c:pt>
                <c:pt idx="532" formatCode="#,##0.00">
                  <c:v>9990</c:v>
                </c:pt>
                <c:pt idx="533" formatCode="#,##0.00">
                  <c:v>10004</c:v>
                </c:pt>
                <c:pt idx="534" formatCode="#,##0.00">
                  <c:v>10020</c:v>
                </c:pt>
                <c:pt idx="535" formatCode="#,##0.00">
                  <c:v>10050</c:v>
                </c:pt>
                <c:pt idx="536" formatCode="#,##0.00">
                  <c:v>10080</c:v>
                </c:pt>
                <c:pt idx="537" formatCode="#,##0.00">
                  <c:v>10099</c:v>
                </c:pt>
                <c:pt idx="538" formatCode="#,##0.00">
                  <c:v>10110</c:v>
                </c:pt>
                <c:pt idx="539" formatCode="#,##0.00">
                  <c:v>10140</c:v>
                </c:pt>
                <c:pt idx="540" formatCode="#,##0.00">
                  <c:v>10170</c:v>
                </c:pt>
                <c:pt idx="541" formatCode="#,##0.00">
                  <c:v>10193</c:v>
                </c:pt>
                <c:pt idx="542" formatCode="#,##0.00">
                  <c:v>10200</c:v>
                </c:pt>
                <c:pt idx="543" formatCode="#,##0.00">
                  <c:v>10230</c:v>
                </c:pt>
                <c:pt idx="544" formatCode="#,##0.00">
                  <c:v>10260</c:v>
                </c:pt>
                <c:pt idx="545" formatCode="#,##0.00">
                  <c:v>10288</c:v>
                </c:pt>
                <c:pt idx="546" formatCode="#,##0.00">
                  <c:v>10290</c:v>
                </c:pt>
                <c:pt idx="547" formatCode="#,##0.00">
                  <c:v>10320</c:v>
                </c:pt>
                <c:pt idx="548" formatCode="#,##0.00">
                  <c:v>10350</c:v>
                </c:pt>
                <c:pt idx="549" formatCode="#,##0.00">
                  <c:v>10380</c:v>
                </c:pt>
                <c:pt idx="550" formatCode="#,##0.00">
                  <c:v>10382</c:v>
                </c:pt>
                <c:pt idx="551" formatCode="#,##0.00">
                  <c:v>10410</c:v>
                </c:pt>
                <c:pt idx="552" formatCode="#,##0.00">
                  <c:v>10440</c:v>
                </c:pt>
                <c:pt idx="553" formatCode="#,##0.00">
                  <c:v>10470</c:v>
                </c:pt>
                <c:pt idx="554" formatCode="#,##0.00">
                  <c:v>10476</c:v>
                </c:pt>
                <c:pt idx="555" formatCode="#,##0.00">
                  <c:v>10500</c:v>
                </c:pt>
                <c:pt idx="556" formatCode="#,##0.00">
                  <c:v>10530</c:v>
                </c:pt>
                <c:pt idx="557" formatCode="#,##0.00">
                  <c:v>10560</c:v>
                </c:pt>
                <c:pt idx="558" formatCode="#,##0.00">
                  <c:v>10571</c:v>
                </c:pt>
                <c:pt idx="559" formatCode="#,##0.00">
                  <c:v>10590</c:v>
                </c:pt>
                <c:pt idx="560" formatCode="#,##0.00">
                  <c:v>10620</c:v>
                </c:pt>
                <c:pt idx="561" formatCode="#,##0.00">
                  <c:v>10650</c:v>
                </c:pt>
                <c:pt idx="562" formatCode="#,##0.00">
                  <c:v>10665</c:v>
                </c:pt>
                <c:pt idx="563" formatCode="#,##0.00">
                  <c:v>10680</c:v>
                </c:pt>
                <c:pt idx="564" formatCode="#,##0.00">
                  <c:v>10710</c:v>
                </c:pt>
                <c:pt idx="565" formatCode="#,##0.00">
                  <c:v>10740</c:v>
                </c:pt>
                <c:pt idx="566" formatCode="#,##0.00">
                  <c:v>10759</c:v>
                </c:pt>
                <c:pt idx="567" formatCode="#,##0.00">
                  <c:v>10770</c:v>
                </c:pt>
                <c:pt idx="568" formatCode="#,##0.00">
                  <c:v>10800</c:v>
                </c:pt>
                <c:pt idx="569" formatCode="#,##0.00">
                  <c:v>10830</c:v>
                </c:pt>
                <c:pt idx="570" formatCode="#,##0.00">
                  <c:v>10854</c:v>
                </c:pt>
                <c:pt idx="571" formatCode="#,##0.00">
                  <c:v>10860</c:v>
                </c:pt>
                <c:pt idx="572" formatCode="#,##0.00">
                  <c:v>10890</c:v>
                </c:pt>
                <c:pt idx="573" formatCode="#,##0.00">
                  <c:v>10920</c:v>
                </c:pt>
                <c:pt idx="574" formatCode="#,##0.00">
                  <c:v>10948</c:v>
                </c:pt>
                <c:pt idx="575" formatCode="#,##0.00">
                  <c:v>10950</c:v>
                </c:pt>
                <c:pt idx="576" formatCode="#,##0.00">
                  <c:v>10980</c:v>
                </c:pt>
                <c:pt idx="577" formatCode="#,##0.00">
                  <c:v>11010</c:v>
                </c:pt>
                <c:pt idx="578" formatCode="#,##0.00">
                  <c:v>11040</c:v>
                </c:pt>
                <c:pt idx="579" formatCode="#,##0.00">
                  <c:v>11043</c:v>
                </c:pt>
                <c:pt idx="580" formatCode="#,##0.00">
                  <c:v>11070</c:v>
                </c:pt>
                <c:pt idx="581" formatCode="#,##0.00">
                  <c:v>11100</c:v>
                </c:pt>
                <c:pt idx="582" formatCode="#,##0.00">
                  <c:v>11130</c:v>
                </c:pt>
                <c:pt idx="583" formatCode="#,##0.00">
                  <c:v>11137</c:v>
                </c:pt>
                <c:pt idx="584" formatCode="#,##0.00">
                  <c:v>11160</c:v>
                </c:pt>
                <c:pt idx="585" formatCode="#,##0.00">
                  <c:v>11190</c:v>
                </c:pt>
                <c:pt idx="586" formatCode="#,##0.00">
                  <c:v>11220</c:v>
                </c:pt>
                <c:pt idx="587" formatCode="#,##0.00">
                  <c:v>11231</c:v>
                </c:pt>
                <c:pt idx="588" formatCode="#,##0.00">
                  <c:v>11250</c:v>
                </c:pt>
                <c:pt idx="589" formatCode="#,##0.00">
                  <c:v>11280</c:v>
                </c:pt>
                <c:pt idx="590" formatCode="#,##0.00">
                  <c:v>11310</c:v>
                </c:pt>
                <c:pt idx="591" formatCode="#,##0.00">
                  <c:v>11325</c:v>
                </c:pt>
                <c:pt idx="592" formatCode="#,##0.00">
                  <c:v>11340</c:v>
                </c:pt>
                <c:pt idx="593" formatCode="#,##0.00">
                  <c:v>11370</c:v>
                </c:pt>
                <c:pt idx="594" formatCode="#,##0.00">
                  <c:v>11400</c:v>
                </c:pt>
                <c:pt idx="595" formatCode="#,##0.00">
                  <c:v>11420</c:v>
                </c:pt>
                <c:pt idx="596" formatCode="#,##0.00">
                  <c:v>11430</c:v>
                </c:pt>
                <c:pt idx="597" formatCode="#,##0.00">
                  <c:v>11460</c:v>
                </c:pt>
                <c:pt idx="598" formatCode="#,##0.00">
                  <c:v>11490</c:v>
                </c:pt>
                <c:pt idx="599" formatCode="#,##0.00">
                  <c:v>11514</c:v>
                </c:pt>
                <c:pt idx="600" formatCode="#,##0.00">
                  <c:v>11520</c:v>
                </c:pt>
                <c:pt idx="601" formatCode="#,##0.00">
                  <c:v>11550</c:v>
                </c:pt>
                <c:pt idx="602" formatCode="#,##0.00">
                  <c:v>11580</c:v>
                </c:pt>
                <c:pt idx="603" formatCode="#,##0.00">
                  <c:v>11609</c:v>
                </c:pt>
                <c:pt idx="604" formatCode="#,##0.00">
                  <c:v>11610</c:v>
                </c:pt>
                <c:pt idx="605" formatCode="#,##0.00">
                  <c:v>11640</c:v>
                </c:pt>
                <c:pt idx="606" formatCode="#,##0.00">
                  <c:v>11670</c:v>
                </c:pt>
                <c:pt idx="607" formatCode="#,##0.00">
                  <c:v>11700</c:v>
                </c:pt>
                <c:pt idx="608" formatCode="#,##0.00">
                  <c:v>11703</c:v>
                </c:pt>
                <c:pt idx="609" formatCode="#,##0.00">
                  <c:v>11730</c:v>
                </c:pt>
                <c:pt idx="610" formatCode="#,##0.00">
                  <c:v>11760</c:v>
                </c:pt>
                <c:pt idx="611" formatCode="#,##0.00">
                  <c:v>11790</c:v>
                </c:pt>
                <c:pt idx="612" formatCode="#,##0.00">
                  <c:v>11798</c:v>
                </c:pt>
                <c:pt idx="613" formatCode="#,##0.00">
                  <c:v>11820</c:v>
                </c:pt>
                <c:pt idx="614" formatCode="#,##0.00">
                  <c:v>11850</c:v>
                </c:pt>
                <c:pt idx="615" formatCode="#,##0.00">
                  <c:v>11880</c:v>
                </c:pt>
                <c:pt idx="616" formatCode="#,##0.00">
                  <c:v>11892</c:v>
                </c:pt>
                <c:pt idx="617" formatCode="#,##0.00">
                  <c:v>11910</c:v>
                </c:pt>
                <c:pt idx="618" formatCode="#,##0.00">
                  <c:v>11940</c:v>
                </c:pt>
                <c:pt idx="619" formatCode="#,##0.00">
                  <c:v>11970</c:v>
                </c:pt>
                <c:pt idx="620" formatCode="#,##0.00">
                  <c:v>11986</c:v>
                </c:pt>
                <c:pt idx="621" formatCode="#,##0.00">
                  <c:v>12000</c:v>
                </c:pt>
                <c:pt idx="622" formatCode="#,##0.00">
                  <c:v>12030</c:v>
                </c:pt>
                <c:pt idx="623" formatCode="#,##0.00">
                  <c:v>12060</c:v>
                </c:pt>
                <c:pt idx="624" formatCode="#,##0.00">
                  <c:v>12081</c:v>
                </c:pt>
                <c:pt idx="625" formatCode="#,##0.00">
                  <c:v>12090</c:v>
                </c:pt>
                <c:pt idx="626" formatCode="#,##0.00">
                  <c:v>12120</c:v>
                </c:pt>
                <c:pt idx="627" formatCode="#,##0.00">
                  <c:v>12150</c:v>
                </c:pt>
                <c:pt idx="628" formatCode="#,##0.00">
                  <c:v>12175</c:v>
                </c:pt>
                <c:pt idx="629" formatCode="#,##0.00">
                  <c:v>12180</c:v>
                </c:pt>
                <c:pt idx="630" formatCode="#,##0.00">
                  <c:v>12210</c:v>
                </c:pt>
                <c:pt idx="631" formatCode="#,##0.00">
                  <c:v>12240</c:v>
                </c:pt>
                <c:pt idx="632" formatCode="#,##0.00">
                  <c:v>12270</c:v>
                </c:pt>
                <c:pt idx="633" formatCode="#,##0.00">
                  <c:v>12276</c:v>
                </c:pt>
                <c:pt idx="634" formatCode="#,##0.00">
                  <c:v>12300</c:v>
                </c:pt>
                <c:pt idx="635" formatCode="#,##0.00">
                  <c:v>12330</c:v>
                </c:pt>
                <c:pt idx="636" formatCode="#,##0.00">
                  <c:v>12360</c:v>
                </c:pt>
                <c:pt idx="637" formatCode="#,##0.00">
                  <c:v>12364</c:v>
                </c:pt>
                <c:pt idx="638" formatCode="#,##0.00">
                  <c:v>12390</c:v>
                </c:pt>
                <c:pt idx="639" formatCode="#,##0.00">
                  <c:v>12420</c:v>
                </c:pt>
                <c:pt idx="640" formatCode="#,##0.00">
                  <c:v>12450</c:v>
                </c:pt>
                <c:pt idx="641" formatCode="#,##0.00">
                  <c:v>12459</c:v>
                </c:pt>
                <c:pt idx="642" formatCode="#,##0.00">
                  <c:v>12480</c:v>
                </c:pt>
                <c:pt idx="643" formatCode="#,##0.00">
                  <c:v>12510</c:v>
                </c:pt>
                <c:pt idx="644" formatCode="#,##0.00">
                  <c:v>12540</c:v>
                </c:pt>
                <c:pt idx="645" formatCode="#,##0.00">
                  <c:v>12553</c:v>
                </c:pt>
                <c:pt idx="646" formatCode="#,##0.00">
                  <c:v>12570</c:v>
                </c:pt>
                <c:pt idx="647" formatCode="#,##0.00">
                  <c:v>12600</c:v>
                </c:pt>
                <c:pt idx="648" formatCode="#,##0.00">
                  <c:v>12630</c:v>
                </c:pt>
                <c:pt idx="649" formatCode="#,##0.00">
                  <c:v>12648</c:v>
                </c:pt>
                <c:pt idx="650" formatCode="#,##0.00">
                  <c:v>12660</c:v>
                </c:pt>
                <c:pt idx="651" formatCode="#,##0.00">
                  <c:v>12690</c:v>
                </c:pt>
                <c:pt idx="652" formatCode="#,##0.00">
                  <c:v>12720</c:v>
                </c:pt>
                <c:pt idx="653" formatCode="#,##0.00">
                  <c:v>12742</c:v>
                </c:pt>
                <c:pt idx="654" formatCode="#,##0.00">
                  <c:v>12750</c:v>
                </c:pt>
                <c:pt idx="655" formatCode="#,##0.00">
                  <c:v>12780</c:v>
                </c:pt>
                <c:pt idx="656" formatCode="#,##0.00">
                  <c:v>12810</c:v>
                </c:pt>
                <c:pt idx="657" formatCode="#,##0.00">
                  <c:v>12836</c:v>
                </c:pt>
                <c:pt idx="658" formatCode="#,##0.00">
                  <c:v>12840</c:v>
                </c:pt>
                <c:pt idx="659" formatCode="#,##0.00">
                  <c:v>12870</c:v>
                </c:pt>
                <c:pt idx="660" formatCode="#,##0.00">
                  <c:v>12900</c:v>
                </c:pt>
                <c:pt idx="661" formatCode="#,##0.00">
                  <c:v>12930</c:v>
                </c:pt>
                <c:pt idx="662" formatCode="#,##0.00">
                  <c:v>12931</c:v>
                </c:pt>
                <c:pt idx="663" formatCode="#,##0.00">
                  <c:v>12960</c:v>
                </c:pt>
                <c:pt idx="664" formatCode="#,##0.00">
                  <c:v>12990</c:v>
                </c:pt>
                <c:pt idx="665" formatCode="#,##0.00">
                  <c:v>13020</c:v>
                </c:pt>
                <c:pt idx="666" formatCode="#,##0.00">
                  <c:v>13025</c:v>
                </c:pt>
                <c:pt idx="667" formatCode="#,##0.00">
                  <c:v>13050</c:v>
                </c:pt>
                <c:pt idx="668" formatCode="#,##0.00">
                  <c:v>13080</c:v>
                </c:pt>
                <c:pt idx="669" formatCode="#,##0.00">
                  <c:v>13110</c:v>
                </c:pt>
                <c:pt idx="670" formatCode="#,##0.00">
                  <c:v>13120</c:v>
                </c:pt>
                <c:pt idx="671" formatCode="#,##0.00">
                  <c:v>13140</c:v>
                </c:pt>
                <c:pt idx="672" formatCode="#,##0.00">
                  <c:v>13170</c:v>
                </c:pt>
                <c:pt idx="673" formatCode="#,##0.00">
                  <c:v>13200</c:v>
                </c:pt>
                <c:pt idx="674" formatCode="#,##0.00">
                  <c:v>13214</c:v>
                </c:pt>
                <c:pt idx="675" formatCode="#,##0.00">
                  <c:v>13230</c:v>
                </c:pt>
                <c:pt idx="676" formatCode="#,##0.00">
                  <c:v>13260</c:v>
                </c:pt>
                <c:pt idx="677" formatCode="#,##0.00">
                  <c:v>13290</c:v>
                </c:pt>
                <c:pt idx="678" formatCode="#,##0.00">
                  <c:v>13308</c:v>
                </c:pt>
                <c:pt idx="679" formatCode="#,##0.00">
                  <c:v>13320</c:v>
                </c:pt>
                <c:pt idx="680" formatCode="#,##0.00">
                  <c:v>13350</c:v>
                </c:pt>
                <c:pt idx="681" formatCode="#,##0.00">
                  <c:v>13380</c:v>
                </c:pt>
                <c:pt idx="682" formatCode="#,##0.00">
                  <c:v>13403</c:v>
                </c:pt>
                <c:pt idx="683" formatCode="#,##0.00">
                  <c:v>13410</c:v>
                </c:pt>
                <c:pt idx="684" formatCode="#,##0.00">
                  <c:v>13440</c:v>
                </c:pt>
                <c:pt idx="685" formatCode="#,##0.00">
                  <c:v>13470</c:v>
                </c:pt>
                <c:pt idx="686" formatCode="#,##0.00">
                  <c:v>13497</c:v>
                </c:pt>
                <c:pt idx="687" formatCode="#,##0.00">
                  <c:v>13500</c:v>
                </c:pt>
                <c:pt idx="688" formatCode="#,##0.00">
                  <c:v>13530</c:v>
                </c:pt>
                <c:pt idx="689" formatCode="#,##0.00">
                  <c:v>13560</c:v>
                </c:pt>
                <c:pt idx="690" formatCode="#,##0.00">
                  <c:v>13590</c:v>
                </c:pt>
                <c:pt idx="691" formatCode="#,##0.00">
                  <c:v>13591</c:v>
                </c:pt>
                <c:pt idx="692" formatCode="#,##0.00">
                  <c:v>13620</c:v>
                </c:pt>
                <c:pt idx="693" formatCode="#,##0.00">
                  <c:v>13650</c:v>
                </c:pt>
                <c:pt idx="694" formatCode="#,##0.00">
                  <c:v>13680</c:v>
                </c:pt>
                <c:pt idx="695" formatCode="#,##0.00">
                  <c:v>13686</c:v>
                </c:pt>
                <c:pt idx="696" formatCode="#,##0.00">
                  <c:v>13710</c:v>
                </c:pt>
                <c:pt idx="697" formatCode="#,##0.00">
                  <c:v>13740</c:v>
                </c:pt>
                <c:pt idx="698" formatCode="#,##0.00">
                  <c:v>13770</c:v>
                </c:pt>
                <c:pt idx="699" formatCode="#,##0.00">
                  <c:v>13780</c:v>
                </c:pt>
                <c:pt idx="700" formatCode="#,##0.00">
                  <c:v>13800</c:v>
                </c:pt>
                <c:pt idx="701" formatCode="#,##0.00">
                  <c:v>13830</c:v>
                </c:pt>
                <c:pt idx="702" formatCode="#,##0.00">
                  <c:v>13860</c:v>
                </c:pt>
                <c:pt idx="703" formatCode="#,##0.00">
                  <c:v>13874</c:v>
                </c:pt>
                <c:pt idx="704" formatCode="#,##0.00">
                  <c:v>13890</c:v>
                </c:pt>
                <c:pt idx="705" formatCode="#,##0.00">
                  <c:v>13920</c:v>
                </c:pt>
                <c:pt idx="706" formatCode="#,##0.00">
                  <c:v>13950</c:v>
                </c:pt>
                <c:pt idx="707" formatCode="#,##0.00">
                  <c:v>13968</c:v>
                </c:pt>
                <c:pt idx="708" formatCode="#,##0.00">
                  <c:v>13980</c:v>
                </c:pt>
                <c:pt idx="709" formatCode="#,##0.00">
                  <c:v>14010</c:v>
                </c:pt>
                <c:pt idx="710" formatCode="#,##0.00">
                  <c:v>14040</c:v>
                </c:pt>
                <c:pt idx="711" formatCode="#,##0.00">
                  <c:v>14063</c:v>
                </c:pt>
                <c:pt idx="712" formatCode="#,##0.00">
                  <c:v>14070</c:v>
                </c:pt>
                <c:pt idx="713" formatCode="#,##0.00">
                  <c:v>14100</c:v>
                </c:pt>
                <c:pt idx="714" formatCode="#,##0.00">
                  <c:v>14130</c:v>
                </c:pt>
                <c:pt idx="715" formatCode="#,##0.00">
                  <c:v>14157</c:v>
                </c:pt>
                <c:pt idx="716" formatCode="#,##0.00">
                  <c:v>14160</c:v>
                </c:pt>
                <c:pt idx="717" formatCode="#,##0.00">
                  <c:v>14190</c:v>
                </c:pt>
                <c:pt idx="718" formatCode="#,##0.00">
                  <c:v>14220</c:v>
                </c:pt>
                <c:pt idx="719" formatCode="#,##0.00">
                  <c:v>14250</c:v>
                </c:pt>
                <c:pt idx="720" formatCode="#,##0.00">
                  <c:v>14251</c:v>
                </c:pt>
                <c:pt idx="721" formatCode="#,##0.00">
                  <c:v>14280</c:v>
                </c:pt>
                <c:pt idx="722" formatCode="#,##0.00">
                  <c:v>14310</c:v>
                </c:pt>
                <c:pt idx="723" formatCode="#,##0.00">
                  <c:v>14340</c:v>
                </c:pt>
                <c:pt idx="724" formatCode="#,##0.00">
                  <c:v>14345</c:v>
                </c:pt>
                <c:pt idx="725" formatCode="#,##0.00">
                  <c:v>14370</c:v>
                </c:pt>
                <c:pt idx="726" formatCode="#,##0.00">
                  <c:v>14400</c:v>
                </c:pt>
                <c:pt idx="727" formatCode="#,##0.00">
                  <c:v>14430</c:v>
                </c:pt>
                <c:pt idx="728" formatCode="#,##0.00">
                  <c:v>14440</c:v>
                </c:pt>
                <c:pt idx="729" formatCode="#,##0.00">
                  <c:v>14460</c:v>
                </c:pt>
                <c:pt idx="730" formatCode="#,##0.00">
                  <c:v>14490</c:v>
                </c:pt>
                <c:pt idx="731" formatCode="#,##0.00">
                  <c:v>14520</c:v>
                </c:pt>
                <c:pt idx="732" formatCode="#,##0.00">
                  <c:v>14534</c:v>
                </c:pt>
                <c:pt idx="733" formatCode="#,##0.00">
                  <c:v>14550</c:v>
                </c:pt>
                <c:pt idx="734" formatCode="#,##0.00">
                  <c:v>14580</c:v>
                </c:pt>
                <c:pt idx="735" formatCode="#,##0.00">
                  <c:v>14610</c:v>
                </c:pt>
                <c:pt idx="736" formatCode="#,##0.00">
                  <c:v>14628</c:v>
                </c:pt>
                <c:pt idx="737" formatCode="#,##0.00">
                  <c:v>14640</c:v>
                </c:pt>
                <c:pt idx="738" formatCode="#,##0.00">
                  <c:v>14670</c:v>
                </c:pt>
                <c:pt idx="739" formatCode="#,##0.00">
                  <c:v>14700</c:v>
                </c:pt>
                <c:pt idx="740" formatCode="#,##0.00">
                  <c:v>14723</c:v>
                </c:pt>
                <c:pt idx="741" formatCode="#,##0.00">
                  <c:v>14730</c:v>
                </c:pt>
                <c:pt idx="742" formatCode="#,##0.00">
                  <c:v>14760</c:v>
                </c:pt>
                <c:pt idx="743" formatCode="#,##0.00">
                  <c:v>14790</c:v>
                </c:pt>
                <c:pt idx="744" formatCode="#,##0.00">
                  <c:v>14817</c:v>
                </c:pt>
                <c:pt idx="745" formatCode="#,##0.00">
                  <c:v>14820</c:v>
                </c:pt>
                <c:pt idx="746" formatCode="#,##0.00">
                  <c:v>14850</c:v>
                </c:pt>
                <c:pt idx="747" formatCode="#,##0.00">
                  <c:v>14880</c:v>
                </c:pt>
                <c:pt idx="748" formatCode="#,##0.00">
                  <c:v>14910</c:v>
                </c:pt>
                <c:pt idx="749" formatCode="#,##0.00">
                  <c:v>14911</c:v>
                </c:pt>
                <c:pt idx="750" formatCode="#,##0.00">
                  <c:v>14940</c:v>
                </c:pt>
                <c:pt idx="751" formatCode="#,##0.00">
                  <c:v>14970</c:v>
                </c:pt>
                <c:pt idx="752" formatCode="#,##0.00">
                  <c:v>15000</c:v>
                </c:pt>
                <c:pt idx="753" formatCode="#,##0.00">
                  <c:v>15006</c:v>
                </c:pt>
                <c:pt idx="754" formatCode="#,##0.00">
                  <c:v>15030</c:v>
                </c:pt>
                <c:pt idx="755" formatCode="#,##0.00">
                  <c:v>15060</c:v>
                </c:pt>
                <c:pt idx="756" formatCode="#,##0.00">
                  <c:v>15090</c:v>
                </c:pt>
                <c:pt idx="757" formatCode="#,##0.00">
                  <c:v>15100</c:v>
                </c:pt>
                <c:pt idx="758" formatCode="#,##0.00">
                  <c:v>15120</c:v>
                </c:pt>
                <c:pt idx="759" formatCode="#,##0.00">
                  <c:v>15150</c:v>
                </c:pt>
                <c:pt idx="760" formatCode="#,##0.00">
                  <c:v>15180</c:v>
                </c:pt>
                <c:pt idx="761" formatCode="#,##0.00">
                  <c:v>15194</c:v>
                </c:pt>
                <c:pt idx="762" formatCode="#,##0.00">
                  <c:v>15210</c:v>
                </c:pt>
                <c:pt idx="763" formatCode="#,##0.00">
                  <c:v>15240</c:v>
                </c:pt>
                <c:pt idx="764" formatCode="#,##0.00">
                  <c:v>15270</c:v>
                </c:pt>
                <c:pt idx="765" formatCode="#,##0.00">
                  <c:v>15289</c:v>
                </c:pt>
                <c:pt idx="766" formatCode="#,##0.00">
                  <c:v>15300</c:v>
                </c:pt>
                <c:pt idx="767" formatCode="#,##0.00">
                  <c:v>15330</c:v>
                </c:pt>
                <c:pt idx="768" formatCode="#,##0.00">
                  <c:v>15360</c:v>
                </c:pt>
                <c:pt idx="769" formatCode="#,##0.00">
                  <c:v>15383</c:v>
                </c:pt>
                <c:pt idx="770" formatCode="#,##0.00">
                  <c:v>15390</c:v>
                </c:pt>
                <c:pt idx="771" formatCode="#,##0.00">
                  <c:v>15420</c:v>
                </c:pt>
                <c:pt idx="772" formatCode="#,##0.00">
                  <c:v>15450</c:v>
                </c:pt>
                <c:pt idx="773" formatCode="#,##0.00">
                  <c:v>15477</c:v>
                </c:pt>
                <c:pt idx="774" formatCode="#,##0.00">
                  <c:v>15480</c:v>
                </c:pt>
                <c:pt idx="775" formatCode="#,##0.00">
                  <c:v>15510</c:v>
                </c:pt>
                <c:pt idx="776" formatCode="#,##0.00">
                  <c:v>15540</c:v>
                </c:pt>
                <c:pt idx="777" formatCode="#,##0.00">
                  <c:v>15570</c:v>
                </c:pt>
                <c:pt idx="778" formatCode="#,##0.00">
                  <c:v>15572</c:v>
                </c:pt>
                <c:pt idx="779" formatCode="#,##0.00">
                  <c:v>15600</c:v>
                </c:pt>
                <c:pt idx="780" formatCode="#,##0.00">
                  <c:v>15630</c:v>
                </c:pt>
                <c:pt idx="781" formatCode="#,##0.00">
                  <c:v>15660</c:v>
                </c:pt>
                <c:pt idx="782" formatCode="#,##0.00">
                  <c:v>15666</c:v>
                </c:pt>
                <c:pt idx="783" formatCode="#,##0.00">
                  <c:v>15690</c:v>
                </c:pt>
                <c:pt idx="784" formatCode="#,##0.00">
                  <c:v>15720</c:v>
                </c:pt>
                <c:pt idx="785" formatCode="#,##0.00">
                  <c:v>15750</c:v>
                </c:pt>
                <c:pt idx="786" formatCode="#,##0.00">
                  <c:v>15760</c:v>
                </c:pt>
                <c:pt idx="787" formatCode="#,##0.00">
                  <c:v>15780</c:v>
                </c:pt>
                <c:pt idx="788" formatCode="#,##0.00">
                  <c:v>15810</c:v>
                </c:pt>
                <c:pt idx="789" formatCode="#,##0.00">
                  <c:v>15840</c:v>
                </c:pt>
                <c:pt idx="790" formatCode="#,##0.00">
                  <c:v>15855</c:v>
                </c:pt>
                <c:pt idx="791" formatCode="#,##0.00">
                  <c:v>15870</c:v>
                </c:pt>
                <c:pt idx="792" formatCode="#,##0.00">
                  <c:v>15900</c:v>
                </c:pt>
                <c:pt idx="793" formatCode="#,##0.00">
                  <c:v>15930</c:v>
                </c:pt>
                <c:pt idx="794" formatCode="#,##0.00">
                  <c:v>15949</c:v>
                </c:pt>
                <c:pt idx="795" formatCode="#,##0.00">
                  <c:v>15960</c:v>
                </c:pt>
                <c:pt idx="796" formatCode="#,##0.00">
                  <c:v>15990</c:v>
                </c:pt>
                <c:pt idx="797" formatCode="#,##0.00">
                  <c:v>16020</c:v>
                </c:pt>
                <c:pt idx="798" formatCode="#,##0.00">
                  <c:v>16043</c:v>
                </c:pt>
                <c:pt idx="799" formatCode="#,##0.00">
                  <c:v>16050</c:v>
                </c:pt>
                <c:pt idx="800" formatCode="#,##0.00">
                  <c:v>16080</c:v>
                </c:pt>
                <c:pt idx="801" formatCode="#,##0.00">
                  <c:v>16110</c:v>
                </c:pt>
                <c:pt idx="802" formatCode="#,##0.00">
                  <c:v>16138</c:v>
                </c:pt>
                <c:pt idx="803" formatCode="#,##0.00">
                  <c:v>16140</c:v>
                </c:pt>
                <c:pt idx="804" formatCode="#,##0.00">
                  <c:v>16170</c:v>
                </c:pt>
                <c:pt idx="805" formatCode="#,##0.00">
                  <c:v>16200</c:v>
                </c:pt>
                <c:pt idx="806" formatCode="#,##0.00">
                  <c:v>16230</c:v>
                </c:pt>
                <c:pt idx="807" formatCode="#,##0.00">
                  <c:v>16232</c:v>
                </c:pt>
                <c:pt idx="808" formatCode="#,##0.00">
                  <c:v>16260</c:v>
                </c:pt>
                <c:pt idx="809" formatCode="#,##0.00">
                  <c:v>16290</c:v>
                </c:pt>
                <c:pt idx="810" formatCode="#,##0.00">
                  <c:v>16320</c:v>
                </c:pt>
                <c:pt idx="811" formatCode="#,##0.00">
                  <c:v>16326</c:v>
                </c:pt>
                <c:pt idx="812" formatCode="#,##0.00">
                  <c:v>16350</c:v>
                </c:pt>
                <c:pt idx="813" formatCode="#,##0.00">
                  <c:v>16380</c:v>
                </c:pt>
                <c:pt idx="814" formatCode="#,##0.00">
                  <c:v>16410</c:v>
                </c:pt>
                <c:pt idx="815" formatCode="#,##0.00">
                  <c:v>16421</c:v>
                </c:pt>
                <c:pt idx="816" formatCode="#,##0.00">
                  <c:v>16440</c:v>
                </c:pt>
                <c:pt idx="817" formatCode="#,##0.00">
                  <c:v>16470</c:v>
                </c:pt>
                <c:pt idx="818" formatCode="#,##0.00">
                  <c:v>16500</c:v>
                </c:pt>
                <c:pt idx="819" formatCode="#,##0.00">
                  <c:v>16515</c:v>
                </c:pt>
                <c:pt idx="820" formatCode="#,##0.00">
                  <c:v>16530</c:v>
                </c:pt>
                <c:pt idx="821" formatCode="#,##0.00">
                  <c:v>16560</c:v>
                </c:pt>
                <c:pt idx="822" formatCode="#,##0.00">
                  <c:v>16590</c:v>
                </c:pt>
                <c:pt idx="823" formatCode="#,##0.00">
                  <c:v>16609</c:v>
                </c:pt>
                <c:pt idx="824" formatCode="#,##0.00">
                  <c:v>16620</c:v>
                </c:pt>
                <c:pt idx="825" formatCode="#,##0.00">
                  <c:v>16650</c:v>
                </c:pt>
                <c:pt idx="826" formatCode="#,##0.00">
                  <c:v>16680</c:v>
                </c:pt>
                <c:pt idx="827" formatCode="#,##0.00">
                  <c:v>16704</c:v>
                </c:pt>
                <c:pt idx="828" formatCode="#,##0.00">
                  <c:v>16710</c:v>
                </c:pt>
                <c:pt idx="829" formatCode="#,##0.00">
                  <c:v>16740</c:v>
                </c:pt>
                <c:pt idx="830" formatCode="#,##0.00">
                  <c:v>16770</c:v>
                </c:pt>
                <c:pt idx="831" formatCode="#,##0.00">
                  <c:v>16798</c:v>
                </c:pt>
                <c:pt idx="832" formatCode="#,##0.00">
                  <c:v>16800</c:v>
                </c:pt>
                <c:pt idx="833" formatCode="#,##0.00">
                  <c:v>16830</c:v>
                </c:pt>
                <c:pt idx="834" formatCode="#,##0.00">
                  <c:v>16860</c:v>
                </c:pt>
                <c:pt idx="835" formatCode="#,##0.00">
                  <c:v>16890</c:v>
                </c:pt>
                <c:pt idx="836" formatCode="#,##0.00">
                  <c:v>16892</c:v>
                </c:pt>
                <c:pt idx="837" formatCode="#,##0.00">
                  <c:v>16920</c:v>
                </c:pt>
                <c:pt idx="838" formatCode="#,##0.00">
                  <c:v>16950</c:v>
                </c:pt>
                <c:pt idx="839" formatCode="#,##0.00">
                  <c:v>16980</c:v>
                </c:pt>
                <c:pt idx="840" formatCode="#,##0.00">
                  <c:v>16987</c:v>
                </c:pt>
                <c:pt idx="841" formatCode="#,##0.00">
                  <c:v>17010</c:v>
                </c:pt>
                <c:pt idx="842" formatCode="#,##0.00">
                  <c:v>17040</c:v>
                </c:pt>
                <c:pt idx="843" formatCode="#,##0.00">
                  <c:v>17070</c:v>
                </c:pt>
                <c:pt idx="844" formatCode="#,##0.00">
                  <c:v>17081</c:v>
                </c:pt>
                <c:pt idx="845" formatCode="#,##0.00">
                  <c:v>17100</c:v>
                </c:pt>
                <c:pt idx="846" formatCode="#,##0.00">
                  <c:v>17130</c:v>
                </c:pt>
                <c:pt idx="847" formatCode="#,##0.00">
                  <c:v>17160</c:v>
                </c:pt>
                <c:pt idx="848" formatCode="#,##0.00">
                  <c:v>17176</c:v>
                </c:pt>
                <c:pt idx="849" formatCode="#,##0.00">
                  <c:v>17190</c:v>
                </c:pt>
                <c:pt idx="850" formatCode="#,##0.00">
                  <c:v>17220</c:v>
                </c:pt>
                <c:pt idx="851" formatCode="#,##0.00">
                  <c:v>17250</c:v>
                </c:pt>
                <c:pt idx="852" formatCode="#,##0.00">
                  <c:v>17270</c:v>
                </c:pt>
                <c:pt idx="853" formatCode="#,##0.00">
                  <c:v>17280</c:v>
                </c:pt>
                <c:pt idx="854" formatCode="#,##0.00">
                  <c:v>17310</c:v>
                </c:pt>
                <c:pt idx="855" formatCode="#,##0.00">
                  <c:v>17340</c:v>
                </c:pt>
                <c:pt idx="856" formatCode="#,##0.00">
                  <c:v>17364</c:v>
                </c:pt>
                <c:pt idx="857" formatCode="#,##0.00">
                  <c:v>17370</c:v>
                </c:pt>
                <c:pt idx="858" formatCode="#,##0.00">
                  <c:v>17400</c:v>
                </c:pt>
                <c:pt idx="859" formatCode="#,##0.00">
                  <c:v>17430</c:v>
                </c:pt>
                <c:pt idx="860" formatCode="#,##0.00">
                  <c:v>17459</c:v>
                </c:pt>
                <c:pt idx="861" formatCode="#,##0.00">
                  <c:v>17460</c:v>
                </c:pt>
                <c:pt idx="862" formatCode="#,##0.00">
                  <c:v>17490</c:v>
                </c:pt>
                <c:pt idx="863" formatCode="#,##0.00">
                  <c:v>17520</c:v>
                </c:pt>
                <c:pt idx="864" formatCode="#,##0.00">
                  <c:v>17550</c:v>
                </c:pt>
                <c:pt idx="865" formatCode="#,##0.00">
                  <c:v>17553</c:v>
                </c:pt>
                <c:pt idx="866" formatCode="#,##0.00">
                  <c:v>17580</c:v>
                </c:pt>
                <c:pt idx="867" formatCode="#,##0.00">
                  <c:v>17610</c:v>
                </c:pt>
                <c:pt idx="868" formatCode="#,##0.00">
                  <c:v>17640</c:v>
                </c:pt>
                <c:pt idx="869" formatCode="#,##0.00">
                  <c:v>17647</c:v>
                </c:pt>
                <c:pt idx="870" formatCode="#,##0.00">
                  <c:v>17670</c:v>
                </c:pt>
                <c:pt idx="871" formatCode="#,##0.00">
                  <c:v>17700</c:v>
                </c:pt>
                <c:pt idx="872" formatCode="#,##0.00">
                  <c:v>17730</c:v>
                </c:pt>
                <c:pt idx="873" formatCode="#,##0.00">
                  <c:v>17742</c:v>
                </c:pt>
                <c:pt idx="874" formatCode="#,##0.00">
                  <c:v>17760</c:v>
                </c:pt>
                <c:pt idx="875" formatCode="#,##0.00">
                  <c:v>17790</c:v>
                </c:pt>
                <c:pt idx="876" formatCode="#,##0.00">
                  <c:v>17820</c:v>
                </c:pt>
                <c:pt idx="877" formatCode="#,##0.00">
                  <c:v>17836</c:v>
                </c:pt>
                <c:pt idx="878" formatCode="#,##0.00">
                  <c:v>17850</c:v>
                </c:pt>
                <c:pt idx="879" formatCode="#,##0.00">
                  <c:v>17880</c:v>
                </c:pt>
                <c:pt idx="880" formatCode="#,##0.00">
                  <c:v>17910</c:v>
                </c:pt>
                <c:pt idx="881" formatCode="#,##0.00">
                  <c:v>17931</c:v>
                </c:pt>
                <c:pt idx="882" formatCode="#,##0.00">
                  <c:v>17940</c:v>
                </c:pt>
                <c:pt idx="883" formatCode="#,##0.00">
                  <c:v>17970</c:v>
                </c:pt>
                <c:pt idx="884" formatCode="#,##0.00">
                  <c:v>18000</c:v>
                </c:pt>
                <c:pt idx="885" formatCode="#,##0.00">
                  <c:v>18025</c:v>
                </c:pt>
                <c:pt idx="886" formatCode="#,##0.00">
                  <c:v>18030</c:v>
                </c:pt>
                <c:pt idx="887" formatCode="#,##0.00">
                  <c:v>18060</c:v>
                </c:pt>
                <c:pt idx="888" formatCode="#,##0.00">
                  <c:v>18090</c:v>
                </c:pt>
                <c:pt idx="889" formatCode="#,##0.00">
                  <c:v>18119</c:v>
                </c:pt>
                <c:pt idx="890" formatCode="#,##0.00">
                  <c:v>18120</c:v>
                </c:pt>
                <c:pt idx="891" formatCode="#,##0.00">
                  <c:v>18150</c:v>
                </c:pt>
                <c:pt idx="892" formatCode="#,##0.00">
                  <c:v>18180</c:v>
                </c:pt>
                <c:pt idx="893" formatCode="#,##0.00">
                  <c:v>18210</c:v>
                </c:pt>
                <c:pt idx="894" formatCode="#,##0.00">
                  <c:v>18214</c:v>
                </c:pt>
                <c:pt idx="895" formatCode="#,##0.00">
                  <c:v>18240</c:v>
                </c:pt>
                <c:pt idx="896" formatCode="#,##0.00">
                  <c:v>18270</c:v>
                </c:pt>
                <c:pt idx="897" formatCode="#,##0.00">
                  <c:v>18300</c:v>
                </c:pt>
                <c:pt idx="898" formatCode="#,##0.00">
                  <c:v>18308</c:v>
                </c:pt>
                <c:pt idx="899" formatCode="#,##0.00">
                  <c:v>18330</c:v>
                </c:pt>
                <c:pt idx="900" formatCode="#,##0.00">
                  <c:v>18360</c:v>
                </c:pt>
                <c:pt idx="901" formatCode="#,##0.00">
                  <c:v>18390</c:v>
                </c:pt>
                <c:pt idx="902" formatCode="#,##0.00">
                  <c:v>18402</c:v>
                </c:pt>
                <c:pt idx="903" formatCode="#,##0.00">
                  <c:v>18420</c:v>
                </c:pt>
                <c:pt idx="904" formatCode="#,##0.00">
                  <c:v>18450</c:v>
                </c:pt>
                <c:pt idx="905" formatCode="#,##0.00">
                  <c:v>18480</c:v>
                </c:pt>
                <c:pt idx="906" formatCode="#,##0.00">
                  <c:v>18496</c:v>
                </c:pt>
                <c:pt idx="907" formatCode="#,##0.00">
                  <c:v>18510</c:v>
                </c:pt>
                <c:pt idx="908" formatCode="#,##0.00">
                  <c:v>18540</c:v>
                </c:pt>
                <c:pt idx="909" formatCode="#,##0.00">
                  <c:v>18570</c:v>
                </c:pt>
                <c:pt idx="910" formatCode="#,##0.00">
                  <c:v>18591</c:v>
                </c:pt>
                <c:pt idx="911" formatCode="#,##0.00">
                  <c:v>18600</c:v>
                </c:pt>
                <c:pt idx="912" formatCode="#,##0.00">
                  <c:v>18630</c:v>
                </c:pt>
                <c:pt idx="913" formatCode="#,##0.00">
                  <c:v>18660</c:v>
                </c:pt>
                <c:pt idx="914" formatCode="#,##0.00">
                  <c:v>18685</c:v>
                </c:pt>
                <c:pt idx="915" formatCode="#,##0.00">
                  <c:v>18690</c:v>
                </c:pt>
                <c:pt idx="916" formatCode="#,##0.00">
                  <c:v>18720</c:v>
                </c:pt>
                <c:pt idx="917" formatCode="#,##0.00">
                  <c:v>18750</c:v>
                </c:pt>
                <c:pt idx="918" formatCode="#,##0.00">
                  <c:v>18780</c:v>
                </c:pt>
                <c:pt idx="919" formatCode="#,##0.00">
                  <c:v>18780</c:v>
                </c:pt>
                <c:pt idx="920" formatCode="#,##0.00">
                  <c:v>18810</c:v>
                </c:pt>
                <c:pt idx="921" formatCode="#,##0.00">
                  <c:v>18840</c:v>
                </c:pt>
                <c:pt idx="922" formatCode="#,##0.00">
                  <c:v>18870</c:v>
                </c:pt>
                <c:pt idx="923" formatCode="#,##0.00">
                  <c:v>18874</c:v>
                </c:pt>
                <c:pt idx="924" formatCode="#,##0.00">
                  <c:v>18900</c:v>
                </c:pt>
                <c:pt idx="925" formatCode="#,##0.00">
                  <c:v>18930</c:v>
                </c:pt>
                <c:pt idx="926" formatCode="#,##0.00">
                  <c:v>18960</c:v>
                </c:pt>
                <c:pt idx="927" formatCode="#,##0.00">
                  <c:v>18968</c:v>
                </c:pt>
                <c:pt idx="928" formatCode="#,##0.00">
                  <c:v>18990</c:v>
                </c:pt>
                <c:pt idx="929" formatCode="#,##0.00">
                  <c:v>19020</c:v>
                </c:pt>
                <c:pt idx="930" formatCode="#,##0.00">
                  <c:v>19050</c:v>
                </c:pt>
                <c:pt idx="931" formatCode="#,##0.00">
                  <c:v>19062</c:v>
                </c:pt>
                <c:pt idx="932" formatCode="#,##0.00">
                  <c:v>19080</c:v>
                </c:pt>
                <c:pt idx="933" formatCode="#,##0.00">
                  <c:v>19110</c:v>
                </c:pt>
                <c:pt idx="934" formatCode="#,##0.00">
                  <c:v>19140</c:v>
                </c:pt>
                <c:pt idx="935" formatCode="#,##0.00">
                  <c:v>19157</c:v>
                </c:pt>
                <c:pt idx="936" formatCode="#,##0.00">
                  <c:v>19170</c:v>
                </c:pt>
                <c:pt idx="937" formatCode="#,##0.00">
                  <c:v>19200</c:v>
                </c:pt>
                <c:pt idx="938" formatCode="#,##0.00">
                  <c:v>19230</c:v>
                </c:pt>
                <c:pt idx="939" formatCode="#,##0.00">
                  <c:v>19251</c:v>
                </c:pt>
                <c:pt idx="940" formatCode="#,##0.00">
                  <c:v>19260</c:v>
                </c:pt>
                <c:pt idx="941" formatCode="#,##0.00">
                  <c:v>19290</c:v>
                </c:pt>
                <c:pt idx="942" formatCode="#,##0.00">
                  <c:v>19320</c:v>
                </c:pt>
                <c:pt idx="943" formatCode="#,##0.00">
                  <c:v>19346</c:v>
                </c:pt>
                <c:pt idx="944" formatCode="#,##0.00">
                  <c:v>19350</c:v>
                </c:pt>
                <c:pt idx="945" formatCode="#,##0.00">
                  <c:v>19380</c:v>
                </c:pt>
                <c:pt idx="946" formatCode="#,##0.00">
                  <c:v>19410</c:v>
                </c:pt>
                <c:pt idx="947" formatCode="#,##0.00">
                  <c:v>19440</c:v>
                </c:pt>
                <c:pt idx="948" formatCode="#,##0.00">
                  <c:v>19440</c:v>
                </c:pt>
                <c:pt idx="949" formatCode="#,##0.00">
                  <c:v>19470</c:v>
                </c:pt>
                <c:pt idx="950" formatCode="#,##0.00">
                  <c:v>19500</c:v>
                </c:pt>
                <c:pt idx="951" formatCode="#,##0.00">
                  <c:v>19530</c:v>
                </c:pt>
                <c:pt idx="952" formatCode="#,##0.00">
                  <c:v>19534</c:v>
                </c:pt>
                <c:pt idx="953" formatCode="#,##0.00">
                  <c:v>19560</c:v>
                </c:pt>
                <c:pt idx="954" formatCode="#,##0.00">
                  <c:v>19590</c:v>
                </c:pt>
                <c:pt idx="955" formatCode="#,##0.00">
                  <c:v>19620</c:v>
                </c:pt>
                <c:pt idx="956" formatCode="#,##0.00">
                  <c:v>19628</c:v>
                </c:pt>
                <c:pt idx="957" formatCode="#,##0.00">
                  <c:v>19650</c:v>
                </c:pt>
                <c:pt idx="958" formatCode="#,##0.00">
                  <c:v>19680</c:v>
                </c:pt>
                <c:pt idx="959" formatCode="#,##0.00">
                  <c:v>19710</c:v>
                </c:pt>
                <c:pt idx="960" formatCode="#,##0.00">
                  <c:v>19723</c:v>
                </c:pt>
                <c:pt idx="961" formatCode="#,##0.00">
                  <c:v>19740</c:v>
                </c:pt>
                <c:pt idx="962" formatCode="#,##0.00">
                  <c:v>19770</c:v>
                </c:pt>
                <c:pt idx="963" formatCode="#,##0.00">
                  <c:v>19800</c:v>
                </c:pt>
                <c:pt idx="964" formatCode="#,##0.00">
                  <c:v>19817</c:v>
                </c:pt>
                <c:pt idx="965" formatCode="#,##0.00">
                  <c:v>19830</c:v>
                </c:pt>
                <c:pt idx="966" formatCode="#,##0.00">
                  <c:v>19860</c:v>
                </c:pt>
                <c:pt idx="967" formatCode="#,##0.00">
                  <c:v>19890</c:v>
                </c:pt>
                <c:pt idx="968" formatCode="#,##0.00">
                  <c:v>19912</c:v>
                </c:pt>
                <c:pt idx="969" formatCode="#,##0.00">
                  <c:v>19920</c:v>
                </c:pt>
                <c:pt idx="970" formatCode="#,##0.00">
                  <c:v>19950</c:v>
                </c:pt>
                <c:pt idx="971" formatCode="#,##0.00">
                  <c:v>19980</c:v>
                </c:pt>
                <c:pt idx="972" formatCode="#,##0.00">
                  <c:v>20006</c:v>
                </c:pt>
                <c:pt idx="973" formatCode="#,##0.00">
                  <c:v>20010</c:v>
                </c:pt>
                <c:pt idx="974" formatCode="#,##0.00">
                  <c:v>20040</c:v>
                </c:pt>
                <c:pt idx="975" formatCode="#,##0.00">
                  <c:v>20070</c:v>
                </c:pt>
                <c:pt idx="976" formatCode="#,##0.00">
                  <c:v>20100</c:v>
                </c:pt>
                <c:pt idx="977" formatCode="#,##0.00">
                  <c:v>20101</c:v>
                </c:pt>
                <c:pt idx="978" formatCode="#,##0.00">
                  <c:v>20130</c:v>
                </c:pt>
                <c:pt idx="979" formatCode="#,##0.00">
                  <c:v>20160</c:v>
                </c:pt>
                <c:pt idx="980" formatCode="#,##0.00">
                  <c:v>20190</c:v>
                </c:pt>
                <c:pt idx="981" formatCode="#,##0.00">
                  <c:v>20195</c:v>
                </c:pt>
                <c:pt idx="982" formatCode="#,##0.00">
                  <c:v>20220</c:v>
                </c:pt>
                <c:pt idx="983" formatCode="#,##0.00">
                  <c:v>20250</c:v>
                </c:pt>
                <c:pt idx="984" formatCode="#,##0.00">
                  <c:v>20280</c:v>
                </c:pt>
                <c:pt idx="985" formatCode="#,##0.00">
                  <c:v>20289</c:v>
                </c:pt>
                <c:pt idx="986" formatCode="#,##0.00">
                  <c:v>20310</c:v>
                </c:pt>
                <c:pt idx="987" formatCode="#,##0.00">
                  <c:v>20340</c:v>
                </c:pt>
                <c:pt idx="988" formatCode="#,##0.00">
                  <c:v>20370</c:v>
                </c:pt>
                <c:pt idx="989" formatCode="#,##0.00">
                  <c:v>20384</c:v>
                </c:pt>
                <c:pt idx="990" formatCode="#,##0.00">
                  <c:v>20400</c:v>
                </c:pt>
                <c:pt idx="991" formatCode="#,##0.00">
                  <c:v>20430</c:v>
                </c:pt>
                <c:pt idx="992" formatCode="#,##0.00">
                  <c:v>20460</c:v>
                </c:pt>
                <c:pt idx="993" formatCode="#,##0.00">
                  <c:v>20479</c:v>
                </c:pt>
                <c:pt idx="994" formatCode="#,##0.00">
                  <c:v>20490</c:v>
                </c:pt>
                <c:pt idx="995" formatCode="#,##0.00">
                  <c:v>20520</c:v>
                </c:pt>
                <c:pt idx="996" formatCode="#,##0.00">
                  <c:v>20550</c:v>
                </c:pt>
                <c:pt idx="997" formatCode="#,##0.00">
                  <c:v>20573</c:v>
                </c:pt>
                <c:pt idx="998" formatCode="#,##0.00">
                  <c:v>20580</c:v>
                </c:pt>
                <c:pt idx="999" formatCode="#,##0.00">
                  <c:v>20610</c:v>
                </c:pt>
                <c:pt idx="1000" formatCode="#,##0.00">
                  <c:v>20640</c:v>
                </c:pt>
                <c:pt idx="1001" formatCode="#,##0.00">
                  <c:v>20668</c:v>
                </c:pt>
                <c:pt idx="1002" formatCode="#,##0.00">
                  <c:v>20670</c:v>
                </c:pt>
                <c:pt idx="1003" formatCode="#,##0.00">
                  <c:v>20700</c:v>
                </c:pt>
                <c:pt idx="1004" formatCode="#,##0.00">
                  <c:v>20730</c:v>
                </c:pt>
                <c:pt idx="1005" formatCode="#,##0.00">
                  <c:v>20760</c:v>
                </c:pt>
                <c:pt idx="1006" formatCode="#,##0.00">
                  <c:v>20762</c:v>
                </c:pt>
                <c:pt idx="1007" formatCode="#,##0.00">
                  <c:v>20790</c:v>
                </c:pt>
                <c:pt idx="1008" formatCode="#,##0.00">
                  <c:v>20820</c:v>
                </c:pt>
                <c:pt idx="1009" formatCode="#,##0.00">
                  <c:v>20850</c:v>
                </c:pt>
                <c:pt idx="1010" formatCode="#,##0.00">
                  <c:v>20857</c:v>
                </c:pt>
                <c:pt idx="1011" formatCode="#,##0.00">
                  <c:v>20880</c:v>
                </c:pt>
                <c:pt idx="1012" formatCode="#,##0.00">
                  <c:v>20910</c:v>
                </c:pt>
                <c:pt idx="1013" formatCode="#,##0.00">
                  <c:v>20940</c:v>
                </c:pt>
                <c:pt idx="1014" formatCode="#,##0.00">
                  <c:v>20951</c:v>
                </c:pt>
                <c:pt idx="1015" formatCode="#,##0.00">
                  <c:v>20970</c:v>
                </c:pt>
                <c:pt idx="1016" formatCode="#,##0.00">
                  <c:v>21000</c:v>
                </c:pt>
                <c:pt idx="1017" formatCode="#,##0.00">
                  <c:v>21030</c:v>
                </c:pt>
                <c:pt idx="1018" formatCode="#,##0.00">
                  <c:v>21046</c:v>
                </c:pt>
                <c:pt idx="1019" formatCode="#,##0.00">
                  <c:v>21060</c:v>
                </c:pt>
                <c:pt idx="1020" formatCode="#,##0.00">
                  <c:v>21090</c:v>
                </c:pt>
                <c:pt idx="1021" formatCode="#,##0.00">
                  <c:v>21120</c:v>
                </c:pt>
                <c:pt idx="1022" formatCode="#,##0.00">
                  <c:v>21140</c:v>
                </c:pt>
                <c:pt idx="1023" formatCode="#,##0.00">
                  <c:v>21150</c:v>
                </c:pt>
                <c:pt idx="1024" formatCode="#,##0.00">
                  <c:v>21180</c:v>
                </c:pt>
                <c:pt idx="1025" formatCode="#,##0.00">
                  <c:v>21210</c:v>
                </c:pt>
                <c:pt idx="1026" formatCode="#,##0.00">
                  <c:v>21235</c:v>
                </c:pt>
                <c:pt idx="1027" formatCode="#,##0.00">
                  <c:v>21240</c:v>
                </c:pt>
                <c:pt idx="1028" formatCode="#,##0.00">
                  <c:v>21270</c:v>
                </c:pt>
                <c:pt idx="1029" formatCode="#,##0.00">
                  <c:v>21300</c:v>
                </c:pt>
                <c:pt idx="1030" formatCode="#,##0.00">
                  <c:v>21329</c:v>
                </c:pt>
                <c:pt idx="1031" formatCode="#,##0.00">
                  <c:v>21330</c:v>
                </c:pt>
                <c:pt idx="1032" formatCode="#,##0.00">
                  <c:v>21360</c:v>
                </c:pt>
                <c:pt idx="1033" formatCode="#,##0.00">
                  <c:v>21390</c:v>
                </c:pt>
                <c:pt idx="1034" formatCode="#,##0.00">
                  <c:v>21420</c:v>
                </c:pt>
                <c:pt idx="1035" formatCode="#,##0.00">
                  <c:v>21423</c:v>
                </c:pt>
                <c:pt idx="1036" formatCode="#,##0.00">
                  <c:v>21450</c:v>
                </c:pt>
                <c:pt idx="1037" formatCode="#,##0.00">
                  <c:v>21480</c:v>
                </c:pt>
                <c:pt idx="1038" formatCode="#,##0.00">
                  <c:v>21510</c:v>
                </c:pt>
                <c:pt idx="1039" formatCode="#,##0.00">
                  <c:v>21518</c:v>
                </c:pt>
                <c:pt idx="1040" formatCode="#,##0.00">
                  <c:v>21540</c:v>
                </c:pt>
                <c:pt idx="1041" formatCode="#,##0.00">
                  <c:v>21570</c:v>
                </c:pt>
                <c:pt idx="1042" formatCode="#,##0.00">
                  <c:v>21600</c:v>
                </c:pt>
                <c:pt idx="1043" formatCode="#,##0.00">
                  <c:v>21612</c:v>
                </c:pt>
                <c:pt idx="1044" formatCode="#,##0.00">
                  <c:v>21630</c:v>
                </c:pt>
                <c:pt idx="1045" formatCode="#,##0.00">
                  <c:v>21660</c:v>
                </c:pt>
                <c:pt idx="1046" formatCode="#,##0.00">
                  <c:v>21690</c:v>
                </c:pt>
                <c:pt idx="1047" formatCode="#,##0.00">
                  <c:v>21707</c:v>
                </c:pt>
                <c:pt idx="1048" formatCode="#,##0.00">
                  <c:v>21720</c:v>
                </c:pt>
                <c:pt idx="1049" formatCode="#,##0.00">
                  <c:v>21750</c:v>
                </c:pt>
                <c:pt idx="1050" formatCode="#,##0.00">
                  <c:v>21780</c:v>
                </c:pt>
                <c:pt idx="1051" formatCode="#,##0.00">
                  <c:v>21801</c:v>
                </c:pt>
                <c:pt idx="1052" formatCode="#,##0.00">
                  <c:v>21810</c:v>
                </c:pt>
                <c:pt idx="1053" formatCode="#,##0.00">
                  <c:v>21840</c:v>
                </c:pt>
                <c:pt idx="1054" formatCode="#,##0.00">
                  <c:v>21870</c:v>
                </c:pt>
                <c:pt idx="1055" formatCode="#,##0.00">
                  <c:v>21896</c:v>
                </c:pt>
                <c:pt idx="1056" formatCode="#,##0.00">
                  <c:v>21900</c:v>
                </c:pt>
                <c:pt idx="1057" formatCode="#,##0.00">
                  <c:v>21930</c:v>
                </c:pt>
                <c:pt idx="1058" formatCode="#,##0.00">
                  <c:v>21960</c:v>
                </c:pt>
                <c:pt idx="1059" formatCode="#,##0.00">
                  <c:v>21990</c:v>
                </c:pt>
                <c:pt idx="1060" formatCode="#,##0.00">
                  <c:v>21990</c:v>
                </c:pt>
                <c:pt idx="1061" formatCode="#,##0.00">
                  <c:v>22020</c:v>
                </c:pt>
                <c:pt idx="1062" formatCode="#,##0.00">
                  <c:v>22050</c:v>
                </c:pt>
                <c:pt idx="1063" formatCode="#,##0.00">
                  <c:v>22080</c:v>
                </c:pt>
                <c:pt idx="1064" formatCode="#,##0.00">
                  <c:v>22084</c:v>
                </c:pt>
                <c:pt idx="1065" formatCode="#,##0.00">
                  <c:v>22110</c:v>
                </c:pt>
                <c:pt idx="1066" formatCode="#,##0.00">
                  <c:v>22140</c:v>
                </c:pt>
                <c:pt idx="1067" formatCode="#,##0.00">
                  <c:v>22170</c:v>
                </c:pt>
                <c:pt idx="1068" formatCode="#,##0.00">
                  <c:v>22179</c:v>
                </c:pt>
                <c:pt idx="1069" formatCode="#,##0.00">
                  <c:v>22200</c:v>
                </c:pt>
                <c:pt idx="1070" formatCode="#,##0.00">
                  <c:v>22230</c:v>
                </c:pt>
                <c:pt idx="1071" formatCode="#,##0.00">
                  <c:v>22260</c:v>
                </c:pt>
                <c:pt idx="1072" formatCode="#,##0.00">
                  <c:v>22273</c:v>
                </c:pt>
                <c:pt idx="1073" formatCode="#,##0.00">
                  <c:v>22290</c:v>
                </c:pt>
                <c:pt idx="1074" formatCode="#,##0.00">
                  <c:v>22320</c:v>
                </c:pt>
                <c:pt idx="1075" formatCode="#,##0.00">
                  <c:v>22350</c:v>
                </c:pt>
                <c:pt idx="1076" formatCode="#,##0.00">
                  <c:v>22368</c:v>
                </c:pt>
                <c:pt idx="1077" formatCode="#,##0.00">
                  <c:v>22380</c:v>
                </c:pt>
                <c:pt idx="1078" formatCode="#,##0.00">
                  <c:v>22410</c:v>
                </c:pt>
                <c:pt idx="1079" formatCode="#,##0.00">
                  <c:v>22440</c:v>
                </c:pt>
                <c:pt idx="1080" formatCode="#,##0.00">
                  <c:v>22462</c:v>
                </c:pt>
                <c:pt idx="1081" formatCode="#,##0.00">
                  <c:v>22470</c:v>
                </c:pt>
                <c:pt idx="1082" formatCode="#,##0.00">
                  <c:v>22500</c:v>
                </c:pt>
                <c:pt idx="1083" formatCode="#,##0.00">
                  <c:v>22530</c:v>
                </c:pt>
                <c:pt idx="1084" formatCode="#,##0.00">
                  <c:v>22556</c:v>
                </c:pt>
                <c:pt idx="1085" formatCode="#,##0.00">
                  <c:v>22560</c:v>
                </c:pt>
                <c:pt idx="1086" formatCode="#,##0.00">
                  <c:v>22590</c:v>
                </c:pt>
                <c:pt idx="1087" formatCode="#,##0.00">
                  <c:v>22620</c:v>
                </c:pt>
                <c:pt idx="1088" formatCode="#,##0.00">
                  <c:v>22650</c:v>
                </c:pt>
                <c:pt idx="1089" formatCode="#,##0.00">
                  <c:v>22651</c:v>
                </c:pt>
                <c:pt idx="1090" formatCode="#,##0.00">
                  <c:v>22680</c:v>
                </c:pt>
                <c:pt idx="1091" formatCode="#,##0.00">
                  <c:v>22710</c:v>
                </c:pt>
                <c:pt idx="1092" formatCode="#,##0.00">
                  <c:v>22740</c:v>
                </c:pt>
                <c:pt idx="1093" formatCode="#,##0.00">
                  <c:v>22745</c:v>
                </c:pt>
                <c:pt idx="1094" formatCode="#,##0.00">
                  <c:v>22770</c:v>
                </c:pt>
                <c:pt idx="1095" formatCode="#,##0.00">
                  <c:v>22800</c:v>
                </c:pt>
                <c:pt idx="1096" formatCode="#,##0.00">
                  <c:v>22830</c:v>
                </c:pt>
                <c:pt idx="1097" formatCode="#,##0.00">
                  <c:v>22839</c:v>
                </c:pt>
                <c:pt idx="1098" formatCode="#,##0.00">
                  <c:v>22860</c:v>
                </c:pt>
                <c:pt idx="1099" formatCode="#,##0.00">
                  <c:v>22890</c:v>
                </c:pt>
                <c:pt idx="1100" formatCode="#,##0.00">
                  <c:v>22920</c:v>
                </c:pt>
                <c:pt idx="1101" formatCode="#,##0.00">
                  <c:v>22934</c:v>
                </c:pt>
                <c:pt idx="1102" formatCode="#,##0.00">
                  <c:v>22950</c:v>
                </c:pt>
                <c:pt idx="1103" formatCode="#,##0.00">
                  <c:v>22980</c:v>
                </c:pt>
                <c:pt idx="1104" formatCode="#,##0.00">
                  <c:v>23010</c:v>
                </c:pt>
                <c:pt idx="1105" formatCode="#,##0.00">
                  <c:v>23028</c:v>
                </c:pt>
                <c:pt idx="1106" formatCode="#,##0.00">
                  <c:v>23040</c:v>
                </c:pt>
                <c:pt idx="1107" formatCode="#,##0.00">
                  <c:v>23070</c:v>
                </c:pt>
                <c:pt idx="1108" formatCode="#,##0.00">
                  <c:v>23100</c:v>
                </c:pt>
                <c:pt idx="1109" formatCode="#,##0.00">
                  <c:v>23123</c:v>
                </c:pt>
                <c:pt idx="1110" formatCode="#,##0.00">
                  <c:v>23130</c:v>
                </c:pt>
                <c:pt idx="1111" formatCode="#,##0.00">
                  <c:v>23160</c:v>
                </c:pt>
                <c:pt idx="1112" formatCode="#,##0.00">
                  <c:v>23190</c:v>
                </c:pt>
                <c:pt idx="1113" formatCode="#,##0.00">
                  <c:v>23217</c:v>
                </c:pt>
                <c:pt idx="1114" formatCode="#,##0.00">
                  <c:v>23220</c:v>
                </c:pt>
                <c:pt idx="1115" formatCode="#,##0.00">
                  <c:v>23250</c:v>
                </c:pt>
                <c:pt idx="1116" formatCode="#,##0.00">
                  <c:v>23280</c:v>
                </c:pt>
                <c:pt idx="1117" formatCode="#,##0.00">
                  <c:v>23310</c:v>
                </c:pt>
                <c:pt idx="1118" formatCode="#,##0.00">
                  <c:v>23311</c:v>
                </c:pt>
                <c:pt idx="1119" formatCode="#,##0.00">
                  <c:v>23340</c:v>
                </c:pt>
                <c:pt idx="1120" formatCode="#,##0.00">
                  <c:v>23370</c:v>
                </c:pt>
                <c:pt idx="1121" formatCode="#,##0.00">
                  <c:v>23400</c:v>
                </c:pt>
                <c:pt idx="1122" formatCode="#,##0.00">
                  <c:v>23406</c:v>
                </c:pt>
                <c:pt idx="1123" formatCode="#,##0.00">
                  <c:v>23430</c:v>
                </c:pt>
                <c:pt idx="1124" formatCode="#,##0.00">
                  <c:v>23460</c:v>
                </c:pt>
                <c:pt idx="1125" formatCode="#,##0.00">
                  <c:v>23490</c:v>
                </c:pt>
                <c:pt idx="1126" formatCode="#,##0.00">
                  <c:v>23500</c:v>
                </c:pt>
                <c:pt idx="1127" formatCode="#,##0.00">
                  <c:v>23520</c:v>
                </c:pt>
                <c:pt idx="1128" formatCode="#,##0.00">
                  <c:v>23550</c:v>
                </c:pt>
                <c:pt idx="1129" formatCode="#,##0.00">
                  <c:v>23580</c:v>
                </c:pt>
                <c:pt idx="1130" formatCode="#,##0.00">
                  <c:v>23594</c:v>
                </c:pt>
                <c:pt idx="1131" formatCode="#,##0.00">
                  <c:v>23610</c:v>
                </c:pt>
                <c:pt idx="1132" formatCode="#,##0.00">
                  <c:v>23640</c:v>
                </c:pt>
                <c:pt idx="1133" formatCode="#,##0.00">
                  <c:v>23670</c:v>
                </c:pt>
                <c:pt idx="1134" formatCode="#,##0.00">
                  <c:v>23689</c:v>
                </c:pt>
                <c:pt idx="1135" formatCode="#,##0.00">
                  <c:v>23700</c:v>
                </c:pt>
                <c:pt idx="1136" formatCode="#,##0.00">
                  <c:v>23730</c:v>
                </c:pt>
                <c:pt idx="1137" formatCode="#,##0.00">
                  <c:v>23760</c:v>
                </c:pt>
                <c:pt idx="1138" formatCode="#,##0.00">
                  <c:v>23783</c:v>
                </c:pt>
                <c:pt idx="1139" formatCode="#,##0.00">
                  <c:v>23790</c:v>
                </c:pt>
                <c:pt idx="1140" formatCode="#,##0.00">
                  <c:v>23820</c:v>
                </c:pt>
                <c:pt idx="1141" formatCode="#,##0.00">
                  <c:v>23850</c:v>
                </c:pt>
                <c:pt idx="1142" formatCode="#,##0.00">
                  <c:v>23878</c:v>
                </c:pt>
                <c:pt idx="1143" formatCode="#,##0.00">
                  <c:v>23880</c:v>
                </c:pt>
                <c:pt idx="1144" formatCode="#,##0.00">
                  <c:v>23910</c:v>
                </c:pt>
                <c:pt idx="1145" formatCode="#,##0.00">
                  <c:v>23940</c:v>
                </c:pt>
                <c:pt idx="1146" formatCode="#,##0.00">
                  <c:v>23970</c:v>
                </c:pt>
                <c:pt idx="1147" formatCode="#,##0.00">
                  <c:v>23972</c:v>
                </c:pt>
                <c:pt idx="1148" formatCode="#,##0.00">
                  <c:v>24000</c:v>
                </c:pt>
                <c:pt idx="1149" formatCode="#,##0.00">
                  <c:v>24030</c:v>
                </c:pt>
                <c:pt idx="1150" formatCode="#,##0.00">
                  <c:v>24060</c:v>
                </c:pt>
                <c:pt idx="1151" formatCode="#,##0.00">
                  <c:v>24066</c:v>
                </c:pt>
                <c:pt idx="1152" formatCode="#,##0.00">
                  <c:v>24090</c:v>
                </c:pt>
                <c:pt idx="1153" formatCode="#,##0.00">
                  <c:v>24120</c:v>
                </c:pt>
                <c:pt idx="1154" formatCode="#,##0.00">
                  <c:v>24150</c:v>
                </c:pt>
                <c:pt idx="1155" formatCode="#,##0.00">
                  <c:v>24161</c:v>
                </c:pt>
                <c:pt idx="1156" formatCode="#,##0.00">
                  <c:v>24180</c:v>
                </c:pt>
                <c:pt idx="1157" formatCode="#,##0.00">
                  <c:v>24210</c:v>
                </c:pt>
                <c:pt idx="1158" formatCode="#,##0.00">
                  <c:v>24240</c:v>
                </c:pt>
                <c:pt idx="1159" formatCode="#,##0.00">
                  <c:v>24255</c:v>
                </c:pt>
                <c:pt idx="1160" formatCode="#,##0.00">
                  <c:v>24270</c:v>
                </c:pt>
                <c:pt idx="1161" formatCode="#,##0.00">
                  <c:v>24300</c:v>
                </c:pt>
                <c:pt idx="1162" formatCode="#,##0.00">
                  <c:v>24330</c:v>
                </c:pt>
                <c:pt idx="1163" formatCode="#,##0.00">
                  <c:v>24350</c:v>
                </c:pt>
                <c:pt idx="1164" formatCode="#,##0.00">
                  <c:v>24360</c:v>
                </c:pt>
                <c:pt idx="1165" formatCode="#,##0.00">
                  <c:v>24390</c:v>
                </c:pt>
                <c:pt idx="1166" formatCode="#,##0.00">
                  <c:v>24420</c:v>
                </c:pt>
                <c:pt idx="1167" formatCode="#,##0.00">
                  <c:v>24444</c:v>
                </c:pt>
                <c:pt idx="1168" formatCode="#,##0.00">
                  <c:v>24450</c:v>
                </c:pt>
                <c:pt idx="1169" formatCode="#,##0.00">
                  <c:v>24480</c:v>
                </c:pt>
                <c:pt idx="1170" formatCode="#,##0.00">
                  <c:v>24510</c:v>
                </c:pt>
                <c:pt idx="1171" formatCode="#,##0.00">
                  <c:v>24538</c:v>
                </c:pt>
                <c:pt idx="1172" formatCode="#,##0.00">
                  <c:v>24540</c:v>
                </c:pt>
                <c:pt idx="1173" formatCode="#,##0.00">
                  <c:v>24570</c:v>
                </c:pt>
                <c:pt idx="1174" formatCode="#,##0.00">
                  <c:v>24600</c:v>
                </c:pt>
                <c:pt idx="1175" formatCode="#,##0.00">
                  <c:v>24630</c:v>
                </c:pt>
                <c:pt idx="1176" formatCode="#,##0.00">
                  <c:v>24633</c:v>
                </c:pt>
                <c:pt idx="1177" formatCode="#,##0.00">
                  <c:v>24660</c:v>
                </c:pt>
                <c:pt idx="1178" formatCode="#,##0.00">
                  <c:v>24690</c:v>
                </c:pt>
                <c:pt idx="1179" formatCode="#,##0.00">
                  <c:v>24720</c:v>
                </c:pt>
                <c:pt idx="1180" formatCode="#,##0.00">
                  <c:v>24727</c:v>
                </c:pt>
                <c:pt idx="1181" formatCode="#,##0.00">
                  <c:v>24750</c:v>
                </c:pt>
                <c:pt idx="1182" formatCode="#,##0.00">
                  <c:v>24780</c:v>
                </c:pt>
                <c:pt idx="1183" formatCode="#,##0.00">
                  <c:v>24810</c:v>
                </c:pt>
                <c:pt idx="1184" formatCode="#,##0.00">
                  <c:v>24821</c:v>
                </c:pt>
                <c:pt idx="1185" formatCode="#,##0.00">
                  <c:v>24840</c:v>
                </c:pt>
                <c:pt idx="1186" formatCode="#,##0.00">
                  <c:v>24870</c:v>
                </c:pt>
                <c:pt idx="1187" formatCode="#,##0.00">
                  <c:v>24900</c:v>
                </c:pt>
                <c:pt idx="1188" formatCode="#,##0.00">
                  <c:v>24916</c:v>
                </c:pt>
                <c:pt idx="1189" formatCode="#,##0.00">
                  <c:v>24930</c:v>
                </c:pt>
                <c:pt idx="1190" formatCode="#,##0.00">
                  <c:v>24960</c:v>
                </c:pt>
                <c:pt idx="1191" formatCode="#,##0.00">
                  <c:v>24990</c:v>
                </c:pt>
                <c:pt idx="1192" formatCode="#,##0.00">
                  <c:v>25010</c:v>
                </c:pt>
                <c:pt idx="1193" formatCode="#,##0.00">
                  <c:v>25019.9</c:v>
                </c:pt>
                <c:pt idx="1194" formatCode="#,##0.00">
                  <c:v>25049.9</c:v>
                </c:pt>
                <c:pt idx="1195" formatCode="#,##0.00">
                  <c:v>25079.9</c:v>
                </c:pt>
                <c:pt idx="1196" formatCode="#,##0.00">
                  <c:v>25105</c:v>
                </c:pt>
                <c:pt idx="1197" formatCode="#,##0.00">
                  <c:v>25109.9</c:v>
                </c:pt>
                <c:pt idx="1198" formatCode="#,##0.00">
                  <c:v>25139.9</c:v>
                </c:pt>
                <c:pt idx="1199" formatCode="#,##0.00">
                  <c:v>25169.9</c:v>
                </c:pt>
                <c:pt idx="1200" formatCode="#,##0.00">
                  <c:v>25199</c:v>
                </c:pt>
                <c:pt idx="1201" formatCode="#,##0.00">
                  <c:v>25199.9</c:v>
                </c:pt>
                <c:pt idx="1202" formatCode="#,##0.00">
                  <c:v>25229.9</c:v>
                </c:pt>
                <c:pt idx="1203" formatCode="#,##0.00">
                  <c:v>25259.9</c:v>
                </c:pt>
                <c:pt idx="1204" formatCode="#,##0.00">
                  <c:v>25289.9</c:v>
                </c:pt>
                <c:pt idx="1205" formatCode="#,##0.00">
                  <c:v>25293</c:v>
                </c:pt>
                <c:pt idx="1206" formatCode="#,##0.00">
                  <c:v>25319.9</c:v>
                </c:pt>
                <c:pt idx="1207" formatCode="#,##0.00">
                  <c:v>25349.9</c:v>
                </c:pt>
                <c:pt idx="1208" formatCode="#,##0.00">
                  <c:v>25379.9</c:v>
                </c:pt>
                <c:pt idx="1209" formatCode="#,##0.00">
                  <c:v>25386</c:v>
                </c:pt>
                <c:pt idx="1210" formatCode="#,##0.00">
                  <c:v>25409.9</c:v>
                </c:pt>
                <c:pt idx="1211" formatCode="#,##0.00">
                  <c:v>25439.9</c:v>
                </c:pt>
                <c:pt idx="1212" formatCode="#,##0.00">
                  <c:v>25469.9</c:v>
                </c:pt>
                <c:pt idx="1213" formatCode="#,##0.00">
                  <c:v>25480</c:v>
                </c:pt>
                <c:pt idx="1214" formatCode="#,##0.00">
                  <c:v>25499.9</c:v>
                </c:pt>
                <c:pt idx="1215" formatCode="#,##0.00">
                  <c:v>25529.9</c:v>
                </c:pt>
                <c:pt idx="1216" formatCode="#,##0.00">
                  <c:v>25559.9</c:v>
                </c:pt>
                <c:pt idx="1217" formatCode="#,##0.00">
                  <c:v>25574</c:v>
                </c:pt>
                <c:pt idx="1218" formatCode="#,##0.00">
                  <c:v>25589.9</c:v>
                </c:pt>
                <c:pt idx="1219" formatCode="#,##0.00">
                  <c:v>25619.9</c:v>
                </c:pt>
                <c:pt idx="1220" formatCode="#,##0.00">
                  <c:v>25649.9</c:v>
                </c:pt>
                <c:pt idx="1221" formatCode="#,##0.00">
                  <c:v>25669</c:v>
                </c:pt>
                <c:pt idx="1222" formatCode="#,##0.00">
                  <c:v>25679.9</c:v>
                </c:pt>
                <c:pt idx="1223" formatCode="#,##0.00">
                  <c:v>25709.9</c:v>
                </c:pt>
                <c:pt idx="1224" formatCode="#,##0.00">
                  <c:v>25739.9</c:v>
                </c:pt>
                <c:pt idx="1225" formatCode="#,##0.00">
                  <c:v>25764</c:v>
                </c:pt>
                <c:pt idx="1226" formatCode="#,##0.00">
                  <c:v>25769.9</c:v>
                </c:pt>
                <c:pt idx="1227" formatCode="#,##0.00">
                  <c:v>25799.9</c:v>
                </c:pt>
                <c:pt idx="1228" formatCode="#,##0.00">
                  <c:v>25829.9</c:v>
                </c:pt>
                <c:pt idx="1229" formatCode="#,##0.00">
                  <c:v>25858</c:v>
                </c:pt>
                <c:pt idx="1230" formatCode="#,##0.00">
                  <c:v>25859.9</c:v>
                </c:pt>
                <c:pt idx="1231" formatCode="#,##0.00">
                  <c:v>25889.9</c:v>
                </c:pt>
                <c:pt idx="1232" formatCode="#,##0.00">
                  <c:v>25919.9</c:v>
                </c:pt>
                <c:pt idx="1233" formatCode="#,##0.00">
                  <c:v>25949.9</c:v>
                </c:pt>
                <c:pt idx="1234" formatCode="#,##0.00">
                  <c:v>25952</c:v>
                </c:pt>
                <c:pt idx="1235" formatCode="#,##0.00">
                  <c:v>25979.9</c:v>
                </c:pt>
                <c:pt idx="1236" formatCode="#,##0.00">
                  <c:v>26009.9</c:v>
                </c:pt>
                <c:pt idx="1237" formatCode="#,##0.00">
                  <c:v>26039.9</c:v>
                </c:pt>
                <c:pt idx="1238" formatCode="#,##0.00">
                  <c:v>26047</c:v>
                </c:pt>
                <c:pt idx="1239" formatCode="#,##0.00">
                  <c:v>26069.9</c:v>
                </c:pt>
                <c:pt idx="1240" formatCode="#,##0.00">
                  <c:v>26099.9</c:v>
                </c:pt>
                <c:pt idx="1241" formatCode="#,##0.00">
                  <c:v>26129.9</c:v>
                </c:pt>
                <c:pt idx="1242" formatCode="#,##0.00">
                  <c:v>26141</c:v>
                </c:pt>
                <c:pt idx="1243" formatCode="#,##0.00">
                  <c:v>26159.9</c:v>
                </c:pt>
                <c:pt idx="1244" formatCode="#,##0.00">
                  <c:v>26189.9</c:v>
                </c:pt>
                <c:pt idx="1245" formatCode="#,##0.00">
                  <c:v>26211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54E-4313-91A5-CFD4C4F68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2879064"/>
        <c:axId val="542883328"/>
      </c:scatterChart>
      <c:valAx>
        <c:axId val="542879064"/>
        <c:scaling>
          <c:orientation val="minMax"/>
          <c:max val="3"/>
          <c:min val="-1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dirty="0"/>
                  <a:t>Tortuosity</a:t>
                </a:r>
              </a:p>
            </c:rich>
          </c:tx>
          <c:layout>
            <c:manualLayout>
              <c:xMode val="edge"/>
              <c:yMode val="edge"/>
              <c:x val="0.36823811475009999"/>
              <c:y val="1.243267819868972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883328"/>
        <c:crosses val="autoZero"/>
        <c:crossBetween val="midCat"/>
      </c:valAx>
      <c:valAx>
        <c:axId val="542883328"/>
        <c:scaling>
          <c:orientation val="maxMin"/>
          <c:max val="24000"/>
          <c:min val="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Depth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ln w="952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879064"/>
        <c:crosses val="max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976034380152389"/>
          <c:y val="0.32959493252319838"/>
          <c:w val="0.24165447166369108"/>
          <c:h val="0.12558683117366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1848677143208E-2"/>
          <c:y val="7.1156086350450218E-2"/>
          <c:w val="0.78807220223449259"/>
          <c:h val="0.83742992125984261"/>
        </c:manualLayout>
      </c:layout>
      <c:scatterChart>
        <c:scatterStyle val="lineMarker"/>
        <c:varyColors val="0"/>
        <c:ser>
          <c:idx val="16"/>
          <c:order val="0"/>
          <c:tx>
            <c:strRef>
              <c:f>'Matusek 2H'!$B$2</c:f>
              <c:strCache>
                <c:ptCount val="1"/>
                <c:pt idx="0">
                  <c:v>Matusek 2H Actual TIH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'Matusek 2H'!$B$3:$B$266</c:f>
              <c:numCache>
                <c:formatCode>General</c:formatCode>
                <c:ptCount val="264"/>
                <c:pt idx="0">
                  <c:v>50</c:v>
                </c:pt>
                <c:pt idx="1">
                  <c:v>50.6</c:v>
                </c:pt>
                <c:pt idx="2">
                  <c:v>51</c:v>
                </c:pt>
                <c:pt idx="3">
                  <c:v>51.4</c:v>
                </c:pt>
                <c:pt idx="4">
                  <c:v>52</c:v>
                </c:pt>
                <c:pt idx="5">
                  <c:v>52.6</c:v>
                </c:pt>
                <c:pt idx="6">
                  <c:v>53</c:v>
                </c:pt>
                <c:pt idx="7">
                  <c:v>53.6</c:v>
                </c:pt>
                <c:pt idx="8">
                  <c:v>54.1</c:v>
                </c:pt>
                <c:pt idx="9">
                  <c:v>54.5</c:v>
                </c:pt>
                <c:pt idx="10">
                  <c:v>55.1</c:v>
                </c:pt>
                <c:pt idx="11">
                  <c:v>55.6</c:v>
                </c:pt>
                <c:pt idx="12">
                  <c:v>55.9</c:v>
                </c:pt>
                <c:pt idx="13">
                  <c:v>56.5</c:v>
                </c:pt>
                <c:pt idx="14">
                  <c:v>57.1</c:v>
                </c:pt>
                <c:pt idx="15">
                  <c:v>57.5</c:v>
                </c:pt>
                <c:pt idx="16">
                  <c:v>58</c:v>
                </c:pt>
                <c:pt idx="17">
                  <c:v>58.6</c:v>
                </c:pt>
                <c:pt idx="18">
                  <c:v>58.9</c:v>
                </c:pt>
                <c:pt idx="19">
                  <c:v>59.5</c:v>
                </c:pt>
                <c:pt idx="20">
                  <c:v>60</c:v>
                </c:pt>
                <c:pt idx="21">
                  <c:v>60.3</c:v>
                </c:pt>
                <c:pt idx="22">
                  <c:v>61</c:v>
                </c:pt>
                <c:pt idx="23">
                  <c:v>61.4</c:v>
                </c:pt>
                <c:pt idx="24">
                  <c:v>61.7</c:v>
                </c:pt>
                <c:pt idx="25">
                  <c:v>62.3</c:v>
                </c:pt>
                <c:pt idx="26">
                  <c:v>62.7</c:v>
                </c:pt>
                <c:pt idx="27">
                  <c:v>63.1</c:v>
                </c:pt>
                <c:pt idx="28">
                  <c:v>63.6</c:v>
                </c:pt>
                <c:pt idx="29">
                  <c:v>64</c:v>
                </c:pt>
                <c:pt idx="30">
                  <c:v>64.400000000000006</c:v>
                </c:pt>
                <c:pt idx="31">
                  <c:v>64.900000000000006</c:v>
                </c:pt>
                <c:pt idx="32">
                  <c:v>65.3</c:v>
                </c:pt>
                <c:pt idx="33">
                  <c:v>65.7</c:v>
                </c:pt>
                <c:pt idx="34">
                  <c:v>66.099999999999994</c:v>
                </c:pt>
                <c:pt idx="35">
                  <c:v>66.599999999999994</c:v>
                </c:pt>
                <c:pt idx="36">
                  <c:v>67</c:v>
                </c:pt>
                <c:pt idx="37">
                  <c:v>67.5</c:v>
                </c:pt>
                <c:pt idx="38">
                  <c:v>67.900000000000006</c:v>
                </c:pt>
                <c:pt idx="39">
                  <c:v>68.3</c:v>
                </c:pt>
                <c:pt idx="40">
                  <c:v>68.8</c:v>
                </c:pt>
                <c:pt idx="41">
                  <c:v>69.2</c:v>
                </c:pt>
                <c:pt idx="42">
                  <c:v>69.5</c:v>
                </c:pt>
                <c:pt idx="43">
                  <c:v>70.099999999999994</c:v>
                </c:pt>
                <c:pt idx="44">
                  <c:v>70.5</c:v>
                </c:pt>
                <c:pt idx="45">
                  <c:v>70.900000000000006</c:v>
                </c:pt>
                <c:pt idx="46">
                  <c:v>71.3</c:v>
                </c:pt>
                <c:pt idx="47">
                  <c:v>71.7</c:v>
                </c:pt>
                <c:pt idx="48">
                  <c:v>72.099999999999994</c:v>
                </c:pt>
                <c:pt idx="49">
                  <c:v>72.599999999999994</c:v>
                </c:pt>
                <c:pt idx="50">
                  <c:v>73</c:v>
                </c:pt>
                <c:pt idx="51">
                  <c:v>73.400000000000006</c:v>
                </c:pt>
                <c:pt idx="52">
                  <c:v>73.900000000000006</c:v>
                </c:pt>
                <c:pt idx="53">
                  <c:v>74.3</c:v>
                </c:pt>
                <c:pt idx="54">
                  <c:v>74.599999999999994</c:v>
                </c:pt>
                <c:pt idx="55">
                  <c:v>75</c:v>
                </c:pt>
                <c:pt idx="56">
                  <c:v>75.599999999999994</c:v>
                </c:pt>
                <c:pt idx="57">
                  <c:v>75.8</c:v>
                </c:pt>
                <c:pt idx="58">
                  <c:v>76.3</c:v>
                </c:pt>
                <c:pt idx="59">
                  <c:v>76.8</c:v>
                </c:pt>
                <c:pt idx="60">
                  <c:v>77</c:v>
                </c:pt>
                <c:pt idx="61">
                  <c:v>77.599999999999994</c:v>
                </c:pt>
                <c:pt idx="62">
                  <c:v>78</c:v>
                </c:pt>
                <c:pt idx="63">
                  <c:v>78.2</c:v>
                </c:pt>
                <c:pt idx="64">
                  <c:v>78.8</c:v>
                </c:pt>
                <c:pt idx="65">
                  <c:v>79.2</c:v>
                </c:pt>
                <c:pt idx="66">
                  <c:v>79.400000000000006</c:v>
                </c:pt>
                <c:pt idx="67">
                  <c:v>80</c:v>
                </c:pt>
                <c:pt idx="68">
                  <c:v>80.400000000000006</c:v>
                </c:pt>
                <c:pt idx="69">
                  <c:v>80.599999999999994</c:v>
                </c:pt>
                <c:pt idx="70">
                  <c:v>81.2</c:v>
                </c:pt>
                <c:pt idx="71">
                  <c:v>81.5</c:v>
                </c:pt>
                <c:pt idx="72">
                  <c:v>81.8</c:v>
                </c:pt>
                <c:pt idx="73">
                  <c:v>82.3</c:v>
                </c:pt>
                <c:pt idx="74">
                  <c:v>82.7</c:v>
                </c:pt>
                <c:pt idx="75">
                  <c:v>83</c:v>
                </c:pt>
                <c:pt idx="76">
                  <c:v>83.5</c:v>
                </c:pt>
                <c:pt idx="77">
                  <c:v>83.9</c:v>
                </c:pt>
                <c:pt idx="78">
                  <c:v>84.1</c:v>
                </c:pt>
                <c:pt idx="79">
                  <c:v>84.7</c:v>
                </c:pt>
                <c:pt idx="80">
                  <c:v>85</c:v>
                </c:pt>
                <c:pt idx="81">
                  <c:v>85.2</c:v>
                </c:pt>
                <c:pt idx="82">
                  <c:v>85.8</c:v>
                </c:pt>
                <c:pt idx="83">
                  <c:v>86.1</c:v>
                </c:pt>
                <c:pt idx="84">
                  <c:v>86.4</c:v>
                </c:pt>
                <c:pt idx="85">
                  <c:v>86.8</c:v>
                </c:pt>
                <c:pt idx="86">
                  <c:v>87.2</c:v>
                </c:pt>
                <c:pt idx="87">
                  <c:v>87.5</c:v>
                </c:pt>
                <c:pt idx="88">
                  <c:v>87.9</c:v>
                </c:pt>
                <c:pt idx="89">
                  <c:v>88</c:v>
                </c:pt>
                <c:pt idx="90">
                  <c:v>88.1</c:v>
                </c:pt>
                <c:pt idx="91">
                  <c:v>88.3</c:v>
                </c:pt>
                <c:pt idx="92">
                  <c:v>88.5</c:v>
                </c:pt>
                <c:pt idx="93">
                  <c:v>88.5</c:v>
                </c:pt>
                <c:pt idx="94">
                  <c:v>88.7</c:v>
                </c:pt>
                <c:pt idx="95">
                  <c:v>88.8</c:v>
                </c:pt>
                <c:pt idx="96">
                  <c:v>88.8</c:v>
                </c:pt>
                <c:pt idx="97">
                  <c:v>88.8</c:v>
                </c:pt>
                <c:pt idx="98">
                  <c:v>88.8</c:v>
                </c:pt>
                <c:pt idx="99">
                  <c:v>88.7</c:v>
                </c:pt>
                <c:pt idx="100">
                  <c:v>88.5</c:v>
                </c:pt>
                <c:pt idx="101">
                  <c:v>88.2</c:v>
                </c:pt>
                <c:pt idx="102">
                  <c:v>87.9</c:v>
                </c:pt>
                <c:pt idx="103">
                  <c:v>87.6</c:v>
                </c:pt>
                <c:pt idx="104">
                  <c:v>87</c:v>
                </c:pt>
                <c:pt idx="105">
                  <c:v>86.8</c:v>
                </c:pt>
                <c:pt idx="106">
                  <c:v>86.2</c:v>
                </c:pt>
                <c:pt idx="107">
                  <c:v>86</c:v>
                </c:pt>
                <c:pt idx="108">
                  <c:v>85.3</c:v>
                </c:pt>
                <c:pt idx="109">
                  <c:v>85.1</c:v>
                </c:pt>
                <c:pt idx="110">
                  <c:v>84.4</c:v>
                </c:pt>
                <c:pt idx="111">
                  <c:v>84.2</c:v>
                </c:pt>
                <c:pt idx="112">
                  <c:v>83.4</c:v>
                </c:pt>
                <c:pt idx="113">
                  <c:v>83.2</c:v>
                </c:pt>
                <c:pt idx="114">
                  <c:v>82.4</c:v>
                </c:pt>
                <c:pt idx="115">
                  <c:v>82.3</c:v>
                </c:pt>
                <c:pt idx="116">
                  <c:v>81.5</c:v>
                </c:pt>
                <c:pt idx="117">
                  <c:v>81.2</c:v>
                </c:pt>
                <c:pt idx="118">
                  <c:v>80.400000000000006</c:v>
                </c:pt>
                <c:pt idx="119">
                  <c:v>80.2</c:v>
                </c:pt>
                <c:pt idx="120">
                  <c:v>79.400000000000006</c:v>
                </c:pt>
                <c:pt idx="121">
                  <c:v>79</c:v>
                </c:pt>
                <c:pt idx="122">
                  <c:v>78.2</c:v>
                </c:pt>
                <c:pt idx="123">
                  <c:v>78</c:v>
                </c:pt>
                <c:pt idx="124">
                  <c:v>77.2</c:v>
                </c:pt>
                <c:pt idx="125">
                  <c:v>76.8</c:v>
                </c:pt>
                <c:pt idx="126">
                  <c:v>75.900000000000006</c:v>
                </c:pt>
                <c:pt idx="127">
                  <c:v>75.7</c:v>
                </c:pt>
                <c:pt idx="128">
                  <c:v>75</c:v>
                </c:pt>
                <c:pt idx="129">
                  <c:v>74.400000000000006</c:v>
                </c:pt>
                <c:pt idx="130">
                  <c:v>73.5</c:v>
                </c:pt>
                <c:pt idx="131">
                  <c:v>73.3</c:v>
                </c:pt>
                <c:pt idx="132">
                  <c:v>72.5</c:v>
                </c:pt>
                <c:pt idx="133">
                  <c:v>71.900000000000006</c:v>
                </c:pt>
                <c:pt idx="134">
                  <c:v>71</c:v>
                </c:pt>
                <c:pt idx="135">
                  <c:v>70.8</c:v>
                </c:pt>
                <c:pt idx="136">
                  <c:v>69.900000000000006</c:v>
                </c:pt>
                <c:pt idx="137">
                  <c:v>69.2</c:v>
                </c:pt>
                <c:pt idx="138">
                  <c:v>68.400000000000006</c:v>
                </c:pt>
                <c:pt idx="139">
                  <c:v>68.2</c:v>
                </c:pt>
                <c:pt idx="140">
                  <c:v>67.3</c:v>
                </c:pt>
                <c:pt idx="141">
                  <c:v>66.5</c:v>
                </c:pt>
                <c:pt idx="142">
                  <c:v>65.7</c:v>
                </c:pt>
                <c:pt idx="143">
                  <c:v>65.400000000000006</c:v>
                </c:pt>
                <c:pt idx="144">
                  <c:v>64.5</c:v>
                </c:pt>
                <c:pt idx="145">
                  <c:v>63.7</c:v>
                </c:pt>
                <c:pt idx="146">
                  <c:v>62.9</c:v>
                </c:pt>
                <c:pt idx="147">
                  <c:v>62.5</c:v>
                </c:pt>
                <c:pt idx="148">
                  <c:v>61.5</c:v>
                </c:pt>
                <c:pt idx="149">
                  <c:v>60.6</c:v>
                </c:pt>
                <c:pt idx="150">
                  <c:v>59.8</c:v>
                </c:pt>
                <c:pt idx="151">
                  <c:v>61.1</c:v>
                </c:pt>
                <c:pt idx="152">
                  <c:v>61.8</c:v>
                </c:pt>
                <c:pt idx="153">
                  <c:v>62.8</c:v>
                </c:pt>
                <c:pt idx="154">
                  <c:v>63.7</c:v>
                </c:pt>
                <c:pt idx="155">
                  <c:v>65.2</c:v>
                </c:pt>
                <c:pt idx="156">
                  <c:v>66</c:v>
                </c:pt>
                <c:pt idx="157">
                  <c:v>66.7</c:v>
                </c:pt>
                <c:pt idx="158">
                  <c:v>67.599999999999994</c:v>
                </c:pt>
                <c:pt idx="159">
                  <c:v>69</c:v>
                </c:pt>
                <c:pt idx="160">
                  <c:v>69.7</c:v>
                </c:pt>
                <c:pt idx="161">
                  <c:v>70.5</c:v>
                </c:pt>
                <c:pt idx="162">
                  <c:v>71.400000000000006</c:v>
                </c:pt>
                <c:pt idx="163">
                  <c:v>72.8</c:v>
                </c:pt>
                <c:pt idx="164">
                  <c:v>73.5</c:v>
                </c:pt>
                <c:pt idx="165">
                  <c:v>74.099999999999994</c:v>
                </c:pt>
                <c:pt idx="166">
                  <c:v>75</c:v>
                </c:pt>
                <c:pt idx="167">
                  <c:v>76.400000000000006</c:v>
                </c:pt>
                <c:pt idx="168">
                  <c:v>77.099999999999994</c:v>
                </c:pt>
                <c:pt idx="169">
                  <c:v>77.8</c:v>
                </c:pt>
                <c:pt idx="170">
                  <c:v>78.5</c:v>
                </c:pt>
                <c:pt idx="171">
                  <c:v>80</c:v>
                </c:pt>
                <c:pt idx="172">
                  <c:v>80.7</c:v>
                </c:pt>
                <c:pt idx="173">
                  <c:v>81.400000000000006</c:v>
                </c:pt>
                <c:pt idx="174">
                  <c:v>82</c:v>
                </c:pt>
                <c:pt idx="175">
                  <c:v>83.3</c:v>
                </c:pt>
                <c:pt idx="176">
                  <c:v>84.2</c:v>
                </c:pt>
                <c:pt idx="177">
                  <c:v>85</c:v>
                </c:pt>
                <c:pt idx="178">
                  <c:v>85.6</c:v>
                </c:pt>
                <c:pt idx="179">
                  <c:v>86.9</c:v>
                </c:pt>
                <c:pt idx="180">
                  <c:v>87.7</c:v>
                </c:pt>
                <c:pt idx="181">
                  <c:v>88.4</c:v>
                </c:pt>
                <c:pt idx="182">
                  <c:v>89</c:v>
                </c:pt>
                <c:pt idx="183">
                  <c:v>90.2</c:v>
                </c:pt>
                <c:pt idx="184">
                  <c:v>91.2</c:v>
                </c:pt>
                <c:pt idx="185">
                  <c:v>91.7</c:v>
                </c:pt>
                <c:pt idx="186">
                  <c:v>92.3</c:v>
                </c:pt>
                <c:pt idx="187">
                  <c:v>93.6</c:v>
                </c:pt>
                <c:pt idx="188">
                  <c:v>94.5</c:v>
                </c:pt>
                <c:pt idx="189">
                  <c:v>95.1</c:v>
                </c:pt>
                <c:pt idx="190">
                  <c:v>95.6</c:v>
                </c:pt>
                <c:pt idx="191">
                  <c:v>96.9</c:v>
                </c:pt>
                <c:pt idx="192">
                  <c:v>97.6</c:v>
                </c:pt>
                <c:pt idx="193">
                  <c:v>98.2</c:v>
                </c:pt>
                <c:pt idx="194">
                  <c:v>98.8</c:v>
                </c:pt>
                <c:pt idx="195">
                  <c:v>100.2</c:v>
                </c:pt>
                <c:pt idx="196">
                  <c:v>100.9</c:v>
                </c:pt>
                <c:pt idx="197">
                  <c:v>101.5</c:v>
                </c:pt>
                <c:pt idx="198">
                  <c:v>102.2</c:v>
                </c:pt>
                <c:pt idx="199">
                  <c:v>103.6</c:v>
                </c:pt>
                <c:pt idx="200">
                  <c:v>104.2</c:v>
                </c:pt>
                <c:pt idx="201">
                  <c:v>104.5</c:v>
                </c:pt>
                <c:pt idx="202">
                  <c:v>105.5</c:v>
                </c:pt>
                <c:pt idx="203">
                  <c:v>106.8</c:v>
                </c:pt>
                <c:pt idx="204">
                  <c:v>107.6</c:v>
                </c:pt>
                <c:pt idx="205">
                  <c:v>107.8</c:v>
                </c:pt>
                <c:pt idx="206">
                  <c:v>108.9</c:v>
                </c:pt>
                <c:pt idx="207">
                  <c:v>110.2</c:v>
                </c:pt>
                <c:pt idx="208">
                  <c:v>111.1</c:v>
                </c:pt>
                <c:pt idx="209">
                  <c:v>111.3</c:v>
                </c:pt>
                <c:pt idx="210">
                  <c:v>112.5</c:v>
                </c:pt>
                <c:pt idx="211">
                  <c:v>113.7</c:v>
                </c:pt>
                <c:pt idx="212">
                  <c:v>114.6</c:v>
                </c:pt>
                <c:pt idx="213">
                  <c:v>115.1</c:v>
                </c:pt>
                <c:pt idx="214">
                  <c:v>116.2</c:v>
                </c:pt>
                <c:pt idx="215">
                  <c:v>117.6</c:v>
                </c:pt>
                <c:pt idx="216">
                  <c:v>118.4</c:v>
                </c:pt>
                <c:pt idx="217">
                  <c:v>118.9</c:v>
                </c:pt>
                <c:pt idx="218">
                  <c:v>119.9</c:v>
                </c:pt>
                <c:pt idx="219">
                  <c:v>121.6</c:v>
                </c:pt>
                <c:pt idx="220">
                  <c:v>122.4</c:v>
                </c:pt>
                <c:pt idx="221">
                  <c:v>123.2</c:v>
                </c:pt>
                <c:pt idx="222">
                  <c:v>124.5</c:v>
                </c:pt>
                <c:pt idx="223">
                  <c:v>125.6</c:v>
                </c:pt>
                <c:pt idx="224">
                  <c:v>126.6</c:v>
                </c:pt>
                <c:pt idx="225">
                  <c:v>127.2</c:v>
                </c:pt>
                <c:pt idx="226">
                  <c:v>128.1</c:v>
                </c:pt>
                <c:pt idx="227">
                  <c:v>129.19999999999999</c:v>
                </c:pt>
                <c:pt idx="228">
                  <c:v>130.19999999999999</c:v>
                </c:pt>
                <c:pt idx="229">
                  <c:v>130.5</c:v>
                </c:pt>
                <c:pt idx="230">
                  <c:v>131.6</c:v>
                </c:pt>
                <c:pt idx="231">
                  <c:v>133</c:v>
                </c:pt>
                <c:pt idx="232">
                  <c:v>134</c:v>
                </c:pt>
                <c:pt idx="233">
                  <c:v>134.69999999999999</c:v>
                </c:pt>
                <c:pt idx="234">
                  <c:v>135.69999999999999</c:v>
                </c:pt>
                <c:pt idx="235">
                  <c:v>136.6</c:v>
                </c:pt>
                <c:pt idx="236">
                  <c:v>137.4</c:v>
                </c:pt>
                <c:pt idx="237">
                  <c:v>137.9</c:v>
                </c:pt>
                <c:pt idx="238">
                  <c:v>138.6</c:v>
                </c:pt>
                <c:pt idx="239">
                  <c:v>139.5</c:v>
                </c:pt>
                <c:pt idx="240">
                  <c:v>140</c:v>
                </c:pt>
                <c:pt idx="241">
                  <c:v>140.30000000000001</c:v>
                </c:pt>
                <c:pt idx="242">
                  <c:v>141.1</c:v>
                </c:pt>
                <c:pt idx="243">
                  <c:v>142.19999999999999</c:v>
                </c:pt>
                <c:pt idx="244">
                  <c:v>142.69999999999999</c:v>
                </c:pt>
                <c:pt idx="245">
                  <c:v>142.9</c:v>
                </c:pt>
                <c:pt idx="246">
                  <c:v>143.30000000000001</c:v>
                </c:pt>
                <c:pt idx="247">
                  <c:v>143.6</c:v>
                </c:pt>
                <c:pt idx="248">
                  <c:v>143.30000000000001</c:v>
                </c:pt>
                <c:pt idx="249">
                  <c:v>142.5</c:v>
                </c:pt>
                <c:pt idx="250">
                  <c:v>141.80000000000001</c:v>
                </c:pt>
                <c:pt idx="251">
                  <c:v>140.80000000000001</c:v>
                </c:pt>
                <c:pt idx="252">
                  <c:v>139.6</c:v>
                </c:pt>
              </c:numCache>
            </c:numRef>
          </c:xVal>
          <c:yVal>
            <c:numRef>
              <c:f>'Matusek 2H'!$A$3:$A$266</c:f>
              <c:numCache>
                <c:formatCode>General</c:formatCode>
                <c:ptCount val="264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65D-4435-969C-472B153DF8F5}"/>
            </c:ext>
          </c:extLst>
        </c:ser>
        <c:ser>
          <c:idx val="3"/>
          <c:order val="2"/>
          <c:tx>
            <c:strRef>
              <c:f>'Matusek 2H'!$C$2</c:f>
              <c:strCache>
                <c:ptCount val="1"/>
                <c:pt idx="0">
                  <c:v>Matusek 2H Actual TOOH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'Matusek 2H'!$C$3:$C$266</c:f>
              <c:numCache>
                <c:formatCode>General</c:formatCode>
                <c:ptCount val="264"/>
                <c:pt idx="0">
                  <c:v>50</c:v>
                </c:pt>
                <c:pt idx="1">
                  <c:v>55.1</c:v>
                </c:pt>
                <c:pt idx="2">
                  <c:v>56.6</c:v>
                </c:pt>
                <c:pt idx="3">
                  <c:v>58.1</c:v>
                </c:pt>
                <c:pt idx="4">
                  <c:v>59.9</c:v>
                </c:pt>
                <c:pt idx="5">
                  <c:v>61.5</c:v>
                </c:pt>
                <c:pt idx="6">
                  <c:v>63.1</c:v>
                </c:pt>
                <c:pt idx="7">
                  <c:v>65</c:v>
                </c:pt>
                <c:pt idx="8">
                  <c:v>66.7</c:v>
                </c:pt>
                <c:pt idx="9">
                  <c:v>69.599999999999994</c:v>
                </c:pt>
                <c:pt idx="10">
                  <c:v>72.099999999999994</c:v>
                </c:pt>
                <c:pt idx="11">
                  <c:v>73.8</c:v>
                </c:pt>
                <c:pt idx="12">
                  <c:v>75.400000000000006</c:v>
                </c:pt>
                <c:pt idx="13">
                  <c:v>77.5</c:v>
                </c:pt>
                <c:pt idx="14">
                  <c:v>79.2</c:v>
                </c:pt>
                <c:pt idx="15">
                  <c:v>80.900000000000006</c:v>
                </c:pt>
                <c:pt idx="16">
                  <c:v>82.9</c:v>
                </c:pt>
                <c:pt idx="17">
                  <c:v>84.8</c:v>
                </c:pt>
                <c:pt idx="18">
                  <c:v>86.3</c:v>
                </c:pt>
                <c:pt idx="19">
                  <c:v>88.5</c:v>
                </c:pt>
                <c:pt idx="20">
                  <c:v>90.4</c:v>
                </c:pt>
                <c:pt idx="21">
                  <c:v>92</c:v>
                </c:pt>
                <c:pt idx="22">
                  <c:v>94.4</c:v>
                </c:pt>
                <c:pt idx="23">
                  <c:v>96</c:v>
                </c:pt>
                <c:pt idx="24">
                  <c:v>98</c:v>
                </c:pt>
                <c:pt idx="25">
                  <c:v>100.3</c:v>
                </c:pt>
                <c:pt idx="26">
                  <c:v>102.2</c:v>
                </c:pt>
                <c:pt idx="27">
                  <c:v>104.1</c:v>
                </c:pt>
                <c:pt idx="28">
                  <c:v>106.5</c:v>
                </c:pt>
                <c:pt idx="29">
                  <c:v>108.5</c:v>
                </c:pt>
                <c:pt idx="30">
                  <c:v>110.5</c:v>
                </c:pt>
                <c:pt idx="31">
                  <c:v>113</c:v>
                </c:pt>
                <c:pt idx="32">
                  <c:v>115</c:v>
                </c:pt>
                <c:pt idx="33">
                  <c:v>117.3</c:v>
                </c:pt>
                <c:pt idx="34">
                  <c:v>119.6</c:v>
                </c:pt>
                <c:pt idx="35">
                  <c:v>121.6</c:v>
                </c:pt>
                <c:pt idx="36">
                  <c:v>123.6</c:v>
                </c:pt>
                <c:pt idx="37">
                  <c:v>126</c:v>
                </c:pt>
                <c:pt idx="38">
                  <c:v>128</c:v>
                </c:pt>
                <c:pt idx="39">
                  <c:v>129.9</c:v>
                </c:pt>
                <c:pt idx="40">
                  <c:v>132.5</c:v>
                </c:pt>
                <c:pt idx="41">
                  <c:v>134.4</c:v>
                </c:pt>
                <c:pt idx="42">
                  <c:v>136.4</c:v>
                </c:pt>
                <c:pt idx="43">
                  <c:v>139</c:v>
                </c:pt>
                <c:pt idx="44">
                  <c:v>141</c:v>
                </c:pt>
                <c:pt idx="45">
                  <c:v>143</c:v>
                </c:pt>
                <c:pt idx="46">
                  <c:v>145.6</c:v>
                </c:pt>
                <c:pt idx="47">
                  <c:v>147.69999999999999</c:v>
                </c:pt>
                <c:pt idx="48">
                  <c:v>149.69999999999999</c:v>
                </c:pt>
                <c:pt idx="49">
                  <c:v>152.19999999999999</c:v>
                </c:pt>
                <c:pt idx="50">
                  <c:v>154.19999999999999</c:v>
                </c:pt>
                <c:pt idx="51">
                  <c:v>156.30000000000001</c:v>
                </c:pt>
                <c:pt idx="52">
                  <c:v>159</c:v>
                </c:pt>
                <c:pt idx="53">
                  <c:v>161.1</c:v>
                </c:pt>
                <c:pt idx="54">
                  <c:v>163.30000000000001</c:v>
                </c:pt>
                <c:pt idx="55">
                  <c:v>165.8</c:v>
                </c:pt>
                <c:pt idx="56">
                  <c:v>168</c:v>
                </c:pt>
                <c:pt idx="57">
                  <c:v>170.3</c:v>
                </c:pt>
                <c:pt idx="58">
                  <c:v>173.1</c:v>
                </c:pt>
                <c:pt idx="59">
                  <c:v>175.3</c:v>
                </c:pt>
                <c:pt idx="60">
                  <c:v>177.2</c:v>
                </c:pt>
                <c:pt idx="61">
                  <c:v>180.2</c:v>
                </c:pt>
                <c:pt idx="62">
                  <c:v>182.3</c:v>
                </c:pt>
                <c:pt idx="63">
                  <c:v>184.3</c:v>
                </c:pt>
                <c:pt idx="64">
                  <c:v>187.4</c:v>
                </c:pt>
                <c:pt idx="65">
                  <c:v>189.4</c:v>
                </c:pt>
                <c:pt idx="66">
                  <c:v>191.7</c:v>
                </c:pt>
                <c:pt idx="67">
                  <c:v>194.7</c:v>
                </c:pt>
                <c:pt idx="68">
                  <c:v>197</c:v>
                </c:pt>
                <c:pt idx="69">
                  <c:v>199.1</c:v>
                </c:pt>
                <c:pt idx="70">
                  <c:v>202.2</c:v>
                </c:pt>
                <c:pt idx="71">
                  <c:v>204.5</c:v>
                </c:pt>
                <c:pt idx="72">
                  <c:v>207</c:v>
                </c:pt>
                <c:pt idx="73">
                  <c:v>209.9</c:v>
                </c:pt>
                <c:pt idx="74">
                  <c:v>212.4</c:v>
                </c:pt>
                <c:pt idx="75">
                  <c:v>214.9</c:v>
                </c:pt>
                <c:pt idx="76">
                  <c:v>217.7</c:v>
                </c:pt>
                <c:pt idx="77">
                  <c:v>220.2</c:v>
                </c:pt>
                <c:pt idx="78">
                  <c:v>222.4</c:v>
                </c:pt>
                <c:pt idx="79">
                  <c:v>225.4</c:v>
                </c:pt>
                <c:pt idx="80">
                  <c:v>228</c:v>
                </c:pt>
                <c:pt idx="81">
                  <c:v>230.1</c:v>
                </c:pt>
                <c:pt idx="82">
                  <c:v>233.3</c:v>
                </c:pt>
                <c:pt idx="83">
                  <c:v>236.5</c:v>
                </c:pt>
                <c:pt idx="84">
                  <c:v>238.1</c:v>
                </c:pt>
                <c:pt idx="85">
                  <c:v>241.4</c:v>
                </c:pt>
                <c:pt idx="86">
                  <c:v>243.8</c:v>
                </c:pt>
                <c:pt idx="87">
                  <c:v>246.1</c:v>
                </c:pt>
                <c:pt idx="88">
                  <c:v>248.8</c:v>
                </c:pt>
                <c:pt idx="89">
                  <c:v>250.6</c:v>
                </c:pt>
                <c:pt idx="90">
                  <c:v>251.9</c:v>
                </c:pt>
                <c:pt idx="91">
                  <c:v>254.9</c:v>
                </c:pt>
                <c:pt idx="92">
                  <c:v>256.89999999999998</c:v>
                </c:pt>
                <c:pt idx="93">
                  <c:v>259.2</c:v>
                </c:pt>
                <c:pt idx="94">
                  <c:v>262.39999999999998</c:v>
                </c:pt>
                <c:pt idx="95">
                  <c:v>264.39999999999998</c:v>
                </c:pt>
                <c:pt idx="96">
                  <c:v>265.8</c:v>
                </c:pt>
                <c:pt idx="97">
                  <c:v>267.7</c:v>
                </c:pt>
                <c:pt idx="98">
                  <c:v>268.3</c:v>
                </c:pt>
                <c:pt idx="99">
                  <c:v>269</c:v>
                </c:pt>
                <c:pt idx="100">
                  <c:v>269.60000000000002</c:v>
                </c:pt>
                <c:pt idx="101">
                  <c:v>269.7</c:v>
                </c:pt>
                <c:pt idx="102">
                  <c:v>270.5</c:v>
                </c:pt>
                <c:pt idx="103">
                  <c:v>271.60000000000002</c:v>
                </c:pt>
                <c:pt idx="104">
                  <c:v>271.8</c:v>
                </c:pt>
                <c:pt idx="105">
                  <c:v>272.60000000000002</c:v>
                </c:pt>
                <c:pt idx="106">
                  <c:v>273.5</c:v>
                </c:pt>
                <c:pt idx="107">
                  <c:v>273.7</c:v>
                </c:pt>
                <c:pt idx="108">
                  <c:v>274.10000000000002</c:v>
                </c:pt>
                <c:pt idx="109">
                  <c:v>274.7</c:v>
                </c:pt>
                <c:pt idx="110">
                  <c:v>275.39999999999998</c:v>
                </c:pt>
                <c:pt idx="111">
                  <c:v>276.5</c:v>
                </c:pt>
                <c:pt idx="112">
                  <c:v>277.7</c:v>
                </c:pt>
                <c:pt idx="113">
                  <c:v>278.39999999999998</c:v>
                </c:pt>
                <c:pt idx="114">
                  <c:v>279.39999999999998</c:v>
                </c:pt>
                <c:pt idx="115">
                  <c:v>280.8</c:v>
                </c:pt>
                <c:pt idx="116">
                  <c:v>281.60000000000002</c:v>
                </c:pt>
                <c:pt idx="117">
                  <c:v>282.7</c:v>
                </c:pt>
                <c:pt idx="118">
                  <c:v>284</c:v>
                </c:pt>
                <c:pt idx="119">
                  <c:v>284.89999999999998</c:v>
                </c:pt>
                <c:pt idx="120">
                  <c:v>286.10000000000002</c:v>
                </c:pt>
                <c:pt idx="121">
                  <c:v>287.39999999999998</c:v>
                </c:pt>
                <c:pt idx="122">
                  <c:v>288.39999999999998</c:v>
                </c:pt>
                <c:pt idx="123">
                  <c:v>289.60000000000002</c:v>
                </c:pt>
                <c:pt idx="124">
                  <c:v>291</c:v>
                </c:pt>
                <c:pt idx="125">
                  <c:v>292</c:v>
                </c:pt>
                <c:pt idx="126">
                  <c:v>293.2</c:v>
                </c:pt>
                <c:pt idx="127">
                  <c:v>294.60000000000002</c:v>
                </c:pt>
                <c:pt idx="128">
                  <c:v>295.7</c:v>
                </c:pt>
                <c:pt idx="129">
                  <c:v>296.89999999999998</c:v>
                </c:pt>
                <c:pt idx="130">
                  <c:v>298.2</c:v>
                </c:pt>
                <c:pt idx="131">
                  <c:v>299.39999999999998</c:v>
                </c:pt>
                <c:pt idx="132">
                  <c:v>300.60000000000002</c:v>
                </c:pt>
                <c:pt idx="133">
                  <c:v>300.2</c:v>
                </c:pt>
                <c:pt idx="134">
                  <c:v>303.2</c:v>
                </c:pt>
                <c:pt idx="135">
                  <c:v>304.39999999999998</c:v>
                </c:pt>
                <c:pt idx="136">
                  <c:v>303.89999999999998</c:v>
                </c:pt>
                <c:pt idx="137">
                  <c:v>307.10000000000002</c:v>
                </c:pt>
                <c:pt idx="138">
                  <c:v>308.2</c:v>
                </c:pt>
                <c:pt idx="139">
                  <c:v>309.60000000000002</c:v>
                </c:pt>
                <c:pt idx="140">
                  <c:v>311</c:v>
                </c:pt>
                <c:pt idx="141">
                  <c:v>312</c:v>
                </c:pt>
                <c:pt idx="142">
                  <c:v>313.39999999999998</c:v>
                </c:pt>
                <c:pt idx="143">
                  <c:v>315</c:v>
                </c:pt>
                <c:pt idx="144">
                  <c:v>316</c:v>
                </c:pt>
                <c:pt idx="145">
                  <c:v>317.3</c:v>
                </c:pt>
                <c:pt idx="146">
                  <c:v>318.89999999999998</c:v>
                </c:pt>
                <c:pt idx="147">
                  <c:v>319.89999999999998</c:v>
                </c:pt>
                <c:pt idx="148">
                  <c:v>321.2</c:v>
                </c:pt>
                <c:pt idx="149">
                  <c:v>320.8</c:v>
                </c:pt>
                <c:pt idx="150">
                  <c:v>323.8</c:v>
                </c:pt>
                <c:pt idx="151">
                  <c:v>325.2</c:v>
                </c:pt>
                <c:pt idx="152">
                  <c:v>324.8</c:v>
                </c:pt>
                <c:pt idx="153">
                  <c:v>327.8</c:v>
                </c:pt>
                <c:pt idx="154">
                  <c:v>329.2</c:v>
                </c:pt>
                <c:pt idx="155">
                  <c:v>330.8</c:v>
                </c:pt>
                <c:pt idx="156">
                  <c:v>331.8</c:v>
                </c:pt>
                <c:pt idx="157">
                  <c:v>333.2</c:v>
                </c:pt>
                <c:pt idx="158">
                  <c:v>334.7</c:v>
                </c:pt>
                <c:pt idx="159">
                  <c:v>335.9</c:v>
                </c:pt>
                <c:pt idx="160">
                  <c:v>337.2</c:v>
                </c:pt>
                <c:pt idx="161">
                  <c:v>338.7</c:v>
                </c:pt>
                <c:pt idx="162">
                  <c:v>340</c:v>
                </c:pt>
                <c:pt idx="163">
                  <c:v>341.3</c:v>
                </c:pt>
                <c:pt idx="164">
                  <c:v>343</c:v>
                </c:pt>
                <c:pt idx="165">
                  <c:v>342.1</c:v>
                </c:pt>
                <c:pt idx="166">
                  <c:v>343.4</c:v>
                </c:pt>
                <c:pt idx="167">
                  <c:v>345</c:v>
                </c:pt>
                <c:pt idx="168">
                  <c:v>346.2</c:v>
                </c:pt>
                <c:pt idx="169">
                  <c:v>347.5</c:v>
                </c:pt>
                <c:pt idx="170">
                  <c:v>349.1</c:v>
                </c:pt>
                <c:pt idx="171">
                  <c:v>352.3</c:v>
                </c:pt>
                <c:pt idx="172">
                  <c:v>351.7</c:v>
                </c:pt>
                <c:pt idx="173">
                  <c:v>355.3</c:v>
                </c:pt>
                <c:pt idx="174">
                  <c:v>356.4</c:v>
                </c:pt>
                <c:pt idx="175">
                  <c:v>357.9</c:v>
                </c:pt>
                <c:pt idx="176">
                  <c:v>359.4</c:v>
                </c:pt>
                <c:pt idx="177">
                  <c:v>360.7</c:v>
                </c:pt>
                <c:pt idx="178">
                  <c:v>362.1</c:v>
                </c:pt>
                <c:pt idx="179">
                  <c:v>363.7</c:v>
                </c:pt>
                <c:pt idx="180">
                  <c:v>364.9</c:v>
                </c:pt>
                <c:pt idx="181">
                  <c:v>366.2</c:v>
                </c:pt>
                <c:pt idx="182">
                  <c:v>367.8</c:v>
                </c:pt>
                <c:pt idx="183">
                  <c:v>369.2</c:v>
                </c:pt>
                <c:pt idx="184">
                  <c:v>370.5</c:v>
                </c:pt>
                <c:pt idx="185">
                  <c:v>372.1</c:v>
                </c:pt>
                <c:pt idx="186">
                  <c:v>373.4</c:v>
                </c:pt>
                <c:pt idx="187">
                  <c:v>374.7</c:v>
                </c:pt>
                <c:pt idx="188">
                  <c:v>376.2</c:v>
                </c:pt>
                <c:pt idx="189">
                  <c:v>377.6</c:v>
                </c:pt>
                <c:pt idx="190">
                  <c:v>379</c:v>
                </c:pt>
                <c:pt idx="191">
                  <c:v>380.5</c:v>
                </c:pt>
                <c:pt idx="192">
                  <c:v>382</c:v>
                </c:pt>
                <c:pt idx="193">
                  <c:v>383.3</c:v>
                </c:pt>
                <c:pt idx="194">
                  <c:v>384.8</c:v>
                </c:pt>
                <c:pt idx="195">
                  <c:v>386.3</c:v>
                </c:pt>
                <c:pt idx="196">
                  <c:v>387.6</c:v>
                </c:pt>
                <c:pt idx="197">
                  <c:v>389.1</c:v>
                </c:pt>
                <c:pt idx="198">
                  <c:v>390.6</c:v>
                </c:pt>
                <c:pt idx="199">
                  <c:v>392</c:v>
                </c:pt>
                <c:pt idx="200">
                  <c:v>393.5</c:v>
                </c:pt>
                <c:pt idx="201">
                  <c:v>395.2</c:v>
                </c:pt>
                <c:pt idx="202">
                  <c:v>396.5</c:v>
                </c:pt>
                <c:pt idx="203">
                  <c:v>398.1</c:v>
                </c:pt>
                <c:pt idx="204">
                  <c:v>399.7</c:v>
                </c:pt>
                <c:pt idx="205">
                  <c:v>401</c:v>
                </c:pt>
                <c:pt idx="206">
                  <c:v>402.6</c:v>
                </c:pt>
                <c:pt idx="207">
                  <c:v>404.4</c:v>
                </c:pt>
                <c:pt idx="208">
                  <c:v>405.7</c:v>
                </c:pt>
                <c:pt idx="209">
                  <c:v>407.2</c:v>
                </c:pt>
                <c:pt idx="210">
                  <c:v>408.9</c:v>
                </c:pt>
                <c:pt idx="211">
                  <c:v>410.1</c:v>
                </c:pt>
                <c:pt idx="212">
                  <c:v>411.8</c:v>
                </c:pt>
                <c:pt idx="213">
                  <c:v>413.6</c:v>
                </c:pt>
                <c:pt idx="214">
                  <c:v>414.9</c:v>
                </c:pt>
                <c:pt idx="215">
                  <c:v>416.5</c:v>
                </c:pt>
                <c:pt idx="216">
                  <c:v>418.4</c:v>
                </c:pt>
                <c:pt idx="217">
                  <c:v>419.6</c:v>
                </c:pt>
                <c:pt idx="218">
                  <c:v>421.2</c:v>
                </c:pt>
                <c:pt idx="219">
                  <c:v>423</c:v>
                </c:pt>
                <c:pt idx="220">
                  <c:v>424.2</c:v>
                </c:pt>
                <c:pt idx="221">
                  <c:v>425.9</c:v>
                </c:pt>
                <c:pt idx="222">
                  <c:v>427.8</c:v>
                </c:pt>
                <c:pt idx="223">
                  <c:v>429</c:v>
                </c:pt>
                <c:pt idx="224">
                  <c:v>430.6</c:v>
                </c:pt>
                <c:pt idx="225">
                  <c:v>432.6</c:v>
                </c:pt>
                <c:pt idx="226">
                  <c:v>433.8</c:v>
                </c:pt>
                <c:pt idx="227">
                  <c:v>435.4</c:v>
                </c:pt>
                <c:pt idx="228">
                  <c:v>437.4</c:v>
                </c:pt>
                <c:pt idx="229">
                  <c:v>438.6</c:v>
                </c:pt>
                <c:pt idx="230">
                  <c:v>440.3</c:v>
                </c:pt>
                <c:pt idx="231">
                  <c:v>442.3</c:v>
                </c:pt>
                <c:pt idx="232">
                  <c:v>443.5</c:v>
                </c:pt>
                <c:pt idx="233">
                  <c:v>445.2</c:v>
                </c:pt>
                <c:pt idx="234">
                  <c:v>447.3</c:v>
                </c:pt>
                <c:pt idx="235">
                  <c:v>448.4</c:v>
                </c:pt>
                <c:pt idx="236">
                  <c:v>450.3</c:v>
                </c:pt>
                <c:pt idx="237">
                  <c:v>452.4</c:v>
                </c:pt>
                <c:pt idx="238">
                  <c:v>453.7</c:v>
                </c:pt>
                <c:pt idx="239">
                  <c:v>455.4</c:v>
                </c:pt>
                <c:pt idx="240">
                  <c:v>457.7</c:v>
                </c:pt>
                <c:pt idx="241">
                  <c:v>458.9</c:v>
                </c:pt>
                <c:pt idx="242">
                  <c:v>460.7</c:v>
                </c:pt>
                <c:pt idx="243">
                  <c:v>462.8</c:v>
                </c:pt>
                <c:pt idx="244">
                  <c:v>464.1</c:v>
                </c:pt>
                <c:pt idx="245">
                  <c:v>466</c:v>
                </c:pt>
                <c:pt idx="246">
                  <c:v>468.3</c:v>
                </c:pt>
                <c:pt idx="247">
                  <c:v>469.5</c:v>
                </c:pt>
                <c:pt idx="248">
                  <c:v>471.4</c:v>
                </c:pt>
                <c:pt idx="249">
                  <c:v>473.7</c:v>
                </c:pt>
                <c:pt idx="250">
                  <c:v>474.8</c:v>
                </c:pt>
                <c:pt idx="251">
                  <c:v>476.8</c:v>
                </c:pt>
                <c:pt idx="252">
                  <c:v>478.5</c:v>
                </c:pt>
              </c:numCache>
            </c:numRef>
          </c:xVal>
          <c:yVal>
            <c:numRef>
              <c:f>'Matusek 2H'!$A$3:$A$266</c:f>
              <c:numCache>
                <c:formatCode>General</c:formatCode>
                <c:ptCount val="264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65D-4435-969C-472B153DF8F5}"/>
            </c:ext>
          </c:extLst>
        </c:ser>
        <c:ser>
          <c:idx val="2"/>
          <c:order val="4"/>
          <c:tx>
            <c:strRef>
              <c:f>'Matusek 4H'!$B$2</c:f>
              <c:strCache>
                <c:ptCount val="1"/>
                <c:pt idx="0">
                  <c:v>Matusek 4H Actual TIH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'Matusek 4H'!$B$3:$B$262</c:f>
              <c:numCache>
                <c:formatCode>General</c:formatCode>
                <c:ptCount val="260"/>
                <c:pt idx="0">
                  <c:v>54</c:v>
                </c:pt>
                <c:pt idx="1">
                  <c:v>54.6</c:v>
                </c:pt>
                <c:pt idx="2">
                  <c:v>55</c:v>
                </c:pt>
                <c:pt idx="3">
                  <c:v>55.4</c:v>
                </c:pt>
                <c:pt idx="4">
                  <c:v>55.9</c:v>
                </c:pt>
                <c:pt idx="5">
                  <c:v>56.5</c:v>
                </c:pt>
                <c:pt idx="6">
                  <c:v>56.8</c:v>
                </c:pt>
                <c:pt idx="7">
                  <c:v>57.4</c:v>
                </c:pt>
                <c:pt idx="8">
                  <c:v>57.9</c:v>
                </c:pt>
                <c:pt idx="9">
                  <c:v>58.2</c:v>
                </c:pt>
                <c:pt idx="10">
                  <c:v>58.8</c:v>
                </c:pt>
                <c:pt idx="11">
                  <c:v>59.2</c:v>
                </c:pt>
                <c:pt idx="12">
                  <c:v>59.5</c:v>
                </c:pt>
                <c:pt idx="13">
                  <c:v>60</c:v>
                </c:pt>
                <c:pt idx="14">
                  <c:v>60.5</c:v>
                </c:pt>
                <c:pt idx="15">
                  <c:v>60.8</c:v>
                </c:pt>
                <c:pt idx="16">
                  <c:v>61.2</c:v>
                </c:pt>
                <c:pt idx="17">
                  <c:v>61.8</c:v>
                </c:pt>
                <c:pt idx="18">
                  <c:v>62</c:v>
                </c:pt>
                <c:pt idx="19">
                  <c:v>62.6</c:v>
                </c:pt>
                <c:pt idx="20">
                  <c:v>63</c:v>
                </c:pt>
                <c:pt idx="21">
                  <c:v>63.2</c:v>
                </c:pt>
                <c:pt idx="22">
                  <c:v>63.7</c:v>
                </c:pt>
                <c:pt idx="23">
                  <c:v>64.099999999999994</c:v>
                </c:pt>
                <c:pt idx="24">
                  <c:v>64.2</c:v>
                </c:pt>
                <c:pt idx="25">
                  <c:v>64.7</c:v>
                </c:pt>
                <c:pt idx="26">
                  <c:v>65.099999999999994</c:v>
                </c:pt>
                <c:pt idx="27">
                  <c:v>65.2</c:v>
                </c:pt>
                <c:pt idx="28">
                  <c:v>65.7</c:v>
                </c:pt>
                <c:pt idx="29">
                  <c:v>65.900000000000006</c:v>
                </c:pt>
                <c:pt idx="30">
                  <c:v>66.2</c:v>
                </c:pt>
                <c:pt idx="31">
                  <c:v>66.599999999999994</c:v>
                </c:pt>
                <c:pt idx="32">
                  <c:v>66.900000000000006</c:v>
                </c:pt>
                <c:pt idx="33">
                  <c:v>67.099999999999994</c:v>
                </c:pt>
                <c:pt idx="34">
                  <c:v>67.5</c:v>
                </c:pt>
                <c:pt idx="35">
                  <c:v>67.8</c:v>
                </c:pt>
                <c:pt idx="36">
                  <c:v>68</c:v>
                </c:pt>
                <c:pt idx="37">
                  <c:v>68.3</c:v>
                </c:pt>
                <c:pt idx="38">
                  <c:v>68.599999999999994</c:v>
                </c:pt>
                <c:pt idx="39">
                  <c:v>68.8</c:v>
                </c:pt>
                <c:pt idx="40">
                  <c:v>69.099999999999994</c:v>
                </c:pt>
                <c:pt idx="41">
                  <c:v>69.400000000000006</c:v>
                </c:pt>
                <c:pt idx="42">
                  <c:v>69.599999999999994</c:v>
                </c:pt>
                <c:pt idx="43">
                  <c:v>69.900000000000006</c:v>
                </c:pt>
                <c:pt idx="44">
                  <c:v>70.2</c:v>
                </c:pt>
                <c:pt idx="45">
                  <c:v>70.400000000000006</c:v>
                </c:pt>
                <c:pt idx="46">
                  <c:v>70.7</c:v>
                </c:pt>
                <c:pt idx="47">
                  <c:v>71.099999999999994</c:v>
                </c:pt>
                <c:pt idx="48">
                  <c:v>71.099999999999994</c:v>
                </c:pt>
                <c:pt idx="49">
                  <c:v>71.5</c:v>
                </c:pt>
                <c:pt idx="50">
                  <c:v>71.8</c:v>
                </c:pt>
                <c:pt idx="51">
                  <c:v>71.900000000000006</c:v>
                </c:pt>
                <c:pt idx="52">
                  <c:v>72.3</c:v>
                </c:pt>
                <c:pt idx="53">
                  <c:v>72.5</c:v>
                </c:pt>
                <c:pt idx="54">
                  <c:v>72.7</c:v>
                </c:pt>
                <c:pt idx="55">
                  <c:v>73</c:v>
                </c:pt>
                <c:pt idx="56">
                  <c:v>73.3</c:v>
                </c:pt>
                <c:pt idx="57">
                  <c:v>73.400000000000006</c:v>
                </c:pt>
                <c:pt idx="58">
                  <c:v>73.8</c:v>
                </c:pt>
                <c:pt idx="59">
                  <c:v>74</c:v>
                </c:pt>
                <c:pt idx="60">
                  <c:v>74.099999999999994</c:v>
                </c:pt>
                <c:pt idx="61">
                  <c:v>74.5</c:v>
                </c:pt>
                <c:pt idx="62">
                  <c:v>74.7</c:v>
                </c:pt>
                <c:pt idx="63">
                  <c:v>74.900000000000006</c:v>
                </c:pt>
                <c:pt idx="64">
                  <c:v>75.099999999999994</c:v>
                </c:pt>
                <c:pt idx="65">
                  <c:v>75.400000000000006</c:v>
                </c:pt>
                <c:pt idx="66">
                  <c:v>75.5</c:v>
                </c:pt>
                <c:pt idx="67">
                  <c:v>75.8</c:v>
                </c:pt>
                <c:pt idx="68">
                  <c:v>76</c:v>
                </c:pt>
                <c:pt idx="69">
                  <c:v>76.2</c:v>
                </c:pt>
                <c:pt idx="70">
                  <c:v>76.400000000000006</c:v>
                </c:pt>
                <c:pt idx="71">
                  <c:v>76.599999999999994</c:v>
                </c:pt>
                <c:pt idx="72">
                  <c:v>76.8</c:v>
                </c:pt>
                <c:pt idx="73">
                  <c:v>77.099999999999994</c:v>
                </c:pt>
                <c:pt idx="74">
                  <c:v>77.3</c:v>
                </c:pt>
                <c:pt idx="75">
                  <c:v>77.400000000000006</c:v>
                </c:pt>
                <c:pt idx="76">
                  <c:v>77.7</c:v>
                </c:pt>
                <c:pt idx="77">
                  <c:v>77.900000000000006</c:v>
                </c:pt>
                <c:pt idx="78">
                  <c:v>77.900000000000006</c:v>
                </c:pt>
                <c:pt idx="79">
                  <c:v>78.2</c:v>
                </c:pt>
                <c:pt idx="80">
                  <c:v>78.400000000000006</c:v>
                </c:pt>
                <c:pt idx="81">
                  <c:v>78.5</c:v>
                </c:pt>
                <c:pt idx="82">
                  <c:v>78.7</c:v>
                </c:pt>
                <c:pt idx="83">
                  <c:v>78.900000000000006</c:v>
                </c:pt>
                <c:pt idx="84">
                  <c:v>79.099999999999994</c:v>
                </c:pt>
                <c:pt idx="85">
                  <c:v>79.3</c:v>
                </c:pt>
                <c:pt idx="86">
                  <c:v>79.400000000000006</c:v>
                </c:pt>
                <c:pt idx="87">
                  <c:v>79.599999999999994</c:v>
                </c:pt>
                <c:pt idx="88">
                  <c:v>79.900000000000006</c:v>
                </c:pt>
                <c:pt idx="89">
                  <c:v>80</c:v>
                </c:pt>
                <c:pt idx="90">
                  <c:v>80.099999999999994</c:v>
                </c:pt>
                <c:pt idx="91">
                  <c:v>80.3</c:v>
                </c:pt>
                <c:pt idx="92">
                  <c:v>80.599999999999994</c:v>
                </c:pt>
                <c:pt idx="93">
                  <c:v>80.5</c:v>
                </c:pt>
                <c:pt idx="94">
                  <c:v>80.599999999999994</c:v>
                </c:pt>
                <c:pt idx="95">
                  <c:v>80.7</c:v>
                </c:pt>
                <c:pt idx="96">
                  <c:v>80.8</c:v>
                </c:pt>
                <c:pt idx="97">
                  <c:v>80.599999999999994</c:v>
                </c:pt>
                <c:pt idx="98">
                  <c:v>80.7</c:v>
                </c:pt>
                <c:pt idx="99">
                  <c:v>80.599999999999994</c:v>
                </c:pt>
                <c:pt idx="100">
                  <c:v>80.599999999999994</c:v>
                </c:pt>
                <c:pt idx="101">
                  <c:v>80.2</c:v>
                </c:pt>
                <c:pt idx="102">
                  <c:v>80.2</c:v>
                </c:pt>
                <c:pt idx="103">
                  <c:v>80</c:v>
                </c:pt>
                <c:pt idx="104">
                  <c:v>79.900000000000006</c:v>
                </c:pt>
                <c:pt idx="105">
                  <c:v>79.599999999999994</c:v>
                </c:pt>
                <c:pt idx="106">
                  <c:v>79.5</c:v>
                </c:pt>
                <c:pt idx="107">
                  <c:v>79.3</c:v>
                </c:pt>
                <c:pt idx="108">
                  <c:v>79.2</c:v>
                </c:pt>
                <c:pt idx="109">
                  <c:v>78.8</c:v>
                </c:pt>
                <c:pt idx="110">
                  <c:v>78.7</c:v>
                </c:pt>
                <c:pt idx="111">
                  <c:v>78.400000000000006</c:v>
                </c:pt>
                <c:pt idx="112">
                  <c:v>78.3</c:v>
                </c:pt>
                <c:pt idx="113">
                  <c:v>77.900000000000006</c:v>
                </c:pt>
                <c:pt idx="114">
                  <c:v>77.8</c:v>
                </c:pt>
                <c:pt idx="115">
                  <c:v>77.5</c:v>
                </c:pt>
                <c:pt idx="116">
                  <c:v>77.3</c:v>
                </c:pt>
                <c:pt idx="117">
                  <c:v>77</c:v>
                </c:pt>
                <c:pt idx="118">
                  <c:v>76.8</c:v>
                </c:pt>
                <c:pt idx="119">
                  <c:v>76.400000000000006</c:v>
                </c:pt>
                <c:pt idx="120">
                  <c:v>76.099999999999994</c:v>
                </c:pt>
                <c:pt idx="121">
                  <c:v>75.900000000000006</c:v>
                </c:pt>
                <c:pt idx="122">
                  <c:v>75.5</c:v>
                </c:pt>
                <c:pt idx="123">
                  <c:v>75.099999999999994</c:v>
                </c:pt>
                <c:pt idx="124">
                  <c:v>74.8</c:v>
                </c:pt>
                <c:pt idx="125">
                  <c:v>74.599999999999994</c:v>
                </c:pt>
                <c:pt idx="126">
                  <c:v>74.2</c:v>
                </c:pt>
                <c:pt idx="127">
                  <c:v>73.7</c:v>
                </c:pt>
                <c:pt idx="128">
                  <c:v>73.3</c:v>
                </c:pt>
                <c:pt idx="129">
                  <c:v>73.099999999999994</c:v>
                </c:pt>
                <c:pt idx="130">
                  <c:v>72.599999999999994</c:v>
                </c:pt>
                <c:pt idx="131">
                  <c:v>72.099999999999994</c:v>
                </c:pt>
                <c:pt idx="132">
                  <c:v>71.599999999999994</c:v>
                </c:pt>
                <c:pt idx="133">
                  <c:v>71.400000000000006</c:v>
                </c:pt>
                <c:pt idx="134">
                  <c:v>70.900000000000006</c:v>
                </c:pt>
                <c:pt idx="135">
                  <c:v>70.2</c:v>
                </c:pt>
                <c:pt idx="136">
                  <c:v>69.7</c:v>
                </c:pt>
                <c:pt idx="137">
                  <c:v>69.5</c:v>
                </c:pt>
                <c:pt idx="138">
                  <c:v>68.8</c:v>
                </c:pt>
                <c:pt idx="139">
                  <c:v>68.099999999999994</c:v>
                </c:pt>
                <c:pt idx="140">
                  <c:v>67.3</c:v>
                </c:pt>
                <c:pt idx="141">
                  <c:v>67.099999999999994</c:v>
                </c:pt>
                <c:pt idx="142">
                  <c:v>66.3</c:v>
                </c:pt>
                <c:pt idx="143">
                  <c:v>65.5</c:v>
                </c:pt>
                <c:pt idx="144">
                  <c:v>64.5</c:v>
                </c:pt>
                <c:pt idx="145">
                  <c:v>64.400000000000006</c:v>
                </c:pt>
                <c:pt idx="146">
                  <c:v>63.3</c:v>
                </c:pt>
                <c:pt idx="147">
                  <c:v>62.9</c:v>
                </c:pt>
                <c:pt idx="148">
                  <c:v>62.2</c:v>
                </c:pt>
                <c:pt idx="149">
                  <c:v>62.7</c:v>
                </c:pt>
                <c:pt idx="150">
                  <c:v>62.1</c:v>
                </c:pt>
                <c:pt idx="151">
                  <c:v>63</c:v>
                </c:pt>
                <c:pt idx="152">
                  <c:v>63.6</c:v>
                </c:pt>
                <c:pt idx="153">
                  <c:v>65.5</c:v>
                </c:pt>
                <c:pt idx="154">
                  <c:v>65.8</c:v>
                </c:pt>
                <c:pt idx="155">
                  <c:v>66.7</c:v>
                </c:pt>
                <c:pt idx="156">
                  <c:v>67.3</c:v>
                </c:pt>
                <c:pt idx="157">
                  <c:v>68.900000000000006</c:v>
                </c:pt>
                <c:pt idx="158">
                  <c:v>69</c:v>
                </c:pt>
                <c:pt idx="159">
                  <c:v>69.7</c:v>
                </c:pt>
                <c:pt idx="160">
                  <c:v>70.3</c:v>
                </c:pt>
                <c:pt idx="161">
                  <c:v>71.900000000000006</c:v>
                </c:pt>
                <c:pt idx="162">
                  <c:v>71.7</c:v>
                </c:pt>
                <c:pt idx="163">
                  <c:v>72.5</c:v>
                </c:pt>
                <c:pt idx="164">
                  <c:v>73.2</c:v>
                </c:pt>
                <c:pt idx="165">
                  <c:v>74.599999999999994</c:v>
                </c:pt>
                <c:pt idx="166">
                  <c:v>74.5</c:v>
                </c:pt>
                <c:pt idx="167">
                  <c:v>75.3</c:v>
                </c:pt>
                <c:pt idx="168">
                  <c:v>76.2</c:v>
                </c:pt>
                <c:pt idx="169">
                  <c:v>77.099999999999994</c:v>
                </c:pt>
                <c:pt idx="170">
                  <c:v>77.099999999999994</c:v>
                </c:pt>
                <c:pt idx="171">
                  <c:v>78</c:v>
                </c:pt>
                <c:pt idx="172">
                  <c:v>78.8</c:v>
                </c:pt>
                <c:pt idx="173">
                  <c:v>79.5</c:v>
                </c:pt>
                <c:pt idx="174">
                  <c:v>79.5</c:v>
                </c:pt>
                <c:pt idx="175">
                  <c:v>80.5</c:v>
                </c:pt>
                <c:pt idx="176">
                  <c:v>81</c:v>
                </c:pt>
                <c:pt idx="177">
                  <c:v>82.1</c:v>
                </c:pt>
                <c:pt idx="178">
                  <c:v>82</c:v>
                </c:pt>
                <c:pt idx="179">
                  <c:v>83.1</c:v>
                </c:pt>
                <c:pt idx="180">
                  <c:v>83.7</c:v>
                </c:pt>
                <c:pt idx="181">
                  <c:v>84.7</c:v>
                </c:pt>
                <c:pt idx="182">
                  <c:v>84.1</c:v>
                </c:pt>
                <c:pt idx="183">
                  <c:v>85.2</c:v>
                </c:pt>
                <c:pt idx="184">
                  <c:v>85.8</c:v>
                </c:pt>
                <c:pt idx="185">
                  <c:v>86.9</c:v>
                </c:pt>
                <c:pt idx="186">
                  <c:v>86.4</c:v>
                </c:pt>
                <c:pt idx="187">
                  <c:v>87.2</c:v>
                </c:pt>
                <c:pt idx="188">
                  <c:v>88.3</c:v>
                </c:pt>
                <c:pt idx="189">
                  <c:v>89</c:v>
                </c:pt>
                <c:pt idx="190">
                  <c:v>88.7</c:v>
                </c:pt>
                <c:pt idx="191">
                  <c:v>89.3</c:v>
                </c:pt>
                <c:pt idx="192">
                  <c:v>90.5</c:v>
                </c:pt>
                <c:pt idx="193">
                  <c:v>91.3</c:v>
                </c:pt>
                <c:pt idx="194">
                  <c:v>90.9</c:v>
                </c:pt>
                <c:pt idx="195">
                  <c:v>91.6</c:v>
                </c:pt>
                <c:pt idx="196">
                  <c:v>92.4</c:v>
                </c:pt>
                <c:pt idx="197">
                  <c:v>93.5</c:v>
                </c:pt>
                <c:pt idx="198">
                  <c:v>93.3</c:v>
                </c:pt>
                <c:pt idx="199">
                  <c:v>93.2</c:v>
                </c:pt>
                <c:pt idx="200">
                  <c:v>94.4</c:v>
                </c:pt>
                <c:pt idx="201">
                  <c:v>95.6</c:v>
                </c:pt>
                <c:pt idx="202">
                  <c:v>96.1</c:v>
                </c:pt>
                <c:pt idx="203">
                  <c:v>96</c:v>
                </c:pt>
                <c:pt idx="204">
                  <c:v>97</c:v>
                </c:pt>
                <c:pt idx="205">
                  <c:v>98</c:v>
                </c:pt>
                <c:pt idx="206">
                  <c:v>98.2</c:v>
                </c:pt>
                <c:pt idx="207">
                  <c:v>98.4</c:v>
                </c:pt>
                <c:pt idx="208">
                  <c:v>100</c:v>
                </c:pt>
                <c:pt idx="209">
                  <c:v>101.2</c:v>
                </c:pt>
                <c:pt idx="210">
                  <c:v>101.6</c:v>
                </c:pt>
                <c:pt idx="211">
                  <c:v>101.8</c:v>
                </c:pt>
                <c:pt idx="212">
                  <c:v>102.6</c:v>
                </c:pt>
                <c:pt idx="213">
                  <c:v>103.6</c:v>
                </c:pt>
                <c:pt idx="214">
                  <c:v>103.8</c:v>
                </c:pt>
                <c:pt idx="215">
                  <c:v>104.3</c:v>
                </c:pt>
                <c:pt idx="216">
                  <c:v>105.5</c:v>
                </c:pt>
                <c:pt idx="217">
                  <c:v>106.1</c:v>
                </c:pt>
                <c:pt idx="218">
                  <c:v>106.8</c:v>
                </c:pt>
                <c:pt idx="219">
                  <c:v>108.1</c:v>
                </c:pt>
                <c:pt idx="220">
                  <c:v>109.5</c:v>
                </c:pt>
                <c:pt idx="221">
                  <c:v>110.4</c:v>
                </c:pt>
                <c:pt idx="222">
                  <c:v>110.7</c:v>
                </c:pt>
                <c:pt idx="223">
                  <c:v>111</c:v>
                </c:pt>
                <c:pt idx="224">
                  <c:v>112.4</c:v>
                </c:pt>
                <c:pt idx="225">
                  <c:v>112.7</c:v>
                </c:pt>
                <c:pt idx="226">
                  <c:v>112.5</c:v>
                </c:pt>
                <c:pt idx="227">
                  <c:v>113</c:v>
                </c:pt>
                <c:pt idx="228">
                  <c:v>114.6</c:v>
                </c:pt>
                <c:pt idx="229">
                  <c:v>115.3</c:v>
                </c:pt>
                <c:pt idx="230">
                  <c:v>115.8</c:v>
                </c:pt>
                <c:pt idx="231">
                  <c:v>116.5</c:v>
                </c:pt>
                <c:pt idx="232">
                  <c:v>117.4</c:v>
                </c:pt>
                <c:pt idx="233">
                  <c:v>118.6</c:v>
                </c:pt>
                <c:pt idx="234">
                  <c:v>119.2</c:v>
                </c:pt>
                <c:pt idx="235">
                  <c:v>119.8</c:v>
                </c:pt>
                <c:pt idx="236">
                  <c:v>120.5</c:v>
                </c:pt>
                <c:pt idx="237">
                  <c:v>121.3</c:v>
                </c:pt>
                <c:pt idx="238">
                  <c:v>122.1</c:v>
                </c:pt>
                <c:pt idx="239">
                  <c:v>123</c:v>
                </c:pt>
                <c:pt idx="240">
                  <c:v>124</c:v>
                </c:pt>
                <c:pt idx="241">
                  <c:v>124.7</c:v>
                </c:pt>
                <c:pt idx="242">
                  <c:v>125.3</c:v>
                </c:pt>
                <c:pt idx="243">
                  <c:v>126</c:v>
                </c:pt>
                <c:pt idx="244">
                  <c:v>126.6</c:v>
                </c:pt>
                <c:pt idx="245">
                  <c:v>126.8</c:v>
                </c:pt>
                <c:pt idx="246">
                  <c:v>126.8</c:v>
                </c:pt>
                <c:pt idx="247">
                  <c:v>126.6</c:v>
                </c:pt>
                <c:pt idx="248">
                  <c:v>126.3</c:v>
                </c:pt>
                <c:pt idx="249">
                  <c:v>125.5</c:v>
                </c:pt>
                <c:pt idx="250">
                  <c:v>124.7</c:v>
                </c:pt>
                <c:pt idx="251">
                  <c:v>124</c:v>
                </c:pt>
                <c:pt idx="252">
                  <c:v>123.1</c:v>
                </c:pt>
                <c:pt idx="253">
                  <c:v>122</c:v>
                </c:pt>
                <c:pt idx="254">
                  <c:v>121</c:v>
                </c:pt>
                <c:pt idx="255">
                  <c:v>120.1</c:v>
                </c:pt>
                <c:pt idx="256">
                  <c:v>118.9</c:v>
                </c:pt>
                <c:pt idx="257">
                  <c:v>117.9</c:v>
                </c:pt>
                <c:pt idx="258">
                  <c:v>116.8</c:v>
                </c:pt>
                <c:pt idx="259">
                  <c:v>116.3</c:v>
                </c:pt>
              </c:numCache>
            </c:numRef>
          </c:xVal>
          <c:yVal>
            <c:numRef>
              <c:f>'Matusek 4H'!$A$3:$A$262</c:f>
              <c:numCache>
                <c:formatCode>General</c:formatCode>
                <c:ptCount val="260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25199.9</c:v>
                </c:pt>
                <c:pt idx="253" formatCode="#,##0.00">
                  <c:v>25299.9</c:v>
                </c:pt>
                <c:pt idx="254" formatCode="#,##0.00">
                  <c:v>25399.9</c:v>
                </c:pt>
                <c:pt idx="255" formatCode="#,##0.00">
                  <c:v>25499.9</c:v>
                </c:pt>
                <c:pt idx="256" formatCode="#,##0.00">
                  <c:v>25599.9</c:v>
                </c:pt>
                <c:pt idx="257" formatCode="#,##0.00">
                  <c:v>25699.9</c:v>
                </c:pt>
                <c:pt idx="258" formatCode="#,##0.00">
                  <c:v>25799.9</c:v>
                </c:pt>
                <c:pt idx="259" formatCode="#,##0.00">
                  <c:v>25857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65D-4435-969C-472B153DF8F5}"/>
            </c:ext>
          </c:extLst>
        </c:ser>
        <c:ser>
          <c:idx val="4"/>
          <c:order val="5"/>
          <c:tx>
            <c:strRef>
              <c:f>'Matusek 4H'!$C$2</c:f>
              <c:strCache>
                <c:ptCount val="1"/>
                <c:pt idx="0">
                  <c:v>Matusek 4H Actual TOOH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'Matusek 4H'!$C$3:$C$262</c:f>
              <c:numCache>
                <c:formatCode>General</c:formatCode>
                <c:ptCount val="260"/>
                <c:pt idx="0">
                  <c:v>54</c:v>
                </c:pt>
                <c:pt idx="1">
                  <c:v>59.1</c:v>
                </c:pt>
                <c:pt idx="2">
                  <c:v>60.6</c:v>
                </c:pt>
                <c:pt idx="3">
                  <c:v>62.3</c:v>
                </c:pt>
                <c:pt idx="4">
                  <c:v>64.099999999999994</c:v>
                </c:pt>
                <c:pt idx="5">
                  <c:v>65.7</c:v>
                </c:pt>
                <c:pt idx="6">
                  <c:v>67.2</c:v>
                </c:pt>
                <c:pt idx="7">
                  <c:v>69.3</c:v>
                </c:pt>
                <c:pt idx="8">
                  <c:v>71</c:v>
                </c:pt>
                <c:pt idx="9">
                  <c:v>73.900000000000006</c:v>
                </c:pt>
                <c:pt idx="10">
                  <c:v>76.3</c:v>
                </c:pt>
                <c:pt idx="11">
                  <c:v>78</c:v>
                </c:pt>
                <c:pt idx="12">
                  <c:v>79.599999999999994</c:v>
                </c:pt>
                <c:pt idx="13">
                  <c:v>81.900000000000006</c:v>
                </c:pt>
                <c:pt idx="14">
                  <c:v>83.5</c:v>
                </c:pt>
                <c:pt idx="15">
                  <c:v>85</c:v>
                </c:pt>
                <c:pt idx="16">
                  <c:v>87.1</c:v>
                </c:pt>
                <c:pt idx="17">
                  <c:v>89.1</c:v>
                </c:pt>
                <c:pt idx="18">
                  <c:v>90.5</c:v>
                </c:pt>
                <c:pt idx="19">
                  <c:v>92.8</c:v>
                </c:pt>
                <c:pt idx="20">
                  <c:v>94.8</c:v>
                </c:pt>
                <c:pt idx="21">
                  <c:v>96.1</c:v>
                </c:pt>
                <c:pt idx="22">
                  <c:v>98.5</c:v>
                </c:pt>
                <c:pt idx="23">
                  <c:v>100.4</c:v>
                </c:pt>
                <c:pt idx="24">
                  <c:v>101.9</c:v>
                </c:pt>
                <c:pt idx="25">
                  <c:v>104.2</c:v>
                </c:pt>
                <c:pt idx="26">
                  <c:v>106</c:v>
                </c:pt>
                <c:pt idx="27">
                  <c:v>107.6</c:v>
                </c:pt>
                <c:pt idx="28">
                  <c:v>110.2</c:v>
                </c:pt>
                <c:pt idx="29">
                  <c:v>112.1</c:v>
                </c:pt>
                <c:pt idx="30">
                  <c:v>113.9</c:v>
                </c:pt>
                <c:pt idx="31">
                  <c:v>116.4</c:v>
                </c:pt>
                <c:pt idx="32">
                  <c:v>118.4</c:v>
                </c:pt>
                <c:pt idx="33">
                  <c:v>120.1</c:v>
                </c:pt>
                <c:pt idx="34">
                  <c:v>122.8</c:v>
                </c:pt>
                <c:pt idx="35">
                  <c:v>124.7</c:v>
                </c:pt>
                <c:pt idx="36">
                  <c:v>126.6</c:v>
                </c:pt>
                <c:pt idx="37">
                  <c:v>129.1</c:v>
                </c:pt>
                <c:pt idx="38">
                  <c:v>131.1</c:v>
                </c:pt>
                <c:pt idx="39">
                  <c:v>133</c:v>
                </c:pt>
                <c:pt idx="40">
                  <c:v>135.5</c:v>
                </c:pt>
                <c:pt idx="41">
                  <c:v>137.69999999999999</c:v>
                </c:pt>
                <c:pt idx="42">
                  <c:v>139.5</c:v>
                </c:pt>
                <c:pt idx="43">
                  <c:v>141.9</c:v>
                </c:pt>
                <c:pt idx="44">
                  <c:v>144.19999999999999</c:v>
                </c:pt>
                <c:pt idx="45">
                  <c:v>146</c:v>
                </c:pt>
                <c:pt idx="46">
                  <c:v>148.6</c:v>
                </c:pt>
                <c:pt idx="47">
                  <c:v>150.69999999999999</c:v>
                </c:pt>
                <c:pt idx="48">
                  <c:v>152.5</c:v>
                </c:pt>
                <c:pt idx="49">
                  <c:v>155.1</c:v>
                </c:pt>
                <c:pt idx="50">
                  <c:v>157.30000000000001</c:v>
                </c:pt>
                <c:pt idx="51">
                  <c:v>159</c:v>
                </c:pt>
                <c:pt idx="52">
                  <c:v>161.69999999999999</c:v>
                </c:pt>
                <c:pt idx="53">
                  <c:v>164</c:v>
                </c:pt>
                <c:pt idx="54">
                  <c:v>165.7</c:v>
                </c:pt>
                <c:pt idx="55">
                  <c:v>168.5</c:v>
                </c:pt>
                <c:pt idx="56">
                  <c:v>170.8</c:v>
                </c:pt>
                <c:pt idx="57">
                  <c:v>172.5</c:v>
                </c:pt>
                <c:pt idx="58">
                  <c:v>175.5</c:v>
                </c:pt>
                <c:pt idx="59">
                  <c:v>177.8</c:v>
                </c:pt>
                <c:pt idx="60">
                  <c:v>179.8</c:v>
                </c:pt>
                <c:pt idx="61">
                  <c:v>182.6</c:v>
                </c:pt>
                <c:pt idx="62">
                  <c:v>184.8</c:v>
                </c:pt>
                <c:pt idx="63">
                  <c:v>187</c:v>
                </c:pt>
                <c:pt idx="64">
                  <c:v>189.8</c:v>
                </c:pt>
                <c:pt idx="65">
                  <c:v>191.9</c:v>
                </c:pt>
                <c:pt idx="66">
                  <c:v>194.2</c:v>
                </c:pt>
                <c:pt idx="67">
                  <c:v>197.1</c:v>
                </c:pt>
                <c:pt idx="68">
                  <c:v>199.4</c:v>
                </c:pt>
                <c:pt idx="69">
                  <c:v>201.7</c:v>
                </c:pt>
                <c:pt idx="70">
                  <c:v>204.6</c:v>
                </c:pt>
                <c:pt idx="71">
                  <c:v>207</c:v>
                </c:pt>
                <c:pt idx="72">
                  <c:v>209.3</c:v>
                </c:pt>
                <c:pt idx="73">
                  <c:v>212.2</c:v>
                </c:pt>
                <c:pt idx="74">
                  <c:v>214.8</c:v>
                </c:pt>
                <c:pt idx="75">
                  <c:v>216.7</c:v>
                </c:pt>
                <c:pt idx="76">
                  <c:v>219.7</c:v>
                </c:pt>
                <c:pt idx="77">
                  <c:v>222.4</c:v>
                </c:pt>
                <c:pt idx="78">
                  <c:v>224.5</c:v>
                </c:pt>
                <c:pt idx="79">
                  <c:v>227.7</c:v>
                </c:pt>
                <c:pt idx="80">
                  <c:v>230.2</c:v>
                </c:pt>
                <c:pt idx="81">
                  <c:v>232.6</c:v>
                </c:pt>
                <c:pt idx="82">
                  <c:v>235.7</c:v>
                </c:pt>
                <c:pt idx="83">
                  <c:v>238.4</c:v>
                </c:pt>
                <c:pt idx="84">
                  <c:v>240.9</c:v>
                </c:pt>
                <c:pt idx="85">
                  <c:v>243.8</c:v>
                </c:pt>
                <c:pt idx="86">
                  <c:v>246.3</c:v>
                </c:pt>
                <c:pt idx="87">
                  <c:v>248.6</c:v>
                </c:pt>
                <c:pt idx="88">
                  <c:v>251.8</c:v>
                </c:pt>
                <c:pt idx="89">
                  <c:v>254.8</c:v>
                </c:pt>
                <c:pt idx="90">
                  <c:v>257.7</c:v>
                </c:pt>
                <c:pt idx="91">
                  <c:v>261.10000000000002</c:v>
                </c:pt>
                <c:pt idx="92">
                  <c:v>264</c:v>
                </c:pt>
                <c:pt idx="93">
                  <c:v>266.3</c:v>
                </c:pt>
                <c:pt idx="94">
                  <c:v>268.3</c:v>
                </c:pt>
                <c:pt idx="95">
                  <c:v>269.7</c:v>
                </c:pt>
                <c:pt idx="96">
                  <c:v>270.8</c:v>
                </c:pt>
                <c:pt idx="97">
                  <c:v>271.7</c:v>
                </c:pt>
                <c:pt idx="98">
                  <c:v>271.89999999999998</c:v>
                </c:pt>
                <c:pt idx="99">
                  <c:v>271.8</c:v>
                </c:pt>
                <c:pt idx="100">
                  <c:v>272.5</c:v>
                </c:pt>
                <c:pt idx="101">
                  <c:v>273</c:v>
                </c:pt>
                <c:pt idx="102">
                  <c:v>273.8</c:v>
                </c:pt>
                <c:pt idx="103">
                  <c:v>274.2</c:v>
                </c:pt>
                <c:pt idx="104">
                  <c:v>274</c:v>
                </c:pt>
                <c:pt idx="105">
                  <c:v>274.60000000000002</c:v>
                </c:pt>
                <c:pt idx="106">
                  <c:v>274.8</c:v>
                </c:pt>
                <c:pt idx="107">
                  <c:v>274.39999999999998</c:v>
                </c:pt>
                <c:pt idx="108">
                  <c:v>275.2</c:v>
                </c:pt>
                <c:pt idx="109">
                  <c:v>275.7</c:v>
                </c:pt>
                <c:pt idx="110">
                  <c:v>276.39999999999998</c:v>
                </c:pt>
                <c:pt idx="111">
                  <c:v>277.60000000000002</c:v>
                </c:pt>
                <c:pt idx="112">
                  <c:v>278.3</c:v>
                </c:pt>
                <c:pt idx="113">
                  <c:v>278.8</c:v>
                </c:pt>
                <c:pt idx="114">
                  <c:v>280</c:v>
                </c:pt>
                <c:pt idx="115">
                  <c:v>280.8</c:v>
                </c:pt>
                <c:pt idx="116">
                  <c:v>281.3</c:v>
                </c:pt>
                <c:pt idx="117">
                  <c:v>282.60000000000002</c:v>
                </c:pt>
                <c:pt idx="118">
                  <c:v>283.3</c:v>
                </c:pt>
                <c:pt idx="119">
                  <c:v>283.8</c:v>
                </c:pt>
                <c:pt idx="120">
                  <c:v>285.2</c:v>
                </c:pt>
                <c:pt idx="121">
                  <c:v>286.10000000000002</c:v>
                </c:pt>
                <c:pt idx="122">
                  <c:v>286.60000000000002</c:v>
                </c:pt>
                <c:pt idx="123">
                  <c:v>288.10000000000002</c:v>
                </c:pt>
                <c:pt idx="124">
                  <c:v>289.10000000000002</c:v>
                </c:pt>
                <c:pt idx="125">
                  <c:v>289.7</c:v>
                </c:pt>
                <c:pt idx="126">
                  <c:v>291.2</c:v>
                </c:pt>
                <c:pt idx="127">
                  <c:v>292.2</c:v>
                </c:pt>
                <c:pt idx="128">
                  <c:v>292.89999999999998</c:v>
                </c:pt>
                <c:pt idx="129">
                  <c:v>294.5</c:v>
                </c:pt>
                <c:pt idx="130">
                  <c:v>295.5</c:v>
                </c:pt>
                <c:pt idx="131">
                  <c:v>296.2</c:v>
                </c:pt>
                <c:pt idx="132">
                  <c:v>297.8</c:v>
                </c:pt>
                <c:pt idx="133">
                  <c:v>299</c:v>
                </c:pt>
                <c:pt idx="134">
                  <c:v>299.7</c:v>
                </c:pt>
                <c:pt idx="135">
                  <c:v>301.3</c:v>
                </c:pt>
                <c:pt idx="136">
                  <c:v>302.60000000000002</c:v>
                </c:pt>
                <c:pt idx="137">
                  <c:v>303.2</c:v>
                </c:pt>
                <c:pt idx="138">
                  <c:v>304.89999999999998</c:v>
                </c:pt>
                <c:pt idx="139">
                  <c:v>306.10000000000002</c:v>
                </c:pt>
                <c:pt idx="140">
                  <c:v>306.8</c:v>
                </c:pt>
                <c:pt idx="141">
                  <c:v>308.39999999999998</c:v>
                </c:pt>
                <c:pt idx="142">
                  <c:v>309.8</c:v>
                </c:pt>
                <c:pt idx="143">
                  <c:v>310.5</c:v>
                </c:pt>
                <c:pt idx="144">
                  <c:v>312.10000000000002</c:v>
                </c:pt>
                <c:pt idx="145">
                  <c:v>313.39999999999998</c:v>
                </c:pt>
                <c:pt idx="146">
                  <c:v>314.2</c:v>
                </c:pt>
                <c:pt idx="147">
                  <c:v>315.8</c:v>
                </c:pt>
                <c:pt idx="148">
                  <c:v>317</c:v>
                </c:pt>
                <c:pt idx="149">
                  <c:v>317.89999999999998</c:v>
                </c:pt>
                <c:pt idx="150">
                  <c:v>319.5</c:v>
                </c:pt>
                <c:pt idx="151">
                  <c:v>320.89999999999998</c:v>
                </c:pt>
                <c:pt idx="152">
                  <c:v>321.7</c:v>
                </c:pt>
                <c:pt idx="153">
                  <c:v>323.39999999999998</c:v>
                </c:pt>
                <c:pt idx="154">
                  <c:v>324.8</c:v>
                </c:pt>
                <c:pt idx="155">
                  <c:v>325.5</c:v>
                </c:pt>
                <c:pt idx="156">
                  <c:v>327</c:v>
                </c:pt>
                <c:pt idx="157">
                  <c:v>328.4</c:v>
                </c:pt>
                <c:pt idx="158">
                  <c:v>329.4</c:v>
                </c:pt>
                <c:pt idx="159">
                  <c:v>330.7</c:v>
                </c:pt>
                <c:pt idx="160">
                  <c:v>332.3</c:v>
                </c:pt>
                <c:pt idx="161">
                  <c:v>333.2</c:v>
                </c:pt>
                <c:pt idx="162">
                  <c:v>334.7</c:v>
                </c:pt>
                <c:pt idx="163">
                  <c:v>336.2</c:v>
                </c:pt>
                <c:pt idx="164">
                  <c:v>337.1</c:v>
                </c:pt>
                <c:pt idx="165">
                  <c:v>338.6</c:v>
                </c:pt>
                <c:pt idx="166">
                  <c:v>340.1</c:v>
                </c:pt>
                <c:pt idx="167">
                  <c:v>340.8</c:v>
                </c:pt>
                <c:pt idx="168">
                  <c:v>342.3</c:v>
                </c:pt>
                <c:pt idx="169">
                  <c:v>343.8</c:v>
                </c:pt>
                <c:pt idx="170">
                  <c:v>344.7</c:v>
                </c:pt>
                <c:pt idx="171">
                  <c:v>346.2</c:v>
                </c:pt>
                <c:pt idx="172">
                  <c:v>347.8</c:v>
                </c:pt>
                <c:pt idx="173">
                  <c:v>348.5</c:v>
                </c:pt>
                <c:pt idx="174">
                  <c:v>350</c:v>
                </c:pt>
                <c:pt idx="175">
                  <c:v>351.6</c:v>
                </c:pt>
                <c:pt idx="176">
                  <c:v>352.4</c:v>
                </c:pt>
                <c:pt idx="177">
                  <c:v>353.9</c:v>
                </c:pt>
                <c:pt idx="178">
                  <c:v>355.6</c:v>
                </c:pt>
                <c:pt idx="179">
                  <c:v>356.4</c:v>
                </c:pt>
                <c:pt idx="180">
                  <c:v>357.7</c:v>
                </c:pt>
                <c:pt idx="181">
                  <c:v>359.6</c:v>
                </c:pt>
                <c:pt idx="182">
                  <c:v>360.4</c:v>
                </c:pt>
                <c:pt idx="183">
                  <c:v>361.7</c:v>
                </c:pt>
                <c:pt idx="184">
                  <c:v>363.6</c:v>
                </c:pt>
                <c:pt idx="185">
                  <c:v>364.4</c:v>
                </c:pt>
                <c:pt idx="186">
                  <c:v>365.8</c:v>
                </c:pt>
                <c:pt idx="187">
                  <c:v>367.7</c:v>
                </c:pt>
                <c:pt idx="188">
                  <c:v>368.5</c:v>
                </c:pt>
                <c:pt idx="189">
                  <c:v>369.7</c:v>
                </c:pt>
                <c:pt idx="190">
                  <c:v>371.7</c:v>
                </c:pt>
                <c:pt idx="191">
                  <c:v>372.5</c:v>
                </c:pt>
                <c:pt idx="192">
                  <c:v>373.7</c:v>
                </c:pt>
                <c:pt idx="193">
                  <c:v>375.8</c:v>
                </c:pt>
                <c:pt idx="194">
                  <c:v>376.7</c:v>
                </c:pt>
                <c:pt idx="195">
                  <c:v>377.9</c:v>
                </c:pt>
                <c:pt idx="196">
                  <c:v>379.9</c:v>
                </c:pt>
                <c:pt idx="197">
                  <c:v>380.8</c:v>
                </c:pt>
                <c:pt idx="198">
                  <c:v>381.8</c:v>
                </c:pt>
                <c:pt idx="199">
                  <c:v>383.8</c:v>
                </c:pt>
                <c:pt idx="200">
                  <c:v>384.7</c:v>
                </c:pt>
                <c:pt idx="201">
                  <c:v>385.7</c:v>
                </c:pt>
                <c:pt idx="202">
                  <c:v>387.9</c:v>
                </c:pt>
                <c:pt idx="203">
                  <c:v>388.8</c:v>
                </c:pt>
                <c:pt idx="204">
                  <c:v>389.7</c:v>
                </c:pt>
                <c:pt idx="205">
                  <c:v>391.9</c:v>
                </c:pt>
                <c:pt idx="206">
                  <c:v>392.9</c:v>
                </c:pt>
                <c:pt idx="207">
                  <c:v>393.7</c:v>
                </c:pt>
                <c:pt idx="208">
                  <c:v>395.9</c:v>
                </c:pt>
                <c:pt idx="209">
                  <c:v>396.9</c:v>
                </c:pt>
                <c:pt idx="210">
                  <c:v>397.7</c:v>
                </c:pt>
                <c:pt idx="211">
                  <c:v>400</c:v>
                </c:pt>
                <c:pt idx="212">
                  <c:v>401</c:v>
                </c:pt>
                <c:pt idx="213">
                  <c:v>401.7</c:v>
                </c:pt>
                <c:pt idx="214">
                  <c:v>404.1</c:v>
                </c:pt>
                <c:pt idx="215">
                  <c:v>405.2</c:v>
                </c:pt>
                <c:pt idx="216">
                  <c:v>405.9</c:v>
                </c:pt>
                <c:pt idx="217">
                  <c:v>408.3</c:v>
                </c:pt>
                <c:pt idx="218">
                  <c:v>409.5</c:v>
                </c:pt>
                <c:pt idx="219">
                  <c:v>410.1</c:v>
                </c:pt>
                <c:pt idx="220">
                  <c:v>412.5</c:v>
                </c:pt>
                <c:pt idx="221">
                  <c:v>413.8</c:v>
                </c:pt>
                <c:pt idx="222">
                  <c:v>414.2</c:v>
                </c:pt>
                <c:pt idx="223">
                  <c:v>416.7</c:v>
                </c:pt>
                <c:pt idx="224">
                  <c:v>417.9</c:v>
                </c:pt>
                <c:pt idx="225">
                  <c:v>418.3</c:v>
                </c:pt>
                <c:pt idx="226">
                  <c:v>420.9</c:v>
                </c:pt>
                <c:pt idx="227">
                  <c:v>422.1</c:v>
                </c:pt>
                <c:pt idx="228">
                  <c:v>422.5</c:v>
                </c:pt>
                <c:pt idx="229">
                  <c:v>425</c:v>
                </c:pt>
                <c:pt idx="230">
                  <c:v>426.3</c:v>
                </c:pt>
                <c:pt idx="231">
                  <c:v>426.6</c:v>
                </c:pt>
                <c:pt idx="232">
                  <c:v>429.2</c:v>
                </c:pt>
                <c:pt idx="233">
                  <c:v>430.4</c:v>
                </c:pt>
                <c:pt idx="234">
                  <c:v>430.7</c:v>
                </c:pt>
                <c:pt idx="235">
                  <c:v>433.5</c:v>
                </c:pt>
                <c:pt idx="236">
                  <c:v>434.7</c:v>
                </c:pt>
                <c:pt idx="237">
                  <c:v>435</c:v>
                </c:pt>
                <c:pt idx="238">
                  <c:v>437.8</c:v>
                </c:pt>
                <c:pt idx="239">
                  <c:v>439</c:v>
                </c:pt>
                <c:pt idx="240">
                  <c:v>439.2</c:v>
                </c:pt>
                <c:pt idx="241">
                  <c:v>442.1</c:v>
                </c:pt>
                <c:pt idx="242">
                  <c:v>443.3</c:v>
                </c:pt>
                <c:pt idx="243">
                  <c:v>443.5</c:v>
                </c:pt>
                <c:pt idx="244">
                  <c:v>446.4</c:v>
                </c:pt>
                <c:pt idx="245">
                  <c:v>447.7</c:v>
                </c:pt>
                <c:pt idx="246">
                  <c:v>447.8</c:v>
                </c:pt>
                <c:pt idx="247">
                  <c:v>450.8</c:v>
                </c:pt>
                <c:pt idx="248">
                  <c:v>452.1</c:v>
                </c:pt>
                <c:pt idx="249">
                  <c:v>452.2</c:v>
                </c:pt>
                <c:pt idx="250">
                  <c:v>455.2</c:v>
                </c:pt>
                <c:pt idx="251">
                  <c:v>456.4</c:v>
                </c:pt>
                <c:pt idx="252">
                  <c:v>456.5</c:v>
                </c:pt>
                <c:pt idx="253">
                  <c:v>459.5</c:v>
                </c:pt>
                <c:pt idx="254">
                  <c:v>460.8</c:v>
                </c:pt>
                <c:pt idx="255">
                  <c:v>460.9</c:v>
                </c:pt>
                <c:pt idx="256">
                  <c:v>464</c:v>
                </c:pt>
                <c:pt idx="257">
                  <c:v>465.2</c:v>
                </c:pt>
                <c:pt idx="258">
                  <c:v>465.3</c:v>
                </c:pt>
                <c:pt idx="259">
                  <c:v>466.5</c:v>
                </c:pt>
              </c:numCache>
            </c:numRef>
          </c:xVal>
          <c:yVal>
            <c:numRef>
              <c:f>'Matusek 4H'!$A$3:$A$262</c:f>
              <c:numCache>
                <c:formatCode>General</c:formatCode>
                <c:ptCount val="260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25199.9</c:v>
                </c:pt>
                <c:pt idx="253" formatCode="#,##0.00">
                  <c:v>25299.9</c:v>
                </c:pt>
                <c:pt idx="254" formatCode="#,##0.00">
                  <c:v>25399.9</c:v>
                </c:pt>
                <c:pt idx="255" formatCode="#,##0.00">
                  <c:v>25499.9</c:v>
                </c:pt>
                <c:pt idx="256" formatCode="#,##0.00">
                  <c:v>25599.9</c:v>
                </c:pt>
                <c:pt idx="257" formatCode="#,##0.00">
                  <c:v>25699.9</c:v>
                </c:pt>
                <c:pt idx="258" formatCode="#,##0.00">
                  <c:v>25799.9</c:v>
                </c:pt>
                <c:pt idx="259" formatCode="#,##0.00">
                  <c:v>25857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65D-4435-969C-472B153DF8F5}"/>
            </c:ext>
          </c:extLst>
        </c:ser>
        <c:ser>
          <c:idx val="5"/>
          <c:order val="6"/>
          <c:tx>
            <c:strRef>
              <c:f>'Matusek 6H'!$B$2</c:f>
              <c:strCache>
                <c:ptCount val="1"/>
                <c:pt idx="0">
                  <c:v>Matusek 6H Actual TIH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'Matusek 6H'!$B$3:$B$266</c:f>
              <c:numCache>
                <c:formatCode>General</c:formatCode>
                <c:ptCount val="264"/>
                <c:pt idx="0">
                  <c:v>50</c:v>
                </c:pt>
                <c:pt idx="1">
                  <c:v>50.6</c:v>
                </c:pt>
                <c:pt idx="2">
                  <c:v>51.1</c:v>
                </c:pt>
                <c:pt idx="3">
                  <c:v>51.5</c:v>
                </c:pt>
                <c:pt idx="4">
                  <c:v>52.1</c:v>
                </c:pt>
                <c:pt idx="5">
                  <c:v>52.7</c:v>
                </c:pt>
                <c:pt idx="6">
                  <c:v>53.1</c:v>
                </c:pt>
                <c:pt idx="7">
                  <c:v>53.8</c:v>
                </c:pt>
                <c:pt idx="8">
                  <c:v>54.3</c:v>
                </c:pt>
                <c:pt idx="9">
                  <c:v>54.7</c:v>
                </c:pt>
                <c:pt idx="10">
                  <c:v>55.4</c:v>
                </c:pt>
                <c:pt idx="11">
                  <c:v>55.9</c:v>
                </c:pt>
                <c:pt idx="12">
                  <c:v>56.3</c:v>
                </c:pt>
                <c:pt idx="13">
                  <c:v>56.9</c:v>
                </c:pt>
                <c:pt idx="14">
                  <c:v>57.5</c:v>
                </c:pt>
                <c:pt idx="15">
                  <c:v>57.9</c:v>
                </c:pt>
                <c:pt idx="16">
                  <c:v>58.5</c:v>
                </c:pt>
                <c:pt idx="17">
                  <c:v>59.1</c:v>
                </c:pt>
                <c:pt idx="18">
                  <c:v>59.4</c:v>
                </c:pt>
                <c:pt idx="19">
                  <c:v>60</c:v>
                </c:pt>
                <c:pt idx="20">
                  <c:v>60.6</c:v>
                </c:pt>
                <c:pt idx="21">
                  <c:v>60.8</c:v>
                </c:pt>
                <c:pt idx="22">
                  <c:v>61.5</c:v>
                </c:pt>
                <c:pt idx="23">
                  <c:v>62</c:v>
                </c:pt>
                <c:pt idx="24">
                  <c:v>62.3</c:v>
                </c:pt>
                <c:pt idx="25">
                  <c:v>62.9</c:v>
                </c:pt>
                <c:pt idx="26">
                  <c:v>63.4</c:v>
                </c:pt>
                <c:pt idx="27">
                  <c:v>63.6</c:v>
                </c:pt>
                <c:pt idx="28">
                  <c:v>64.3</c:v>
                </c:pt>
                <c:pt idx="29">
                  <c:v>64.599999999999994</c:v>
                </c:pt>
                <c:pt idx="30">
                  <c:v>65</c:v>
                </c:pt>
                <c:pt idx="31">
                  <c:v>65.599999999999994</c:v>
                </c:pt>
                <c:pt idx="32">
                  <c:v>66</c:v>
                </c:pt>
                <c:pt idx="33">
                  <c:v>66.400000000000006</c:v>
                </c:pt>
                <c:pt idx="34">
                  <c:v>66.8</c:v>
                </c:pt>
                <c:pt idx="35">
                  <c:v>67.3</c:v>
                </c:pt>
                <c:pt idx="36">
                  <c:v>67.599999999999994</c:v>
                </c:pt>
                <c:pt idx="37">
                  <c:v>68.099999999999994</c:v>
                </c:pt>
                <c:pt idx="38">
                  <c:v>68.5</c:v>
                </c:pt>
                <c:pt idx="39">
                  <c:v>68.900000000000006</c:v>
                </c:pt>
                <c:pt idx="40">
                  <c:v>69.3</c:v>
                </c:pt>
                <c:pt idx="41">
                  <c:v>69.8</c:v>
                </c:pt>
                <c:pt idx="42">
                  <c:v>70.099999999999994</c:v>
                </c:pt>
                <c:pt idx="43">
                  <c:v>70.599999999999994</c:v>
                </c:pt>
                <c:pt idx="44">
                  <c:v>71.099999999999994</c:v>
                </c:pt>
                <c:pt idx="45">
                  <c:v>71.3</c:v>
                </c:pt>
                <c:pt idx="46">
                  <c:v>71.8</c:v>
                </c:pt>
                <c:pt idx="47">
                  <c:v>72.3</c:v>
                </c:pt>
                <c:pt idx="48">
                  <c:v>72.5</c:v>
                </c:pt>
                <c:pt idx="49">
                  <c:v>73</c:v>
                </c:pt>
                <c:pt idx="50">
                  <c:v>73.400000000000006</c:v>
                </c:pt>
                <c:pt idx="51">
                  <c:v>73.7</c:v>
                </c:pt>
                <c:pt idx="52">
                  <c:v>74.2</c:v>
                </c:pt>
                <c:pt idx="53">
                  <c:v>74.599999999999994</c:v>
                </c:pt>
                <c:pt idx="54">
                  <c:v>74.900000000000006</c:v>
                </c:pt>
                <c:pt idx="55">
                  <c:v>75.400000000000006</c:v>
                </c:pt>
                <c:pt idx="56">
                  <c:v>75.7</c:v>
                </c:pt>
                <c:pt idx="57">
                  <c:v>76.099999999999994</c:v>
                </c:pt>
                <c:pt idx="58">
                  <c:v>76.599999999999994</c:v>
                </c:pt>
                <c:pt idx="59">
                  <c:v>77</c:v>
                </c:pt>
                <c:pt idx="60">
                  <c:v>77.3</c:v>
                </c:pt>
                <c:pt idx="61">
                  <c:v>77.7</c:v>
                </c:pt>
                <c:pt idx="62">
                  <c:v>78.099999999999994</c:v>
                </c:pt>
                <c:pt idx="63">
                  <c:v>78.400000000000006</c:v>
                </c:pt>
                <c:pt idx="64">
                  <c:v>78.8</c:v>
                </c:pt>
                <c:pt idx="65">
                  <c:v>79.2</c:v>
                </c:pt>
                <c:pt idx="66">
                  <c:v>79.599999999999994</c:v>
                </c:pt>
                <c:pt idx="67">
                  <c:v>80</c:v>
                </c:pt>
                <c:pt idx="68">
                  <c:v>80.3</c:v>
                </c:pt>
                <c:pt idx="69">
                  <c:v>80.599999999999994</c:v>
                </c:pt>
                <c:pt idx="70">
                  <c:v>81.099999999999994</c:v>
                </c:pt>
                <c:pt idx="71">
                  <c:v>81.5</c:v>
                </c:pt>
                <c:pt idx="72">
                  <c:v>81.7</c:v>
                </c:pt>
                <c:pt idx="73">
                  <c:v>82.2</c:v>
                </c:pt>
                <c:pt idx="74">
                  <c:v>82.6</c:v>
                </c:pt>
                <c:pt idx="75">
                  <c:v>82.9</c:v>
                </c:pt>
                <c:pt idx="76">
                  <c:v>83.3</c:v>
                </c:pt>
                <c:pt idx="77">
                  <c:v>83.7</c:v>
                </c:pt>
                <c:pt idx="78">
                  <c:v>83.9</c:v>
                </c:pt>
                <c:pt idx="79">
                  <c:v>84.4</c:v>
                </c:pt>
                <c:pt idx="80">
                  <c:v>84.7</c:v>
                </c:pt>
                <c:pt idx="81">
                  <c:v>85</c:v>
                </c:pt>
                <c:pt idx="82">
                  <c:v>85.5</c:v>
                </c:pt>
                <c:pt idx="83">
                  <c:v>85.8</c:v>
                </c:pt>
                <c:pt idx="84">
                  <c:v>86</c:v>
                </c:pt>
                <c:pt idx="85">
                  <c:v>86.6</c:v>
                </c:pt>
                <c:pt idx="86">
                  <c:v>86.9</c:v>
                </c:pt>
                <c:pt idx="87">
                  <c:v>87</c:v>
                </c:pt>
                <c:pt idx="88">
                  <c:v>87.4</c:v>
                </c:pt>
                <c:pt idx="89">
                  <c:v>87.6</c:v>
                </c:pt>
                <c:pt idx="90">
                  <c:v>88</c:v>
                </c:pt>
                <c:pt idx="91">
                  <c:v>88.2</c:v>
                </c:pt>
                <c:pt idx="92">
                  <c:v>88.6</c:v>
                </c:pt>
                <c:pt idx="93">
                  <c:v>88.5</c:v>
                </c:pt>
                <c:pt idx="94">
                  <c:v>89</c:v>
                </c:pt>
                <c:pt idx="95">
                  <c:v>88.9</c:v>
                </c:pt>
                <c:pt idx="96">
                  <c:v>89.1</c:v>
                </c:pt>
                <c:pt idx="97">
                  <c:v>88.9</c:v>
                </c:pt>
                <c:pt idx="98">
                  <c:v>89</c:v>
                </c:pt>
                <c:pt idx="99">
                  <c:v>88.5</c:v>
                </c:pt>
                <c:pt idx="100">
                  <c:v>88.4</c:v>
                </c:pt>
                <c:pt idx="101">
                  <c:v>88</c:v>
                </c:pt>
                <c:pt idx="102">
                  <c:v>87.8</c:v>
                </c:pt>
                <c:pt idx="103">
                  <c:v>87.2</c:v>
                </c:pt>
                <c:pt idx="104">
                  <c:v>87.1</c:v>
                </c:pt>
                <c:pt idx="105">
                  <c:v>86.6</c:v>
                </c:pt>
                <c:pt idx="106">
                  <c:v>86.5</c:v>
                </c:pt>
                <c:pt idx="107">
                  <c:v>85.8</c:v>
                </c:pt>
                <c:pt idx="108">
                  <c:v>85.6</c:v>
                </c:pt>
                <c:pt idx="109">
                  <c:v>85.2</c:v>
                </c:pt>
                <c:pt idx="110">
                  <c:v>85</c:v>
                </c:pt>
                <c:pt idx="111">
                  <c:v>84.3</c:v>
                </c:pt>
                <c:pt idx="112">
                  <c:v>84</c:v>
                </c:pt>
                <c:pt idx="113">
                  <c:v>83.6</c:v>
                </c:pt>
                <c:pt idx="114">
                  <c:v>83.4</c:v>
                </c:pt>
                <c:pt idx="115">
                  <c:v>82.6</c:v>
                </c:pt>
                <c:pt idx="116">
                  <c:v>82.2</c:v>
                </c:pt>
                <c:pt idx="117">
                  <c:v>81.900000000000006</c:v>
                </c:pt>
                <c:pt idx="118">
                  <c:v>81.7</c:v>
                </c:pt>
                <c:pt idx="119">
                  <c:v>80.8</c:v>
                </c:pt>
                <c:pt idx="120">
                  <c:v>80.400000000000006</c:v>
                </c:pt>
                <c:pt idx="121">
                  <c:v>80.099999999999994</c:v>
                </c:pt>
                <c:pt idx="122">
                  <c:v>79.8</c:v>
                </c:pt>
                <c:pt idx="123">
                  <c:v>78.900000000000006</c:v>
                </c:pt>
                <c:pt idx="124">
                  <c:v>78.400000000000006</c:v>
                </c:pt>
                <c:pt idx="125">
                  <c:v>78.3</c:v>
                </c:pt>
                <c:pt idx="126">
                  <c:v>77.900000000000006</c:v>
                </c:pt>
                <c:pt idx="127">
                  <c:v>76.900000000000006</c:v>
                </c:pt>
                <c:pt idx="128">
                  <c:v>76.5</c:v>
                </c:pt>
                <c:pt idx="129">
                  <c:v>76.3</c:v>
                </c:pt>
                <c:pt idx="130">
                  <c:v>75.8</c:v>
                </c:pt>
                <c:pt idx="131">
                  <c:v>74.900000000000006</c:v>
                </c:pt>
                <c:pt idx="132">
                  <c:v>74.400000000000006</c:v>
                </c:pt>
                <c:pt idx="133">
                  <c:v>74.3</c:v>
                </c:pt>
                <c:pt idx="134">
                  <c:v>73.7</c:v>
                </c:pt>
                <c:pt idx="135">
                  <c:v>72.7</c:v>
                </c:pt>
                <c:pt idx="136">
                  <c:v>72.2</c:v>
                </c:pt>
                <c:pt idx="137">
                  <c:v>72.099999999999994</c:v>
                </c:pt>
                <c:pt idx="138">
                  <c:v>71.400000000000006</c:v>
                </c:pt>
                <c:pt idx="139">
                  <c:v>70.5</c:v>
                </c:pt>
                <c:pt idx="140">
                  <c:v>69.8</c:v>
                </c:pt>
                <c:pt idx="141">
                  <c:v>69.7</c:v>
                </c:pt>
                <c:pt idx="142">
                  <c:v>68.900000000000006</c:v>
                </c:pt>
                <c:pt idx="143">
                  <c:v>68</c:v>
                </c:pt>
                <c:pt idx="144">
                  <c:v>67.3</c:v>
                </c:pt>
                <c:pt idx="145">
                  <c:v>67.2</c:v>
                </c:pt>
                <c:pt idx="146">
                  <c:v>66.3</c:v>
                </c:pt>
                <c:pt idx="147">
                  <c:v>65.400000000000006</c:v>
                </c:pt>
                <c:pt idx="148">
                  <c:v>64.7</c:v>
                </c:pt>
                <c:pt idx="149">
                  <c:v>64.599999999999994</c:v>
                </c:pt>
                <c:pt idx="150">
                  <c:v>63.5</c:v>
                </c:pt>
                <c:pt idx="151">
                  <c:v>64.2</c:v>
                </c:pt>
                <c:pt idx="152">
                  <c:v>65.2</c:v>
                </c:pt>
                <c:pt idx="153">
                  <c:v>66.900000000000006</c:v>
                </c:pt>
                <c:pt idx="154">
                  <c:v>67.599999999999994</c:v>
                </c:pt>
                <c:pt idx="155">
                  <c:v>68.400000000000006</c:v>
                </c:pt>
                <c:pt idx="156">
                  <c:v>69.5</c:v>
                </c:pt>
                <c:pt idx="157">
                  <c:v>71.099999999999994</c:v>
                </c:pt>
                <c:pt idx="158">
                  <c:v>71.599999999999994</c:v>
                </c:pt>
                <c:pt idx="159">
                  <c:v>72.5</c:v>
                </c:pt>
                <c:pt idx="160">
                  <c:v>73.400000000000006</c:v>
                </c:pt>
                <c:pt idx="161">
                  <c:v>75</c:v>
                </c:pt>
                <c:pt idx="162">
                  <c:v>75.5</c:v>
                </c:pt>
                <c:pt idx="163">
                  <c:v>76.400000000000006</c:v>
                </c:pt>
                <c:pt idx="164">
                  <c:v>77.2</c:v>
                </c:pt>
                <c:pt idx="165">
                  <c:v>78.8</c:v>
                </c:pt>
                <c:pt idx="166">
                  <c:v>79.099999999999994</c:v>
                </c:pt>
                <c:pt idx="167">
                  <c:v>79.900000000000006</c:v>
                </c:pt>
                <c:pt idx="168">
                  <c:v>81</c:v>
                </c:pt>
                <c:pt idx="169">
                  <c:v>82.2</c:v>
                </c:pt>
                <c:pt idx="170">
                  <c:v>82.6</c:v>
                </c:pt>
                <c:pt idx="171">
                  <c:v>83.5</c:v>
                </c:pt>
                <c:pt idx="172">
                  <c:v>84.4</c:v>
                </c:pt>
                <c:pt idx="173">
                  <c:v>85.6</c:v>
                </c:pt>
                <c:pt idx="174">
                  <c:v>85.9</c:v>
                </c:pt>
                <c:pt idx="175">
                  <c:v>86.7</c:v>
                </c:pt>
                <c:pt idx="176">
                  <c:v>87.7</c:v>
                </c:pt>
                <c:pt idx="177">
                  <c:v>88.8</c:v>
                </c:pt>
                <c:pt idx="178">
                  <c:v>89</c:v>
                </c:pt>
                <c:pt idx="179">
                  <c:v>89.9</c:v>
                </c:pt>
                <c:pt idx="180">
                  <c:v>91.1</c:v>
                </c:pt>
                <c:pt idx="181">
                  <c:v>91.9</c:v>
                </c:pt>
                <c:pt idx="182">
                  <c:v>92.1</c:v>
                </c:pt>
                <c:pt idx="183">
                  <c:v>93.1</c:v>
                </c:pt>
                <c:pt idx="184">
                  <c:v>94.2</c:v>
                </c:pt>
                <c:pt idx="185">
                  <c:v>95.1</c:v>
                </c:pt>
                <c:pt idx="186">
                  <c:v>95.2</c:v>
                </c:pt>
                <c:pt idx="187">
                  <c:v>96.3</c:v>
                </c:pt>
                <c:pt idx="188">
                  <c:v>97.4</c:v>
                </c:pt>
                <c:pt idx="189">
                  <c:v>98.1</c:v>
                </c:pt>
                <c:pt idx="190">
                  <c:v>98.3</c:v>
                </c:pt>
                <c:pt idx="191">
                  <c:v>99.5</c:v>
                </c:pt>
                <c:pt idx="192">
                  <c:v>100.6</c:v>
                </c:pt>
                <c:pt idx="193">
                  <c:v>101.3</c:v>
                </c:pt>
                <c:pt idx="194">
                  <c:v>101.4</c:v>
                </c:pt>
                <c:pt idx="195">
                  <c:v>102.7</c:v>
                </c:pt>
                <c:pt idx="196">
                  <c:v>103.7</c:v>
                </c:pt>
                <c:pt idx="197">
                  <c:v>104.2</c:v>
                </c:pt>
                <c:pt idx="198">
                  <c:v>104.7</c:v>
                </c:pt>
                <c:pt idx="199">
                  <c:v>105.8</c:v>
                </c:pt>
                <c:pt idx="200">
                  <c:v>106.5</c:v>
                </c:pt>
                <c:pt idx="201">
                  <c:v>107.2</c:v>
                </c:pt>
                <c:pt idx="202">
                  <c:v>107.8</c:v>
                </c:pt>
                <c:pt idx="203">
                  <c:v>109</c:v>
                </c:pt>
                <c:pt idx="204">
                  <c:v>109.8</c:v>
                </c:pt>
                <c:pt idx="205">
                  <c:v>110.4</c:v>
                </c:pt>
                <c:pt idx="206">
                  <c:v>110.8</c:v>
                </c:pt>
                <c:pt idx="207">
                  <c:v>112.2</c:v>
                </c:pt>
                <c:pt idx="208">
                  <c:v>113</c:v>
                </c:pt>
                <c:pt idx="209">
                  <c:v>113.6</c:v>
                </c:pt>
                <c:pt idx="210">
                  <c:v>114.1</c:v>
                </c:pt>
                <c:pt idx="211">
                  <c:v>115.6</c:v>
                </c:pt>
                <c:pt idx="212">
                  <c:v>116.3</c:v>
                </c:pt>
                <c:pt idx="213">
                  <c:v>117.1</c:v>
                </c:pt>
                <c:pt idx="214">
                  <c:v>117.6</c:v>
                </c:pt>
                <c:pt idx="215">
                  <c:v>118.8</c:v>
                </c:pt>
                <c:pt idx="216">
                  <c:v>119.5</c:v>
                </c:pt>
                <c:pt idx="217">
                  <c:v>120</c:v>
                </c:pt>
                <c:pt idx="218">
                  <c:v>120.7</c:v>
                </c:pt>
                <c:pt idx="219">
                  <c:v>122.1</c:v>
                </c:pt>
                <c:pt idx="220">
                  <c:v>122.5</c:v>
                </c:pt>
                <c:pt idx="221">
                  <c:v>123.3</c:v>
                </c:pt>
                <c:pt idx="222">
                  <c:v>123.8</c:v>
                </c:pt>
                <c:pt idx="223">
                  <c:v>125</c:v>
                </c:pt>
                <c:pt idx="224">
                  <c:v>125.6</c:v>
                </c:pt>
                <c:pt idx="225">
                  <c:v>126.4</c:v>
                </c:pt>
                <c:pt idx="226">
                  <c:v>127.2</c:v>
                </c:pt>
                <c:pt idx="227">
                  <c:v>128.5</c:v>
                </c:pt>
                <c:pt idx="228">
                  <c:v>129.5</c:v>
                </c:pt>
                <c:pt idx="229">
                  <c:v>130.1</c:v>
                </c:pt>
                <c:pt idx="230">
                  <c:v>130.69999999999999</c:v>
                </c:pt>
                <c:pt idx="231">
                  <c:v>132.19999999999999</c:v>
                </c:pt>
                <c:pt idx="232">
                  <c:v>133.1</c:v>
                </c:pt>
                <c:pt idx="233">
                  <c:v>133.9</c:v>
                </c:pt>
                <c:pt idx="234">
                  <c:v>134.80000000000001</c:v>
                </c:pt>
                <c:pt idx="235">
                  <c:v>135.9</c:v>
                </c:pt>
                <c:pt idx="236">
                  <c:v>137.1</c:v>
                </c:pt>
                <c:pt idx="237">
                  <c:v>137.9</c:v>
                </c:pt>
                <c:pt idx="238">
                  <c:v>138.6</c:v>
                </c:pt>
                <c:pt idx="239">
                  <c:v>139.69999999999999</c:v>
                </c:pt>
                <c:pt idx="240">
                  <c:v>141.19999999999999</c:v>
                </c:pt>
                <c:pt idx="241">
                  <c:v>141.80000000000001</c:v>
                </c:pt>
                <c:pt idx="242">
                  <c:v>142.6</c:v>
                </c:pt>
                <c:pt idx="243">
                  <c:v>143.69999999999999</c:v>
                </c:pt>
                <c:pt idx="244">
                  <c:v>144.5</c:v>
                </c:pt>
                <c:pt idx="245">
                  <c:v>144.5</c:v>
                </c:pt>
                <c:pt idx="246">
                  <c:v>144.30000000000001</c:v>
                </c:pt>
                <c:pt idx="247">
                  <c:v>144.19999999999999</c:v>
                </c:pt>
                <c:pt idx="248">
                  <c:v>143.69999999999999</c:v>
                </c:pt>
                <c:pt idx="249">
                  <c:v>142.30000000000001</c:v>
                </c:pt>
                <c:pt idx="250">
                  <c:v>141.30000000000001</c:v>
                </c:pt>
                <c:pt idx="251">
                  <c:v>140.30000000000001</c:v>
                </c:pt>
                <c:pt idx="252">
                  <c:v>139.4</c:v>
                </c:pt>
                <c:pt idx="253">
                  <c:v>138</c:v>
                </c:pt>
                <c:pt idx="254">
                  <c:v>136.69999999999999</c:v>
                </c:pt>
                <c:pt idx="255">
                  <c:v>135.6</c:v>
                </c:pt>
                <c:pt idx="256">
                  <c:v>134.6</c:v>
                </c:pt>
                <c:pt idx="257">
                  <c:v>132.9</c:v>
                </c:pt>
                <c:pt idx="258">
                  <c:v>131.4</c:v>
                </c:pt>
                <c:pt idx="259">
                  <c:v>130.1</c:v>
                </c:pt>
                <c:pt idx="260">
                  <c:v>129.1</c:v>
                </c:pt>
                <c:pt idx="261">
                  <c:v>127.1</c:v>
                </c:pt>
                <c:pt idx="262">
                  <c:v>125.6</c:v>
                </c:pt>
                <c:pt idx="263">
                  <c:v>125.9</c:v>
                </c:pt>
              </c:numCache>
            </c:numRef>
          </c:xVal>
          <c:yVal>
            <c:numRef>
              <c:f>'Matusek 6H'!$A$3:$A$266</c:f>
              <c:numCache>
                <c:formatCode>General</c:formatCode>
                <c:ptCount val="264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25199.9</c:v>
                </c:pt>
                <c:pt idx="253" formatCode="#,##0.00">
                  <c:v>25299.9</c:v>
                </c:pt>
                <c:pt idx="254" formatCode="#,##0.00">
                  <c:v>25399.9</c:v>
                </c:pt>
                <c:pt idx="255" formatCode="#,##0.00">
                  <c:v>25499.9</c:v>
                </c:pt>
                <c:pt idx="256" formatCode="#,##0.00">
                  <c:v>25599.9</c:v>
                </c:pt>
                <c:pt idx="257" formatCode="#,##0.00">
                  <c:v>25699.9</c:v>
                </c:pt>
                <c:pt idx="258" formatCode="#,##0.00">
                  <c:v>25799.9</c:v>
                </c:pt>
                <c:pt idx="259" formatCode="#,##0.00">
                  <c:v>25899.9</c:v>
                </c:pt>
                <c:pt idx="260" formatCode="#,##0.00">
                  <c:v>25999.9</c:v>
                </c:pt>
                <c:pt idx="261" formatCode="#,##0.00">
                  <c:v>26099.9</c:v>
                </c:pt>
                <c:pt idx="262" formatCode="#,##0.00">
                  <c:v>26199.9</c:v>
                </c:pt>
                <c:pt idx="263" formatCode="#,##0.00">
                  <c:v>26234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65D-4435-969C-472B153DF8F5}"/>
            </c:ext>
          </c:extLst>
        </c:ser>
        <c:ser>
          <c:idx val="6"/>
          <c:order val="7"/>
          <c:tx>
            <c:strRef>
              <c:f>'Matusek 6H'!$C$2</c:f>
              <c:strCache>
                <c:ptCount val="1"/>
                <c:pt idx="0">
                  <c:v>Matusek 6H Actual TOOH</c:v>
                </c:pt>
              </c:strCache>
            </c:strRef>
          </c:tx>
          <c:marker>
            <c:symbol val="none"/>
          </c:marker>
          <c:xVal>
            <c:numRef>
              <c:f>'Matusek 6H'!$C$3:$C$266</c:f>
              <c:numCache>
                <c:formatCode>General</c:formatCode>
                <c:ptCount val="264"/>
                <c:pt idx="0">
                  <c:v>53</c:v>
                </c:pt>
                <c:pt idx="1">
                  <c:v>58</c:v>
                </c:pt>
                <c:pt idx="2">
                  <c:v>59.6</c:v>
                </c:pt>
                <c:pt idx="3">
                  <c:v>61</c:v>
                </c:pt>
                <c:pt idx="4">
                  <c:v>62.8</c:v>
                </c:pt>
                <c:pt idx="5">
                  <c:v>64.400000000000006</c:v>
                </c:pt>
                <c:pt idx="6">
                  <c:v>65.900000000000006</c:v>
                </c:pt>
                <c:pt idx="7">
                  <c:v>67.7</c:v>
                </c:pt>
                <c:pt idx="8">
                  <c:v>69.3</c:v>
                </c:pt>
                <c:pt idx="9">
                  <c:v>72.2</c:v>
                </c:pt>
                <c:pt idx="10">
                  <c:v>74.599999999999994</c:v>
                </c:pt>
                <c:pt idx="11">
                  <c:v>76.099999999999994</c:v>
                </c:pt>
                <c:pt idx="12">
                  <c:v>77.7</c:v>
                </c:pt>
                <c:pt idx="13">
                  <c:v>79.7</c:v>
                </c:pt>
                <c:pt idx="14">
                  <c:v>81.3</c:v>
                </c:pt>
                <c:pt idx="15">
                  <c:v>82.8</c:v>
                </c:pt>
                <c:pt idx="16">
                  <c:v>84.8</c:v>
                </c:pt>
                <c:pt idx="17">
                  <c:v>86.6</c:v>
                </c:pt>
                <c:pt idx="18">
                  <c:v>88.1</c:v>
                </c:pt>
                <c:pt idx="19">
                  <c:v>90.2</c:v>
                </c:pt>
                <c:pt idx="20">
                  <c:v>91.9</c:v>
                </c:pt>
                <c:pt idx="21">
                  <c:v>93.5</c:v>
                </c:pt>
                <c:pt idx="22">
                  <c:v>95.7</c:v>
                </c:pt>
                <c:pt idx="23">
                  <c:v>97.5</c:v>
                </c:pt>
                <c:pt idx="24">
                  <c:v>99.1</c:v>
                </c:pt>
                <c:pt idx="25">
                  <c:v>101.2</c:v>
                </c:pt>
                <c:pt idx="26">
                  <c:v>102.8</c:v>
                </c:pt>
                <c:pt idx="27">
                  <c:v>104.4</c:v>
                </c:pt>
                <c:pt idx="28">
                  <c:v>106.8</c:v>
                </c:pt>
                <c:pt idx="29">
                  <c:v>108.5</c:v>
                </c:pt>
                <c:pt idx="30">
                  <c:v>110.3</c:v>
                </c:pt>
                <c:pt idx="31">
                  <c:v>112.7</c:v>
                </c:pt>
                <c:pt idx="32">
                  <c:v>114.4</c:v>
                </c:pt>
                <c:pt idx="33">
                  <c:v>116.2</c:v>
                </c:pt>
                <c:pt idx="34">
                  <c:v>118.6</c:v>
                </c:pt>
                <c:pt idx="35">
                  <c:v>120.5</c:v>
                </c:pt>
                <c:pt idx="36">
                  <c:v>122.5</c:v>
                </c:pt>
                <c:pt idx="37">
                  <c:v>124.7</c:v>
                </c:pt>
                <c:pt idx="38">
                  <c:v>126.7</c:v>
                </c:pt>
                <c:pt idx="39">
                  <c:v>128.6</c:v>
                </c:pt>
                <c:pt idx="40">
                  <c:v>130.9</c:v>
                </c:pt>
                <c:pt idx="41">
                  <c:v>133</c:v>
                </c:pt>
                <c:pt idx="42">
                  <c:v>134.9</c:v>
                </c:pt>
                <c:pt idx="43">
                  <c:v>137.1</c:v>
                </c:pt>
                <c:pt idx="44">
                  <c:v>139.4</c:v>
                </c:pt>
                <c:pt idx="45">
                  <c:v>141.19999999999999</c:v>
                </c:pt>
                <c:pt idx="46">
                  <c:v>143.6</c:v>
                </c:pt>
                <c:pt idx="47">
                  <c:v>145.80000000000001</c:v>
                </c:pt>
                <c:pt idx="48">
                  <c:v>147.6</c:v>
                </c:pt>
                <c:pt idx="49">
                  <c:v>150</c:v>
                </c:pt>
                <c:pt idx="50">
                  <c:v>151.80000000000001</c:v>
                </c:pt>
                <c:pt idx="51">
                  <c:v>153.9</c:v>
                </c:pt>
                <c:pt idx="52">
                  <c:v>156.6</c:v>
                </c:pt>
                <c:pt idx="53">
                  <c:v>158.4</c:v>
                </c:pt>
                <c:pt idx="54">
                  <c:v>160.5</c:v>
                </c:pt>
                <c:pt idx="55">
                  <c:v>163.30000000000001</c:v>
                </c:pt>
                <c:pt idx="56">
                  <c:v>165.1</c:v>
                </c:pt>
                <c:pt idx="57">
                  <c:v>167.3</c:v>
                </c:pt>
                <c:pt idx="58">
                  <c:v>170.2</c:v>
                </c:pt>
                <c:pt idx="59">
                  <c:v>172.3</c:v>
                </c:pt>
                <c:pt idx="60">
                  <c:v>174.2</c:v>
                </c:pt>
                <c:pt idx="61">
                  <c:v>177</c:v>
                </c:pt>
                <c:pt idx="62">
                  <c:v>179.3</c:v>
                </c:pt>
                <c:pt idx="63">
                  <c:v>181.3</c:v>
                </c:pt>
                <c:pt idx="64">
                  <c:v>184.1</c:v>
                </c:pt>
                <c:pt idx="65">
                  <c:v>186.2</c:v>
                </c:pt>
                <c:pt idx="66">
                  <c:v>188.2</c:v>
                </c:pt>
                <c:pt idx="67">
                  <c:v>191.1</c:v>
                </c:pt>
                <c:pt idx="68">
                  <c:v>193.3</c:v>
                </c:pt>
                <c:pt idx="69">
                  <c:v>195.3</c:v>
                </c:pt>
                <c:pt idx="70">
                  <c:v>198.1</c:v>
                </c:pt>
                <c:pt idx="71">
                  <c:v>200.5</c:v>
                </c:pt>
                <c:pt idx="72">
                  <c:v>202.5</c:v>
                </c:pt>
                <c:pt idx="73">
                  <c:v>205.3</c:v>
                </c:pt>
                <c:pt idx="74">
                  <c:v>207.7</c:v>
                </c:pt>
                <c:pt idx="75">
                  <c:v>209.7</c:v>
                </c:pt>
                <c:pt idx="76">
                  <c:v>212.6</c:v>
                </c:pt>
                <c:pt idx="77">
                  <c:v>215</c:v>
                </c:pt>
                <c:pt idx="78">
                  <c:v>216.7</c:v>
                </c:pt>
                <c:pt idx="79">
                  <c:v>219.9</c:v>
                </c:pt>
                <c:pt idx="80">
                  <c:v>222.4</c:v>
                </c:pt>
                <c:pt idx="81">
                  <c:v>224.4</c:v>
                </c:pt>
                <c:pt idx="82">
                  <c:v>227.6</c:v>
                </c:pt>
                <c:pt idx="83">
                  <c:v>230.7</c:v>
                </c:pt>
                <c:pt idx="84">
                  <c:v>233</c:v>
                </c:pt>
                <c:pt idx="85">
                  <c:v>235.8</c:v>
                </c:pt>
                <c:pt idx="86">
                  <c:v>237.1</c:v>
                </c:pt>
                <c:pt idx="87">
                  <c:v>240.1</c:v>
                </c:pt>
                <c:pt idx="88">
                  <c:v>243.6</c:v>
                </c:pt>
                <c:pt idx="89">
                  <c:v>245.2</c:v>
                </c:pt>
                <c:pt idx="90">
                  <c:v>248.5</c:v>
                </c:pt>
                <c:pt idx="91">
                  <c:v>251.9</c:v>
                </c:pt>
                <c:pt idx="92">
                  <c:v>254.6</c:v>
                </c:pt>
                <c:pt idx="93">
                  <c:v>256.39999999999998</c:v>
                </c:pt>
                <c:pt idx="94">
                  <c:v>258.60000000000002</c:v>
                </c:pt>
                <c:pt idx="95">
                  <c:v>259.39999999999998</c:v>
                </c:pt>
                <c:pt idx="96">
                  <c:v>259.8</c:v>
                </c:pt>
                <c:pt idx="97">
                  <c:v>260.60000000000002</c:v>
                </c:pt>
                <c:pt idx="98">
                  <c:v>260.39999999999998</c:v>
                </c:pt>
                <c:pt idx="99">
                  <c:v>260</c:v>
                </c:pt>
                <c:pt idx="100">
                  <c:v>260.8</c:v>
                </c:pt>
                <c:pt idx="101">
                  <c:v>261</c:v>
                </c:pt>
                <c:pt idx="102">
                  <c:v>261.60000000000002</c:v>
                </c:pt>
                <c:pt idx="103">
                  <c:v>262</c:v>
                </c:pt>
                <c:pt idx="104">
                  <c:v>261.7</c:v>
                </c:pt>
                <c:pt idx="105">
                  <c:v>261.8</c:v>
                </c:pt>
                <c:pt idx="106">
                  <c:v>261.89999999999998</c:v>
                </c:pt>
                <c:pt idx="107">
                  <c:v>261.60000000000002</c:v>
                </c:pt>
                <c:pt idx="108">
                  <c:v>262</c:v>
                </c:pt>
                <c:pt idx="109">
                  <c:v>262.60000000000002</c:v>
                </c:pt>
                <c:pt idx="110">
                  <c:v>263.10000000000002</c:v>
                </c:pt>
                <c:pt idx="111">
                  <c:v>263.7</c:v>
                </c:pt>
                <c:pt idx="112">
                  <c:v>264.39999999999998</c:v>
                </c:pt>
                <c:pt idx="113">
                  <c:v>264.89999999999998</c:v>
                </c:pt>
                <c:pt idx="114">
                  <c:v>265.7</c:v>
                </c:pt>
                <c:pt idx="115">
                  <c:v>266.3</c:v>
                </c:pt>
                <c:pt idx="116">
                  <c:v>266.7</c:v>
                </c:pt>
                <c:pt idx="117">
                  <c:v>267.5</c:v>
                </c:pt>
                <c:pt idx="118">
                  <c:v>268.10000000000002</c:v>
                </c:pt>
                <c:pt idx="119">
                  <c:v>268.60000000000002</c:v>
                </c:pt>
                <c:pt idx="120">
                  <c:v>269.39999999999998</c:v>
                </c:pt>
                <c:pt idx="121">
                  <c:v>270.10000000000002</c:v>
                </c:pt>
                <c:pt idx="122">
                  <c:v>270.60000000000002</c:v>
                </c:pt>
                <c:pt idx="123">
                  <c:v>271.39999999999998</c:v>
                </c:pt>
                <c:pt idx="124">
                  <c:v>272</c:v>
                </c:pt>
                <c:pt idx="125">
                  <c:v>272.7</c:v>
                </c:pt>
                <c:pt idx="126">
                  <c:v>273.5</c:v>
                </c:pt>
                <c:pt idx="127">
                  <c:v>274.10000000000002</c:v>
                </c:pt>
                <c:pt idx="128">
                  <c:v>274.89999999999998</c:v>
                </c:pt>
                <c:pt idx="129">
                  <c:v>275.7</c:v>
                </c:pt>
                <c:pt idx="130">
                  <c:v>276.3</c:v>
                </c:pt>
                <c:pt idx="131">
                  <c:v>277.10000000000002</c:v>
                </c:pt>
                <c:pt idx="132">
                  <c:v>278</c:v>
                </c:pt>
                <c:pt idx="133">
                  <c:v>278.60000000000002</c:v>
                </c:pt>
                <c:pt idx="134">
                  <c:v>279.5</c:v>
                </c:pt>
                <c:pt idx="135">
                  <c:v>280.3</c:v>
                </c:pt>
                <c:pt idx="136">
                  <c:v>279.5</c:v>
                </c:pt>
                <c:pt idx="137">
                  <c:v>281.89999999999998</c:v>
                </c:pt>
                <c:pt idx="138">
                  <c:v>282.60000000000002</c:v>
                </c:pt>
                <c:pt idx="139">
                  <c:v>283.2</c:v>
                </c:pt>
                <c:pt idx="140">
                  <c:v>284.2</c:v>
                </c:pt>
                <c:pt idx="141">
                  <c:v>283.5</c:v>
                </c:pt>
                <c:pt idx="142">
                  <c:v>285.60000000000002</c:v>
                </c:pt>
                <c:pt idx="143">
                  <c:v>286.60000000000002</c:v>
                </c:pt>
                <c:pt idx="144">
                  <c:v>287.5</c:v>
                </c:pt>
                <c:pt idx="145">
                  <c:v>288.10000000000002</c:v>
                </c:pt>
                <c:pt idx="146">
                  <c:v>289.10000000000002</c:v>
                </c:pt>
                <c:pt idx="147">
                  <c:v>288.5</c:v>
                </c:pt>
                <c:pt idx="148">
                  <c:v>290.60000000000002</c:v>
                </c:pt>
                <c:pt idx="149">
                  <c:v>291.60000000000002</c:v>
                </c:pt>
                <c:pt idx="150">
                  <c:v>292.5</c:v>
                </c:pt>
                <c:pt idx="151">
                  <c:v>293.10000000000002</c:v>
                </c:pt>
                <c:pt idx="152">
                  <c:v>294.10000000000002</c:v>
                </c:pt>
                <c:pt idx="153">
                  <c:v>293.5</c:v>
                </c:pt>
                <c:pt idx="154">
                  <c:v>295.60000000000002</c:v>
                </c:pt>
                <c:pt idx="155">
                  <c:v>296.60000000000002</c:v>
                </c:pt>
                <c:pt idx="156">
                  <c:v>297.5</c:v>
                </c:pt>
                <c:pt idx="157">
                  <c:v>298.10000000000002</c:v>
                </c:pt>
                <c:pt idx="158">
                  <c:v>297.5</c:v>
                </c:pt>
                <c:pt idx="159">
                  <c:v>300</c:v>
                </c:pt>
                <c:pt idx="160">
                  <c:v>300.60000000000002</c:v>
                </c:pt>
                <c:pt idx="161">
                  <c:v>301.5</c:v>
                </c:pt>
                <c:pt idx="162">
                  <c:v>302.5</c:v>
                </c:pt>
                <c:pt idx="163">
                  <c:v>303</c:v>
                </c:pt>
                <c:pt idx="164">
                  <c:v>302.3</c:v>
                </c:pt>
                <c:pt idx="165">
                  <c:v>303.3</c:v>
                </c:pt>
                <c:pt idx="166">
                  <c:v>303.8</c:v>
                </c:pt>
                <c:pt idx="167">
                  <c:v>304.7</c:v>
                </c:pt>
                <c:pt idx="168">
                  <c:v>307.3</c:v>
                </c:pt>
                <c:pt idx="169">
                  <c:v>306.2</c:v>
                </c:pt>
                <c:pt idx="170">
                  <c:v>307.10000000000002</c:v>
                </c:pt>
                <c:pt idx="171">
                  <c:v>308.10000000000002</c:v>
                </c:pt>
                <c:pt idx="172">
                  <c:v>308.60000000000002</c:v>
                </c:pt>
                <c:pt idx="173">
                  <c:v>311</c:v>
                </c:pt>
                <c:pt idx="174">
                  <c:v>312.10000000000002</c:v>
                </c:pt>
                <c:pt idx="175">
                  <c:v>312.7</c:v>
                </c:pt>
                <c:pt idx="176">
                  <c:v>313.5</c:v>
                </c:pt>
                <c:pt idx="177">
                  <c:v>314.60000000000002</c:v>
                </c:pt>
                <c:pt idx="178">
                  <c:v>315.10000000000002</c:v>
                </c:pt>
                <c:pt idx="179">
                  <c:v>315.89999999999998</c:v>
                </c:pt>
                <c:pt idx="180">
                  <c:v>317</c:v>
                </c:pt>
                <c:pt idx="181">
                  <c:v>317.5</c:v>
                </c:pt>
                <c:pt idx="182">
                  <c:v>318.3</c:v>
                </c:pt>
                <c:pt idx="183">
                  <c:v>319.5</c:v>
                </c:pt>
                <c:pt idx="184">
                  <c:v>320</c:v>
                </c:pt>
                <c:pt idx="185">
                  <c:v>320.8</c:v>
                </c:pt>
                <c:pt idx="186">
                  <c:v>322</c:v>
                </c:pt>
                <c:pt idx="187">
                  <c:v>322.5</c:v>
                </c:pt>
                <c:pt idx="188">
                  <c:v>323.2</c:v>
                </c:pt>
                <c:pt idx="189">
                  <c:v>324.5</c:v>
                </c:pt>
                <c:pt idx="190">
                  <c:v>324.89999999999998</c:v>
                </c:pt>
                <c:pt idx="191">
                  <c:v>325.7</c:v>
                </c:pt>
                <c:pt idx="192">
                  <c:v>326.89999999999998</c:v>
                </c:pt>
                <c:pt idx="193">
                  <c:v>327.39999999999998</c:v>
                </c:pt>
                <c:pt idx="194">
                  <c:v>328.1</c:v>
                </c:pt>
                <c:pt idx="195">
                  <c:v>329.4</c:v>
                </c:pt>
                <c:pt idx="196">
                  <c:v>329.9</c:v>
                </c:pt>
                <c:pt idx="197">
                  <c:v>330.6</c:v>
                </c:pt>
                <c:pt idx="198">
                  <c:v>331.9</c:v>
                </c:pt>
                <c:pt idx="199">
                  <c:v>332.4</c:v>
                </c:pt>
                <c:pt idx="200">
                  <c:v>333</c:v>
                </c:pt>
                <c:pt idx="201">
                  <c:v>334.4</c:v>
                </c:pt>
                <c:pt idx="202">
                  <c:v>334.9</c:v>
                </c:pt>
                <c:pt idx="203">
                  <c:v>335.5</c:v>
                </c:pt>
                <c:pt idx="204">
                  <c:v>336.9</c:v>
                </c:pt>
                <c:pt idx="205">
                  <c:v>337.4</c:v>
                </c:pt>
                <c:pt idx="206">
                  <c:v>338</c:v>
                </c:pt>
                <c:pt idx="207">
                  <c:v>339.4</c:v>
                </c:pt>
                <c:pt idx="208">
                  <c:v>339.9</c:v>
                </c:pt>
                <c:pt idx="209">
                  <c:v>340.5</c:v>
                </c:pt>
                <c:pt idx="210">
                  <c:v>341.9</c:v>
                </c:pt>
                <c:pt idx="211">
                  <c:v>342.4</c:v>
                </c:pt>
                <c:pt idx="212">
                  <c:v>343</c:v>
                </c:pt>
                <c:pt idx="213">
                  <c:v>344.4</c:v>
                </c:pt>
                <c:pt idx="214">
                  <c:v>345</c:v>
                </c:pt>
                <c:pt idx="215">
                  <c:v>345.5</c:v>
                </c:pt>
                <c:pt idx="216">
                  <c:v>347</c:v>
                </c:pt>
                <c:pt idx="217">
                  <c:v>347.5</c:v>
                </c:pt>
                <c:pt idx="218">
                  <c:v>348</c:v>
                </c:pt>
                <c:pt idx="219">
                  <c:v>349.5</c:v>
                </c:pt>
                <c:pt idx="220">
                  <c:v>350.1</c:v>
                </c:pt>
                <c:pt idx="221">
                  <c:v>350.6</c:v>
                </c:pt>
                <c:pt idx="222">
                  <c:v>352</c:v>
                </c:pt>
                <c:pt idx="223">
                  <c:v>352.6</c:v>
                </c:pt>
                <c:pt idx="224">
                  <c:v>353.2</c:v>
                </c:pt>
                <c:pt idx="225">
                  <c:v>354.7</c:v>
                </c:pt>
                <c:pt idx="226">
                  <c:v>355.3</c:v>
                </c:pt>
                <c:pt idx="227">
                  <c:v>355.8</c:v>
                </c:pt>
                <c:pt idx="228">
                  <c:v>357.2</c:v>
                </c:pt>
                <c:pt idx="229">
                  <c:v>357.9</c:v>
                </c:pt>
                <c:pt idx="230">
                  <c:v>358.4</c:v>
                </c:pt>
                <c:pt idx="231">
                  <c:v>359.9</c:v>
                </c:pt>
                <c:pt idx="232">
                  <c:v>360.5</c:v>
                </c:pt>
                <c:pt idx="233">
                  <c:v>361</c:v>
                </c:pt>
                <c:pt idx="234">
                  <c:v>362.5</c:v>
                </c:pt>
                <c:pt idx="235">
                  <c:v>363.1</c:v>
                </c:pt>
                <c:pt idx="236">
                  <c:v>363.6</c:v>
                </c:pt>
                <c:pt idx="237">
                  <c:v>365.1</c:v>
                </c:pt>
                <c:pt idx="238">
                  <c:v>365.7</c:v>
                </c:pt>
                <c:pt idx="239">
                  <c:v>366.2</c:v>
                </c:pt>
                <c:pt idx="240">
                  <c:v>367.6</c:v>
                </c:pt>
                <c:pt idx="241">
                  <c:v>368.2</c:v>
                </c:pt>
                <c:pt idx="242">
                  <c:v>368.8</c:v>
                </c:pt>
                <c:pt idx="243">
                  <c:v>370.2</c:v>
                </c:pt>
                <c:pt idx="244">
                  <c:v>370.9</c:v>
                </c:pt>
                <c:pt idx="245">
                  <c:v>371.4</c:v>
                </c:pt>
                <c:pt idx="246">
                  <c:v>372.8</c:v>
                </c:pt>
                <c:pt idx="247">
                  <c:v>373.4</c:v>
                </c:pt>
                <c:pt idx="248">
                  <c:v>373.9</c:v>
                </c:pt>
                <c:pt idx="249">
                  <c:v>375.4</c:v>
                </c:pt>
                <c:pt idx="250">
                  <c:v>376.1</c:v>
                </c:pt>
                <c:pt idx="251">
                  <c:v>376.6</c:v>
                </c:pt>
                <c:pt idx="252">
                  <c:v>378</c:v>
                </c:pt>
                <c:pt idx="253">
                  <c:v>378.7</c:v>
                </c:pt>
                <c:pt idx="254">
                  <c:v>379.2</c:v>
                </c:pt>
                <c:pt idx="255">
                  <c:v>380.6</c:v>
                </c:pt>
                <c:pt idx="256">
                  <c:v>381.3</c:v>
                </c:pt>
                <c:pt idx="257">
                  <c:v>381.7</c:v>
                </c:pt>
                <c:pt idx="258">
                  <c:v>383.3</c:v>
                </c:pt>
                <c:pt idx="259">
                  <c:v>383.9</c:v>
                </c:pt>
                <c:pt idx="260">
                  <c:v>384.4</c:v>
                </c:pt>
                <c:pt idx="261">
                  <c:v>385.9</c:v>
                </c:pt>
                <c:pt idx="262">
                  <c:v>386.6</c:v>
                </c:pt>
                <c:pt idx="263">
                  <c:v>386.4</c:v>
                </c:pt>
              </c:numCache>
            </c:numRef>
          </c:xVal>
          <c:yVal>
            <c:numRef>
              <c:f>'Matusek 6H'!$A$3:$A$266</c:f>
              <c:numCache>
                <c:formatCode>General</c:formatCode>
                <c:ptCount val="264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 formatCode="#,##0.00">
                  <c:v>1000</c:v>
                </c:pt>
                <c:pt idx="11" formatCode="#,##0.00">
                  <c:v>1100</c:v>
                </c:pt>
                <c:pt idx="12" formatCode="#,##0.00">
                  <c:v>1200</c:v>
                </c:pt>
                <c:pt idx="13" formatCode="#,##0.00">
                  <c:v>1300</c:v>
                </c:pt>
                <c:pt idx="14" formatCode="#,##0.00">
                  <c:v>1400</c:v>
                </c:pt>
                <c:pt idx="15" formatCode="#,##0.00">
                  <c:v>1500</c:v>
                </c:pt>
                <c:pt idx="16" formatCode="#,##0.00">
                  <c:v>1600</c:v>
                </c:pt>
                <c:pt idx="17" formatCode="#,##0.00">
                  <c:v>1700</c:v>
                </c:pt>
                <c:pt idx="18" formatCode="#,##0.00">
                  <c:v>1800</c:v>
                </c:pt>
                <c:pt idx="19" formatCode="#,##0.00">
                  <c:v>1900</c:v>
                </c:pt>
                <c:pt idx="20" formatCode="#,##0.00">
                  <c:v>2000</c:v>
                </c:pt>
                <c:pt idx="21" formatCode="#,##0.00">
                  <c:v>2100</c:v>
                </c:pt>
                <c:pt idx="22" formatCode="#,##0.00">
                  <c:v>2200</c:v>
                </c:pt>
                <c:pt idx="23" formatCode="#,##0.00">
                  <c:v>2300</c:v>
                </c:pt>
                <c:pt idx="24" formatCode="#,##0.00">
                  <c:v>2400</c:v>
                </c:pt>
                <c:pt idx="25" formatCode="#,##0.00">
                  <c:v>2500</c:v>
                </c:pt>
                <c:pt idx="26" formatCode="#,##0.00">
                  <c:v>2600</c:v>
                </c:pt>
                <c:pt idx="27" formatCode="#,##0.00">
                  <c:v>2700</c:v>
                </c:pt>
                <c:pt idx="28" formatCode="#,##0.00">
                  <c:v>2800</c:v>
                </c:pt>
                <c:pt idx="29" formatCode="#,##0.00">
                  <c:v>2900</c:v>
                </c:pt>
                <c:pt idx="30" formatCode="#,##0.00">
                  <c:v>3000</c:v>
                </c:pt>
                <c:pt idx="31" formatCode="#,##0.00">
                  <c:v>3100</c:v>
                </c:pt>
                <c:pt idx="32" formatCode="#,##0.00">
                  <c:v>3200</c:v>
                </c:pt>
                <c:pt idx="33" formatCode="#,##0.00">
                  <c:v>3300</c:v>
                </c:pt>
                <c:pt idx="34" formatCode="#,##0.00">
                  <c:v>3400</c:v>
                </c:pt>
                <c:pt idx="35" formatCode="#,##0.00">
                  <c:v>3500</c:v>
                </c:pt>
                <c:pt idx="36" formatCode="#,##0.00">
                  <c:v>3600</c:v>
                </c:pt>
                <c:pt idx="37" formatCode="#,##0.00">
                  <c:v>3700</c:v>
                </c:pt>
                <c:pt idx="38" formatCode="#,##0.00">
                  <c:v>3800</c:v>
                </c:pt>
                <c:pt idx="39" formatCode="#,##0.00">
                  <c:v>3900</c:v>
                </c:pt>
                <c:pt idx="40" formatCode="#,##0.00">
                  <c:v>4000</c:v>
                </c:pt>
                <c:pt idx="41" formatCode="#,##0.00">
                  <c:v>4100</c:v>
                </c:pt>
                <c:pt idx="42" formatCode="#,##0.00">
                  <c:v>4200</c:v>
                </c:pt>
                <c:pt idx="43" formatCode="#,##0.00">
                  <c:v>4300</c:v>
                </c:pt>
                <c:pt idx="44" formatCode="#,##0.00">
                  <c:v>4400</c:v>
                </c:pt>
                <c:pt idx="45" formatCode="#,##0.00">
                  <c:v>4500</c:v>
                </c:pt>
                <c:pt idx="46" formatCode="#,##0.00">
                  <c:v>4600</c:v>
                </c:pt>
                <c:pt idx="47" formatCode="#,##0.00">
                  <c:v>4700</c:v>
                </c:pt>
                <c:pt idx="48" formatCode="#,##0.00">
                  <c:v>4800</c:v>
                </c:pt>
                <c:pt idx="49" formatCode="#,##0.00">
                  <c:v>4900</c:v>
                </c:pt>
                <c:pt idx="50" formatCode="#,##0.00">
                  <c:v>5000</c:v>
                </c:pt>
                <c:pt idx="51" formatCode="#,##0.00">
                  <c:v>5100</c:v>
                </c:pt>
                <c:pt idx="52" formatCode="#,##0.00">
                  <c:v>5200</c:v>
                </c:pt>
                <c:pt idx="53" formatCode="#,##0.00">
                  <c:v>5300</c:v>
                </c:pt>
                <c:pt idx="54" formatCode="#,##0.00">
                  <c:v>5400</c:v>
                </c:pt>
                <c:pt idx="55" formatCode="#,##0.00">
                  <c:v>5500</c:v>
                </c:pt>
                <c:pt idx="56" formatCode="#,##0.00">
                  <c:v>5600</c:v>
                </c:pt>
                <c:pt idx="57" formatCode="#,##0.00">
                  <c:v>5700</c:v>
                </c:pt>
                <c:pt idx="58" formatCode="#,##0.00">
                  <c:v>5800</c:v>
                </c:pt>
                <c:pt idx="59" formatCode="#,##0.00">
                  <c:v>5900</c:v>
                </c:pt>
                <c:pt idx="60" formatCode="#,##0.00">
                  <c:v>6000</c:v>
                </c:pt>
                <c:pt idx="61" formatCode="#,##0.00">
                  <c:v>6100</c:v>
                </c:pt>
                <c:pt idx="62" formatCode="#,##0.00">
                  <c:v>6200</c:v>
                </c:pt>
                <c:pt idx="63" formatCode="#,##0.00">
                  <c:v>6300</c:v>
                </c:pt>
                <c:pt idx="64" formatCode="#,##0.00">
                  <c:v>6400</c:v>
                </c:pt>
                <c:pt idx="65" formatCode="#,##0.00">
                  <c:v>6500</c:v>
                </c:pt>
                <c:pt idx="66" formatCode="#,##0.00">
                  <c:v>6600</c:v>
                </c:pt>
                <c:pt idx="67" formatCode="#,##0.00">
                  <c:v>6700</c:v>
                </c:pt>
                <c:pt idx="68" formatCode="#,##0.00">
                  <c:v>6800</c:v>
                </c:pt>
                <c:pt idx="69" formatCode="#,##0.00">
                  <c:v>6900</c:v>
                </c:pt>
                <c:pt idx="70" formatCode="#,##0.00">
                  <c:v>7000</c:v>
                </c:pt>
                <c:pt idx="71" formatCode="#,##0.00">
                  <c:v>7100</c:v>
                </c:pt>
                <c:pt idx="72" formatCode="#,##0.00">
                  <c:v>7200</c:v>
                </c:pt>
                <c:pt idx="73" formatCode="#,##0.00">
                  <c:v>7300</c:v>
                </c:pt>
                <c:pt idx="74" formatCode="#,##0.00">
                  <c:v>7400</c:v>
                </c:pt>
                <c:pt idx="75" formatCode="#,##0.00">
                  <c:v>7500</c:v>
                </c:pt>
                <c:pt idx="76" formatCode="#,##0.00">
                  <c:v>7600</c:v>
                </c:pt>
                <c:pt idx="77" formatCode="#,##0.00">
                  <c:v>7700</c:v>
                </c:pt>
                <c:pt idx="78" formatCode="#,##0.00">
                  <c:v>7800</c:v>
                </c:pt>
                <c:pt idx="79" formatCode="#,##0.00">
                  <c:v>7900</c:v>
                </c:pt>
                <c:pt idx="80" formatCode="#,##0.00">
                  <c:v>8000</c:v>
                </c:pt>
                <c:pt idx="81" formatCode="#,##0.00">
                  <c:v>8100</c:v>
                </c:pt>
                <c:pt idx="82" formatCode="#,##0.00">
                  <c:v>8200</c:v>
                </c:pt>
                <c:pt idx="83" formatCode="#,##0.00">
                  <c:v>8300</c:v>
                </c:pt>
                <c:pt idx="84" formatCode="#,##0.00">
                  <c:v>8400</c:v>
                </c:pt>
                <c:pt idx="85" formatCode="#,##0.00">
                  <c:v>8500</c:v>
                </c:pt>
                <c:pt idx="86" formatCode="#,##0.00">
                  <c:v>8600</c:v>
                </c:pt>
                <c:pt idx="87" formatCode="#,##0.00">
                  <c:v>8700</c:v>
                </c:pt>
                <c:pt idx="88" formatCode="#,##0.00">
                  <c:v>8800</c:v>
                </c:pt>
                <c:pt idx="89" formatCode="#,##0.00">
                  <c:v>8900</c:v>
                </c:pt>
                <c:pt idx="90" formatCode="#,##0.00">
                  <c:v>9000</c:v>
                </c:pt>
                <c:pt idx="91" formatCode="#,##0.00">
                  <c:v>9100</c:v>
                </c:pt>
                <c:pt idx="92" formatCode="#,##0.00">
                  <c:v>9200</c:v>
                </c:pt>
                <c:pt idx="93" formatCode="#,##0.00">
                  <c:v>9300</c:v>
                </c:pt>
                <c:pt idx="94" formatCode="#,##0.00">
                  <c:v>9400</c:v>
                </c:pt>
                <c:pt idx="95" formatCode="#,##0.00">
                  <c:v>9500</c:v>
                </c:pt>
                <c:pt idx="96" formatCode="#,##0.00">
                  <c:v>9600</c:v>
                </c:pt>
                <c:pt idx="97" formatCode="#,##0.00">
                  <c:v>9700</c:v>
                </c:pt>
                <c:pt idx="98" formatCode="#,##0.00">
                  <c:v>9800</c:v>
                </c:pt>
                <c:pt idx="99" formatCode="#,##0.00">
                  <c:v>9900</c:v>
                </c:pt>
                <c:pt idx="100" formatCode="#,##0.00">
                  <c:v>10000</c:v>
                </c:pt>
                <c:pt idx="101" formatCode="#,##0.00">
                  <c:v>10100</c:v>
                </c:pt>
                <c:pt idx="102" formatCode="#,##0.00">
                  <c:v>10200</c:v>
                </c:pt>
                <c:pt idx="103" formatCode="#,##0.00">
                  <c:v>10300</c:v>
                </c:pt>
                <c:pt idx="104" formatCode="#,##0.00">
                  <c:v>10400</c:v>
                </c:pt>
                <c:pt idx="105" formatCode="#,##0.00">
                  <c:v>10500</c:v>
                </c:pt>
                <c:pt idx="106" formatCode="#,##0.00">
                  <c:v>10600</c:v>
                </c:pt>
                <c:pt idx="107" formatCode="#,##0.00">
                  <c:v>10700</c:v>
                </c:pt>
                <c:pt idx="108" formatCode="#,##0.00">
                  <c:v>10800</c:v>
                </c:pt>
                <c:pt idx="109" formatCode="#,##0.00">
                  <c:v>10900</c:v>
                </c:pt>
                <c:pt idx="110" formatCode="#,##0.00">
                  <c:v>11000</c:v>
                </c:pt>
                <c:pt idx="111" formatCode="#,##0.00">
                  <c:v>11100</c:v>
                </c:pt>
                <c:pt idx="112" formatCode="#,##0.00">
                  <c:v>11200</c:v>
                </c:pt>
                <c:pt idx="113" formatCode="#,##0.00">
                  <c:v>11300</c:v>
                </c:pt>
                <c:pt idx="114" formatCode="#,##0.00">
                  <c:v>11400</c:v>
                </c:pt>
                <c:pt idx="115" formatCode="#,##0.00">
                  <c:v>11500</c:v>
                </c:pt>
                <c:pt idx="116" formatCode="#,##0.00">
                  <c:v>11600</c:v>
                </c:pt>
                <c:pt idx="117" formatCode="#,##0.00">
                  <c:v>11700</c:v>
                </c:pt>
                <c:pt idx="118" formatCode="#,##0.00">
                  <c:v>11800</c:v>
                </c:pt>
                <c:pt idx="119" formatCode="#,##0.00">
                  <c:v>11900</c:v>
                </c:pt>
                <c:pt idx="120" formatCode="#,##0.00">
                  <c:v>12000</c:v>
                </c:pt>
                <c:pt idx="121" formatCode="#,##0.00">
                  <c:v>12100</c:v>
                </c:pt>
                <c:pt idx="122" formatCode="#,##0.00">
                  <c:v>12200</c:v>
                </c:pt>
                <c:pt idx="123" formatCode="#,##0.00">
                  <c:v>12300</c:v>
                </c:pt>
                <c:pt idx="124" formatCode="#,##0.00">
                  <c:v>12400</c:v>
                </c:pt>
                <c:pt idx="125" formatCode="#,##0.00">
                  <c:v>12500</c:v>
                </c:pt>
                <c:pt idx="126" formatCode="#,##0.00">
                  <c:v>12600</c:v>
                </c:pt>
                <c:pt idx="127" formatCode="#,##0.00">
                  <c:v>12700</c:v>
                </c:pt>
                <c:pt idx="128" formatCode="#,##0.00">
                  <c:v>12800</c:v>
                </c:pt>
                <c:pt idx="129" formatCode="#,##0.00">
                  <c:v>12900</c:v>
                </c:pt>
                <c:pt idx="130" formatCode="#,##0.00">
                  <c:v>13000</c:v>
                </c:pt>
                <c:pt idx="131" formatCode="#,##0.00">
                  <c:v>13100</c:v>
                </c:pt>
                <c:pt idx="132" formatCode="#,##0.00">
                  <c:v>13200</c:v>
                </c:pt>
                <c:pt idx="133" formatCode="#,##0.00">
                  <c:v>13300</c:v>
                </c:pt>
                <c:pt idx="134" formatCode="#,##0.00">
                  <c:v>13400</c:v>
                </c:pt>
                <c:pt idx="135" formatCode="#,##0.00">
                  <c:v>13500</c:v>
                </c:pt>
                <c:pt idx="136" formatCode="#,##0.00">
                  <c:v>13600</c:v>
                </c:pt>
                <c:pt idx="137" formatCode="#,##0.00">
                  <c:v>13700</c:v>
                </c:pt>
                <c:pt idx="138" formatCode="#,##0.00">
                  <c:v>13800</c:v>
                </c:pt>
                <c:pt idx="139" formatCode="#,##0.00">
                  <c:v>13900</c:v>
                </c:pt>
                <c:pt idx="140" formatCode="#,##0.00">
                  <c:v>14000</c:v>
                </c:pt>
                <c:pt idx="141" formatCode="#,##0.00">
                  <c:v>14100</c:v>
                </c:pt>
                <c:pt idx="142" formatCode="#,##0.00">
                  <c:v>14200</c:v>
                </c:pt>
                <c:pt idx="143" formatCode="#,##0.00">
                  <c:v>14300</c:v>
                </c:pt>
                <c:pt idx="144" formatCode="#,##0.00">
                  <c:v>14400</c:v>
                </c:pt>
                <c:pt idx="145" formatCode="#,##0.00">
                  <c:v>14500</c:v>
                </c:pt>
                <c:pt idx="146" formatCode="#,##0.00">
                  <c:v>14600</c:v>
                </c:pt>
                <c:pt idx="147" formatCode="#,##0.00">
                  <c:v>14700</c:v>
                </c:pt>
                <c:pt idx="148" formatCode="#,##0.00">
                  <c:v>14800</c:v>
                </c:pt>
                <c:pt idx="149" formatCode="#,##0.00">
                  <c:v>14900</c:v>
                </c:pt>
                <c:pt idx="150" formatCode="#,##0.00">
                  <c:v>15000</c:v>
                </c:pt>
                <c:pt idx="151" formatCode="#,##0.00">
                  <c:v>15100</c:v>
                </c:pt>
                <c:pt idx="152" formatCode="#,##0.00">
                  <c:v>15200</c:v>
                </c:pt>
                <c:pt idx="153" formatCode="#,##0.00">
                  <c:v>15300</c:v>
                </c:pt>
                <c:pt idx="154" formatCode="#,##0.00">
                  <c:v>15400</c:v>
                </c:pt>
                <c:pt idx="155" formatCode="#,##0.00">
                  <c:v>15500</c:v>
                </c:pt>
                <c:pt idx="156" formatCode="#,##0.00">
                  <c:v>15600</c:v>
                </c:pt>
                <c:pt idx="157" formatCode="#,##0.00">
                  <c:v>15700</c:v>
                </c:pt>
                <c:pt idx="158" formatCode="#,##0.00">
                  <c:v>15800</c:v>
                </c:pt>
                <c:pt idx="159" formatCode="#,##0.00">
                  <c:v>15900</c:v>
                </c:pt>
                <c:pt idx="160" formatCode="#,##0.00">
                  <c:v>16000</c:v>
                </c:pt>
                <c:pt idx="161" formatCode="#,##0.00">
                  <c:v>16100</c:v>
                </c:pt>
                <c:pt idx="162" formatCode="#,##0.00">
                  <c:v>16200</c:v>
                </c:pt>
                <c:pt idx="163" formatCode="#,##0.00">
                  <c:v>16300</c:v>
                </c:pt>
                <c:pt idx="164" formatCode="#,##0.00">
                  <c:v>16400</c:v>
                </c:pt>
                <c:pt idx="165" formatCode="#,##0.00">
                  <c:v>16500</c:v>
                </c:pt>
                <c:pt idx="166" formatCode="#,##0.00">
                  <c:v>16600</c:v>
                </c:pt>
                <c:pt idx="167" formatCode="#,##0.00">
                  <c:v>16700</c:v>
                </c:pt>
                <c:pt idx="168" formatCode="#,##0.00">
                  <c:v>16800</c:v>
                </c:pt>
                <c:pt idx="169" formatCode="#,##0.00">
                  <c:v>16900</c:v>
                </c:pt>
                <c:pt idx="170" formatCode="#,##0.00">
                  <c:v>17000</c:v>
                </c:pt>
                <c:pt idx="171" formatCode="#,##0.00">
                  <c:v>17100</c:v>
                </c:pt>
                <c:pt idx="172" formatCode="#,##0.00">
                  <c:v>17200</c:v>
                </c:pt>
                <c:pt idx="173" formatCode="#,##0.00">
                  <c:v>17300</c:v>
                </c:pt>
                <c:pt idx="174" formatCode="#,##0.00">
                  <c:v>17400</c:v>
                </c:pt>
                <c:pt idx="175" formatCode="#,##0.00">
                  <c:v>17500</c:v>
                </c:pt>
                <c:pt idx="176" formatCode="#,##0.00">
                  <c:v>17600</c:v>
                </c:pt>
                <c:pt idx="177" formatCode="#,##0.00">
                  <c:v>17700</c:v>
                </c:pt>
                <c:pt idx="178" formatCode="#,##0.00">
                  <c:v>17800</c:v>
                </c:pt>
                <c:pt idx="179" formatCode="#,##0.00">
                  <c:v>17900</c:v>
                </c:pt>
                <c:pt idx="180" formatCode="#,##0.00">
                  <c:v>18000</c:v>
                </c:pt>
                <c:pt idx="181" formatCode="#,##0.00">
                  <c:v>18100</c:v>
                </c:pt>
                <c:pt idx="182" formatCode="#,##0.00">
                  <c:v>18200</c:v>
                </c:pt>
                <c:pt idx="183" formatCode="#,##0.00">
                  <c:v>18300</c:v>
                </c:pt>
                <c:pt idx="184" formatCode="#,##0.00">
                  <c:v>18400</c:v>
                </c:pt>
                <c:pt idx="185" formatCode="#,##0.00">
                  <c:v>18500</c:v>
                </c:pt>
                <c:pt idx="186" formatCode="#,##0.00">
                  <c:v>18600</c:v>
                </c:pt>
                <c:pt idx="187" formatCode="#,##0.00">
                  <c:v>18700</c:v>
                </c:pt>
                <c:pt idx="188" formatCode="#,##0.00">
                  <c:v>18800</c:v>
                </c:pt>
                <c:pt idx="189" formatCode="#,##0.00">
                  <c:v>18900</c:v>
                </c:pt>
                <c:pt idx="190" formatCode="#,##0.00">
                  <c:v>19000</c:v>
                </c:pt>
                <c:pt idx="191" formatCode="#,##0.00">
                  <c:v>19100</c:v>
                </c:pt>
                <c:pt idx="192" formatCode="#,##0.00">
                  <c:v>19200</c:v>
                </c:pt>
                <c:pt idx="193" formatCode="#,##0.00">
                  <c:v>19300</c:v>
                </c:pt>
                <c:pt idx="194" formatCode="#,##0.00">
                  <c:v>19400</c:v>
                </c:pt>
                <c:pt idx="195" formatCode="#,##0.00">
                  <c:v>19500</c:v>
                </c:pt>
                <c:pt idx="196" formatCode="#,##0.00">
                  <c:v>19600</c:v>
                </c:pt>
                <c:pt idx="197" formatCode="#,##0.00">
                  <c:v>19700</c:v>
                </c:pt>
                <c:pt idx="198" formatCode="#,##0.00">
                  <c:v>19800</c:v>
                </c:pt>
                <c:pt idx="199" formatCode="#,##0.00">
                  <c:v>19900</c:v>
                </c:pt>
                <c:pt idx="200" formatCode="#,##0.00">
                  <c:v>20000</c:v>
                </c:pt>
                <c:pt idx="201" formatCode="#,##0.00">
                  <c:v>20100</c:v>
                </c:pt>
                <c:pt idx="202" formatCode="#,##0.00">
                  <c:v>20200</c:v>
                </c:pt>
                <c:pt idx="203" formatCode="#,##0.00">
                  <c:v>20300</c:v>
                </c:pt>
                <c:pt idx="204" formatCode="#,##0.00">
                  <c:v>20400</c:v>
                </c:pt>
                <c:pt idx="205" formatCode="#,##0.00">
                  <c:v>20500</c:v>
                </c:pt>
                <c:pt idx="206" formatCode="#,##0.00">
                  <c:v>20600</c:v>
                </c:pt>
                <c:pt idx="207" formatCode="#,##0.00">
                  <c:v>20700</c:v>
                </c:pt>
                <c:pt idx="208" formatCode="#,##0.00">
                  <c:v>20800</c:v>
                </c:pt>
                <c:pt idx="209" formatCode="#,##0.00">
                  <c:v>20900</c:v>
                </c:pt>
                <c:pt idx="210" formatCode="#,##0.00">
                  <c:v>21000</c:v>
                </c:pt>
                <c:pt idx="211" formatCode="#,##0.00">
                  <c:v>21100</c:v>
                </c:pt>
                <c:pt idx="212" formatCode="#,##0.00">
                  <c:v>21200</c:v>
                </c:pt>
                <c:pt idx="213" formatCode="#,##0.00">
                  <c:v>21300</c:v>
                </c:pt>
                <c:pt idx="214" formatCode="#,##0.00">
                  <c:v>21400</c:v>
                </c:pt>
                <c:pt idx="215" formatCode="#,##0.00">
                  <c:v>21500</c:v>
                </c:pt>
                <c:pt idx="216" formatCode="#,##0.00">
                  <c:v>21600</c:v>
                </c:pt>
                <c:pt idx="217" formatCode="#,##0.00">
                  <c:v>21700</c:v>
                </c:pt>
                <c:pt idx="218" formatCode="#,##0.00">
                  <c:v>21800</c:v>
                </c:pt>
                <c:pt idx="219" formatCode="#,##0.00">
                  <c:v>21900</c:v>
                </c:pt>
                <c:pt idx="220" formatCode="#,##0.00">
                  <c:v>22000</c:v>
                </c:pt>
                <c:pt idx="221" formatCode="#,##0.00">
                  <c:v>22100</c:v>
                </c:pt>
                <c:pt idx="222" formatCode="#,##0.00">
                  <c:v>22200</c:v>
                </c:pt>
                <c:pt idx="223" formatCode="#,##0.00">
                  <c:v>22300</c:v>
                </c:pt>
                <c:pt idx="224" formatCode="#,##0.00">
                  <c:v>22400</c:v>
                </c:pt>
                <c:pt idx="225" formatCode="#,##0.00">
                  <c:v>22500</c:v>
                </c:pt>
                <c:pt idx="226" formatCode="#,##0.00">
                  <c:v>22600</c:v>
                </c:pt>
                <c:pt idx="227" formatCode="#,##0.00">
                  <c:v>22700</c:v>
                </c:pt>
                <c:pt idx="228" formatCode="#,##0.00">
                  <c:v>22800</c:v>
                </c:pt>
                <c:pt idx="229" formatCode="#,##0.00">
                  <c:v>22900</c:v>
                </c:pt>
                <c:pt idx="230" formatCode="#,##0.00">
                  <c:v>23000</c:v>
                </c:pt>
                <c:pt idx="231" formatCode="#,##0.00">
                  <c:v>23100</c:v>
                </c:pt>
                <c:pt idx="232" formatCode="#,##0.00">
                  <c:v>23200</c:v>
                </c:pt>
                <c:pt idx="233" formatCode="#,##0.00">
                  <c:v>23300</c:v>
                </c:pt>
                <c:pt idx="234" formatCode="#,##0.00">
                  <c:v>23400</c:v>
                </c:pt>
                <c:pt idx="235" formatCode="#,##0.00">
                  <c:v>23500</c:v>
                </c:pt>
                <c:pt idx="236" formatCode="#,##0.00">
                  <c:v>23600</c:v>
                </c:pt>
                <c:pt idx="237" formatCode="#,##0.00">
                  <c:v>23700</c:v>
                </c:pt>
                <c:pt idx="238" formatCode="#,##0.00">
                  <c:v>23800</c:v>
                </c:pt>
                <c:pt idx="239" formatCode="#,##0.00">
                  <c:v>23900</c:v>
                </c:pt>
                <c:pt idx="240" formatCode="#,##0.00">
                  <c:v>24000</c:v>
                </c:pt>
                <c:pt idx="241" formatCode="#,##0.00">
                  <c:v>24100</c:v>
                </c:pt>
                <c:pt idx="242" formatCode="#,##0.00">
                  <c:v>24200</c:v>
                </c:pt>
                <c:pt idx="243" formatCode="#,##0.00">
                  <c:v>24300</c:v>
                </c:pt>
                <c:pt idx="244" formatCode="#,##0.00">
                  <c:v>24400</c:v>
                </c:pt>
                <c:pt idx="245" formatCode="#,##0.00">
                  <c:v>24500</c:v>
                </c:pt>
                <c:pt idx="246" formatCode="#,##0.00">
                  <c:v>24600</c:v>
                </c:pt>
                <c:pt idx="247" formatCode="#,##0.00">
                  <c:v>24700</c:v>
                </c:pt>
                <c:pt idx="248" formatCode="#,##0.00">
                  <c:v>24800</c:v>
                </c:pt>
                <c:pt idx="249" formatCode="#,##0.00">
                  <c:v>24900</c:v>
                </c:pt>
                <c:pt idx="250" formatCode="#,##0.00">
                  <c:v>25000</c:v>
                </c:pt>
                <c:pt idx="251" formatCode="#,##0.00">
                  <c:v>25099.9</c:v>
                </c:pt>
                <c:pt idx="252" formatCode="#,##0.00">
                  <c:v>25199.9</c:v>
                </c:pt>
                <c:pt idx="253" formatCode="#,##0.00">
                  <c:v>25299.9</c:v>
                </c:pt>
                <c:pt idx="254" formatCode="#,##0.00">
                  <c:v>25399.9</c:v>
                </c:pt>
                <c:pt idx="255" formatCode="#,##0.00">
                  <c:v>25499.9</c:v>
                </c:pt>
                <c:pt idx="256" formatCode="#,##0.00">
                  <c:v>25599.9</c:v>
                </c:pt>
                <c:pt idx="257" formatCode="#,##0.00">
                  <c:v>25699.9</c:v>
                </c:pt>
                <c:pt idx="258" formatCode="#,##0.00">
                  <c:v>25799.9</c:v>
                </c:pt>
                <c:pt idx="259" formatCode="#,##0.00">
                  <c:v>25899.9</c:v>
                </c:pt>
                <c:pt idx="260" formatCode="#,##0.00">
                  <c:v>25999.9</c:v>
                </c:pt>
                <c:pt idx="261" formatCode="#,##0.00">
                  <c:v>26099.9</c:v>
                </c:pt>
                <c:pt idx="262" formatCode="#,##0.00">
                  <c:v>26199.9</c:v>
                </c:pt>
                <c:pt idx="263" formatCode="#,##0.00">
                  <c:v>26234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165D-4435-969C-472B153DF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0720592"/>
        <c:axId val="1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'Matusek 2H'!$E$2</c15:sqref>
                        </c15:formulaRef>
                      </c:ext>
                    </c:extLst>
                    <c:strCache>
                      <c:ptCount val="1"/>
                      <c:pt idx="0">
                        <c:v>Matusek 2H Planned TIH (Tortuosity Applied)</c:v>
                      </c:pt>
                    </c:strCache>
                  </c:strRef>
                </c:tx>
                <c:spPr>
                  <a:ln>
                    <a:solidFill>
                      <a:schemeClr val="accent1"/>
                    </a:solidFill>
                  </a:ln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'Matusek 2H'!$E$3:$E$266</c15:sqref>
                        </c15:formulaRef>
                      </c:ext>
                    </c:extLst>
                    <c:numCache>
                      <c:formatCode>General</c:formatCode>
                      <c:ptCount val="264"/>
                      <c:pt idx="0">
                        <c:v>50</c:v>
                      </c:pt>
                      <c:pt idx="1">
                        <c:v>50.5</c:v>
                      </c:pt>
                      <c:pt idx="2">
                        <c:v>50.9</c:v>
                      </c:pt>
                      <c:pt idx="3">
                        <c:v>51.4</c:v>
                      </c:pt>
                      <c:pt idx="4">
                        <c:v>51.9</c:v>
                      </c:pt>
                      <c:pt idx="5">
                        <c:v>52.5</c:v>
                      </c:pt>
                      <c:pt idx="6">
                        <c:v>53</c:v>
                      </c:pt>
                      <c:pt idx="7">
                        <c:v>53.5</c:v>
                      </c:pt>
                      <c:pt idx="8">
                        <c:v>54</c:v>
                      </c:pt>
                      <c:pt idx="9">
                        <c:v>54.6</c:v>
                      </c:pt>
                      <c:pt idx="10">
                        <c:v>55.1</c:v>
                      </c:pt>
                      <c:pt idx="11">
                        <c:v>55.6</c:v>
                      </c:pt>
                      <c:pt idx="12">
                        <c:v>56.1</c:v>
                      </c:pt>
                      <c:pt idx="13">
                        <c:v>56.7</c:v>
                      </c:pt>
                      <c:pt idx="14">
                        <c:v>57.2</c:v>
                      </c:pt>
                      <c:pt idx="15">
                        <c:v>57.7</c:v>
                      </c:pt>
                      <c:pt idx="16">
                        <c:v>58.2</c:v>
                      </c:pt>
                      <c:pt idx="17">
                        <c:v>58.7</c:v>
                      </c:pt>
                      <c:pt idx="18">
                        <c:v>59.3</c:v>
                      </c:pt>
                      <c:pt idx="19">
                        <c:v>59.8</c:v>
                      </c:pt>
                      <c:pt idx="20">
                        <c:v>60.3</c:v>
                      </c:pt>
                      <c:pt idx="21">
                        <c:v>60.8</c:v>
                      </c:pt>
                      <c:pt idx="22">
                        <c:v>61.3</c:v>
                      </c:pt>
                      <c:pt idx="23">
                        <c:v>61.8</c:v>
                      </c:pt>
                      <c:pt idx="24">
                        <c:v>62.2</c:v>
                      </c:pt>
                      <c:pt idx="25">
                        <c:v>62.8</c:v>
                      </c:pt>
                      <c:pt idx="26">
                        <c:v>63.2</c:v>
                      </c:pt>
                      <c:pt idx="27">
                        <c:v>63.7</c:v>
                      </c:pt>
                      <c:pt idx="28">
                        <c:v>64.2</c:v>
                      </c:pt>
                      <c:pt idx="29">
                        <c:v>64.599999999999994</c:v>
                      </c:pt>
                      <c:pt idx="30">
                        <c:v>65.099999999999994</c:v>
                      </c:pt>
                      <c:pt idx="31">
                        <c:v>65.5</c:v>
                      </c:pt>
                      <c:pt idx="32">
                        <c:v>66</c:v>
                      </c:pt>
                      <c:pt idx="33">
                        <c:v>66.400000000000006</c:v>
                      </c:pt>
                      <c:pt idx="34">
                        <c:v>66.900000000000006</c:v>
                      </c:pt>
                      <c:pt idx="35">
                        <c:v>67.3</c:v>
                      </c:pt>
                      <c:pt idx="36">
                        <c:v>67.8</c:v>
                      </c:pt>
                      <c:pt idx="37">
                        <c:v>68.2</c:v>
                      </c:pt>
                      <c:pt idx="38">
                        <c:v>68.599999999999994</c:v>
                      </c:pt>
                      <c:pt idx="39">
                        <c:v>69.099999999999994</c:v>
                      </c:pt>
                      <c:pt idx="40">
                        <c:v>69.5</c:v>
                      </c:pt>
                      <c:pt idx="41">
                        <c:v>70</c:v>
                      </c:pt>
                      <c:pt idx="42">
                        <c:v>70.400000000000006</c:v>
                      </c:pt>
                      <c:pt idx="43">
                        <c:v>70.900000000000006</c:v>
                      </c:pt>
                      <c:pt idx="44">
                        <c:v>71.3</c:v>
                      </c:pt>
                      <c:pt idx="45">
                        <c:v>71.8</c:v>
                      </c:pt>
                      <c:pt idx="46">
                        <c:v>72.2</c:v>
                      </c:pt>
                      <c:pt idx="47">
                        <c:v>72.7</c:v>
                      </c:pt>
                      <c:pt idx="48">
                        <c:v>73.099999999999994</c:v>
                      </c:pt>
                      <c:pt idx="49">
                        <c:v>73.5</c:v>
                      </c:pt>
                      <c:pt idx="50">
                        <c:v>74</c:v>
                      </c:pt>
                      <c:pt idx="51">
                        <c:v>74.400000000000006</c:v>
                      </c:pt>
                      <c:pt idx="52">
                        <c:v>74.900000000000006</c:v>
                      </c:pt>
                      <c:pt idx="53">
                        <c:v>75.3</c:v>
                      </c:pt>
                      <c:pt idx="54">
                        <c:v>75.7</c:v>
                      </c:pt>
                      <c:pt idx="55">
                        <c:v>76.2</c:v>
                      </c:pt>
                      <c:pt idx="56">
                        <c:v>76.7</c:v>
                      </c:pt>
                      <c:pt idx="57">
                        <c:v>77.099999999999994</c:v>
                      </c:pt>
                      <c:pt idx="58">
                        <c:v>77.5</c:v>
                      </c:pt>
                      <c:pt idx="59">
                        <c:v>78</c:v>
                      </c:pt>
                      <c:pt idx="60">
                        <c:v>78.400000000000006</c:v>
                      </c:pt>
                      <c:pt idx="61">
                        <c:v>78.900000000000006</c:v>
                      </c:pt>
                      <c:pt idx="62">
                        <c:v>79.3</c:v>
                      </c:pt>
                      <c:pt idx="63">
                        <c:v>79.8</c:v>
                      </c:pt>
                      <c:pt idx="64">
                        <c:v>80.2</c:v>
                      </c:pt>
                      <c:pt idx="65">
                        <c:v>80.599999999999994</c:v>
                      </c:pt>
                      <c:pt idx="66">
                        <c:v>81.099999999999994</c:v>
                      </c:pt>
                      <c:pt idx="67">
                        <c:v>81.5</c:v>
                      </c:pt>
                      <c:pt idx="68">
                        <c:v>82</c:v>
                      </c:pt>
                      <c:pt idx="69">
                        <c:v>82.4</c:v>
                      </c:pt>
                      <c:pt idx="70">
                        <c:v>82.8</c:v>
                      </c:pt>
                      <c:pt idx="71">
                        <c:v>83.3</c:v>
                      </c:pt>
                      <c:pt idx="72">
                        <c:v>83.8</c:v>
                      </c:pt>
                      <c:pt idx="73">
                        <c:v>84.2</c:v>
                      </c:pt>
                      <c:pt idx="74">
                        <c:v>84.6</c:v>
                      </c:pt>
                      <c:pt idx="75">
                        <c:v>85.1</c:v>
                      </c:pt>
                      <c:pt idx="76">
                        <c:v>85.5</c:v>
                      </c:pt>
                      <c:pt idx="77">
                        <c:v>86</c:v>
                      </c:pt>
                      <c:pt idx="78">
                        <c:v>86.4</c:v>
                      </c:pt>
                      <c:pt idx="79">
                        <c:v>86.9</c:v>
                      </c:pt>
                      <c:pt idx="80">
                        <c:v>87.3</c:v>
                      </c:pt>
                      <c:pt idx="81">
                        <c:v>87.7</c:v>
                      </c:pt>
                      <c:pt idx="82">
                        <c:v>88.2</c:v>
                      </c:pt>
                      <c:pt idx="83">
                        <c:v>88.6</c:v>
                      </c:pt>
                      <c:pt idx="84">
                        <c:v>89.1</c:v>
                      </c:pt>
                      <c:pt idx="85">
                        <c:v>89.5</c:v>
                      </c:pt>
                      <c:pt idx="86">
                        <c:v>89.9</c:v>
                      </c:pt>
                      <c:pt idx="87">
                        <c:v>90.3</c:v>
                      </c:pt>
                      <c:pt idx="88">
                        <c:v>90.7</c:v>
                      </c:pt>
                      <c:pt idx="89">
                        <c:v>91</c:v>
                      </c:pt>
                      <c:pt idx="90">
                        <c:v>91.3</c:v>
                      </c:pt>
                      <c:pt idx="91">
                        <c:v>91.6</c:v>
                      </c:pt>
                      <c:pt idx="92">
                        <c:v>91.9</c:v>
                      </c:pt>
                      <c:pt idx="93">
                        <c:v>92.1</c:v>
                      </c:pt>
                      <c:pt idx="94">
                        <c:v>92.3</c:v>
                      </c:pt>
                      <c:pt idx="95">
                        <c:v>92.4</c:v>
                      </c:pt>
                      <c:pt idx="96">
                        <c:v>92.5</c:v>
                      </c:pt>
                      <c:pt idx="97">
                        <c:v>92.5</c:v>
                      </c:pt>
                      <c:pt idx="98">
                        <c:v>92.5</c:v>
                      </c:pt>
                      <c:pt idx="99">
                        <c:v>92.4</c:v>
                      </c:pt>
                      <c:pt idx="100">
                        <c:v>92.2</c:v>
                      </c:pt>
                      <c:pt idx="101">
                        <c:v>91.9</c:v>
                      </c:pt>
                      <c:pt idx="102">
                        <c:v>91.6</c:v>
                      </c:pt>
                      <c:pt idx="103">
                        <c:v>91.2</c:v>
                      </c:pt>
                      <c:pt idx="104">
                        <c:v>90.8</c:v>
                      </c:pt>
                      <c:pt idx="105">
                        <c:v>90.4</c:v>
                      </c:pt>
                      <c:pt idx="106">
                        <c:v>90</c:v>
                      </c:pt>
                      <c:pt idx="107">
                        <c:v>89.6</c:v>
                      </c:pt>
                      <c:pt idx="108">
                        <c:v>88.9</c:v>
                      </c:pt>
                      <c:pt idx="109">
                        <c:v>88.6</c:v>
                      </c:pt>
                      <c:pt idx="110">
                        <c:v>88</c:v>
                      </c:pt>
                      <c:pt idx="111">
                        <c:v>87.5</c:v>
                      </c:pt>
                      <c:pt idx="112">
                        <c:v>86.9</c:v>
                      </c:pt>
                      <c:pt idx="113">
                        <c:v>86.5</c:v>
                      </c:pt>
                      <c:pt idx="114">
                        <c:v>85.9</c:v>
                      </c:pt>
                      <c:pt idx="115">
                        <c:v>85.4</c:v>
                      </c:pt>
                      <c:pt idx="116">
                        <c:v>84.7</c:v>
                      </c:pt>
                      <c:pt idx="117">
                        <c:v>84.5</c:v>
                      </c:pt>
                      <c:pt idx="118">
                        <c:v>83.7</c:v>
                      </c:pt>
                      <c:pt idx="119">
                        <c:v>83.3</c:v>
                      </c:pt>
                      <c:pt idx="120">
                        <c:v>82.6</c:v>
                      </c:pt>
                      <c:pt idx="121">
                        <c:v>82.3</c:v>
                      </c:pt>
                      <c:pt idx="122">
                        <c:v>81.599999999999994</c:v>
                      </c:pt>
                      <c:pt idx="123">
                        <c:v>81.2</c:v>
                      </c:pt>
                      <c:pt idx="124">
                        <c:v>80.5</c:v>
                      </c:pt>
                      <c:pt idx="125">
                        <c:v>80.2</c:v>
                      </c:pt>
                      <c:pt idx="126">
                        <c:v>79.400000000000006</c:v>
                      </c:pt>
                      <c:pt idx="127">
                        <c:v>79</c:v>
                      </c:pt>
                      <c:pt idx="128">
                        <c:v>78.3</c:v>
                      </c:pt>
                      <c:pt idx="129">
                        <c:v>78</c:v>
                      </c:pt>
                      <c:pt idx="130">
                        <c:v>77.2</c:v>
                      </c:pt>
                      <c:pt idx="131">
                        <c:v>76.8</c:v>
                      </c:pt>
                      <c:pt idx="132">
                        <c:v>76.2</c:v>
                      </c:pt>
                      <c:pt idx="133">
                        <c:v>75.900000000000006</c:v>
                      </c:pt>
                      <c:pt idx="134">
                        <c:v>75</c:v>
                      </c:pt>
                      <c:pt idx="135">
                        <c:v>74.7</c:v>
                      </c:pt>
                      <c:pt idx="136">
                        <c:v>74.099999999999994</c:v>
                      </c:pt>
                      <c:pt idx="137">
                        <c:v>73.7</c:v>
                      </c:pt>
                      <c:pt idx="138">
                        <c:v>72.900000000000006</c:v>
                      </c:pt>
                      <c:pt idx="139">
                        <c:v>72.5</c:v>
                      </c:pt>
                      <c:pt idx="140">
                        <c:v>71.900000000000006</c:v>
                      </c:pt>
                      <c:pt idx="141">
                        <c:v>71.5</c:v>
                      </c:pt>
                      <c:pt idx="142">
                        <c:v>70.7</c:v>
                      </c:pt>
                      <c:pt idx="143">
                        <c:v>70.3</c:v>
                      </c:pt>
                      <c:pt idx="144">
                        <c:v>69.8</c:v>
                      </c:pt>
                      <c:pt idx="145">
                        <c:v>69.3</c:v>
                      </c:pt>
                      <c:pt idx="146">
                        <c:v>68.5</c:v>
                      </c:pt>
                      <c:pt idx="147">
                        <c:v>68.099999999999994</c:v>
                      </c:pt>
                      <c:pt idx="148">
                        <c:v>67.599999999999994</c:v>
                      </c:pt>
                      <c:pt idx="149">
                        <c:v>68.8</c:v>
                      </c:pt>
                      <c:pt idx="150">
                        <c:v>69.599999999999994</c:v>
                      </c:pt>
                      <c:pt idx="151">
                        <c:v>70.900000000000006</c:v>
                      </c:pt>
                      <c:pt idx="152">
                        <c:v>72.099999999999994</c:v>
                      </c:pt>
                      <c:pt idx="153">
                        <c:v>73.2</c:v>
                      </c:pt>
                      <c:pt idx="154">
                        <c:v>74</c:v>
                      </c:pt>
                      <c:pt idx="155">
                        <c:v>75.400000000000006</c:v>
                      </c:pt>
                      <c:pt idx="156">
                        <c:v>76.5</c:v>
                      </c:pt>
                      <c:pt idx="157">
                        <c:v>77.599999999999994</c:v>
                      </c:pt>
                      <c:pt idx="158">
                        <c:v>78.400000000000006</c:v>
                      </c:pt>
                      <c:pt idx="159">
                        <c:v>79.8</c:v>
                      </c:pt>
                      <c:pt idx="160">
                        <c:v>81</c:v>
                      </c:pt>
                      <c:pt idx="161">
                        <c:v>82</c:v>
                      </c:pt>
                      <c:pt idx="162">
                        <c:v>82.8</c:v>
                      </c:pt>
                      <c:pt idx="163">
                        <c:v>84.2</c:v>
                      </c:pt>
                      <c:pt idx="164">
                        <c:v>85.4</c:v>
                      </c:pt>
                      <c:pt idx="165">
                        <c:v>86.4</c:v>
                      </c:pt>
                      <c:pt idx="166">
                        <c:v>87.2</c:v>
                      </c:pt>
                      <c:pt idx="167">
                        <c:v>88.6</c:v>
                      </c:pt>
                      <c:pt idx="168">
                        <c:v>89.8</c:v>
                      </c:pt>
                      <c:pt idx="169">
                        <c:v>90.8</c:v>
                      </c:pt>
                      <c:pt idx="170">
                        <c:v>91.5</c:v>
                      </c:pt>
                      <c:pt idx="171">
                        <c:v>92.7</c:v>
                      </c:pt>
                      <c:pt idx="172">
                        <c:v>93.8</c:v>
                      </c:pt>
                      <c:pt idx="173">
                        <c:v>94.7</c:v>
                      </c:pt>
                      <c:pt idx="174">
                        <c:v>95.3</c:v>
                      </c:pt>
                      <c:pt idx="175">
                        <c:v>96.6</c:v>
                      </c:pt>
                      <c:pt idx="176">
                        <c:v>97.6</c:v>
                      </c:pt>
                      <c:pt idx="177">
                        <c:v>98.5</c:v>
                      </c:pt>
                      <c:pt idx="178">
                        <c:v>99.1</c:v>
                      </c:pt>
                      <c:pt idx="179">
                        <c:v>100.4</c:v>
                      </c:pt>
                      <c:pt idx="180">
                        <c:v>101.4</c:v>
                      </c:pt>
                      <c:pt idx="181">
                        <c:v>102.2</c:v>
                      </c:pt>
                      <c:pt idx="182">
                        <c:v>102.8</c:v>
                      </c:pt>
                      <c:pt idx="183">
                        <c:v>104.1</c:v>
                      </c:pt>
                      <c:pt idx="184">
                        <c:v>105.1</c:v>
                      </c:pt>
                      <c:pt idx="185">
                        <c:v>105.8</c:v>
                      </c:pt>
                      <c:pt idx="186">
                        <c:v>106.5</c:v>
                      </c:pt>
                      <c:pt idx="187">
                        <c:v>107.7</c:v>
                      </c:pt>
                      <c:pt idx="188">
                        <c:v>108.7</c:v>
                      </c:pt>
                      <c:pt idx="189">
                        <c:v>109.5</c:v>
                      </c:pt>
                      <c:pt idx="190">
                        <c:v>110.1</c:v>
                      </c:pt>
                      <c:pt idx="191">
                        <c:v>111.3</c:v>
                      </c:pt>
                      <c:pt idx="192">
                        <c:v>112.3</c:v>
                      </c:pt>
                      <c:pt idx="193">
                        <c:v>113.1</c:v>
                      </c:pt>
                      <c:pt idx="194">
                        <c:v>113.8</c:v>
                      </c:pt>
                      <c:pt idx="195">
                        <c:v>115</c:v>
                      </c:pt>
                      <c:pt idx="196">
                        <c:v>115.9</c:v>
                      </c:pt>
                      <c:pt idx="197">
                        <c:v>116.7</c:v>
                      </c:pt>
                      <c:pt idx="198">
                        <c:v>117.4</c:v>
                      </c:pt>
                      <c:pt idx="199">
                        <c:v>118.6</c:v>
                      </c:pt>
                      <c:pt idx="200">
                        <c:v>119.5</c:v>
                      </c:pt>
                      <c:pt idx="201">
                        <c:v>120.3</c:v>
                      </c:pt>
                      <c:pt idx="202">
                        <c:v>121</c:v>
                      </c:pt>
                      <c:pt idx="203">
                        <c:v>122.2</c:v>
                      </c:pt>
                      <c:pt idx="204">
                        <c:v>123.1</c:v>
                      </c:pt>
                      <c:pt idx="205">
                        <c:v>123.9</c:v>
                      </c:pt>
                      <c:pt idx="206">
                        <c:v>124.6</c:v>
                      </c:pt>
                      <c:pt idx="207">
                        <c:v>125.8</c:v>
                      </c:pt>
                      <c:pt idx="208">
                        <c:v>126.7</c:v>
                      </c:pt>
                      <c:pt idx="209">
                        <c:v>127.5</c:v>
                      </c:pt>
                      <c:pt idx="210">
                        <c:v>128.30000000000001</c:v>
                      </c:pt>
                      <c:pt idx="211">
                        <c:v>129.5</c:v>
                      </c:pt>
                      <c:pt idx="212">
                        <c:v>130.4</c:v>
                      </c:pt>
                      <c:pt idx="213">
                        <c:v>131.1</c:v>
                      </c:pt>
                      <c:pt idx="214">
                        <c:v>131.9</c:v>
                      </c:pt>
                      <c:pt idx="215">
                        <c:v>133.1</c:v>
                      </c:pt>
                      <c:pt idx="216">
                        <c:v>134</c:v>
                      </c:pt>
                      <c:pt idx="217">
                        <c:v>134.69999999999999</c:v>
                      </c:pt>
                      <c:pt idx="218">
                        <c:v>135.5</c:v>
                      </c:pt>
                      <c:pt idx="219">
                        <c:v>136.69999999999999</c:v>
                      </c:pt>
                      <c:pt idx="220">
                        <c:v>137.6</c:v>
                      </c:pt>
                      <c:pt idx="221">
                        <c:v>138.30000000000001</c:v>
                      </c:pt>
                      <c:pt idx="222">
                        <c:v>139.1</c:v>
                      </c:pt>
                      <c:pt idx="223">
                        <c:v>140.30000000000001</c:v>
                      </c:pt>
                      <c:pt idx="224">
                        <c:v>141.30000000000001</c:v>
                      </c:pt>
                      <c:pt idx="225">
                        <c:v>142</c:v>
                      </c:pt>
                      <c:pt idx="226">
                        <c:v>142.80000000000001</c:v>
                      </c:pt>
                      <c:pt idx="227">
                        <c:v>143.9</c:v>
                      </c:pt>
                      <c:pt idx="228">
                        <c:v>144.9</c:v>
                      </c:pt>
                      <c:pt idx="229">
                        <c:v>145.6</c:v>
                      </c:pt>
                      <c:pt idx="230">
                        <c:v>146.4</c:v>
                      </c:pt>
                      <c:pt idx="231">
                        <c:v>147.6</c:v>
                      </c:pt>
                      <c:pt idx="232">
                        <c:v>148.5</c:v>
                      </c:pt>
                      <c:pt idx="233">
                        <c:v>149.1</c:v>
                      </c:pt>
                      <c:pt idx="234">
                        <c:v>149.9</c:v>
                      </c:pt>
                      <c:pt idx="235">
                        <c:v>150.9</c:v>
                      </c:pt>
                      <c:pt idx="236">
                        <c:v>152</c:v>
                      </c:pt>
                      <c:pt idx="237">
                        <c:v>153</c:v>
                      </c:pt>
                      <c:pt idx="238">
                        <c:v>154</c:v>
                      </c:pt>
                      <c:pt idx="239">
                        <c:v>155.4</c:v>
                      </c:pt>
                      <c:pt idx="240">
                        <c:v>156.5</c:v>
                      </c:pt>
                      <c:pt idx="241">
                        <c:v>157.19999999999999</c:v>
                      </c:pt>
                      <c:pt idx="242">
                        <c:v>157.9</c:v>
                      </c:pt>
                      <c:pt idx="243">
                        <c:v>158.6</c:v>
                      </c:pt>
                      <c:pt idx="244">
                        <c:v>159</c:v>
                      </c:pt>
                      <c:pt idx="245">
                        <c:v>158.80000000000001</c:v>
                      </c:pt>
                      <c:pt idx="246">
                        <c:v>158.4</c:v>
                      </c:pt>
                      <c:pt idx="247">
                        <c:v>157.9</c:v>
                      </c:pt>
                      <c:pt idx="248">
                        <c:v>156.69999999999999</c:v>
                      </c:pt>
                      <c:pt idx="249">
                        <c:v>155.1</c:v>
                      </c:pt>
                      <c:pt idx="250">
                        <c:v>153.6</c:v>
                      </c:pt>
                      <c:pt idx="251">
                        <c:v>152.30000000000001</c:v>
                      </c:pt>
                      <c:pt idx="252">
                        <c:v>151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'Matusek 2H'!$D$3:$D$266</c15:sqref>
                        </c15:formulaRef>
                      </c:ext>
                    </c:extLst>
                    <c:numCache>
                      <c:formatCode>General</c:formatCode>
                      <c:ptCount val="264"/>
                      <c:pt idx="0">
                        <c:v>0</c:v>
                      </c:pt>
                      <c:pt idx="1">
                        <c:v>100</c:v>
                      </c:pt>
                      <c:pt idx="2">
                        <c:v>200</c:v>
                      </c:pt>
                      <c:pt idx="3">
                        <c:v>300</c:v>
                      </c:pt>
                      <c:pt idx="4">
                        <c:v>400</c:v>
                      </c:pt>
                      <c:pt idx="5">
                        <c:v>500</c:v>
                      </c:pt>
                      <c:pt idx="6">
                        <c:v>600</c:v>
                      </c:pt>
                      <c:pt idx="7">
                        <c:v>700</c:v>
                      </c:pt>
                      <c:pt idx="8">
                        <c:v>800</c:v>
                      </c:pt>
                      <c:pt idx="9">
                        <c:v>900</c:v>
                      </c:pt>
                      <c:pt idx="10" formatCode="#,##0.00">
                        <c:v>1000</c:v>
                      </c:pt>
                      <c:pt idx="11" formatCode="#,##0.00">
                        <c:v>1100</c:v>
                      </c:pt>
                      <c:pt idx="12" formatCode="#,##0.00">
                        <c:v>1200</c:v>
                      </c:pt>
                      <c:pt idx="13" formatCode="#,##0.00">
                        <c:v>1300</c:v>
                      </c:pt>
                      <c:pt idx="14" formatCode="#,##0.00">
                        <c:v>1400</c:v>
                      </c:pt>
                      <c:pt idx="15" formatCode="#,##0.00">
                        <c:v>1500</c:v>
                      </c:pt>
                      <c:pt idx="16" formatCode="#,##0.00">
                        <c:v>1600</c:v>
                      </c:pt>
                      <c:pt idx="17" formatCode="#,##0.00">
                        <c:v>1700</c:v>
                      </c:pt>
                      <c:pt idx="18" formatCode="#,##0.00">
                        <c:v>1800</c:v>
                      </c:pt>
                      <c:pt idx="19" formatCode="#,##0.00">
                        <c:v>1900</c:v>
                      </c:pt>
                      <c:pt idx="20" formatCode="#,##0.00">
                        <c:v>2000</c:v>
                      </c:pt>
                      <c:pt idx="21" formatCode="#,##0.00">
                        <c:v>2100</c:v>
                      </c:pt>
                      <c:pt idx="22" formatCode="#,##0.00">
                        <c:v>2200</c:v>
                      </c:pt>
                      <c:pt idx="23" formatCode="#,##0.00">
                        <c:v>2300</c:v>
                      </c:pt>
                      <c:pt idx="24" formatCode="#,##0.00">
                        <c:v>2400</c:v>
                      </c:pt>
                      <c:pt idx="25" formatCode="#,##0.00">
                        <c:v>2500</c:v>
                      </c:pt>
                      <c:pt idx="26" formatCode="#,##0.00">
                        <c:v>2600</c:v>
                      </c:pt>
                      <c:pt idx="27" formatCode="#,##0.00">
                        <c:v>2700</c:v>
                      </c:pt>
                      <c:pt idx="28" formatCode="#,##0.00">
                        <c:v>2800</c:v>
                      </c:pt>
                      <c:pt idx="29" formatCode="#,##0.00">
                        <c:v>2900</c:v>
                      </c:pt>
                      <c:pt idx="30" formatCode="#,##0.00">
                        <c:v>3000</c:v>
                      </c:pt>
                      <c:pt idx="31" formatCode="#,##0.00">
                        <c:v>3100</c:v>
                      </c:pt>
                      <c:pt idx="32" formatCode="#,##0.00">
                        <c:v>3200</c:v>
                      </c:pt>
                      <c:pt idx="33" formatCode="#,##0.00">
                        <c:v>3300</c:v>
                      </c:pt>
                      <c:pt idx="34" formatCode="#,##0.00">
                        <c:v>3400</c:v>
                      </c:pt>
                      <c:pt idx="35" formatCode="#,##0.00">
                        <c:v>3500</c:v>
                      </c:pt>
                      <c:pt idx="36" formatCode="#,##0.00">
                        <c:v>3600</c:v>
                      </c:pt>
                      <c:pt idx="37" formatCode="#,##0.00">
                        <c:v>3700</c:v>
                      </c:pt>
                      <c:pt idx="38" formatCode="#,##0.00">
                        <c:v>3800</c:v>
                      </c:pt>
                      <c:pt idx="39" formatCode="#,##0.00">
                        <c:v>3900</c:v>
                      </c:pt>
                      <c:pt idx="40" formatCode="#,##0.00">
                        <c:v>4000</c:v>
                      </c:pt>
                      <c:pt idx="41" formatCode="#,##0.00">
                        <c:v>4100</c:v>
                      </c:pt>
                      <c:pt idx="42" formatCode="#,##0.00">
                        <c:v>4200</c:v>
                      </c:pt>
                      <c:pt idx="43" formatCode="#,##0.00">
                        <c:v>4300</c:v>
                      </c:pt>
                      <c:pt idx="44" formatCode="#,##0.00">
                        <c:v>4400</c:v>
                      </c:pt>
                      <c:pt idx="45" formatCode="#,##0.00">
                        <c:v>4500</c:v>
                      </c:pt>
                      <c:pt idx="46" formatCode="#,##0.00">
                        <c:v>4600</c:v>
                      </c:pt>
                      <c:pt idx="47" formatCode="#,##0.00">
                        <c:v>4700</c:v>
                      </c:pt>
                      <c:pt idx="48" formatCode="#,##0.00">
                        <c:v>4800</c:v>
                      </c:pt>
                      <c:pt idx="49" formatCode="#,##0.00">
                        <c:v>4900</c:v>
                      </c:pt>
                      <c:pt idx="50" formatCode="#,##0.00">
                        <c:v>5000</c:v>
                      </c:pt>
                      <c:pt idx="51" formatCode="#,##0.00">
                        <c:v>5100</c:v>
                      </c:pt>
                      <c:pt idx="52" formatCode="#,##0.00">
                        <c:v>5200</c:v>
                      </c:pt>
                      <c:pt idx="53" formatCode="#,##0.00">
                        <c:v>5300</c:v>
                      </c:pt>
                      <c:pt idx="54" formatCode="#,##0.00">
                        <c:v>5400</c:v>
                      </c:pt>
                      <c:pt idx="55" formatCode="#,##0.00">
                        <c:v>5500</c:v>
                      </c:pt>
                      <c:pt idx="56" formatCode="#,##0.00">
                        <c:v>5600</c:v>
                      </c:pt>
                      <c:pt idx="57" formatCode="#,##0.00">
                        <c:v>5700</c:v>
                      </c:pt>
                      <c:pt idx="58" formatCode="#,##0.00">
                        <c:v>5800</c:v>
                      </c:pt>
                      <c:pt idx="59" formatCode="#,##0.00">
                        <c:v>5900</c:v>
                      </c:pt>
                      <c:pt idx="60" formatCode="#,##0.00">
                        <c:v>6000</c:v>
                      </c:pt>
                      <c:pt idx="61" formatCode="#,##0.00">
                        <c:v>6100</c:v>
                      </c:pt>
                      <c:pt idx="62" formatCode="#,##0.00">
                        <c:v>6200</c:v>
                      </c:pt>
                      <c:pt idx="63" formatCode="#,##0.00">
                        <c:v>6300</c:v>
                      </c:pt>
                      <c:pt idx="64" formatCode="#,##0.00">
                        <c:v>6400</c:v>
                      </c:pt>
                      <c:pt idx="65" formatCode="#,##0.00">
                        <c:v>6500</c:v>
                      </c:pt>
                      <c:pt idx="66" formatCode="#,##0.00">
                        <c:v>6600</c:v>
                      </c:pt>
                      <c:pt idx="67" formatCode="#,##0.00">
                        <c:v>6700</c:v>
                      </c:pt>
                      <c:pt idx="68" formatCode="#,##0.00">
                        <c:v>6800</c:v>
                      </c:pt>
                      <c:pt idx="69" formatCode="#,##0.00">
                        <c:v>6900</c:v>
                      </c:pt>
                      <c:pt idx="70" formatCode="#,##0.00">
                        <c:v>7000</c:v>
                      </c:pt>
                      <c:pt idx="71" formatCode="#,##0.00">
                        <c:v>7100</c:v>
                      </c:pt>
                      <c:pt idx="72" formatCode="#,##0.00">
                        <c:v>7200</c:v>
                      </c:pt>
                      <c:pt idx="73" formatCode="#,##0.00">
                        <c:v>7300</c:v>
                      </c:pt>
                      <c:pt idx="74" formatCode="#,##0.00">
                        <c:v>7400</c:v>
                      </c:pt>
                      <c:pt idx="75" formatCode="#,##0.00">
                        <c:v>7500</c:v>
                      </c:pt>
                      <c:pt idx="76" formatCode="#,##0.00">
                        <c:v>7600</c:v>
                      </c:pt>
                      <c:pt idx="77" formatCode="#,##0.00">
                        <c:v>7700</c:v>
                      </c:pt>
                      <c:pt idx="78" formatCode="#,##0.00">
                        <c:v>7800</c:v>
                      </c:pt>
                      <c:pt idx="79" formatCode="#,##0.00">
                        <c:v>7900</c:v>
                      </c:pt>
                      <c:pt idx="80" formatCode="#,##0.00">
                        <c:v>8000</c:v>
                      </c:pt>
                      <c:pt idx="81" formatCode="#,##0.00">
                        <c:v>8100</c:v>
                      </c:pt>
                      <c:pt idx="82" formatCode="#,##0.00">
                        <c:v>8200</c:v>
                      </c:pt>
                      <c:pt idx="83" formatCode="#,##0.00">
                        <c:v>8300</c:v>
                      </c:pt>
                      <c:pt idx="84" formatCode="#,##0.00">
                        <c:v>8400</c:v>
                      </c:pt>
                      <c:pt idx="85" formatCode="#,##0.00">
                        <c:v>8500</c:v>
                      </c:pt>
                      <c:pt idx="86" formatCode="#,##0.00">
                        <c:v>8600</c:v>
                      </c:pt>
                      <c:pt idx="87" formatCode="#,##0.00">
                        <c:v>8700</c:v>
                      </c:pt>
                      <c:pt idx="88" formatCode="#,##0.00">
                        <c:v>8800</c:v>
                      </c:pt>
                      <c:pt idx="89" formatCode="#,##0.00">
                        <c:v>8900</c:v>
                      </c:pt>
                      <c:pt idx="90" formatCode="#,##0.00">
                        <c:v>9000</c:v>
                      </c:pt>
                      <c:pt idx="91" formatCode="#,##0.00">
                        <c:v>9100</c:v>
                      </c:pt>
                      <c:pt idx="92" formatCode="#,##0.00">
                        <c:v>9200</c:v>
                      </c:pt>
                      <c:pt idx="93" formatCode="#,##0.00">
                        <c:v>9300</c:v>
                      </c:pt>
                      <c:pt idx="94" formatCode="#,##0.00">
                        <c:v>9400</c:v>
                      </c:pt>
                      <c:pt idx="95" formatCode="#,##0.00">
                        <c:v>9500</c:v>
                      </c:pt>
                      <c:pt idx="96" formatCode="#,##0.00">
                        <c:v>9600</c:v>
                      </c:pt>
                      <c:pt idx="97" formatCode="#,##0.00">
                        <c:v>9700</c:v>
                      </c:pt>
                      <c:pt idx="98" formatCode="#,##0.00">
                        <c:v>9800</c:v>
                      </c:pt>
                      <c:pt idx="99" formatCode="#,##0.00">
                        <c:v>9900</c:v>
                      </c:pt>
                      <c:pt idx="100" formatCode="#,##0.00">
                        <c:v>10000</c:v>
                      </c:pt>
                      <c:pt idx="101" formatCode="#,##0.00">
                        <c:v>10100</c:v>
                      </c:pt>
                      <c:pt idx="102" formatCode="#,##0.00">
                        <c:v>10200</c:v>
                      </c:pt>
                      <c:pt idx="103" formatCode="#,##0.00">
                        <c:v>10300</c:v>
                      </c:pt>
                      <c:pt idx="104" formatCode="#,##0.00">
                        <c:v>10400</c:v>
                      </c:pt>
                      <c:pt idx="105" formatCode="#,##0.00">
                        <c:v>10500</c:v>
                      </c:pt>
                      <c:pt idx="106" formatCode="#,##0.00">
                        <c:v>10600</c:v>
                      </c:pt>
                      <c:pt idx="107" formatCode="#,##0.00">
                        <c:v>10700</c:v>
                      </c:pt>
                      <c:pt idx="108" formatCode="#,##0.00">
                        <c:v>10800</c:v>
                      </c:pt>
                      <c:pt idx="109" formatCode="#,##0.00">
                        <c:v>10900</c:v>
                      </c:pt>
                      <c:pt idx="110" formatCode="#,##0.00">
                        <c:v>11000</c:v>
                      </c:pt>
                      <c:pt idx="111" formatCode="#,##0.00">
                        <c:v>11100</c:v>
                      </c:pt>
                      <c:pt idx="112" formatCode="#,##0.00">
                        <c:v>11200</c:v>
                      </c:pt>
                      <c:pt idx="113" formatCode="#,##0.00">
                        <c:v>11300</c:v>
                      </c:pt>
                      <c:pt idx="114" formatCode="#,##0.00">
                        <c:v>11400</c:v>
                      </c:pt>
                      <c:pt idx="115" formatCode="#,##0.00">
                        <c:v>11500</c:v>
                      </c:pt>
                      <c:pt idx="116" formatCode="#,##0.00">
                        <c:v>11600</c:v>
                      </c:pt>
                      <c:pt idx="117" formatCode="#,##0.00">
                        <c:v>11700</c:v>
                      </c:pt>
                      <c:pt idx="118" formatCode="#,##0.00">
                        <c:v>11800</c:v>
                      </c:pt>
                      <c:pt idx="119" formatCode="#,##0.00">
                        <c:v>11900</c:v>
                      </c:pt>
                      <c:pt idx="120" formatCode="#,##0.00">
                        <c:v>12000</c:v>
                      </c:pt>
                      <c:pt idx="121" formatCode="#,##0.00">
                        <c:v>12100</c:v>
                      </c:pt>
                      <c:pt idx="122" formatCode="#,##0.00">
                        <c:v>12200</c:v>
                      </c:pt>
                      <c:pt idx="123" formatCode="#,##0.00">
                        <c:v>12300</c:v>
                      </c:pt>
                      <c:pt idx="124" formatCode="#,##0.00">
                        <c:v>12400</c:v>
                      </c:pt>
                      <c:pt idx="125" formatCode="#,##0.00">
                        <c:v>12500</c:v>
                      </c:pt>
                      <c:pt idx="126" formatCode="#,##0.00">
                        <c:v>12600</c:v>
                      </c:pt>
                      <c:pt idx="127" formatCode="#,##0.00">
                        <c:v>12700</c:v>
                      </c:pt>
                      <c:pt idx="128" formatCode="#,##0.00">
                        <c:v>12800</c:v>
                      </c:pt>
                      <c:pt idx="129" formatCode="#,##0.00">
                        <c:v>12900</c:v>
                      </c:pt>
                      <c:pt idx="130" formatCode="#,##0.00">
                        <c:v>13000</c:v>
                      </c:pt>
                      <c:pt idx="131" formatCode="#,##0.00">
                        <c:v>13100</c:v>
                      </c:pt>
                      <c:pt idx="132" formatCode="#,##0.00">
                        <c:v>13200</c:v>
                      </c:pt>
                      <c:pt idx="133" formatCode="#,##0.00">
                        <c:v>13300</c:v>
                      </c:pt>
                      <c:pt idx="134" formatCode="#,##0.00">
                        <c:v>13400</c:v>
                      </c:pt>
                      <c:pt idx="135" formatCode="#,##0.00">
                        <c:v>13500</c:v>
                      </c:pt>
                      <c:pt idx="136" formatCode="#,##0.00">
                        <c:v>13600</c:v>
                      </c:pt>
                      <c:pt idx="137" formatCode="#,##0.00">
                        <c:v>13700</c:v>
                      </c:pt>
                      <c:pt idx="138" formatCode="#,##0.00">
                        <c:v>13800</c:v>
                      </c:pt>
                      <c:pt idx="139" formatCode="#,##0.00">
                        <c:v>13900</c:v>
                      </c:pt>
                      <c:pt idx="140" formatCode="#,##0.00">
                        <c:v>14000</c:v>
                      </c:pt>
                      <c:pt idx="141" formatCode="#,##0.00">
                        <c:v>14100</c:v>
                      </c:pt>
                      <c:pt idx="142" formatCode="#,##0.00">
                        <c:v>14200</c:v>
                      </c:pt>
                      <c:pt idx="143" formatCode="#,##0.00">
                        <c:v>14300</c:v>
                      </c:pt>
                      <c:pt idx="144" formatCode="#,##0.00">
                        <c:v>14400</c:v>
                      </c:pt>
                      <c:pt idx="145" formatCode="#,##0.00">
                        <c:v>14500</c:v>
                      </c:pt>
                      <c:pt idx="146" formatCode="#,##0.00">
                        <c:v>14600</c:v>
                      </c:pt>
                      <c:pt idx="147" formatCode="#,##0.00">
                        <c:v>14700</c:v>
                      </c:pt>
                      <c:pt idx="148" formatCode="#,##0.00">
                        <c:v>14800</c:v>
                      </c:pt>
                      <c:pt idx="149" formatCode="#,##0.00">
                        <c:v>14900</c:v>
                      </c:pt>
                      <c:pt idx="150" formatCode="#,##0.00">
                        <c:v>15000</c:v>
                      </c:pt>
                      <c:pt idx="151" formatCode="#,##0.00">
                        <c:v>15100</c:v>
                      </c:pt>
                      <c:pt idx="152" formatCode="#,##0.00">
                        <c:v>15200</c:v>
                      </c:pt>
                      <c:pt idx="153" formatCode="#,##0.00">
                        <c:v>15300</c:v>
                      </c:pt>
                      <c:pt idx="154" formatCode="#,##0.00">
                        <c:v>15400</c:v>
                      </c:pt>
                      <c:pt idx="155" formatCode="#,##0.00">
                        <c:v>15500</c:v>
                      </c:pt>
                      <c:pt idx="156" formatCode="#,##0.00">
                        <c:v>15600</c:v>
                      </c:pt>
                      <c:pt idx="157" formatCode="#,##0.00">
                        <c:v>15700</c:v>
                      </c:pt>
                      <c:pt idx="158" formatCode="#,##0.00">
                        <c:v>15800</c:v>
                      </c:pt>
                      <c:pt idx="159" formatCode="#,##0.00">
                        <c:v>15900</c:v>
                      </c:pt>
                      <c:pt idx="160" formatCode="#,##0.00">
                        <c:v>16000</c:v>
                      </c:pt>
                      <c:pt idx="161" formatCode="#,##0.00">
                        <c:v>16100</c:v>
                      </c:pt>
                      <c:pt idx="162" formatCode="#,##0.00">
                        <c:v>16200</c:v>
                      </c:pt>
                      <c:pt idx="163" formatCode="#,##0.00">
                        <c:v>16300</c:v>
                      </c:pt>
                      <c:pt idx="164" formatCode="#,##0.00">
                        <c:v>16400</c:v>
                      </c:pt>
                      <c:pt idx="165" formatCode="#,##0.00">
                        <c:v>16500</c:v>
                      </c:pt>
                      <c:pt idx="166" formatCode="#,##0.00">
                        <c:v>16600</c:v>
                      </c:pt>
                      <c:pt idx="167" formatCode="#,##0.00">
                        <c:v>16700</c:v>
                      </c:pt>
                      <c:pt idx="168" formatCode="#,##0.00">
                        <c:v>16800</c:v>
                      </c:pt>
                      <c:pt idx="169" formatCode="#,##0.00">
                        <c:v>16900</c:v>
                      </c:pt>
                      <c:pt idx="170" formatCode="#,##0.00">
                        <c:v>17000</c:v>
                      </c:pt>
                      <c:pt idx="171" formatCode="#,##0.00">
                        <c:v>17100</c:v>
                      </c:pt>
                      <c:pt idx="172" formatCode="#,##0.00">
                        <c:v>17200</c:v>
                      </c:pt>
                      <c:pt idx="173" formatCode="#,##0.00">
                        <c:v>17300</c:v>
                      </c:pt>
                      <c:pt idx="174" formatCode="#,##0.00">
                        <c:v>17400</c:v>
                      </c:pt>
                      <c:pt idx="175" formatCode="#,##0.00">
                        <c:v>17500</c:v>
                      </c:pt>
                      <c:pt idx="176" formatCode="#,##0.00">
                        <c:v>17600</c:v>
                      </c:pt>
                      <c:pt idx="177" formatCode="#,##0.00">
                        <c:v>17700</c:v>
                      </c:pt>
                      <c:pt idx="178" formatCode="#,##0.00">
                        <c:v>17800</c:v>
                      </c:pt>
                      <c:pt idx="179" formatCode="#,##0.00">
                        <c:v>17900</c:v>
                      </c:pt>
                      <c:pt idx="180" formatCode="#,##0.00">
                        <c:v>18000</c:v>
                      </c:pt>
                      <c:pt idx="181" formatCode="#,##0.00">
                        <c:v>18100</c:v>
                      </c:pt>
                      <c:pt idx="182" formatCode="#,##0.00">
                        <c:v>18200</c:v>
                      </c:pt>
                      <c:pt idx="183" formatCode="#,##0.00">
                        <c:v>18300</c:v>
                      </c:pt>
                      <c:pt idx="184" formatCode="#,##0.00">
                        <c:v>18400</c:v>
                      </c:pt>
                      <c:pt idx="185" formatCode="#,##0.00">
                        <c:v>18500</c:v>
                      </c:pt>
                      <c:pt idx="186" formatCode="#,##0.00">
                        <c:v>18600</c:v>
                      </c:pt>
                      <c:pt idx="187" formatCode="#,##0.00">
                        <c:v>18700</c:v>
                      </c:pt>
                      <c:pt idx="188" formatCode="#,##0.00">
                        <c:v>18800</c:v>
                      </c:pt>
                      <c:pt idx="189" formatCode="#,##0.00">
                        <c:v>18900</c:v>
                      </c:pt>
                      <c:pt idx="190" formatCode="#,##0.00">
                        <c:v>19000</c:v>
                      </c:pt>
                      <c:pt idx="191" formatCode="#,##0.00">
                        <c:v>19100</c:v>
                      </c:pt>
                      <c:pt idx="192" formatCode="#,##0.00">
                        <c:v>19200</c:v>
                      </c:pt>
                      <c:pt idx="193" formatCode="#,##0.00">
                        <c:v>19300</c:v>
                      </c:pt>
                      <c:pt idx="194" formatCode="#,##0.00">
                        <c:v>19400</c:v>
                      </c:pt>
                      <c:pt idx="195" formatCode="#,##0.00">
                        <c:v>19500</c:v>
                      </c:pt>
                      <c:pt idx="196" formatCode="#,##0.00">
                        <c:v>19600</c:v>
                      </c:pt>
                      <c:pt idx="197" formatCode="#,##0.00">
                        <c:v>19700</c:v>
                      </c:pt>
                      <c:pt idx="198" formatCode="#,##0.00">
                        <c:v>19800</c:v>
                      </c:pt>
                      <c:pt idx="199" formatCode="#,##0.00">
                        <c:v>19900</c:v>
                      </c:pt>
                      <c:pt idx="200" formatCode="#,##0.00">
                        <c:v>20000</c:v>
                      </c:pt>
                      <c:pt idx="201" formatCode="#,##0.00">
                        <c:v>20100</c:v>
                      </c:pt>
                      <c:pt idx="202" formatCode="#,##0.00">
                        <c:v>20200</c:v>
                      </c:pt>
                      <c:pt idx="203" formatCode="#,##0.00">
                        <c:v>20300</c:v>
                      </c:pt>
                      <c:pt idx="204" formatCode="#,##0.00">
                        <c:v>20400</c:v>
                      </c:pt>
                      <c:pt idx="205" formatCode="#,##0.00">
                        <c:v>20500</c:v>
                      </c:pt>
                      <c:pt idx="206" formatCode="#,##0.00">
                        <c:v>20600</c:v>
                      </c:pt>
                      <c:pt idx="207" formatCode="#,##0.00">
                        <c:v>20700</c:v>
                      </c:pt>
                      <c:pt idx="208" formatCode="#,##0.00">
                        <c:v>20800</c:v>
                      </c:pt>
                      <c:pt idx="209" formatCode="#,##0.00">
                        <c:v>20900</c:v>
                      </c:pt>
                      <c:pt idx="210" formatCode="#,##0.00">
                        <c:v>21000</c:v>
                      </c:pt>
                      <c:pt idx="211" formatCode="#,##0.00">
                        <c:v>21100</c:v>
                      </c:pt>
                      <c:pt idx="212" formatCode="#,##0.00">
                        <c:v>21200</c:v>
                      </c:pt>
                      <c:pt idx="213" formatCode="#,##0.00">
                        <c:v>21300</c:v>
                      </c:pt>
                      <c:pt idx="214" formatCode="#,##0.00">
                        <c:v>21400</c:v>
                      </c:pt>
                      <c:pt idx="215" formatCode="#,##0.00">
                        <c:v>21500</c:v>
                      </c:pt>
                      <c:pt idx="216" formatCode="#,##0.00">
                        <c:v>21600</c:v>
                      </c:pt>
                      <c:pt idx="217" formatCode="#,##0.00">
                        <c:v>21700</c:v>
                      </c:pt>
                      <c:pt idx="218" formatCode="#,##0.00">
                        <c:v>21800</c:v>
                      </c:pt>
                      <c:pt idx="219" formatCode="#,##0.00">
                        <c:v>21900</c:v>
                      </c:pt>
                      <c:pt idx="220" formatCode="#,##0.00">
                        <c:v>22000</c:v>
                      </c:pt>
                      <c:pt idx="221" formatCode="#,##0.00">
                        <c:v>22100</c:v>
                      </c:pt>
                      <c:pt idx="222" formatCode="#,##0.00">
                        <c:v>22200</c:v>
                      </c:pt>
                      <c:pt idx="223" formatCode="#,##0.00">
                        <c:v>22300</c:v>
                      </c:pt>
                      <c:pt idx="224" formatCode="#,##0.00">
                        <c:v>22400</c:v>
                      </c:pt>
                      <c:pt idx="225" formatCode="#,##0.00">
                        <c:v>22500</c:v>
                      </c:pt>
                      <c:pt idx="226" formatCode="#,##0.00">
                        <c:v>22600</c:v>
                      </c:pt>
                      <c:pt idx="227" formatCode="#,##0.00">
                        <c:v>22700</c:v>
                      </c:pt>
                      <c:pt idx="228" formatCode="#,##0.00">
                        <c:v>22800</c:v>
                      </c:pt>
                      <c:pt idx="229" formatCode="#,##0.00">
                        <c:v>22900</c:v>
                      </c:pt>
                      <c:pt idx="230" formatCode="#,##0.00">
                        <c:v>23000</c:v>
                      </c:pt>
                      <c:pt idx="231" formatCode="#,##0.00">
                        <c:v>23100</c:v>
                      </c:pt>
                      <c:pt idx="232" formatCode="#,##0.00">
                        <c:v>23200</c:v>
                      </c:pt>
                      <c:pt idx="233" formatCode="#,##0.00">
                        <c:v>23300</c:v>
                      </c:pt>
                      <c:pt idx="234" formatCode="#,##0.00">
                        <c:v>23400</c:v>
                      </c:pt>
                      <c:pt idx="235" formatCode="#,##0.00">
                        <c:v>23500</c:v>
                      </c:pt>
                      <c:pt idx="236" formatCode="#,##0.00">
                        <c:v>23600</c:v>
                      </c:pt>
                      <c:pt idx="237" formatCode="#,##0.00">
                        <c:v>23700</c:v>
                      </c:pt>
                      <c:pt idx="238" formatCode="#,##0.00">
                        <c:v>23800</c:v>
                      </c:pt>
                      <c:pt idx="239" formatCode="#,##0.00">
                        <c:v>23900</c:v>
                      </c:pt>
                      <c:pt idx="240" formatCode="#,##0.00">
                        <c:v>24000</c:v>
                      </c:pt>
                      <c:pt idx="241" formatCode="#,##0.00">
                        <c:v>24100</c:v>
                      </c:pt>
                      <c:pt idx="242" formatCode="#,##0.00">
                        <c:v>24200</c:v>
                      </c:pt>
                      <c:pt idx="243" formatCode="#,##0.00">
                        <c:v>24300</c:v>
                      </c:pt>
                      <c:pt idx="244" formatCode="#,##0.00">
                        <c:v>24400</c:v>
                      </c:pt>
                      <c:pt idx="245" formatCode="#,##0.00">
                        <c:v>24500</c:v>
                      </c:pt>
                      <c:pt idx="246" formatCode="#,##0.00">
                        <c:v>24600</c:v>
                      </c:pt>
                      <c:pt idx="247" formatCode="#,##0.00">
                        <c:v>24700</c:v>
                      </c:pt>
                      <c:pt idx="248" formatCode="#,##0.00">
                        <c:v>24800</c:v>
                      </c:pt>
                      <c:pt idx="249" formatCode="#,##0.00">
                        <c:v>24900</c:v>
                      </c:pt>
                      <c:pt idx="250" formatCode="#,##0.00">
                        <c:v>25000</c:v>
                      </c:pt>
                      <c:pt idx="251" formatCode="#,##0.00">
                        <c:v>25099.9</c:v>
                      </c:pt>
                      <c:pt idx="252" formatCode="#,##0.00">
                        <c:v>25189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6-165D-4435-969C-472B153DF8F5}"/>
                  </c:ext>
                </c:extLst>
              </c15:ser>
            </c15:filteredScatterSeries>
            <c15:filteredScatterSeries>
              <c15:ser>
                <c:idx val="1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'Matusek 2H'!$F$2</c15:sqref>
                        </c15:formulaRef>
                      </c:ext>
                    </c:extLst>
                    <c:strCache>
                      <c:ptCount val="1"/>
                      <c:pt idx="0">
                        <c:v>Matusek 2H Planned TOOH (Tortousity Applied)</c:v>
                      </c:pt>
                    </c:strCache>
                  </c:strRef>
                </c:tx>
                <c:spPr>
                  <a:ln w="19050">
                    <a:solidFill>
                      <a:schemeClr val="accent1"/>
                    </a:solidFill>
                  </a:ln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'Matusek 2H'!$F$3:$F$266</c15:sqref>
                        </c15:formulaRef>
                      </c:ext>
                    </c:extLst>
                    <c:numCache>
                      <c:formatCode>General</c:formatCode>
                      <c:ptCount val="264"/>
                      <c:pt idx="0">
                        <c:v>50</c:v>
                      </c:pt>
                      <c:pt idx="1">
                        <c:v>54.9</c:v>
                      </c:pt>
                      <c:pt idx="2">
                        <c:v>56.5</c:v>
                      </c:pt>
                      <c:pt idx="3">
                        <c:v>58.1</c:v>
                      </c:pt>
                      <c:pt idx="4">
                        <c:v>59.7</c:v>
                      </c:pt>
                      <c:pt idx="5">
                        <c:v>61.3</c:v>
                      </c:pt>
                      <c:pt idx="6">
                        <c:v>62.9</c:v>
                      </c:pt>
                      <c:pt idx="7">
                        <c:v>64.5</c:v>
                      </c:pt>
                      <c:pt idx="8">
                        <c:v>66.099999999999994</c:v>
                      </c:pt>
                      <c:pt idx="9">
                        <c:v>69.099999999999994</c:v>
                      </c:pt>
                      <c:pt idx="10">
                        <c:v>71.099999999999994</c:v>
                      </c:pt>
                      <c:pt idx="11">
                        <c:v>72.7</c:v>
                      </c:pt>
                      <c:pt idx="12">
                        <c:v>74.3</c:v>
                      </c:pt>
                      <c:pt idx="13">
                        <c:v>75.900000000000006</c:v>
                      </c:pt>
                      <c:pt idx="14">
                        <c:v>77.5</c:v>
                      </c:pt>
                      <c:pt idx="15">
                        <c:v>79.099999999999994</c:v>
                      </c:pt>
                      <c:pt idx="16">
                        <c:v>80.7</c:v>
                      </c:pt>
                      <c:pt idx="17">
                        <c:v>82.3</c:v>
                      </c:pt>
                      <c:pt idx="18">
                        <c:v>83.8</c:v>
                      </c:pt>
                      <c:pt idx="19">
                        <c:v>85.6</c:v>
                      </c:pt>
                      <c:pt idx="20">
                        <c:v>87.3</c:v>
                      </c:pt>
                      <c:pt idx="21">
                        <c:v>89</c:v>
                      </c:pt>
                      <c:pt idx="22">
                        <c:v>90.8</c:v>
                      </c:pt>
                      <c:pt idx="23">
                        <c:v>92.4</c:v>
                      </c:pt>
                      <c:pt idx="24">
                        <c:v>94.1</c:v>
                      </c:pt>
                      <c:pt idx="25">
                        <c:v>96</c:v>
                      </c:pt>
                      <c:pt idx="26">
                        <c:v>97.8</c:v>
                      </c:pt>
                      <c:pt idx="27">
                        <c:v>99.5</c:v>
                      </c:pt>
                      <c:pt idx="28">
                        <c:v>101.5</c:v>
                      </c:pt>
                      <c:pt idx="29">
                        <c:v>103.4</c:v>
                      </c:pt>
                      <c:pt idx="30">
                        <c:v>105.2</c:v>
                      </c:pt>
                      <c:pt idx="31">
                        <c:v>107.3</c:v>
                      </c:pt>
                      <c:pt idx="32">
                        <c:v>109.2</c:v>
                      </c:pt>
                      <c:pt idx="33">
                        <c:v>111.1</c:v>
                      </c:pt>
                      <c:pt idx="34">
                        <c:v>113.1</c:v>
                      </c:pt>
                      <c:pt idx="35">
                        <c:v>115</c:v>
                      </c:pt>
                      <c:pt idx="36">
                        <c:v>116.9</c:v>
                      </c:pt>
                      <c:pt idx="37">
                        <c:v>118.8</c:v>
                      </c:pt>
                      <c:pt idx="38">
                        <c:v>120.7</c:v>
                      </c:pt>
                      <c:pt idx="39">
                        <c:v>122.6</c:v>
                      </c:pt>
                      <c:pt idx="40">
                        <c:v>124.5</c:v>
                      </c:pt>
                      <c:pt idx="41">
                        <c:v>126.4</c:v>
                      </c:pt>
                      <c:pt idx="42">
                        <c:v>128.30000000000001</c:v>
                      </c:pt>
                      <c:pt idx="43">
                        <c:v>130.19999999999999</c:v>
                      </c:pt>
                      <c:pt idx="44">
                        <c:v>132.1</c:v>
                      </c:pt>
                      <c:pt idx="45">
                        <c:v>134</c:v>
                      </c:pt>
                      <c:pt idx="46">
                        <c:v>135.9</c:v>
                      </c:pt>
                      <c:pt idx="47">
                        <c:v>137.80000000000001</c:v>
                      </c:pt>
                      <c:pt idx="48">
                        <c:v>139.69999999999999</c:v>
                      </c:pt>
                      <c:pt idx="49">
                        <c:v>141.6</c:v>
                      </c:pt>
                      <c:pt idx="50">
                        <c:v>143.5</c:v>
                      </c:pt>
                      <c:pt idx="51">
                        <c:v>145.4</c:v>
                      </c:pt>
                      <c:pt idx="52">
                        <c:v>147.19999999999999</c:v>
                      </c:pt>
                      <c:pt idx="53">
                        <c:v>149.19999999999999</c:v>
                      </c:pt>
                      <c:pt idx="54">
                        <c:v>151.1</c:v>
                      </c:pt>
                      <c:pt idx="55">
                        <c:v>152.9</c:v>
                      </c:pt>
                      <c:pt idx="56">
                        <c:v>154.9</c:v>
                      </c:pt>
                      <c:pt idx="57">
                        <c:v>156.80000000000001</c:v>
                      </c:pt>
                      <c:pt idx="58">
                        <c:v>158.6</c:v>
                      </c:pt>
                      <c:pt idx="59">
                        <c:v>160.6</c:v>
                      </c:pt>
                      <c:pt idx="60">
                        <c:v>162.5</c:v>
                      </c:pt>
                      <c:pt idx="61">
                        <c:v>164.3</c:v>
                      </c:pt>
                      <c:pt idx="62">
                        <c:v>166.3</c:v>
                      </c:pt>
                      <c:pt idx="63">
                        <c:v>168.2</c:v>
                      </c:pt>
                      <c:pt idx="64">
                        <c:v>170</c:v>
                      </c:pt>
                      <c:pt idx="65">
                        <c:v>171.9</c:v>
                      </c:pt>
                      <c:pt idx="66">
                        <c:v>173.9</c:v>
                      </c:pt>
                      <c:pt idx="67">
                        <c:v>175.7</c:v>
                      </c:pt>
                      <c:pt idx="68">
                        <c:v>177.6</c:v>
                      </c:pt>
                      <c:pt idx="69">
                        <c:v>179.6</c:v>
                      </c:pt>
                      <c:pt idx="70">
                        <c:v>181.4</c:v>
                      </c:pt>
                      <c:pt idx="71">
                        <c:v>183.3</c:v>
                      </c:pt>
                      <c:pt idx="72">
                        <c:v>185.3</c:v>
                      </c:pt>
                      <c:pt idx="73">
                        <c:v>187.1</c:v>
                      </c:pt>
                      <c:pt idx="74">
                        <c:v>189</c:v>
                      </c:pt>
                      <c:pt idx="75">
                        <c:v>191</c:v>
                      </c:pt>
                      <c:pt idx="76">
                        <c:v>192.8</c:v>
                      </c:pt>
                      <c:pt idx="77">
                        <c:v>194.7</c:v>
                      </c:pt>
                      <c:pt idx="78">
                        <c:v>196.7</c:v>
                      </c:pt>
                      <c:pt idx="79">
                        <c:v>198.5</c:v>
                      </c:pt>
                      <c:pt idx="80">
                        <c:v>200.4</c:v>
                      </c:pt>
                      <c:pt idx="81">
                        <c:v>202.4</c:v>
                      </c:pt>
                      <c:pt idx="82">
                        <c:v>204.2</c:v>
                      </c:pt>
                      <c:pt idx="83">
                        <c:v>206.7</c:v>
                      </c:pt>
                      <c:pt idx="84">
                        <c:v>208.1</c:v>
                      </c:pt>
                      <c:pt idx="85">
                        <c:v>210</c:v>
                      </c:pt>
                      <c:pt idx="86">
                        <c:v>211.6</c:v>
                      </c:pt>
                      <c:pt idx="87">
                        <c:v>213.3</c:v>
                      </c:pt>
                      <c:pt idx="88">
                        <c:v>215.2</c:v>
                      </c:pt>
                      <c:pt idx="89">
                        <c:v>217.2</c:v>
                      </c:pt>
                      <c:pt idx="90">
                        <c:v>219.3</c:v>
                      </c:pt>
                      <c:pt idx="91">
                        <c:v>221.3</c:v>
                      </c:pt>
                      <c:pt idx="92">
                        <c:v>223.2</c:v>
                      </c:pt>
                      <c:pt idx="93">
                        <c:v>225</c:v>
                      </c:pt>
                      <c:pt idx="94">
                        <c:v>226.5</c:v>
                      </c:pt>
                      <c:pt idx="95">
                        <c:v>227.7</c:v>
                      </c:pt>
                      <c:pt idx="96">
                        <c:v>228.9</c:v>
                      </c:pt>
                      <c:pt idx="97">
                        <c:v>230.1</c:v>
                      </c:pt>
                      <c:pt idx="98">
                        <c:v>230.7</c:v>
                      </c:pt>
                      <c:pt idx="99">
                        <c:v>230.8</c:v>
                      </c:pt>
                      <c:pt idx="100">
                        <c:v>231</c:v>
                      </c:pt>
                      <c:pt idx="101">
                        <c:v>231.3</c:v>
                      </c:pt>
                      <c:pt idx="102">
                        <c:v>231.6</c:v>
                      </c:pt>
                      <c:pt idx="103">
                        <c:v>232.2</c:v>
                      </c:pt>
                      <c:pt idx="104">
                        <c:v>232.4</c:v>
                      </c:pt>
                      <c:pt idx="105">
                        <c:v>232.6</c:v>
                      </c:pt>
                      <c:pt idx="106">
                        <c:v>232.9</c:v>
                      </c:pt>
                      <c:pt idx="107">
                        <c:v>233</c:v>
                      </c:pt>
                      <c:pt idx="108">
                        <c:v>233.2</c:v>
                      </c:pt>
                      <c:pt idx="109">
                        <c:v>233.4</c:v>
                      </c:pt>
                      <c:pt idx="110">
                        <c:v>233.9</c:v>
                      </c:pt>
                      <c:pt idx="111">
                        <c:v>234.5</c:v>
                      </c:pt>
                      <c:pt idx="112">
                        <c:v>235.1</c:v>
                      </c:pt>
                      <c:pt idx="113">
                        <c:v>235.6</c:v>
                      </c:pt>
                      <c:pt idx="114">
                        <c:v>236.2</c:v>
                      </c:pt>
                      <c:pt idx="115">
                        <c:v>236.9</c:v>
                      </c:pt>
                      <c:pt idx="116">
                        <c:v>237.3</c:v>
                      </c:pt>
                      <c:pt idx="117">
                        <c:v>238</c:v>
                      </c:pt>
                      <c:pt idx="118">
                        <c:v>238.7</c:v>
                      </c:pt>
                      <c:pt idx="119">
                        <c:v>239.1</c:v>
                      </c:pt>
                      <c:pt idx="120">
                        <c:v>239.8</c:v>
                      </c:pt>
                      <c:pt idx="121">
                        <c:v>240.6</c:v>
                      </c:pt>
                      <c:pt idx="122">
                        <c:v>241.1</c:v>
                      </c:pt>
                      <c:pt idx="123">
                        <c:v>241.8</c:v>
                      </c:pt>
                      <c:pt idx="124">
                        <c:v>242.6</c:v>
                      </c:pt>
                      <c:pt idx="125">
                        <c:v>243.1</c:v>
                      </c:pt>
                      <c:pt idx="126">
                        <c:v>243.8</c:v>
                      </c:pt>
                      <c:pt idx="127">
                        <c:v>244.7</c:v>
                      </c:pt>
                      <c:pt idx="128">
                        <c:v>245.1</c:v>
                      </c:pt>
                      <c:pt idx="129">
                        <c:v>245.9</c:v>
                      </c:pt>
                      <c:pt idx="130">
                        <c:v>246.8</c:v>
                      </c:pt>
                      <c:pt idx="131">
                        <c:v>247.3</c:v>
                      </c:pt>
                      <c:pt idx="132">
                        <c:v>248.1</c:v>
                      </c:pt>
                      <c:pt idx="133">
                        <c:v>248</c:v>
                      </c:pt>
                      <c:pt idx="134">
                        <c:v>249.5</c:v>
                      </c:pt>
                      <c:pt idx="135">
                        <c:v>250.3</c:v>
                      </c:pt>
                      <c:pt idx="136">
                        <c:v>250.3</c:v>
                      </c:pt>
                      <c:pt idx="137">
                        <c:v>251.8</c:v>
                      </c:pt>
                      <c:pt idx="138">
                        <c:v>252.6</c:v>
                      </c:pt>
                      <c:pt idx="139">
                        <c:v>253.6</c:v>
                      </c:pt>
                      <c:pt idx="140">
                        <c:v>254</c:v>
                      </c:pt>
                      <c:pt idx="141">
                        <c:v>254.9</c:v>
                      </c:pt>
                      <c:pt idx="142">
                        <c:v>255.9</c:v>
                      </c:pt>
                      <c:pt idx="143">
                        <c:v>256.39999999999998</c:v>
                      </c:pt>
                      <c:pt idx="144">
                        <c:v>257.2</c:v>
                      </c:pt>
                      <c:pt idx="145">
                        <c:v>258.3</c:v>
                      </c:pt>
                      <c:pt idx="146">
                        <c:v>258.7</c:v>
                      </c:pt>
                      <c:pt idx="147">
                        <c:v>259.5</c:v>
                      </c:pt>
                      <c:pt idx="148">
                        <c:v>260.60000000000002</c:v>
                      </c:pt>
                      <c:pt idx="149">
                        <c:v>259.89999999999998</c:v>
                      </c:pt>
                      <c:pt idx="150">
                        <c:v>261.89999999999998</c:v>
                      </c:pt>
                      <c:pt idx="151">
                        <c:v>263</c:v>
                      </c:pt>
                      <c:pt idx="152">
                        <c:v>262.3</c:v>
                      </c:pt>
                      <c:pt idx="153">
                        <c:v>264.3</c:v>
                      </c:pt>
                      <c:pt idx="154">
                        <c:v>265.3</c:v>
                      </c:pt>
                      <c:pt idx="155">
                        <c:v>265.8</c:v>
                      </c:pt>
                      <c:pt idx="156">
                        <c:v>266.60000000000002</c:v>
                      </c:pt>
                      <c:pt idx="157">
                        <c:v>267.7</c:v>
                      </c:pt>
                      <c:pt idx="158">
                        <c:v>268.10000000000002</c:v>
                      </c:pt>
                      <c:pt idx="159">
                        <c:v>269</c:v>
                      </c:pt>
                      <c:pt idx="160">
                        <c:v>270.10000000000002</c:v>
                      </c:pt>
                      <c:pt idx="161">
                        <c:v>270.5</c:v>
                      </c:pt>
                      <c:pt idx="162">
                        <c:v>271.39999999999998</c:v>
                      </c:pt>
                      <c:pt idx="163">
                        <c:v>272.5</c:v>
                      </c:pt>
                      <c:pt idx="164">
                        <c:v>272.89999999999998</c:v>
                      </c:pt>
                      <c:pt idx="165">
                        <c:v>272.60000000000002</c:v>
                      </c:pt>
                      <c:pt idx="166">
                        <c:v>273.7</c:v>
                      </c:pt>
                      <c:pt idx="167">
                        <c:v>274.2</c:v>
                      </c:pt>
                      <c:pt idx="168">
                        <c:v>275</c:v>
                      </c:pt>
                      <c:pt idx="169">
                        <c:v>276.10000000000002</c:v>
                      </c:pt>
                      <c:pt idx="170">
                        <c:v>276.60000000000002</c:v>
                      </c:pt>
                      <c:pt idx="171">
                        <c:v>278.60000000000002</c:v>
                      </c:pt>
                      <c:pt idx="172">
                        <c:v>278.5</c:v>
                      </c:pt>
                      <c:pt idx="173">
                        <c:v>280.10000000000002</c:v>
                      </c:pt>
                      <c:pt idx="174">
                        <c:v>281</c:v>
                      </c:pt>
                      <c:pt idx="175">
                        <c:v>282.10000000000002</c:v>
                      </c:pt>
                      <c:pt idx="176">
                        <c:v>282.60000000000002</c:v>
                      </c:pt>
                      <c:pt idx="177">
                        <c:v>283.39999999999998</c:v>
                      </c:pt>
                      <c:pt idx="178">
                        <c:v>284.5</c:v>
                      </c:pt>
                      <c:pt idx="179">
                        <c:v>285</c:v>
                      </c:pt>
                      <c:pt idx="180">
                        <c:v>285.8</c:v>
                      </c:pt>
                      <c:pt idx="181">
                        <c:v>286.89999999999998</c:v>
                      </c:pt>
                      <c:pt idx="182">
                        <c:v>287.39999999999998</c:v>
                      </c:pt>
                      <c:pt idx="183">
                        <c:v>288.2</c:v>
                      </c:pt>
                      <c:pt idx="184">
                        <c:v>289.3</c:v>
                      </c:pt>
                      <c:pt idx="185">
                        <c:v>289.8</c:v>
                      </c:pt>
                      <c:pt idx="186">
                        <c:v>290.60000000000002</c:v>
                      </c:pt>
                      <c:pt idx="187">
                        <c:v>291.7</c:v>
                      </c:pt>
                      <c:pt idx="188">
                        <c:v>292.2</c:v>
                      </c:pt>
                      <c:pt idx="189">
                        <c:v>293</c:v>
                      </c:pt>
                      <c:pt idx="190">
                        <c:v>294.10000000000002</c:v>
                      </c:pt>
                      <c:pt idx="191">
                        <c:v>294.7</c:v>
                      </c:pt>
                      <c:pt idx="192">
                        <c:v>295.39999999999998</c:v>
                      </c:pt>
                      <c:pt idx="193">
                        <c:v>296.5</c:v>
                      </c:pt>
                      <c:pt idx="194">
                        <c:v>297.10000000000002</c:v>
                      </c:pt>
                      <c:pt idx="195">
                        <c:v>297.8</c:v>
                      </c:pt>
                      <c:pt idx="196">
                        <c:v>298.89999999999998</c:v>
                      </c:pt>
                      <c:pt idx="197">
                        <c:v>299.5</c:v>
                      </c:pt>
                      <c:pt idx="198">
                        <c:v>300.2</c:v>
                      </c:pt>
                      <c:pt idx="199">
                        <c:v>301.3</c:v>
                      </c:pt>
                      <c:pt idx="200">
                        <c:v>302</c:v>
                      </c:pt>
                      <c:pt idx="201">
                        <c:v>302.60000000000002</c:v>
                      </c:pt>
                      <c:pt idx="202">
                        <c:v>303.7</c:v>
                      </c:pt>
                      <c:pt idx="203">
                        <c:v>304.39999999999998</c:v>
                      </c:pt>
                      <c:pt idx="204">
                        <c:v>305</c:v>
                      </c:pt>
                      <c:pt idx="205">
                        <c:v>306.10000000000002</c:v>
                      </c:pt>
                      <c:pt idx="206">
                        <c:v>306.8</c:v>
                      </c:pt>
                      <c:pt idx="207">
                        <c:v>307.5</c:v>
                      </c:pt>
                      <c:pt idx="208">
                        <c:v>308.60000000000002</c:v>
                      </c:pt>
                      <c:pt idx="209">
                        <c:v>309.3</c:v>
                      </c:pt>
                      <c:pt idx="210">
                        <c:v>309.89999999999998</c:v>
                      </c:pt>
                      <c:pt idx="211">
                        <c:v>311</c:v>
                      </c:pt>
                      <c:pt idx="212">
                        <c:v>311.7</c:v>
                      </c:pt>
                      <c:pt idx="213">
                        <c:v>312.3</c:v>
                      </c:pt>
                      <c:pt idx="214">
                        <c:v>313.39999999999998</c:v>
                      </c:pt>
                      <c:pt idx="215">
                        <c:v>314.2</c:v>
                      </c:pt>
                      <c:pt idx="216">
                        <c:v>314.7</c:v>
                      </c:pt>
                      <c:pt idx="217">
                        <c:v>315.8</c:v>
                      </c:pt>
                      <c:pt idx="218">
                        <c:v>316.60000000000002</c:v>
                      </c:pt>
                      <c:pt idx="219">
                        <c:v>317.10000000000002</c:v>
                      </c:pt>
                      <c:pt idx="220">
                        <c:v>318.2</c:v>
                      </c:pt>
                      <c:pt idx="221">
                        <c:v>319.10000000000002</c:v>
                      </c:pt>
                      <c:pt idx="222">
                        <c:v>319.5</c:v>
                      </c:pt>
                      <c:pt idx="223">
                        <c:v>320.7</c:v>
                      </c:pt>
                      <c:pt idx="224">
                        <c:v>321.5</c:v>
                      </c:pt>
                      <c:pt idx="225">
                        <c:v>321.89999999999998</c:v>
                      </c:pt>
                      <c:pt idx="226">
                        <c:v>323.10000000000002</c:v>
                      </c:pt>
                      <c:pt idx="227">
                        <c:v>323.89999999999998</c:v>
                      </c:pt>
                      <c:pt idx="228">
                        <c:v>324.39999999999998</c:v>
                      </c:pt>
                      <c:pt idx="229">
                        <c:v>325.5</c:v>
                      </c:pt>
                      <c:pt idx="230">
                        <c:v>326.39999999999998</c:v>
                      </c:pt>
                      <c:pt idx="231">
                        <c:v>326.8</c:v>
                      </c:pt>
                      <c:pt idx="232">
                        <c:v>327.9</c:v>
                      </c:pt>
                      <c:pt idx="233">
                        <c:v>328.8</c:v>
                      </c:pt>
                      <c:pt idx="234">
                        <c:v>329.2</c:v>
                      </c:pt>
                      <c:pt idx="235">
                        <c:v>330.3</c:v>
                      </c:pt>
                      <c:pt idx="236">
                        <c:v>331.2</c:v>
                      </c:pt>
                      <c:pt idx="237">
                        <c:v>331.6</c:v>
                      </c:pt>
                      <c:pt idx="238">
                        <c:v>332.7</c:v>
                      </c:pt>
                      <c:pt idx="239">
                        <c:v>333.6</c:v>
                      </c:pt>
                      <c:pt idx="240">
                        <c:v>334</c:v>
                      </c:pt>
                      <c:pt idx="241">
                        <c:v>335.1</c:v>
                      </c:pt>
                      <c:pt idx="242">
                        <c:v>336</c:v>
                      </c:pt>
                      <c:pt idx="243">
                        <c:v>336.4</c:v>
                      </c:pt>
                      <c:pt idx="244">
                        <c:v>337.6</c:v>
                      </c:pt>
                      <c:pt idx="245">
                        <c:v>338.4</c:v>
                      </c:pt>
                      <c:pt idx="246">
                        <c:v>338.9</c:v>
                      </c:pt>
                      <c:pt idx="247">
                        <c:v>340</c:v>
                      </c:pt>
                      <c:pt idx="248">
                        <c:v>340.9</c:v>
                      </c:pt>
                      <c:pt idx="249">
                        <c:v>341.3</c:v>
                      </c:pt>
                      <c:pt idx="250">
                        <c:v>342.4</c:v>
                      </c:pt>
                      <c:pt idx="251">
                        <c:v>343.3</c:v>
                      </c:pt>
                      <c:pt idx="252">
                        <c:v>343.7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'Matusek 2H'!$D$3:$D$266</c15:sqref>
                        </c15:formulaRef>
                      </c:ext>
                    </c:extLst>
                    <c:numCache>
                      <c:formatCode>General</c:formatCode>
                      <c:ptCount val="264"/>
                      <c:pt idx="0">
                        <c:v>0</c:v>
                      </c:pt>
                      <c:pt idx="1">
                        <c:v>100</c:v>
                      </c:pt>
                      <c:pt idx="2">
                        <c:v>200</c:v>
                      </c:pt>
                      <c:pt idx="3">
                        <c:v>300</c:v>
                      </c:pt>
                      <c:pt idx="4">
                        <c:v>400</c:v>
                      </c:pt>
                      <c:pt idx="5">
                        <c:v>500</c:v>
                      </c:pt>
                      <c:pt idx="6">
                        <c:v>600</c:v>
                      </c:pt>
                      <c:pt idx="7">
                        <c:v>700</c:v>
                      </c:pt>
                      <c:pt idx="8">
                        <c:v>800</c:v>
                      </c:pt>
                      <c:pt idx="9">
                        <c:v>900</c:v>
                      </c:pt>
                      <c:pt idx="10" formatCode="#,##0.00">
                        <c:v>1000</c:v>
                      </c:pt>
                      <c:pt idx="11" formatCode="#,##0.00">
                        <c:v>1100</c:v>
                      </c:pt>
                      <c:pt idx="12" formatCode="#,##0.00">
                        <c:v>1200</c:v>
                      </c:pt>
                      <c:pt idx="13" formatCode="#,##0.00">
                        <c:v>1300</c:v>
                      </c:pt>
                      <c:pt idx="14" formatCode="#,##0.00">
                        <c:v>1400</c:v>
                      </c:pt>
                      <c:pt idx="15" formatCode="#,##0.00">
                        <c:v>1500</c:v>
                      </c:pt>
                      <c:pt idx="16" formatCode="#,##0.00">
                        <c:v>1600</c:v>
                      </c:pt>
                      <c:pt idx="17" formatCode="#,##0.00">
                        <c:v>1700</c:v>
                      </c:pt>
                      <c:pt idx="18" formatCode="#,##0.00">
                        <c:v>1800</c:v>
                      </c:pt>
                      <c:pt idx="19" formatCode="#,##0.00">
                        <c:v>1900</c:v>
                      </c:pt>
                      <c:pt idx="20" formatCode="#,##0.00">
                        <c:v>2000</c:v>
                      </c:pt>
                      <c:pt idx="21" formatCode="#,##0.00">
                        <c:v>2100</c:v>
                      </c:pt>
                      <c:pt idx="22" formatCode="#,##0.00">
                        <c:v>2200</c:v>
                      </c:pt>
                      <c:pt idx="23" formatCode="#,##0.00">
                        <c:v>2300</c:v>
                      </c:pt>
                      <c:pt idx="24" formatCode="#,##0.00">
                        <c:v>2400</c:v>
                      </c:pt>
                      <c:pt idx="25" formatCode="#,##0.00">
                        <c:v>2500</c:v>
                      </c:pt>
                      <c:pt idx="26" formatCode="#,##0.00">
                        <c:v>2600</c:v>
                      </c:pt>
                      <c:pt idx="27" formatCode="#,##0.00">
                        <c:v>2700</c:v>
                      </c:pt>
                      <c:pt idx="28" formatCode="#,##0.00">
                        <c:v>2800</c:v>
                      </c:pt>
                      <c:pt idx="29" formatCode="#,##0.00">
                        <c:v>2900</c:v>
                      </c:pt>
                      <c:pt idx="30" formatCode="#,##0.00">
                        <c:v>3000</c:v>
                      </c:pt>
                      <c:pt idx="31" formatCode="#,##0.00">
                        <c:v>3100</c:v>
                      </c:pt>
                      <c:pt idx="32" formatCode="#,##0.00">
                        <c:v>3200</c:v>
                      </c:pt>
                      <c:pt idx="33" formatCode="#,##0.00">
                        <c:v>3300</c:v>
                      </c:pt>
                      <c:pt idx="34" formatCode="#,##0.00">
                        <c:v>3400</c:v>
                      </c:pt>
                      <c:pt idx="35" formatCode="#,##0.00">
                        <c:v>3500</c:v>
                      </c:pt>
                      <c:pt idx="36" formatCode="#,##0.00">
                        <c:v>3600</c:v>
                      </c:pt>
                      <c:pt idx="37" formatCode="#,##0.00">
                        <c:v>3700</c:v>
                      </c:pt>
                      <c:pt idx="38" formatCode="#,##0.00">
                        <c:v>3800</c:v>
                      </c:pt>
                      <c:pt idx="39" formatCode="#,##0.00">
                        <c:v>3900</c:v>
                      </c:pt>
                      <c:pt idx="40" formatCode="#,##0.00">
                        <c:v>4000</c:v>
                      </c:pt>
                      <c:pt idx="41" formatCode="#,##0.00">
                        <c:v>4100</c:v>
                      </c:pt>
                      <c:pt idx="42" formatCode="#,##0.00">
                        <c:v>4200</c:v>
                      </c:pt>
                      <c:pt idx="43" formatCode="#,##0.00">
                        <c:v>4300</c:v>
                      </c:pt>
                      <c:pt idx="44" formatCode="#,##0.00">
                        <c:v>4400</c:v>
                      </c:pt>
                      <c:pt idx="45" formatCode="#,##0.00">
                        <c:v>4500</c:v>
                      </c:pt>
                      <c:pt idx="46" formatCode="#,##0.00">
                        <c:v>4600</c:v>
                      </c:pt>
                      <c:pt idx="47" formatCode="#,##0.00">
                        <c:v>4700</c:v>
                      </c:pt>
                      <c:pt idx="48" formatCode="#,##0.00">
                        <c:v>4800</c:v>
                      </c:pt>
                      <c:pt idx="49" formatCode="#,##0.00">
                        <c:v>4900</c:v>
                      </c:pt>
                      <c:pt idx="50" formatCode="#,##0.00">
                        <c:v>5000</c:v>
                      </c:pt>
                      <c:pt idx="51" formatCode="#,##0.00">
                        <c:v>5100</c:v>
                      </c:pt>
                      <c:pt idx="52" formatCode="#,##0.00">
                        <c:v>5200</c:v>
                      </c:pt>
                      <c:pt idx="53" formatCode="#,##0.00">
                        <c:v>5300</c:v>
                      </c:pt>
                      <c:pt idx="54" formatCode="#,##0.00">
                        <c:v>5400</c:v>
                      </c:pt>
                      <c:pt idx="55" formatCode="#,##0.00">
                        <c:v>5500</c:v>
                      </c:pt>
                      <c:pt idx="56" formatCode="#,##0.00">
                        <c:v>5600</c:v>
                      </c:pt>
                      <c:pt idx="57" formatCode="#,##0.00">
                        <c:v>5700</c:v>
                      </c:pt>
                      <c:pt idx="58" formatCode="#,##0.00">
                        <c:v>5800</c:v>
                      </c:pt>
                      <c:pt idx="59" formatCode="#,##0.00">
                        <c:v>5900</c:v>
                      </c:pt>
                      <c:pt idx="60" formatCode="#,##0.00">
                        <c:v>6000</c:v>
                      </c:pt>
                      <c:pt idx="61" formatCode="#,##0.00">
                        <c:v>6100</c:v>
                      </c:pt>
                      <c:pt idx="62" formatCode="#,##0.00">
                        <c:v>6200</c:v>
                      </c:pt>
                      <c:pt idx="63" formatCode="#,##0.00">
                        <c:v>6300</c:v>
                      </c:pt>
                      <c:pt idx="64" formatCode="#,##0.00">
                        <c:v>6400</c:v>
                      </c:pt>
                      <c:pt idx="65" formatCode="#,##0.00">
                        <c:v>6500</c:v>
                      </c:pt>
                      <c:pt idx="66" formatCode="#,##0.00">
                        <c:v>6600</c:v>
                      </c:pt>
                      <c:pt idx="67" formatCode="#,##0.00">
                        <c:v>6700</c:v>
                      </c:pt>
                      <c:pt idx="68" formatCode="#,##0.00">
                        <c:v>6800</c:v>
                      </c:pt>
                      <c:pt idx="69" formatCode="#,##0.00">
                        <c:v>6900</c:v>
                      </c:pt>
                      <c:pt idx="70" formatCode="#,##0.00">
                        <c:v>7000</c:v>
                      </c:pt>
                      <c:pt idx="71" formatCode="#,##0.00">
                        <c:v>7100</c:v>
                      </c:pt>
                      <c:pt idx="72" formatCode="#,##0.00">
                        <c:v>7200</c:v>
                      </c:pt>
                      <c:pt idx="73" formatCode="#,##0.00">
                        <c:v>7300</c:v>
                      </c:pt>
                      <c:pt idx="74" formatCode="#,##0.00">
                        <c:v>7400</c:v>
                      </c:pt>
                      <c:pt idx="75" formatCode="#,##0.00">
                        <c:v>7500</c:v>
                      </c:pt>
                      <c:pt idx="76" formatCode="#,##0.00">
                        <c:v>7600</c:v>
                      </c:pt>
                      <c:pt idx="77" formatCode="#,##0.00">
                        <c:v>7700</c:v>
                      </c:pt>
                      <c:pt idx="78" formatCode="#,##0.00">
                        <c:v>7800</c:v>
                      </c:pt>
                      <c:pt idx="79" formatCode="#,##0.00">
                        <c:v>7900</c:v>
                      </c:pt>
                      <c:pt idx="80" formatCode="#,##0.00">
                        <c:v>8000</c:v>
                      </c:pt>
                      <c:pt idx="81" formatCode="#,##0.00">
                        <c:v>8100</c:v>
                      </c:pt>
                      <c:pt idx="82" formatCode="#,##0.00">
                        <c:v>8200</c:v>
                      </c:pt>
                      <c:pt idx="83" formatCode="#,##0.00">
                        <c:v>8300</c:v>
                      </c:pt>
                      <c:pt idx="84" formatCode="#,##0.00">
                        <c:v>8400</c:v>
                      </c:pt>
                      <c:pt idx="85" formatCode="#,##0.00">
                        <c:v>8500</c:v>
                      </c:pt>
                      <c:pt idx="86" formatCode="#,##0.00">
                        <c:v>8600</c:v>
                      </c:pt>
                      <c:pt idx="87" formatCode="#,##0.00">
                        <c:v>8700</c:v>
                      </c:pt>
                      <c:pt idx="88" formatCode="#,##0.00">
                        <c:v>8800</c:v>
                      </c:pt>
                      <c:pt idx="89" formatCode="#,##0.00">
                        <c:v>8900</c:v>
                      </c:pt>
                      <c:pt idx="90" formatCode="#,##0.00">
                        <c:v>9000</c:v>
                      </c:pt>
                      <c:pt idx="91" formatCode="#,##0.00">
                        <c:v>9100</c:v>
                      </c:pt>
                      <c:pt idx="92" formatCode="#,##0.00">
                        <c:v>9200</c:v>
                      </c:pt>
                      <c:pt idx="93" formatCode="#,##0.00">
                        <c:v>9300</c:v>
                      </c:pt>
                      <c:pt idx="94" formatCode="#,##0.00">
                        <c:v>9400</c:v>
                      </c:pt>
                      <c:pt idx="95" formatCode="#,##0.00">
                        <c:v>9500</c:v>
                      </c:pt>
                      <c:pt idx="96" formatCode="#,##0.00">
                        <c:v>9600</c:v>
                      </c:pt>
                      <c:pt idx="97" formatCode="#,##0.00">
                        <c:v>9700</c:v>
                      </c:pt>
                      <c:pt idx="98" formatCode="#,##0.00">
                        <c:v>9800</c:v>
                      </c:pt>
                      <c:pt idx="99" formatCode="#,##0.00">
                        <c:v>9900</c:v>
                      </c:pt>
                      <c:pt idx="100" formatCode="#,##0.00">
                        <c:v>10000</c:v>
                      </c:pt>
                      <c:pt idx="101" formatCode="#,##0.00">
                        <c:v>10100</c:v>
                      </c:pt>
                      <c:pt idx="102" formatCode="#,##0.00">
                        <c:v>10200</c:v>
                      </c:pt>
                      <c:pt idx="103" formatCode="#,##0.00">
                        <c:v>10300</c:v>
                      </c:pt>
                      <c:pt idx="104" formatCode="#,##0.00">
                        <c:v>10400</c:v>
                      </c:pt>
                      <c:pt idx="105" formatCode="#,##0.00">
                        <c:v>10500</c:v>
                      </c:pt>
                      <c:pt idx="106" formatCode="#,##0.00">
                        <c:v>10600</c:v>
                      </c:pt>
                      <c:pt idx="107" formatCode="#,##0.00">
                        <c:v>10700</c:v>
                      </c:pt>
                      <c:pt idx="108" formatCode="#,##0.00">
                        <c:v>10800</c:v>
                      </c:pt>
                      <c:pt idx="109" formatCode="#,##0.00">
                        <c:v>10900</c:v>
                      </c:pt>
                      <c:pt idx="110" formatCode="#,##0.00">
                        <c:v>11000</c:v>
                      </c:pt>
                      <c:pt idx="111" formatCode="#,##0.00">
                        <c:v>11100</c:v>
                      </c:pt>
                      <c:pt idx="112" formatCode="#,##0.00">
                        <c:v>11200</c:v>
                      </c:pt>
                      <c:pt idx="113" formatCode="#,##0.00">
                        <c:v>11300</c:v>
                      </c:pt>
                      <c:pt idx="114" formatCode="#,##0.00">
                        <c:v>11400</c:v>
                      </c:pt>
                      <c:pt idx="115" formatCode="#,##0.00">
                        <c:v>11500</c:v>
                      </c:pt>
                      <c:pt idx="116" formatCode="#,##0.00">
                        <c:v>11600</c:v>
                      </c:pt>
                      <c:pt idx="117" formatCode="#,##0.00">
                        <c:v>11700</c:v>
                      </c:pt>
                      <c:pt idx="118" formatCode="#,##0.00">
                        <c:v>11800</c:v>
                      </c:pt>
                      <c:pt idx="119" formatCode="#,##0.00">
                        <c:v>11900</c:v>
                      </c:pt>
                      <c:pt idx="120" formatCode="#,##0.00">
                        <c:v>12000</c:v>
                      </c:pt>
                      <c:pt idx="121" formatCode="#,##0.00">
                        <c:v>12100</c:v>
                      </c:pt>
                      <c:pt idx="122" formatCode="#,##0.00">
                        <c:v>12200</c:v>
                      </c:pt>
                      <c:pt idx="123" formatCode="#,##0.00">
                        <c:v>12300</c:v>
                      </c:pt>
                      <c:pt idx="124" formatCode="#,##0.00">
                        <c:v>12400</c:v>
                      </c:pt>
                      <c:pt idx="125" formatCode="#,##0.00">
                        <c:v>12500</c:v>
                      </c:pt>
                      <c:pt idx="126" formatCode="#,##0.00">
                        <c:v>12600</c:v>
                      </c:pt>
                      <c:pt idx="127" formatCode="#,##0.00">
                        <c:v>12700</c:v>
                      </c:pt>
                      <c:pt idx="128" formatCode="#,##0.00">
                        <c:v>12800</c:v>
                      </c:pt>
                      <c:pt idx="129" formatCode="#,##0.00">
                        <c:v>12900</c:v>
                      </c:pt>
                      <c:pt idx="130" formatCode="#,##0.00">
                        <c:v>13000</c:v>
                      </c:pt>
                      <c:pt idx="131" formatCode="#,##0.00">
                        <c:v>13100</c:v>
                      </c:pt>
                      <c:pt idx="132" formatCode="#,##0.00">
                        <c:v>13200</c:v>
                      </c:pt>
                      <c:pt idx="133" formatCode="#,##0.00">
                        <c:v>13300</c:v>
                      </c:pt>
                      <c:pt idx="134" formatCode="#,##0.00">
                        <c:v>13400</c:v>
                      </c:pt>
                      <c:pt idx="135" formatCode="#,##0.00">
                        <c:v>13500</c:v>
                      </c:pt>
                      <c:pt idx="136" formatCode="#,##0.00">
                        <c:v>13600</c:v>
                      </c:pt>
                      <c:pt idx="137" formatCode="#,##0.00">
                        <c:v>13700</c:v>
                      </c:pt>
                      <c:pt idx="138" formatCode="#,##0.00">
                        <c:v>13800</c:v>
                      </c:pt>
                      <c:pt idx="139" formatCode="#,##0.00">
                        <c:v>13900</c:v>
                      </c:pt>
                      <c:pt idx="140" formatCode="#,##0.00">
                        <c:v>14000</c:v>
                      </c:pt>
                      <c:pt idx="141" formatCode="#,##0.00">
                        <c:v>14100</c:v>
                      </c:pt>
                      <c:pt idx="142" formatCode="#,##0.00">
                        <c:v>14200</c:v>
                      </c:pt>
                      <c:pt idx="143" formatCode="#,##0.00">
                        <c:v>14300</c:v>
                      </c:pt>
                      <c:pt idx="144" formatCode="#,##0.00">
                        <c:v>14400</c:v>
                      </c:pt>
                      <c:pt idx="145" formatCode="#,##0.00">
                        <c:v>14500</c:v>
                      </c:pt>
                      <c:pt idx="146" formatCode="#,##0.00">
                        <c:v>14600</c:v>
                      </c:pt>
                      <c:pt idx="147" formatCode="#,##0.00">
                        <c:v>14700</c:v>
                      </c:pt>
                      <c:pt idx="148" formatCode="#,##0.00">
                        <c:v>14800</c:v>
                      </c:pt>
                      <c:pt idx="149" formatCode="#,##0.00">
                        <c:v>14900</c:v>
                      </c:pt>
                      <c:pt idx="150" formatCode="#,##0.00">
                        <c:v>15000</c:v>
                      </c:pt>
                      <c:pt idx="151" formatCode="#,##0.00">
                        <c:v>15100</c:v>
                      </c:pt>
                      <c:pt idx="152" formatCode="#,##0.00">
                        <c:v>15200</c:v>
                      </c:pt>
                      <c:pt idx="153" formatCode="#,##0.00">
                        <c:v>15300</c:v>
                      </c:pt>
                      <c:pt idx="154" formatCode="#,##0.00">
                        <c:v>15400</c:v>
                      </c:pt>
                      <c:pt idx="155" formatCode="#,##0.00">
                        <c:v>15500</c:v>
                      </c:pt>
                      <c:pt idx="156" formatCode="#,##0.00">
                        <c:v>15600</c:v>
                      </c:pt>
                      <c:pt idx="157" formatCode="#,##0.00">
                        <c:v>15700</c:v>
                      </c:pt>
                      <c:pt idx="158" formatCode="#,##0.00">
                        <c:v>15800</c:v>
                      </c:pt>
                      <c:pt idx="159" formatCode="#,##0.00">
                        <c:v>15900</c:v>
                      </c:pt>
                      <c:pt idx="160" formatCode="#,##0.00">
                        <c:v>16000</c:v>
                      </c:pt>
                      <c:pt idx="161" formatCode="#,##0.00">
                        <c:v>16100</c:v>
                      </c:pt>
                      <c:pt idx="162" formatCode="#,##0.00">
                        <c:v>16200</c:v>
                      </c:pt>
                      <c:pt idx="163" formatCode="#,##0.00">
                        <c:v>16300</c:v>
                      </c:pt>
                      <c:pt idx="164" formatCode="#,##0.00">
                        <c:v>16400</c:v>
                      </c:pt>
                      <c:pt idx="165" formatCode="#,##0.00">
                        <c:v>16500</c:v>
                      </c:pt>
                      <c:pt idx="166" formatCode="#,##0.00">
                        <c:v>16600</c:v>
                      </c:pt>
                      <c:pt idx="167" formatCode="#,##0.00">
                        <c:v>16700</c:v>
                      </c:pt>
                      <c:pt idx="168" formatCode="#,##0.00">
                        <c:v>16800</c:v>
                      </c:pt>
                      <c:pt idx="169" formatCode="#,##0.00">
                        <c:v>16900</c:v>
                      </c:pt>
                      <c:pt idx="170" formatCode="#,##0.00">
                        <c:v>17000</c:v>
                      </c:pt>
                      <c:pt idx="171" formatCode="#,##0.00">
                        <c:v>17100</c:v>
                      </c:pt>
                      <c:pt idx="172" formatCode="#,##0.00">
                        <c:v>17200</c:v>
                      </c:pt>
                      <c:pt idx="173" formatCode="#,##0.00">
                        <c:v>17300</c:v>
                      </c:pt>
                      <c:pt idx="174" formatCode="#,##0.00">
                        <c:v>17400</c:v>
                      </c:pt>
                      <c:pt idx="175" formatCode="#,##0.00">
                        <c:v>17500</c:v>
                      </c:pt>
                      <c:pt idx="176" formatCode="#,##0.00">
                        <c:v>17600</c:v>
                      </c:pt>
                      <c:pt idx="177" formatCode="#,##0.00">
                        <c:v>17700</c:v>
                      </c:pt>
                      <c:pt idx="178" formatCode="#,##0.00">
                        <c:v>17800</c:v>
                      </c:pt>
                      <c:pt idx="179" formatCode="#,##0.00">
                        <c:v>17900</c:v>
                      </c:pt>
                      <c:pt idx="180" formatCode="#,##0.00">
                        <c:v>18000</c:v>
                      </c:pt>
                      <c:pt idx="181" formatCode="#,##0.00">
                        <c:v>18100</c:v>
                      </c:pt>
                      <c:pt idx="182" formatCode="#,##0.00">
                        <c:v>18200</c:v>
                      </c:pt>
                      <c:pt idx="183" formatCode="#,##0.00">
                        <c:v>18300</c:v>
                      </c:pt>
                      <c:pt idx="184" formatCode="#,##0.00">
                        <c:v>18400</c:v>
                      </c:pt>
                      <c:pt idx="185" formatCode="#,##0.00">
                        <c:v>18500</c:v>
                      </c:pt>
                      <c:pt idx="186" formatCode="#,##0.00">
                        <c:v>18600</c:v>
                      </c:pt>
                      <c:pt idx="187" formatCode="#,##0.00">
                        <c:v>18700</c:v>
                      </c:pt>
                      <c:pt idx="188" formatCode="#,##0.00">
                        <c:v>18800</c:v>
                      </c:pt>
                      <c:pt idx="189" formatCode="#,##0.00">
                        <c:v>18900</c:v>
                      </c:pt>
                      <c:pt idx="190" formatCode="#,##0.00">
                        <c:v>19000</c:v>
                      </c:pt>
                      <c:pt idx="191" formatCode="#,##0.00">
                        <c:v>19100</c:v>
                      </c:pt>
                      <c:pt idx="192" formatCode="#,##0.00">
                        <c:v>19200</c:v>
                      </c:pt>
                      <c:pt idx="193" formatCode="#,##0.00">
                        <c:v>19300</c:v>
                      </c:pt>
                      <c:pt idx="194" formatCode="#,##0.00">
                        <c:v>19400</c:v>
                      </c:pt>
                      <c:pt idx="195" formatCode="#,##0.00">
                        <c:v>19500</c:v>
                      </c:pt>
                      <c:pt idx="196" formatCode="#,##0.00">
                        <c:v>19600</c:v>
                      </c:pt>
                      <c:pt idx="197" formatCode="#,##0.00">
                        <c:v>19700</c:v>
                      </c:pt>
                      <c:pt idx="198" formatCode="#,##0.00">
                        <c:v>19800</c:v>
                      </c:pt>
                      <c:pt idx="199" formatCode="#,##0.00">
                        <c:v>19900</c:v>
                      </c:pt>
                      <c:pt idx="200" formatCode="#,##0.00">
                        <c:v>20000</c:v>
                      </c:pt>
                      <c:pt idx="201" formatCode="#,##0.00">
                        <c:v>20100</c:v>
                      </c:pt>
                      <c:pt idx="202" formatCode="#,##0.00">
                        <c:v>20200</c:v>
                      </c:pt>
                      <c:pt idx="203" formatCode="#,##0.00">
                        <c:v>20300</c:v>
                      </c:pt>
                      <c:pt idx="204" formatCode="#,##0.00">
                        <c:v>20400</c:v>
                      </c:pt>
                      <c:pt idx="205" formatCode="#,##0.00">
                        <c:v>20500</c:v>
                      </c:pt>
                      <c:pt idx="206" formatCode="#,##0.00">
                        <c:v>20600</c:v>
                      </c:pt>
                      <c:pt idx="207" formatCode="#,##0.00">
                        <c:v>20700</c:v>
                      </c:pt>
                      <c:pt idx="208" formatCode="#,##0.00">
                        <c:v>20800</c:v>
                      </c:pt>
                      <c:pt idx="209" formatCode="#,##0.00">
                        <c:v>20900</c:v>
                      </c:pt>
                      <c:pt idx="210" formatCode="#,##0.00">
                        <c:v>21000</c:v>
                      </c:pt>
                      <c:pt idx="211" formatCode="#,##0.00">
                        <c:v>21100</c:v>
                      </c:pt>
                      <c:pt idx="212" formatCode="#,##0.00">
                        <c:v>21200</c:v>
                      </c:pt>
                      <c:pt idx="213" formatCode="#,##0.00">
                        <c:v>21300</c:v>
                      </c:pt>
                      <c:pt idx="214" formatCode="#,##0.00">
                        <c:v>21400</c:v>
                      </c:pt>
                      <c:pt idx="215" formatCode="#,##0.00">
                        <c:v>21500</c:v>
                      </c:pt>
                      <c:pt idx="216" formatCode="#,##0.00">
                        <c:v>21600</c:v>
                      </c:pt>
                      <c:pt idx="217" formatCode="#,##0.00">
                        <c:v>21700</c:v>
                      </c:pt>
                      <c:pt idx="218" formatCode="#,##0.00">
                        <c:v>21800</c:v>
                      </c:pt>
                      <c:pt idx="219" formatCode="#,##0.00">
                        <c:v>21900</c:v>
                      </c:pt>
                      <c:pt idx="220" formatCode="#,##0.00">
                        <c:v>22000</c:v>
                      </c:pt>
                      <c:pt idx="221" formatCode="#,##0.00">
                        <c:v>22100</c:v>
                      </c:pt>
                      <c:pt idx="222" formatCode="#,##0.00">
                        <c:v>22200</c:v>
                      </c:pt>
                      <c:pt idx="223" formatCode="#,##0.00">
                        <c:v>22300</c:v>
                      </c:pt>
                      <c:pt idx="224" formatCode="#,##0.00">
                        <c:v>22400</c:v>
                      </c:pt>
                      <c:pt idx="225" formatCode="#,##0.00">
                        <c:v>22500</c:v>
                      </c:pt>
                      <c:pt idx="226" formatCode="#,##0.00">
                        <c:v>22600</c:v>
                      </c:pt>
                      <c:pt idx="227" formatCode="#,##0.00">
                        <c:v>22700</c:v>
                      </c:pt>
                      <c:pt idx="228" formatCode="#,##0.00">
                        <c:v>22800</c:v>
                      </c:pt>
                      <c:pt idx="229" formatCode="#,##0.00">
                        <c:v>22900</c:v>
                      </c:pt>
                      <c:pt idx="230" formatCode="#,##0.00">
                        <c:v>23000</c:v>
                      </c:pt>
                      <c:pt idx="231" formatCode="#,##0.00">
                        <c:v>23100</c:v>
                      </c:pt>
                      <c:pt idx="232" formatCode="#,##0.00">
                        <c:v>23200</c:v>
                      </c:pt>
                      <c:pt idx="233" formatCode="#,##0.00">
                        <c:v>23300</c:v>
                      </c:pt>
                      <c:pt idx="234" formatCode="#,##0.00">
                        <c:v>23400</c:v>
                      </c:pt>
                      <c:pt idx="235" formatCode="#,##0.00">
                        <c:v>23500</c:v>
                      </c:pt>
                      <c:pt idx="236" formatCode="#,##0.00">
                        <c:v>23600</c:v>
                      </c:pt>
                      <c:pt idx="237" formatCode="#,##0.00">
                        <c:v>23700</c:v>
                      </c:pt>
                      <c:pt idx="238" formatCode="#,##0.00">
                        <c:v>23800</c:v>
                      </c:pt>
                      <c:pt idx="239" formatCode="#,##0.00">
                        <c:v>23900</c:v>
                      </c:pt>
                      <c:pt idx="240" formatCode="#,##0.00">
                        <c:v>24000</c:v>
                      </c:pt>
                      <c:pt idx="241" formatCode="#,##0.00">
                        <c:v>24100</c:v>
                      </c:pt>
                      <c:pt idx="242" formatCode="#,##0.00">
                        <c:v>24200</c:v>
                      </c:pt>
                      <c:pt idx="243" formatCode="#,##0.00">
                        <c:v>24300</c:v>
                      </c:pt>
                      <c:pt idx="244" formatCode="#,##0.00">
                        <c:v>24400</c:v>
                      </c:pt>
                      <c:pt idx="245" formatCode="#,##0.00">
                        <c:v>24500</c:v>
                      </c:pt>
                      <c:pt idx="246" formatCode="#,##0.00">
                        <c:v>24600</c:v>
                      </c:pt>
                      <c:pt idx="247" formatCode="#,##0.00">
                        <c:v>24700</c:v>
                      </c:pt>
                      <c:pt idx="248" formatCode="#,##0.00">
                        <c:v>24800</c:v>
                      </c:pt>
                      <c:pt idx="249" formatCode="#,##0.00">
                        <c:v>24900</c:v>
                      </c:pt>
                      <c:pt idx="250" formatCode="#,##0.00">
                        <c:v>25000</c:v>
                      </c:pt>
                      <c:pt idx="251" formatCode="#,##0.00">
                        <c:v>25099.9</c:v>
                      </c:pt>
                      <c:pt idx="252" formatCode="#,##0.00">
                        <c:v>25189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65D-4435-969C-472B153DF8F5}"/>
                  </c:ext>
                </c:extLst>
              </c15:ser>
            </c15:filteredScatterSeries>
          </c:ext>
        </c:extLst>
      </c:scatterChart>
      <c:valAx>
        <c:axId val="1060720592"/>
        <c:scaling>
          <c:orientation val="minMax"/>
          <c:max val="5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 err="1"/>
                  <a:t>Klbs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52644987634037421"/>
              <c:y val="0.960114148627349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max"/>
        <c:crossBetween val="midCat"/>
        <c:majorUnit val="50"/>
      </c:valAx>
      <c:valAx>
        <c:axId val="1"/>
        <c:scaling>
          <c:orientation val="maxMin"/>
          <c:max val="265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Depth</a:t>
                </a:r>
              </a:p>
            </c:rich>
          </c:tx>
          <c:layout>
            <c:manualLayout>
              <c:xMode val="edge"/>
              <c:yMode val="edge"/>
              <c:x val="4.5135281455796449E-2"/>
              <c:y val="0.42876927752451999"/>
            </c:manualLayout>
          </c:layout>
          <c:overlay val="0"/>
        </c:title>
        <c:numFmt formatCode="#,###\'" sourceLinked="0"/>
        <c:majorTickMark val="out"/>
        <c:minorTickMark val="none"/>
        <c:tickLblPos val="nextTo"/>
        <c:spPr>
          <a:ln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60720592"/>
        <c:crossesAt val="0"/>
        <c:crossBetween val="midCat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51271618437466304"/>
          <c:y val="8.7054676060229319E-2"/>
          <c:w val="0.37243572961004767"/>
          <c:h val="0.2556258046691531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82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69EE8-A195-4BBC-A35D-249C90C610A6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ED04E-E734-4189-B663-45C97592FC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2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- Investor Presentation">
    <p:bg>
      <p:bgPr>
        <a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"/>
          <p:cNvSpPr/>
          <p:nvPr/>
        </p:nvSpPr>
        <p:spPr>
          <a:xfrm>
            <a:off x="1802" y="4231534"/>
            <a:ext cx="10746300" cy="1185019"/>
          </a:xfrm>
          <a:prstGeom prst="rect">
            <a:avLst/>
          </a:prstGeom>
          <a:gradFill>
            <a:gsLst>
              <a:gs pos="0">
                <a:srgbClr val="006796">
                  <a:alpha val="0"/>
                </a:srgbClr>
              </a:gs>
              <a:gs pos="100000">
                <a:srgbClr val="002A45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/>
          </a:p>
        </p:txBody>
      </p:sp>
      <p:sp>
        <p:nvSpPr>
          <p:cNvPr id="5" name="GENERAL PRESENTATION">
            <a:extLst>
              <a:ext uri="{FF2B5EF4-FFF2-40B4-BE49-F238E27FC236}">
                <a16:creationId xmlns:a16="http://schemas.microsoft.com/office/drawing/2014/main" id="{A7167562-AEC2-4319-B464-C0DF0667A98E}"/>
              </a:ext>
            </a:extLst>
          </p:cNvPr>
          <p:cNvSpPr txBox="1"/>
          <p:nvPr userDrawn="1"/>
        </p:nvSpPr>
        <p:spPr>
          <a:xfrm>
            <a:off x="451394" y="4263069"/>
            <a:ext cx="9571477" cy="59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40" tIns="60940" rIns="60940" bIns="60940" anchor="ctr">
            <a:noAutofit/>
          </a:bodyPr>
          <a:lstStyle>
            <a:lvl1pPr>
              <a:defRPr sz="4000" spc="479" baseline="12500">
                <a:solidFill>
                  <a:srgbClr val="FFFFFF"/>
                </a:solidFill>
              </a:defRPr>
            </a:lvl1pPr>
          </a:lstStyle>
          <a:p>
            <a:endParaRPr sz="2800" baseline="0" dirty="0"/>
          </a:p>
        </p:txBody>
      </p:sp>
      <p:sp>
        <p:nvSpPr>
          <p:cNvPr id="12" name="Text Placeholder 11" descr="Title&#10;">
            <a:extLst>
              <a:ext uri="{FF2B5EF4-FFF2-40B4-BE49-F238E27FC236}">
                <a16:creationId xmlns:a16="http://schemas.microsoft.com/office/drawing/2014/main" id="{5836FE23-43EF-481C-835F-BAC43B7FD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9833EEF-478A-4F74-95F3-80083414B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F9C4D24-5D4D-4B36-891C-9B7E9DB00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5E672CDB-3827-457B-A3C4-4F0182066A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09718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/Blue Content (Small Footer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"/>
          <p:cNvSpPr/>
          <p:nvPr userDrawn="1"/>
        </p:nvSpPr>
        <p:spPr>
          <a:xfrm>
            <a:off x="-4234" y="6647798"/>
            <a:ext cx="12200468" cy="218831"/>
          </a:xfrm>
          <a:prstGeom prst="rect">
            <a:avLst/>
          </a:prstGeom>
          <a:gradFill>
            <a:gsLst>
              <a:gs pos="0">
                <a:srgbClr val="0C1B2D"/>
              </a:gs>
              <a:gs pos="100000">
                <a:srgbClr val="006796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 dirty="0"/>
          </a:p>
        </p:txBody>
      </p:sp>
      <p:pic>
        <p:nvPicPr>
          <p:cNvPr id="138" name="1018_OH_91.jpg" descr="1018_OH_9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" y="-3358"/>
            <a:ext cx="12186860" cy="831845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Rectangle"/>
          <p:cNvSpPr/>
          <p:nvPr/>
        </p:nvSpPr>
        <p:spPr>
          <a:xfrm>
            <a:off x="-9369" y="7417"/>
            <a:ext cx="12200772" cy="829317"/>
          </a:xfrm>
          <a:prstGeom prst="rect">
            <a:avLst/>
          </a:prstGeom>
          <a:solidFill>
            <a:srgbClr val="CCDDE8">
              <a:alpha val="19945"/>
            </a:srgbClr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endParaRPr sz="2768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F2ACBF3-3A41-4F3E-A350-3A2CAC1AB3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5760" y="1371600"/>
            <a:ext cx="11460480" cy="5052172"/>
          </a:xfrm>
        </p:spPr>
        <p:txBody>
          <a:bodyPr>
            <a:normAutofit/>
          </a:bodyPr>
          <a:lstStyle>
            <a:lvl1pPr marL="274306" indent="-274306" algn="l" defTabSz="812768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12" indent="-274306" algn="l" defTabSz="812768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18" indent="-274306" algn="l" defTabSz="812768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96907" indent="-273036" algn="l" defTabSz="812768" rtl="0" eaLnBrk="1" latinLnBrk="0" hangingPunct="1"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85795" marR="0" indent="228588" algn="l" defTabSz="8127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48A"/>
              </a:buClr>
              <a:buSzTx/>
              <a:buFont typeface="Arial"/>
              <a:buChar char="»"/>
              <a:tabLst>
                <a:tab pos="1085795" algn="l"/>
              </a:tabLst>
              <a:defRPr lang="en-US" sz="1600" b="0" kern="1200" spc="0" baseline="9000" dirty="0">
                <a:solidFill>
                  <a:srgbClr val="636466"/>
                </a:solidFill>
                <a:latin typeface="GothamHTF-Book"/>
                <a:ea typeface="+mn-ea"/>
                <a:cs typeface="GothamHTF-Book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marL="1085795" marR="0" lvl="4" indent="228588" algn="l" defTabSz="8127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48A"/>
              </a:buClr>
              <a:buSzTx/>
              <a:buFont typeface="Arial"/>
              <a:buChar char="»"/>
              <a:tabLst>
                <a:tab pos="1085795" algn="l"/>
              </a:tabLst>
              <a:defRPr/>
            </a:pPr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915B9-991C-4597-9868-BA798E9039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25840" y="6676169"/>
            <a:ext cx="2743200" cy="143322"/>
          </a:xfrm>
        </p:spPr>
        <p:txBody>
          <a:bodyPr/>
          <a:lstStyle/>
          <a:p>
            <a:fld id="{53A1B359-C3C9-4DD7-83AC-81888AC68F2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8DC761-2779-434A-AB84-25891B6904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559" y="160096"/>
            <a:ext cx="774781" cy="52395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191C3C4-F1B8-4B7C-A31F-95420776A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50047"/>
            <a:ext cx="9631680" cy="731520"/>
          </a:xfrm>
        </p:spPr>
        <p:txBody>
          <a:bodyPr lIns="0" tIns="0" rIns="0" bIns="0">
            <a:normAutofit/>
          </a:bodyPr>
          <a:lstStyle>
            <a:lvl1pPr algn="l">
              <a:defRPr sz="2200" b="1" i="0" spc="0" baseline="0">
                <a:solidFill>
                  <a:srgbClr val="00548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516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Investor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"/>
          <p:cNvSpPr/>
          <p:nvPr/>
        </p:nvSpPr>
        <p:spPr>
          <a:xfrm>
            <a:off x="1802" y="4231534"/>
            <a:ext cx="10746300" cy="1185019"/>
          </a:xfrm>
          <a:prstGeom prst="rect">
            <a:avLst/>
          </a:prstGeom>
          <a:gradFill>
            <a:gsLst>
              <a:gs pos="0">
                <a:srgbClr val="006796">
                  <a:alpha val="0"/>
                </a:srgbClr>
              </a:gs>
              <a:gs pos="100000">
                <a:srgbClr val="002A45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/>
          </a:p>
        </p:txBody>
      </p:sp>
      <p:sp>
        <p:nvSpPr>
          <p:cNvPr id="5" name="GENERAL PRESENTATION">
            <a:extLst>
              <a:ext uri="{FF2B5EF4-FFF2-40B4-BE49-F238E27FC236}">
                <a16:creationId xmlns:a16="http://schemas.microsoft.com/office/drawing/2014/main" id="{A7167562-AEC2-4319-B464-C0DF0667A98E}"/>
              </a:ext>
            </a:extLst>
          </p:cNvPr>
          <p:cNvSpPr txBox="1"/>
          <p:nvPr userDrawn="1"/>
        </p:nvSpPr>
        <p:spPr>
          <a:xfrm>
            <a:off x="451394" y="4263069"/>
            <a:ext cx="9571477" cy="59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40" tIns="60940" rIns="60940" bIns="60940" anchor="ctr">
            <a:noAutofit/>
          </a:bodyPr>
          <a:lstStyle>
            <a:lvl1pPr>
              <a:defRPr sz="4000" spc="479" baseline="12500">
                <a:solidFill>
                  <a:srgbClr val="FFFFFF"/>
                </a:solidFill>
              </a:defRPr>
            </a:lvl1pPr>
          </a:lstStyle>
          <a:p>
            <a:endParaRPr sz="2800" baseline="0" dirty="0"/>
          </a:p>
        </p:txBody>
      </p:sp>
      <p:sp>
        <p:nvSpPr>
          <p:cNvPr id="12" name="Text Placeholder 11" descr="Title&#10;">
            <a:extLst>
              <a:ext uri="{FF2B5EF4-FFF2-40B4-BE49-F238E27FC236}">
                <a16:creationId xmlns:a16="http://schemas.microsoft.com/office/drawing/2014/main" id="{5836FE23-43EF-481C-835F-BAC43B7FD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9833EEF-478A-4F74-95F3-80083414B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F9C4D24-5D4D-4B36-891C-9B7E9DB00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5E672CDB-3827-457B-A3C4-4F0182066A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43423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oard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"/>
          <p:cNvSpPr/>
          <p:nvPr/>
        </p:nvSpPr>
        <p:spPr>
          <a:xfrm>
            <a:off x="-3291" y="4231534"/>
            <a:ext cx="10777125" cy="1185019"/>
          </a:xfrm>
          <a:prstGeom prst="rect">
            <a:avLst/>
          </a:prstGeom>
          <a:gradFill>
            <a:gsLst>
              <a:gs pos="0">
                <a:srgbClr val="006796">
                  <a:alpha val="0"/>
                </a:srgbClr>
              </a:gs>
              <a:gs pos="100000">
                <a:srgbClr val="4F905D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F8FF72"/>
                </a:solidFill>
              </a:defRPr>
            </a:pPr>
            <a:endParaRPr sz="703"/>
          </a:p>
        </p:txBody>
      </p:sp>
      <p:sp>
        <p:nvSpPr>
          <p:cNvPr id="10" name="Text Placeholder 11" descr="Title&#10;">
            <a:extLst>
              <a:ext uri="{FF2B5EF4-FFF2-40B4-BE49-F238E27FC236}">
                <a16:creationId xmlns:a16="http://schemas.microsoft.com/office/drawing/2014/main" id="{909FD03A-EA8C-4BF1-B162-72D1A11444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AAEEB3-DE67-497D-8B43-DF101A7C9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593542F-650E-4CE2-A2E6-A0123E0CBF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6377718-73E7-47FD-B417-55C9E851E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0874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eneral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/>
          <p:cNvSpPr/>
          <p:nvPr userDrawn="1"/>
        </p:nvSpPr>
        <p:spPr>
          <a:xfrm>
            <a:off x="-5213" y="4231534"/>
            <a:ext cx="10739612" cy="1185019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 dirty="0"/>
          </a:p>
        </p:txBody>
      </p:sp>
      <p:sp>
        <p:nvSpPr>
          <p:cNvPr id="7" name="Text Placeholder 11" descr="Title&#10;">
            <a:extLst>
              <a:ext uri="{FF2B5EF4-FFF2-40B4-BE49-F238E27FC236}">
                <a16:creationId xmlns:a16="http://schemas.microsoft.com/office/drawing/2014/main" id="{B9D7DAD9-EBA9-4746-9E07-8842D35C8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FA4E188-4C2A-4AFF-A6BA-A504671426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BF977F1-0FBB-4502-98C3-38D7CEF02E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94188ED4-6C3A-45AE-A519-07C5438030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72305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Investor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"/>
          <p:cNvSpPr/>
          <p:nvPr/>
        </p:nvSpPr>
        <p:spPr>
          <a:xfrm>
            <a:off x="1802" y="4231534"/>
            <a:ext cx="10746300" cy="1185019"/>
          </a:xfrm>
          <a:prstGeom prst="rect">
            <a:avLst/>
          </a:prstGeom>
          <a:gradFill>
            <a:gsLst>
              <a:gs pos="0">
                <a:srgbClr val="006796">
                  <a:alpha val="0"/>
                </a:srgbClr>
              </a:gs>
              <a:gs pos="100000">
                <a:srgbClr val="002A45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/>
          </a:p>
        </p:txBody>
      </p:sp>
      <p:sp>
        <p:nvSpPr>
          <p:cNvPr id="5" name="GENERAL PRESENTATION">
            <a:extLst>
              <a:ext uri="{FF2B5EF4-FFF2-40B4-BE49-F238E27FC236}">
                <a16:creationId xmlns:a16="http://schemas.microsoft.com/office/drawing/2014/main" id="{A7167562-AEC2-4319-B464-C0DF0667A98E}"/>
              </a:ext>
            </a:extLst>
          </p:cNvPr>
          <p:cNvSpPr txBox="1"/>
          <p:nvPr userDrawn="1"/>
        </p:nvSpPr>
        <p:spPr>
          <a:xfrm>
            <a:off x="451394" y="4263069"/>
            <a:ext cx="9571477" cy="593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0940" tIns="60940" rIns="60940" bIns="60940" anchor="ctr">
            <a:noAutofit/>
          </a:bodyPr>
          <a:lstStyle>
            <a:lvl1pPr>
              <a:defRPr sz="4000" spc="479" baseline="12500">
                <a:solidFill>
                  <a:srgbClr val="FFFFFF"/>
                </a:solidFill>
              </a:defRPr>
            </a:lvl1pPr>
          </a:lstStyle>
          <a:p>
            <a:endParaRPr sz="2800" baseline="0" dirty="0"/>
          </a:p>
        </p:txBody>
      </p:sp>
      <p:sp>
        <p:nvSpPr>
          <p:cNvPr id="12" name="Text Placeholder 11" descr="Title&#10;">
            <a:extLst>
              <a:ext uri="{FF2B5EF4-FFF2-40B4-BE49-F238E27FC236}">
                <a16:creationId xmlns:a16="http://schemas.microsoft.com/office/drawing/2014/main" id="{5836FE23-43EF-481C-835F-BAC43B7FDA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9833EEF-478A-4F74-95F3-80083414B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BF9C4D24-5D4D-4B36-891C-9B7E9DB00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5E672CDB-3827-457B-A3C4-4F0182066A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248883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Board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"/>
          <p:cNvSpPr/>
          <p:nvPr/>
        </p:nvSpPr>
        <p:spPr>
          <a:xfrm>
            <a:off x="-3291" y="4231534"/>
            <a:ext cx="10777125" cy="1185019"/>
          </a:xfrm>
          <a:prstGeom prst="rect">
            <a:avLst/>
          </a:prstGeom>
          <a:gradFill>
            <a:gsLst>
              <a:gs pos="0">
                <a:srgbClr val="006796">
                  <a:alpha val="0"/>
                </a:srgbClr>
              </a:gs>
              <a:gs pos="100000">
                <a:srgbClr val="4F905D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F8FF72"/>
                </a:solidFill>
              </a:defRPr>
            </a:pPr>
            <a:endParaRPr sz="703"/>
          </a:p>
        </p:txBody>
      </p:sp>
      <p:sp>
        <p:nvSpPr>
          <p:cNvPr id="10" name="Text Placeholder 11" descr="Title&#10;">
            <a:extLst>
              <a:ext uri="{FF2B5EF4-FFF2-40B4-BE49-F238E27FC236}">
                <a16:creationId xmlns:a16="http://schemas.microsoft.com/office/drawing/2014/main" id="{909FD03A-EA8C-4BF1-B162-72D1A11444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6AAEEB3-DE67-497D-8B43-DF101A7C9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593542F-650E-4CE2-A2E6-A0123E0CBF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6377718-73E7-47FD-B417-55C9E851EE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661410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General Presen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/>
          <p:cNvSpPr/>
          <p:nvPr userDrawn="1"/>
        </p:nvSpPr>
        <p:spPr>
          <a:xfrm>
            <a:off x="-5213" y="4231534"/>
            <a:ext cx="10739612" cy="1185019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0800000"/>
          </a:gra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r">
              <a:defRPr sz="1000" b="0" spc="49" baseline="20000">
                <a:solidFill>
                  <a:srgbClr val="6698B9"/>
                </a:solidFill>
              </a:defRPr>
            </a:pPr>
            <a:endParaRPr sz="703" dirty="0"/>
          </a:p>
        </p:txBody>
      </p:sp>
      <p:sp>
        <p:nvSpPr>
          <p:cNvPr id="7" name="Text Placeholder 11" descr="Title&#10;">
            <a:extLst>
              <a:ext uri="{FF2B5EF4-FFF2-40B4-BE49-F238E27FC236}">
                <a16:creationId xmlns:a16="http://schemas.microsoft.com/office/drawing/2014/main" id="{B9D7DAD9-EBA9-4746-9E07-8842D35C82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185" y="4340225"/>
            <a:ext cx="7554383" cy="406198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FA4E188-4C2A-4AFF-A6BA-A504671426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7183" y="4746423"/>
            <a:ext cx="7554383" cy="406198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BF977F1-0FBB-4502-98C3-38D7CEF02E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183" y="5158269"/>
            <a:ext cx="7554383" cy="181879"/>
          </a:xfrm>
        </p:spPr>
        <p:txBody>
          <a:bodyPr anchor="ctr">
            <a:normAutofit/>
          </a:bodyPr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94188ED4-6C3A-45AE-A519-07C5438030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263" y="1305592"/>
            <a:ext cx="2226504" cy="1617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5906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Angl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D65A9AA-FE96-4F8B-B9AA-8FBEAFF80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F13774-CE08-4D6C-92A3-27398B760F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3F2607-B758-4E7D-BF98-D12B9C52E4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7365" y="2804627"/>
            <a:ext cx="4377267" cy="587375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F87FFC-D664-4E34-B88E-BD873B5E75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4539" y="6076949"/>
            <a:ext cx="774781" cy="52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0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73C645-A9F1-054E-BF5F-9EB663279D41}"/>
              </a:ext>
            </a:extLst>
          </p:cNvPr>
          <p:cNvSpPr txBox="1"/>
          <p:nvPr userDrawn="1"/>
        </p:nvSpPr>
        <p:spPr>
          <a:xfrm>
            <a:off x="11941865" y="6736867"/>
            <a:ext cx="0" cy="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0940" tIns="60940" rIns="60940" bIns="60940" numCol="1" spcCol="38100" rtlCol="0" anchor="ctr">
            <a:normAutofit fontScale="25000" lnSpcReduction="20000"/>
          </a:bodyPr>
          <a:lstStyle/>
          <a:p>
            <a:pPr marL="0" marR="0" indent="0" algn="l" defTabSz="51174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937" b="1" i="0" u="none" strike="noStrike" cap="none" spc="394" normalizeH="0" baseline="8928" dirty="0">
              <a:ln>
                <a:noFill/>
              </a:ln>
              <a:solidFill>
                <a:srgbClr val="003F68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05D01A8-B831-47AD-9948-0B49A926B8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7365" y="2804627"/>
            <a:ext cx="4377267" cy="587375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636466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37ECA-D5E8-44AD-A599-6DB3E5612B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559" y="160096"/>
            <a:ext cx="774781" cy="52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4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132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228600" indent="-228600" algn="l">
              <a:buFont typeface="+mj-lt"/>
              <a:buAutoNum type="arabicPeriod"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1B359-C3C9-4DD7-83AC-81888AC68F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61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695" r:id="rId8"/>
    <p:sldLayoutId id="2147483667" r:id="rId9"/>
    <p:sldLayoutId id="2147483696" r:id="rId10"/>
    <p:sldLayoutId id="214748367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A8E250-D941-4FEE-911B-CD83014F42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Extended Reach Lateral Execution </a:t>
            </a:r>
            <a:r>
              <a:rPr lang="en-US" sz="2000" i="1" dirty="0"/>
              <a:t>(34,036’ MD Gabriel 2H)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3376AF-51A7-4326-BA3B-4C40314381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AADE - September 2022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10427-C63E-46E6-8211-C6246F0A68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47901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632E07-9BB2-4292-B426-B42067326CE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C4901E-ECF5-440E-831F-54F83A840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Tortuosity – Example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35612B1-AE1F-481D-B939-2D1855E476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1569"/>
              </p:ext>
            </p:extLst>
          </p:nvPr>
        </p:nvGraphicFramePr>
        <p:xfrm>
          <a:off x="1716043" y="1454686"/>
          <a:ext cx="420624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CE8CDEB-4974-4950-AAF5-6AF614EFAE71}"/>
              </a:ext>
            </a:extLst>
          </p:cNvPr>
          <p:cNvGraphicFramePr>
            <a:graphicFrameLocks/>
          </p:cNvGraphicFramePr>
          <p:nvPr/>
        </p:nvGraphicFramePr>
        <p:xfrm>
          <a:off x="6161541" y="1446297"/>
          <a:ext cx="420624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0C1CCCB-B033-42C2-9311-90C9DD28EE26}"/>
              </a:ext>
            </a:extLst>
          </p:cNvPr>
          <p:cNvSpPr txBox="1"/>
          <p:nvPr/>
        </p:nvSpPr>
        <p:spPr>
          <a:xfrm>
            <a:off x="1576592" y="837590"/>
            <a:ext cx="91698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/>
              <a:t>Strong correlation seen between wellbore smoothness and performance during TOOH and casing runs</a:t>
            </a:r>
          </a:p>
          <a:p>
            <a:pPr marL="285750" indent="-285750">
              <a:buClr>
                <a:srgbClr val="17375E"/>
              </a:buClr>
              <a:buFont typeface="Wingdings" panose="05000000000000000000" pitchFamily="2" charset="2"/>
              <a:buChar char="Ø"/>
            </a:pPr>
            <a:r>
              <a:rPr lang="en-US" sz="1200" b="1" dirty="0"/>
              <a:t>Up hole smoothness can have a significant impact on overall well performance</a:t>
            </a:r>
          </a:p>
        </p:txBody>
      </p:sp>
    </p:spTree>
    <p:extLst>
      <p:ext uri="{BB962C8B-B14F-4D97-AF65-F5344CB8AC3E}">
        <p14:creationId xmlns:p14="http://schemas.microsoft.com/office/powerpoint/2010/main" val="1561040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2BF0AD-AEFB-4E50-A25C-6D0D8CB53A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60485E-2E81-49BB-84EC-0BA223DE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Gabriel – Deep Top-Hole Delivery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BCD480-9AFE-4168-A422-0A4B3B8B1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633" y="884923"/>
            <a:ext cx="6958734" cy="56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53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4EF465-6277-4376-AFB9-C0407FC29A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23F123-6873-4200-A1EE-71DFB3A7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Hazard Monitoring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F5F2DD-8449-44D2-926B-55874A11ED97}"/>
              </a:ext>
            </a:extLst>
          </p:cNvPr>
          <p:cNvSpPr txBox="1"/>
          <p:nvPr/>
        </p:nvSpPr>
        <p:spPr>
          <a:xfrm>
            <a:off x="2022417" y="895237"/>
            <a:ext cx="868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636466"/>
                </a:solidFill>
              </a:rPr>
              <a:t>Real-Time monitoring developed in conjunction with Corva Drilling Analytics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A43245-7E4E-4B74-8B9D-E5F3464CA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8" y="3758552"/>
            <a:ext cx="6062663" cy="2212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DBDAA-AFF0-4EA7-ACFC-7E6F28BCB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006" y="3751554"/>
            <a:ext cx="5984936" cy="22126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10CC9C2-5275-4C1D-AE6E-F117525A63CE}"/>
              </a:ext>
            </a:extLst>
          </p:cNvPr>
          <p:cNvSpPr txBox="1"/>
          <p:nvPr/>
        </p:nvSpPr>
        <p:spPr>
          <a:xfrm>
            <a:off x="-46007" y="5952825"/>
            <a:ext cx="5667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36466"/>
                </a:solidFill>
              </a:rPr>
              <a:t>Real time ECD analysis to ensure staying below frac gradient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F735C5-6B0E-41DA-8B3B-1264D0321860}"/>
              </a:ext>
            </a:extLst>
          </p:cNvPr>
          <p:cNvSpPr txBox="1"/>
          <p:nvPr/>
        </p:nvSpPr>
        <p:spPr>
          <a:xfrm>
            <a:off x="6086476" y="5952721"/>
            <a:ext cx="5667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36466"/>
                </a:solidFill>
              </a:rPr>
              <a:t>Trip speed monitor to minimize effects of surge/swab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2FEFD-BC6A-4ADA-9D16-2E67D71325EE}"/>
              </a:ext>
            </a:extLst>
          </p:cNvPr>
          <p:cNvSpPr txBox="1"/>
          <p:nvPr/>
        </p:nvSpPr>
        <p:spPr>
          <a:xfrm>
            <a:off x="3511581" y="2784722"/>
            <a:ext cx="557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many aspects of the operation are dynamic it was important, we could analyze conditions on the fly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A567F7E-9075-4895-8999-58882A268F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01" t="16119" r="12000" b="13882"/>
          <a:stretch/>
        </p:blipFill>
        <p:spPr>
          <a:xfrm>
            <a:off x="5459443" y="1460273"/>
            <a:ext cx="14668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1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7F370C-01A9-4CE0-833A-9040EE8B7E3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7D5B99-EC13-4EC4-8310-EB303656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Mud Lubricant Testing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853517-B269-4773-869F-880FF85D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005" y="960632"/>
            <a:ext cx="8467990" cy="553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5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B833F9-18E1-4E1C-86D4-652EFCE673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8960F5-A4D7-4D8C-80EB-F48B48F9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Casing Floatation - Airlock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752DA1-E044-4FD7-8C29-423179DBF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245" y="828221"/>
            <a:ext cx="3501966" cy="51475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1187FF-8EAF-48CE-A030-A368717B6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250" y="6016762"/>
            <a:ext cx="4777661" cy="522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146DD4-2853-406B-B37F-DDB15BF85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418" y="884560"/>
            <a:ext cx="6791680" cy="507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93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B900F8-4736-4241-B15F-F03B13AA64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022" y="1017398"/>
            <a:ext cx="8595360" cy="529426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We can optimize our drilling, trips and casing runs both in the planning phase as well as how we execute our drilling operations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Geometry of Wellbore (Design)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Wellbore Smoothness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Deep Top-Hole execution/delivery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Detailed Communication with Ascent personnel and vendors.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Understanding data allows us to better model our depth limits from a drilling/casing running perspective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Optimized airlock placement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Updated friction factors (Accurate Modeling)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Proper Planning (Pad placement, wellbore design, drilling execution)</a:t>
            </a:r>
          </a:p>
          <a:p>
            <a:pPr marL="274306" lvl="1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We have yet to reach our drilling/casing depth limit, but will continue to evaluate data and models as we continue to lengthen our laterals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We did not change our standard operating procedures, we drilled these wells the same as we drill every well with proper planning, communication and teamwork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C8C247-050D-4386-8BCB-3847B7997F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95BD22-2475-4E04-88A5-395A521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836008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2BF0AD-AEFB-4E50-A25C-6D0D8CB53A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60485E-2E81-49BB-84EC-0BA223DE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Gabriel 2H North America Land Records!!!!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C519FF-DC89-459E-AC8B-652153F15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25003"/>
            <a:ext cx="9144000" cy="481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95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9A0F4B-F165-45F3-A31D-C10BE4BAD3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585246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4BC708-65FD-4D15-930D-8E7D16A348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1071748"/>
            <a:ext cx="3018708" cy="2351313"/>
          </a:xfrm>
        </p:spPr>
        <p:txBody>
          <a:bodyPr>
            <a:normAutofit lnSpcReduction="10000"/>
          </a:bodyPr>
          <a:lstStyle/>
          <a:p>
            <a:r>
              <a:rPr lang="en-US" sz="1200" baseline="0" dirty="0"/>
              <a:t>Gabriel SW WEL JF 2H  </a:t>
            </a:r>
          </a:p>
          <a:p>
            <a:r>
              <a:rPr lang="en-US" sz="1200" baseline="0" dirty="0"/>
              <a:t>34,036’ MD – NAM Record</a:t>
            </a:r>
          </a:p>
          <a:p>
            <a:r>
              <a:rPr lang="en-US" sz="1200" baseline="0" dirty="0"/>
              <a:t>23,828’ Cased / Cemented Lateral - NAM Record</a:t>
            </a:r>
          </a:p>
          <a:p>
            <a:r>
              <a:rPr lang="en-US" sz="1200" baseline="0" dirty="0"/>
              <a:t>Rigs Patterson 578 (Top Hole) and 581 </a:t>
            </a:r>
          </a:p>
          <a:p>
            <a:r>
              <a:rPr lang="en-US" sz="1200" baseline="0" dirty="0"/>
              <a:t>13.5 days to TD</a:t>
            </a:r>
          </a:p>
          <a:p>
            <a:r>
              <a:rPr lang="en-US" sz="1200" baseline="0" dirty="0"/>
              <a:t>19.5 days spud to rig release </a:t>
            </a:r>
          </a:p>
          <a:p>
            <a:r>
              <a:rPr lang="en-US" sz="1200" baseline="0" dirty="0"/>
              <a:t>Curve and Lateral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200" baseline="0" dirty="0"/>
              <a:t>Footage: 25,049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200" baseline="0" dirty="0"/>
              <a:t>ROP: 203.3 ft/</a:t>
            </a:r>
            <a:r>
              <a:rPr lang="en-US" sz="1200" baseline="0" dirty="0" err="1"/>
              <a:t>hr</a:t>
            </a:r>
            <a:endParaRPr lang="en-US" sz="1200" baseline="0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A16D73-0DB5-4D2A-9CE6-DCB30A04AAE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63C9E6-8FF0-4F82-919D-05FD910D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Lateral Success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2647C4-C04A-4742-85A6-8A7634784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862" y="3143992"/>
            <a:ext cx="3481551" cy="3358368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AEA64E9-E86B-4E8B-B0BB-F767A9806725}"/>
              </a:ext>
            </a:extLst>
          </p:cNvPr>
          <p:cNvSpPr txBox="1">
            <a:spLocks/>
          </p:cNvSpPr>
          <p:nvPr/>
        </p:nvSpPr>
        <p:spPr>
          <a:xfrm>
            <a:off x="298466" y="3429000"/>
            <a:ext cx="2721824" cy="2655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06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12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18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96907" indent="-27303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85795" marR="0" indent="228588" algn="l" defTabSz="8127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48A"/>
              </a:buClr>
              <a:buSzTx/>
              <a:buFont typeface="Arial"/>
              <a:buChar char="»"/>
              <a:tabLst>
                <a:tab pos="1085795" algn="l"/>
              </a:tabLst>
              <a:defRPr lang="en-US" sz="1600" b="0" kern="1200" spc="0" baseline="9000" dirty="0">
                <a:solidFill>
                  <a:srgbClr val="636466"/>
                </a:solidFill>
                <a:latin typeface="GothamHTF-Book"/>
                <a:ea typeface="+mn-ea"/>
                <a:cs typeface="GothamHTF-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F51C511D-289F-4806-AB18-3D8110972FEC}"/>
              </a:ext>
            </a:extLst>
          </p:cNvPr>
          <p:cNvSpPr txBox="1">
            <a:spLocks/>
          </p:cNvSpPr>
          <p:nvPr/>
        </p:nvSpPr>
        <p:spPr>
          <a:xfrm>
            <a:off x="3932565" y="1071747"/>
            <a:ext cx="3240380" cy="2351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06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12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18" indent="-27430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96907" indent="-273036" algn="l" defTabSz="812768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00548A"/>
              </a:buClr>
              <a:buFont typeface="Arial"/>
              <a:buChar char="•"/>
              <a:defRPr lang="en-US" sz="1600" b="0" kern="1200" spc="0" baseline="9000" dirty="0" smtClean="0">
                <a:solidFill>
                  <a:srgbClr val="6364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85795" marR="0" indent="228588" algn="l" defTabSz="81276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48A"/>
              </a:buClr>
              <a:buSzTx/>
              <a:buFont typeface="Arial"/>
              <a:buChar char="»"/>
              <a:tabLst>
                <a:tab pos="1085795" algn="l"/>
              </a:tabLst>
              <a:defRPr lang="en-US" sz="1600" b="0" kern="1200" spc="0" baseline="9000" dirty="0">
                <a:solidFill>
                  <a:srgbClr val="636466"/>
                </a:solidFill>
                <a:latin typeface="GothamHTF-Book"/>
                <a:ea typeface="+mn-ea"/>
                <a:cs typeface="GothamHTF-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aseline="0" dirty="0"/>
              <a:t>Gabriel SE WEL JF 4H  </a:t>
            </a:r>
          </a:p>
          <a:p>
            <a:r>
              <a:rPr lang="en-US" sz="1200" baseline="0" dirty="0"/>
              <a:t>33,477’ MD </a:t>
            </a:r>
          </a:p>
          <a:p>
            <a:r>
              <a:rPr lang="en-US" sz="1200" baseline="0" dirty="0"/>
              <a:t>23,183’ Cased / Cemented Lateral </a:t>
            </a:r>
          </a:p>
          <a:p>
            <a:r>
              <a:rPr lang="en-US" sz="1200" baseline="0" dirty="0"/>
              <a:t>Rigs Patterson 578 (Top Hole) and 581 </a:t>
            </a:r>
          </a:p>
          <a:p>
            <a:r>
              <a:rPr lang="en-US" sz="1200" baseline="0" dirty="0"/>
              <a:t>15.1 days to TD</a:t>
            </a:r>
          </a:p>
          <a:p>
            <a:r>
              <a:rPr lang="en-US" sz="1200" baseline="0" dirty="0"/>
              <a:t>21.6 days spud to rig release </a:t>
            </a:r>
          </a:p>
          <a:p>
            <a:r>
              <a:rPr lang="en-US" sz="1200" baseline="0" dirty="0"/>
              <a:t>Curve and Lateral </a:t>
            </a:r>
          </a:p>
          <a:p>
            <a:pPr marL="445756" lvl="2" indent="-171450">
              <a:buFont typeface="Wingdings" panose="05000000000000000000" pitchFamily="2" charset="2"/>
              <a:buChar char="Ø"/>
            </a:pPr>
            <a:r>
              <a:rPr lang="en-US" sz="1200" baseline="0" dirty="0"/>
              <a:t>Footage: 24,347’</a:t>
            </a:r>
          </a:p>
          <a:p>
            <a:pPr marL="445756" lvl="2" indent="-171450">
              <a:buFont typeface="Wingdings" panose="05000000000000000000" pitchFamily="2" charset="2"/>
              <a:buChar char="Ø"/>
            </a:pPr>
            <a:r>
              <a:rPr lang="en-US" sz="1200" baseline="0" dirty="0"/>
              <a:t>ROP: 193.2 ft/</a:t>
            </a:r>
            <a:r>
              <a:rPr lang="en-US" sz="1200" baseline="0" dirty="0" err="1"/>
              <a:t>hr</a:t>
            </a:r>
            <a:endParaRPr lang="en-US" sz="1200" baseline="0" dirty="0"/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F4C637-91D7-4E10-A4B5-23C7C2339252}"/>
              </a:ext>
            </a:extLst>
          </p:cNvPr>
          <p:cNvSpPr/>
          <p:nvPr/>
        </p:nvSpPr>
        <p:spPr>
          <a:xfrm>
            <a:off x="365760" y="3185556"/>
            <a:ext cx="2654530" cy="2402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06" lvl="1" indent="0">
              <a:buNone/>
            </a:pPr>
            <a:endParaRPr lang="en-US" dirty="0"/>
          </a:p>
          <a:p>
            <a:pPr marL="274306" indent="-274306" defTabSz="812768">
              <a:lnSpc>
                <a:spcPct val="90000"/>
              </a:lnSpc>
              <a:spcAft>
                <a:spcPts val="400"/>
              </a:spcAft>
              <a:buClr>
                <a:srgbClr val="00548A"/>
              </a:buClr>
              <a:buFont typeface="Arial"/>
              <a:buChar char="•"/>
            </a:pPr>
            <a:r>
              <a:rPr lang="en-US" sz="120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of limited pad sites and acreage position – we were not looking to break records</a:t>
            </a:r>
          </a:p>
          <a:p>
            <a:pPr marL="274306" indent="-274306" defTabSz="812768">
              <a:lnSpc>
                <a:spcPct val="90000"/>
              </a:lnSpc>
              <a:spcAft>
                <a:spcPts val="400"/>
              </a:spcAft>
              <a:buClr>
                <a:srgbClr val="00548A"/>
              </a:buClr>
              <a:buFont typeface="Arial"/>
              <a:buChar char="•"/>
            </a:pPr>
            <a:endParaRPr lang="en-US" sz="1200" dirty="0">
              <a:solidFill>
                <a:srgbClr val="636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06" indent="-274306" defTabSz="812768">
              <a:lnSpc>
                <a:spcPct val="90000"/>
              </a:lnSpc>
              <a:spcAft>
                <a:spcPts val="400"/>
              </a:spcAft>
              <a:buClr>
                <a:srgbClr val="00548A"/>
              </a:buClr>
              <a:buFont typeface="Arial"/>
              <a:buChar char="•"/>
            </a:pPr>
            <a:r>
              <a:rPr lang="en-US" sz="120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Execution did not require additional equipment or technology to succeed</a:t>
            </a:r>
          </a:p>
          <a:p>
            <a:pPr marL="274306" indent="-274306" defTabSz="812768">
              <a:lnSpc>
                <a:spcPct val="90000"/>
              </a:lnSpc>
              <a:spcAft>
                <a:spcPts val="400"/>
              </a:spcAft>
              <a:buClr>
                <a:srgbClr val="00548A"/>
              </a:buClr>
              <a:buFont typeface="Arial"/>
              <a:buChar char="•"/>
            </a:pPr>
            <a:endParaRPr lang="en-US" sz="1200" dirty="0">
              <a:solidFill>
                <a:srgbClr val="6364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06" indent="-274306" defTabSz="812768">
              <a:lnSpc>
                <a:spcPct val="90000"/>
              </a:lnSpc>
              <a:spcAft>
                <a:spcPts val="400"/>
              </a:spcAft>
              <a:buClr>
                <a:srgbClr val="00548A"/>
              </a:buClr>
              <a:buFont typeface="Arial"/>
              <a:buChar char="•"/>
            </a:pPr>
            <a:r>
              <a:rPr lang="en-US" sz="120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not the limits of how far we can successfully drill and case a Utica well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7F6222-E943-45B9-8248-73BD69BBE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530" y="914400"/>
            <a:ext cx="3919751" cy="569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6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0392B2-69B0-4289-932A-BCFAD9A097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Pre-Drill Modeling</a:t>
            </a:r>
          </a:p>
          <a:p>
            <a:r>
              <a:rPr lang="en-US" i="1" dirty="0"/>
              <a:t>Can we execute?</a:t>
            </a:r>
          </a:p>
        </p:txBody>
      </p:sp>
    </p:spTree>
    <p:extLst>
      <p:ext uri="{BB962C8B-B14F-4D97-AF65-F5344CB8AC3E}">
        <p14:creationId xmlns:p14="http://schemas.microsoft.com/office/powerpoint/2010/main" val="329372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B900F8-4736-4241-B15F-F03B13AA64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0680" y="904022"/>
            <a:ext cx="11943801" cy="57032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Prior to this our longest lateral was 18,632’ (Kelpie 2H), the Gabriel 2H was a stepwise change in LL for our program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Our Approach:</a:t>
            </a:r>
          </a:p>
          <a:p>
            <a:pPr>
              <a:buClr>
                <a:srgbClr val="00558A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Model drilling parameters to ensure all operations were within technical limits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Torque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Circulating pressures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ECD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Hook-load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Buckling</a:t>
            </a:r>
          </a:p>
          <a:p>
            <a:pPr>
              <a:buClr>
                <a:srgbClr val="00558A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Understand the effect of various parameters on our TOOH and casing run efficacy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Optimized airlock placement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Tortuosity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Torque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Hook-load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Cementing pressures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2400" dirty="0"/>
              <a:t>HP Requirements for cementing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Fine tune our friction factors to ensure they were compatible with OUR operation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Accurate FF calibration is essential in yielding precise models</a:t>
            </a:r>
          </a:p>
          <a:p>
            <a:pPr marL="274306" lvl="1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C8C247-050D-4386-8BCB-3847B7997F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95BD22-2475-4E04-88A5-395A5214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81" y="94233"/>
            <a:ext cx="9631680" cy="731520"/>
          </a:xfrm>
        </p:spPr>
        <p:txBody>
          <a:bodyPr/>
          <a:lstStyle/>
          <a:p>
            <a:r>
              <a:rPr lang="en-US" dirty="0"/>
              <a:t>Pre-Planning</a:t>
            </a:r>
          </a:p>
        </p:txBody>
      </p:sp>
    </p:spTree>
    <p:extLst>
      <p:ext uri="{BB962C8B-B14F-4D97-AF65-F5344CB8AC3E}">
        <p14:creationId xmlns:p14="http://schemas.microsoft.com/office/powerpoint/2010/main" val="108224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2EB46B-C58F-4EE3-9627-A19A56A990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F91628-CC8B-44ED-BDD5-E02923B0A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83" y="30365"/>
            <a:ext cx="9631680" cy="731520"/>
          </a:xfrm>
        </p:spPr>
        <p:txBody>
          <a:bodyPr/>
          <a:lstStyle/>
          <a:p>
            <a:r>
              <a:rPr lang="en-US" dirty="0"/>
              <a:t>Drilling parameters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724C12-2354-43AA-8EA0-346CAD5A6F21}"/>
              </a:ext>
            </a:extLst>
          </p:cNvPr>
          <p:cNvSpPr txBox="1"/>
          <p:nvPr/>
        </p:nvSpPr>
        <p:spPr>
          <a:xfrm>
            <a:off x="65315" y="979691"/>
            <a:ext cx="1161661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636466"/>
                </a:solidFill>
              </a:rPr>
              <a:t>Torque: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Modeled Torque at TD = 37,500 ft-</a:t>
            </a:r>
            <a:r>
              <a:rPr lang="en-US" dirty="0" err="1">
                <a:solidFill>
                  <a:srgbClr val="636466"/>
                </a:solidFill>
              </a:rPr>
              <a:t>lbs</a:t>
            </a:r>
            <a:endParaRPr lang="en-US" dirty="0">
              <a:solidFill>
                <a:srgbClr val="636466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Maximum DP Torque = 54,000 ft-</a:t>
            </a:r>
            <a:r>
              <a:rPr lang="en-US" dirty="0" err="1">
                <a:solidFill>
                  <a:srgbClr val="636466"/>
                </a:solidFill>
              </a:rPr>
              <a:t>lbs</a:t>
            </a:r>
            <a:endParaRPr lang="en-US" dirty="0">
              <a:solidFill>
                <a:srgbClr val="636466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Rig outfitted with NOV TDS-11HD High Torque Top Drive (1200HP)</a:t>
            </a:r>
          </a:p>
          <a:p>
            <a:endParaRPr lang="en-US" dirty="0">
              <a:solidFill>
                <a:srgbClr val="636466"/>
              </a:solidFill>
            </a:endParaRPr>
          </a:p>
          <a:p>
            <a:r>
              <a:rPr lang="en-US" b="1" dirty="0">
                <a:solidFill>
                  <a:srgbClr val="636466"/>
                </a:solidFill>
              </a:rPr>
              <a:t>TOOH </a:t>
            </a:r>
            <a:r>
              <a:rPr lang="en-US" b="1" dirty="0" err="1">
                <a:solidFill>
                  <a:srgbClr val="636466"/>
                </a:solidFill>
              </a:rPr>
              <a:t>Hookload</a:t>
            </a:r>
            <a:r>
              <a:rPr lang="en-US" b="1" dirty="0">
                <a:solidFill>
                  <a:srgbClr val="636466"/>
                </a:solidFill>
              </a:rPr>
              <a:t>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Max PU Weight = 500klbs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Max Rig Pull = 580klbs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rgbClr val="636466"/>
              </a:solidFill>
            </a:endParaRPr>
          </a:p>
          <a:p>
            <a:r>
              <a:rPr lang="en-US" b="1" dirty="0">
                <a:solidFill>
                  <a:srgbClr val="636466"/>
                </a:solidFill>
              </a:rPr>
              <a:t>Pump Pressure: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Modeled circulating pressure at TD = 6,000psi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Max pump pressure = 6800psi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5.5” DP Required to maintain necessary GPMs at TD</a:t>
            </a:r>
          </a:p>
          <a:p>
            <a:endParaRPr lang="en-US" dirty="0">
              <a:solidFill>
                <a:srgbClr val="636466"/>
              </a:solidFill>
            </a:endParaRPr>
          </a:p>
          <a:p>
            <a:r>
              <a:rPr lang="en-US" b="1" dirty="0">
                <a:solidFill>
                  <a:srgbClr val="636466"/>
                </a:solidFill>
              </a:rPr>
              <a:t>ECD: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Modeled ECD at TD = 18.8 </a:t>
            </a:r>
            <a:r>
              <a:rPr lang="en-US" dirty="0" err="1">
                <a:solidFill>
                  <a:srgbClr val="636466"/>
                </a:solidFill>
              </a:rPr>
              <a:t>ppg</a:t>
            </a:r>
            <a:endParaRPr lang="en-US" dirty="0">
              <a:solidFill>
                <a:srgbClr val="636466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Pressure Gradient at TD = 21.5 </a:t>
            </a:r>
            <a:r>
              <a:rPr lang="en-US" dirty="0" err="1">
                <a:solidFill>
                  <a:srgbClr val="636466"/>
                </a:solidFill>
              </a:rPr>
              <a:t>ppg</a:t>
            </a:r>
            <a:endParaRPr lang="en-US" dirty="0">
              <a:solidFill>
                <a:srgbClr val="636466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636466"/>
                </a:solidFill>
              </a:rPr>
              <a:t>Hazard monitoring screen built via Corva to monitor ECD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>
              <a:solidFill>
                <a:srgbClr val="636466"/>
              </a:solidFill>
            </a:endParaRPr>
          </a:p>
          <a:p>
            <a:r>
              <a:rPr lang="en-US" b="1" dirty="0">
                <a:solidFill>
                  <a:srgbClr val="636466"/>
                </a:solidFill>
              </a:rPr>
              <a:t>Models suggested execution was achievable if carried out properly – can we trust our models?</a:t>
            </a:r>
          </a:p>
        </p:txBody>
      </p:sp>
    </p:spTree>
    <p:extLst>
      <p:ext uri="{BB962C8B-B14F-4D97-AF65-F5344CB8AC3E}">
        <p14:creationId xmlns:p14="http://schemas.microsoft.com/office/powerpoint/2010/main" val="1902276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7A958D-E117-4AF1-9FD8-7CF363DD35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C71B00-F30A-455B-A57E-C517D99C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3" y="38509"/>
            <a:ext cx="9631680" cy="731520"/>
          </a:xfrm>
        </p:spPr>
        <p:txBody>
          <a:bodyPr/>
          <a:lstStyle/>
          <a:p>
            <a:r>
              <a:rPr lang="en-US" dirty="0"/>
              <a:t>Model Calibration (Industry Standard FF v Fine Tuned)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CBF121-BA29-47B5-A899-84C79438FF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13" t="3949" r="20094" b="1120"/>
          <a:stretch/>
        </p:blipFill>
        <p:spPr>
          <a:xfrm>
            <a:off x="0" y="835504"/>
            <a:ext cx="2957804" cy="28840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5BB9B8-EF98-4048-A629-092E96BEF6FB}"/>
              </a:ext>
            </a:extLst>
          </p:cNvPr>
          <p:cNvSpPr txBox="1"/>
          <p:nvPr/>
        </p:nvSpPr>
        <p:spPr>
          <a:xfrm>
            <a:off x="58723" y="5341201"/>
            <a:ext cx="5603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636466"/>
                </a:solidFill>
              </a:rPr>
              <a:t>Industry standard:</a:t>
            </a:r>
          </a:p>
          <a:p>
            <a:r>
              <a:rPr lang="en-US" sz="1600" dirty="0">
                <a:solidFill>
                  <a:srgbClr val="636466"/>
                </a:solidFill>
              </a:rPr>
              <a:t>Casing FF – 0.15, Curve FF – 0.25, Lateral FF – 0.25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C17823-B0DE-42D9-B657-E71BB0AC95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84" t="4523" r="17634" b="1855"/>
          <a:stretch/>
        </p:blipFill>
        <p:spPr>
          <a:xfrm>
            <a:off x="5662569" y="858183"/>
            <a:ext cx="3044767" cy="28387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B5DACC-C89A-46A9-B9B3-901F946AC511}"/>
              </a:ext>
            </a:extLst>
          </p:cNvPr>
          <p:cNvSpPr txBox="1"/>
          <p:nvPr/>
        </p:nvSpPr>
        <p:spPr>
          <a:xfrm>
            <a:off x="5759245" y="5357455"/>
            <a:ext cx="5733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636466"/>
                </a:solidFill>
              </a:rPr>
              <a:t>FF calibrated based on results of previous wells in basin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820D06-3039-4597-87CE-C6CBD68355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87" t="6018" r="39910" b="3929"/>
          <a:stretch/>
        </p:blipFill>
        <p:spPr>
          <a:xfrm>
            <a:off x="3078722" y="2391666"/>
            <a:ext cx="2519265" cy="28388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65462E-24CB-4CF2-9284-8887E53DC7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60" t="4497" r="33441" b="2748"/>
          <a:stretch/>
        </p:blipFill>
        <p:spPr>
          <a:xfrm>
            <a:off x="8917358" y="2391666"/>
            <a:ext cx="2760125" cy="276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90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1697C6-55CE-4598-A5A9-C2D227DC38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A1B359-C3C9-4DD7-83AC-81888AC68F22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C03165-FB69-4CA1-B08A-4E4F452F5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9841"/>
            <a:ext cx="9631680" cy="731520"/>
          </a:xfrm>
        </p:spPr>
        <p:txBody>
          <a:bodyPr/>
          <a:lstStyle/>
          <a:p>
            <a:r>
              <a:rPr lang="en-US" dirty="0"/>
              <a:t>Casing Running Hook Load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B509C8-4290-42BE-8ED0-06BD27739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1" y="1224509"/>
            <a:ext cx="5948431" cy="444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14DA0F-1CC7-4DDF-AD6E-FE3EAADB46D3}"/>
              </a:ext>
            </a:extLst>
          </p:cNvPr>
          <p:cNvSpPr txBox="1"/>
          <p:nvPr/>
        </p:nvSpPr>
        <p:spPr>
          <a:xfrm>
            <a:off x="-63367" y="877079"/>
            <a:ext cx="3222098" cy="365760"/>
          </a:xfrm>
          <a:prstGeom prst="rect">
            <a:avLst/>
          </a:prstGeom>
        </p:spPr>
        <p:txBody>
          <a:bodyPr vert="horz" wrap="square" lIns="162509" tIns="81254" rIns="162509" bIns="81254" rtlCol="0" anchor="ctr">
            <a:normAutofit/>
          </a:bodyPr>
          <a:lstStyle/>
          <a:p>
            <a:r>
              <a:rPr lang="en-US" sz="1200" b="1" dirty="0">
                <a:solidFill>
                  <a:srgbClr val="636466"/>
                </a:solidFill>
              </a:rPr>
              <a:t>Rotating Casing Required @ 29,000’ MD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B3A36E-1F55-47AE-A4D4-93A4ABED3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176" y="1234449"/>
            <a:ext cx="5935134" cy="4437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953490-0BE7-4D6C-9DB6-A86A04AB20B2}"/>
              </a:ext>
            </a:extLst>
          </p:cNvPr>
          <p:cNvSpPr txBox="1"/>
          <p:nvPr/>
        </p:nvSpPr>
        <p:spPr>
          <a:xfrm>
            <a:off x="6096000" y="877079"/>
            <a:ext cx="3318122" cy="521263"/>
          </a:xfrm>
          <a:prstGeom prst="rect">
            <a:avLst/>
          </a:prstGeom>
        </p:spPr>
        <p:txBody>
          <a:bodyPr vert="horz" wrap="square" lIns="162509" tIns="81254" rIns="162509" bIns="81254" rtlCol="0" anchor="ctr">
            <a:noAutofit/>
          </a:bodyPr>
          <a:lstStyle/>
          <a:p>
            <a:r>
              <a:rPr lang="en-US" sz="1200" b="1" dirty="0">
                <a:solidFill>
                  <a:srgbClr val="636466"/>
                </a:solidFill>
              </a:rPr>
              <a:t>Modeled Torque @ TD = 22,200 ft-</a:t>
            </a:r>
            <a:r>
              <a:rPr lang="en-US" sz="1200" b="1" dirty="0" err="1">
                <a:solidFill>
                  <a:srgbClr val="636466"/>
                </a:solidFill>
              </a:rPr>
              <a:t>lbs</a:t>
            </a:r>
            <a:r>
              <a:rPr lang="en-US" sz="1200" b="1" dirty="0">
                <a:solidFill>
                  <a:srgbClr val="636466"/>
                </a:solidFill>
              </a:rPr>
              <a:t> </a:t>
            </a:r>
          </a:p>
          <a:p>
            <a:r>
              <a:rPr lang="en-US" sz="1200" b="1" dirty="0">
                <a:solidFill>
                  <a:srgbClr val="636466"/>
                </a:solidFill>
              </a:rPr>
              <a:t>Operating Torque Limit 34,000 ft-</a:t>
            </a:r>
            <a:r>
              <a:rPr lang="en-US" sz="1200" b="1" dirty="0" err="1">
                <a:solidFill>
                  <a:srgbClr val="636466"/>
                </a:solidFill>
              </a:rPr>
              <a:t>lbs</a:t>
            </a:r>
            <a:endParaRPr lang="en-US" sz="1200" b="1" dirty="0">
              <a:solidFill>
                <a:srgbClr val="636466"/>
              </a:solidFill>
            </a:endParaRPr>
          </a:p>
          <a:p>
            <a:endParaRPr lang="en-US" sz="1200" b="1" dirty="0">
              <a:solidFill>
                <a:srgbClr val="636466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FF9A4-43FF-412C-8B72-0D2F91B174B6}"/>
              </a:ext>
            </a:extLst>
          </p:cNvPr>
          <p:cNvCxnSpPr/>
          <p:nvPr/>
        </p:nvCxnSpPr>
        <p:spPr>
          <a:xfrm>
            <a:off x="3387012" y="1398342"/>
            <a:ext cx="0" cy="42737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BE698D3-2E90-44C5-8D54-6FFF682C4E97}"/>
              </a:ext>
            </a:extLst>
          </p:cNvPr>
          <p:cNvSpPr txBox="1"/>
          <p:nvPr/>
        </p:nvSpPr>
        <p:spPr>
          <a:xfrm>
            <a:off x="2520114" y="5971461"/>
            <a:ext cx="1937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636466"/>
                </a:solidFill>
              </a:rPr>
              <a:t>Block Weight = 50klbs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202A3B-714E-489F-B52C-0452E30BB634}"/>
              </a:ext>
            </a:extLst>
          </p:cNvPr>
          <p:cNvSpPr txBox="1"/>
          <p:nvPr/>
        </p:nvSpPr>
        <p:spPr>
          <a:xfrm>
            <a:off x="780063" y="4151345"/>
            <a:ext cx="153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636466"/>
                </a:solidFill>
              </a:rPr>
              <a:t>Start dry reaming at ~ 29,000’MD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3D1DE13-1337-46C6-8515-21802CC420D1}"/>
              </a:ext>
            </a:extLst>
          </p:cNvPr>
          <p:cNvCxnSpPr/>
          <p:nvPr/>
        </p:nvCxnSpPr>
        <p:spPr>
          <a:xfrm>
            <a:off x="1987420" y="4450702"/>
            <a:ext cx="1399592" cy="3825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66317C3-1F36-4748-8009-FE598716304F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3396537" y="5672105"/>
            <a:ext cx="92370" cy="2993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117E561-AF9A-436D-8F4F-C4DB70E0DCE6}"/>
              </a:ext>
            </a:extLst>
          </p:cNvPr>
          <p:cNvSpPr txBox="1"/>
          <p:nvPr/>
        </p:nvSpPr>
        <p:spPr>
          <a:xfrm>
            <a:off x="6096006" y="5694462"/>
            <a:ext cx="33181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636466"/>
                </a:solidFill>
              </a:rPr>
              <a:t>Plan to rotate casing to TD at 20RPM</a:t>
            </a:r>
          </a:p>
        </p:txBody>
      </p:sp>
    </p:spTree>
    <p:extLst>
      <p:ext uri="{BB962C8B-B14F-4D97-AF65-F5344CB8AC3E}">
        <p14:creationId xmlns:p14="http://schemas.microsoft.com/office/powerpoint/2010/main" val="426803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0392B2-69B0-4289-932A-BCFAD9A097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Drilling Execution</a:t>
            </a:r>
          </a:p>
        </p:txBody>
      </p:sp>
    </p:spTree>
    <p:extLst>
      <p:ext uri="{BB962C8B-B14F-4D97-AF65-F5344CB8AC3E}">
        <p14:creationId xmlns:p14="http://schemas.microsoft.com/office/powerpoint/2010/main" val="2630662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B900F8-4736-4241-B15F-F03B13AA64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744" y="950286"/>
            <a:ext cx="8595360" cy="529426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Drilling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Tortuosity-Top Hole Delivery (Dog-Leg Minimization for Torque/Buckling reduction)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ECD’s and Pressures (Real-Time Hazard Monitoring)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Mud Lubricant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Parameter Selection to minimize motor stalls/tool failures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Casing/Cement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Airlock placement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Dry Reaming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</a:rPr>
              <a:t>SLB Pressure/HP Simulations</a:t>
            </a:r>
          </a:p>
          <a:p>
            <a:pPr marL="274306" lvl="1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C8C247-050D-4386-8BCB-3847B7997F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3A1B359-C3C9-4DD7-83AC-81888AC68F22}" type="slidenum">
              <a:rPr lang="en-US" sz="1000">
                <a:solidFill>
                  <a:prstClr val="black">
                    <a:tint val="75000"/>
                  </a:prstClr>
                </a:solidFill>
                <a:latin typeface="Arial"/>
              </a:rPr>
              <a:pPr>
                <a:defRPr/>
              </a:pPr>
              <a:t>9</a:t>
            </a:fld>
            <a:endParaRPr lang="en-US" sz="100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95BD22-2475-4E04-88A5-395A5214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Execution- What mattered</a:t>
            </a:r>
          </a:p>
        </p:txBody>
      </p:sp>
    </p:spTree>
    <p:extLst>
      <p:ext uri="{BB962C8B-B14F-4D97-AF65-F5344CB8AC3E}">
        <p14:creationId xmlns:p14="http://schemas.microsoft.com/office/powerpoint/2010/main" val="3496319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cent Appalacian AADE 2022_  -  Read-Only" id="{7F0C8F28-39D8-4D9B-9575-4AEFA0B75B88}" vid="{DD169C76-F5C2-423C-A7ED-7586D0D600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6011141F27C0479AA7B003AF47A05B" ma:contentTypeVersion="12" ma:contentTypeDescription="Create a new document." ma:contentTypeScope="" ma:versionID="fb597dc9e23ef2e4535eb2c2ee874cd6">
  <xsd:schema xmlns:xsd="http://www.w3.org/2001/XMLSchema" xmlns:xs="http://www.w3.org/2001/XMLSchema" xmlns:p="http://schemas.microsoft.com/office/2006/metadata/properties" xmlns:ns2="5766960f-0979-466c-890e-1263eaac487d" xmlns:ns3="02b976eb-b7b8-4b5a-9aa8-7ba39701f941" targetNamespace="http://schemas.microsoft.com/office/2006/metadata/properties" ma:root="true" ma:fieldsID="791227ba0f8de88a39375a8e95f7092e" ns2:_="" ns3:_="">
    <xsd:import namespace="5766960f-0979-466c-890e-1263eaac487d"/>
    <xsd:import namespace="02b976eb-b7b8-4b5a-9aa8-7ba39701f9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6960f-0979-466c-890e-1263eaac48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b976eb-b7b8-4b5a-9aa8-7ba39701f94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766960f-0979-466c-890e-1263eaac487d" xsi:nil="true"/>
  </documentManagement>
</p:properties>
</file>

<file path=customXml/itemProps1.xml><?xml version="1.0" encoding="utf-8"?>
<ds:datastoreItem xmlns:ds="http://schemas.openxmlformats.org/officeDocument/2006/customXml" ds:itemID="{51688D5D-B809-4253-B0C1-DE864A77D6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3BC06-08FB-43C8-8DC5-077B971156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66960f-0979-466c-890e-1263eaac487d"/>
    <ds:schemaRef ds:uri="02b976eb-b7b8-4b5a-9aa8-7ba39701f9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D69F7B-77B5-4E4E-AEC7-9A9F351F608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2b976eb-b7b8-4b5a-9aa8-7ba39701f941"/>
    <ds:schemaRef ds:uri="5766960f-0979-466c-890e-1263eaac487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Ascent Appalacian AADE 2022</Template>
  <TotalTime>11837</TotalTime>
  <Words>661</Words>
  <Application>Microsoft Office PowerPoint</Application>
  <PresentationFormat>Widescreen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Courier New</vt:lpstr>
      <vt:lpstr>GothamHTF-Book</vt:lpstr>
      <vt:lpstr>Wingdings</vt:lpstr>
      <vt:lpstr>Office Theme</vt:lpstr>
      <vt:lpstr>PowerPoint Presentation</vt:lpstr>
      <vt:lpstr>Long Lateral Success</vt:lpstr>
      <vt:lpstr>PowerPoint Presentation</vt:lpstr>
      <vt:lpstr>Pre-Planning</vt:lpstr>
      <vt:lpstr>Drilling parameters</vt:lpstr>
      <vt:lpstr>Model Calibration (Industry Standard FF v Fine Tuned)</vt:lpstr>
      <vt:lpstr>Casing Running Hook Load</vt:lpstr>
      <vt:lpstr>PowerPoint Presentation</vt:lpstr>
      <vt:lpstr>Execution- What mattered</vt:lpstr>
      <vt:lpstr>Tortuosity – Example</vt:lpstr>
      <vt:lpstr>Gabriel – Deep Top-Hole Delivery</vt:lpstr>
      <vt:lpstr>Hazard Monitoring</vt:lpstr>
      <vt:lpstr>Mud Lubricant Testing</vt:lpstr>
      <vt:lpstr>Casing Floatation - Airlock</vt:lpstr>
      <vt:lpstr>Summary</vt:lpstr>
      <vt:lpstr>Gabriel 2H North America Land Records!!!!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Chase Holderman</dc:creator>
  <cp:lastModifiedBy>Chase Holderman</cp:lastModifiedBy>
  <cp:revision>56</cp:revision>
  <dcterms:created xsi:type="dcterms:W3CDTF">2022-08-31T14:03:56Z</dcterms:created>
  <dcterms:modified xsi:type="dcterms:W3CDTF">2022-09-08T19:24:09Z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0x010100676011141F27C0479AA7B003AF47A05B</vt:lpwstr>
  </property>
</Properties>
</file>