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83" r:id="rId3"/>
    <p:sldId id="284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Morph, Annotate, Work Together, Tell Me" id="{B9B51309-D148-4332-87C2-07BE32FBCA3B}">
          <p14:sldIdLst>
            <p14:sldId id="283"/>
            <p14:sldId id="284"/>
          </p14:sldIdLst>
        </p14:section>
        <p14:section name="Learn More" id="{2CC34DB2-6590-42C0-AD4B-A04C6060184E}">
          <p14:sldIdLst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010"/>
    <a:srgbClr val="D24726"/>
    <a:srgbClr val="404040"/>
    <a:srgbClr val="FF9B45"/>
    <a:srgbClr val="DD462F"/>
    <a:srgbClr val="F8CFB6"/>
    <a:srgbClr val="F8CAB6"/>
    <a:srgbClr val="923922"/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4241" autoAdjust="0"/>
  </p:normalViewPr>
  <p:slideViewPr>
    <p:cSldViewPr snapToGrid="0">
      <p:cViewPr varScale="1">
        <p:scale>
          <a:sx n="62" d="100"/>
          <a:sy n="62" d="100"/>
        </p:scale>
        <p:origin x="84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78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oup of windmills in a field&#10;&#10;Description automatically generated with medium confidence">
            <a:extLst>
              <a:ext uri="{FF2B5EF4-FFF2-40B4-BE49-F238E27FC236}">
                <a16:creationId xmlns:a16="http://schemas.microsoft.com/office/drawing/2014/main" id="{8490386A-2A81-40E4-953B-7CE15DF94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93" t="-1" b="-13444"/>
          <a:stretch/>
        </p:blipFill>
        <p:spPr>
          <a:xfrm>
            <a:off x="0" y="-282875"/>
            <a:ext cx="12192000" cy="810090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 bwMode="blackWhite">
          <a:xfrm>
            <a:off x="-11309" y="-282875"/>
            <a:ext cx="12203309" cy="7140875"/>
          </a:xfrm>
          <a:prstGeom prst="rect">
            <a:avLst/>
          </a:prstGeom>
          <a:solidFill>
            <a:schemeClr val="accent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56" y="2322576"/>
            <a:ext cx="7296912" cy="557784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2B5D115-7753-45D9-A023-4D29727528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44740" y="5156788"/>
            <a:ext cx="2432298" cy="122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2227681-1B46-4631-8BD1-5021C84C6F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086600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2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E81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50E8C0-C047-4804-B09B-C7CD03F1F3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0556" y="1536192"/>
            <a:ext cx="1270236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anchor="ctr" anchorCtr="0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73040" y="2896529"/>
            <a:ext cx="10498180" cy="178519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6200" dirty="0">
                <a:solidFill>
                  <a:schemeClr val="bg1"/>
                </a:solidFill>
                <a:latin typeface="+mj-lt"/>
              </a:rPr>
              <a:t>2024 AADE Fluids Technical Conference &amp; Exhibition</a:t>
            </a:r>
          </a:p>
          <a:p>
            <a:pPr marL="0" indent="0">
              <a:buNone/>
            </a:pPr>
            <a:r>
              <a:rPr lang="en-US" sz="4200" dirty="0">
                <a:solidFill>
                  <a:schemeClr val="bg1"/>
                </a:solidFill>
                <a:latin typeface="+mj-lt"/>
              </a:rPr>
              <a:t>AADE-24-FTCE-###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1472-BD1E-4349-8B98-DC8B3AD5F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4589A51-7ED5-4560-BCE5-84E1CAE0B69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3" indent="0">
              <a:buNone/>
            </a:pPr>
            <a:endParaRPr lang="en-US" dirty="0"/>
          </a:p>
          <a:p>
            <a:pPr marL="1314450" lvl="3" indent="-171450"/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A0DD87-6E6C-40C3-AE54-77A99BA9A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AADE-24-FTCE-###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A7D6DC2-686D-4D8F-BF42-6B87A9C8C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8743A94C-15F8-4B98-A3E0-03A992E2C93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April 16-17, 2024</a:t>
            </a:r>
          </a:p>
        </p:txBody>
      </p:sp>
    </p:spTree>
    <p:extLst>
      <p:ext uri="{BB962C8B-B14F-4D97-AF65-F5344CB8AC3E}">
        <p14:creationId xmlns:p14="http://schemas.microsoft.com/office/powerpoint/2010/main" val="51339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0921D-EB64-41C5-A08B-5D46825E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A0A53-557D-4747-8EA3-0E0DD522D7A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7E37C-5CE9-4D51-8ECA-7647E3293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AADE-24-FTCE-###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9E185-A13F-4B98-AC07-F1583755D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3C4C041-7688-4866-B97A-59CA9E9C19D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April 16-17, 2024</a:t>
            </a:r>
          </a:p>
        </p:txBody>
      </p:sp>
    </p:spTree>
    <p:extLst>
      <p:ext uri="{BB962C8B-B14F-4D97-AF65-F5344CB8AC3E}">
        <p14:creationId xmlns:p14="http://schemas.microsoft.com/office/powerpoint/2010/main" val="467477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Questions?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541611" y="2614427"/>
            <a:ext cx="9442648" cy="3978275"/>
          </a:xfrm>
        </p:spPr>
        <p:txBody>
          <a:bodyPr>
            <a:normAutofit/>
          </a:bodyPr>
          <a:lstStyle/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11" y="5738132"/>
            <a:ext cx="6193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PLACEHOLDER TEXT</a:t>
            </a:r>
          </a:p>
        </p:txBody>
      </p:sp>
    </p:spTree>
    <p:extLst>
      <p:ext uri="{BB962C8B-B14F-4D97-AF65-F5344CB8AC3E}">
        <p14:creationId xmlns:p14="http://schemas.microsoft.com/office/powerpoint/2010/main" val="893025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WelcomeDoc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C000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98</TotalTime>
  <Words>31</Words>
  <Application>Microsoft Office PowerPoint</Application>
  <PresentationFormat>Widescreen</PresentationFormat>
  <Paragraphs>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Segoe UI Light</vt:lpstr>
      <vt:lpstr>WelcomeDoc</vt:lpstr>
      <vt:lpstr>Presentation Title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Adelaide Nortier</dc:creator>
  <cp:keywords/>
  <cp:lastModifiedBy>Mary Dimataris</cp:lastModifiedBy>
  <cp:revision>8</cp:revision>
  <dcterms:created xsi:type="dcterms:W3CDTF">2022-12-08T17:23:11Z</dcterms:created>
  <dcterms:modified xsi:type="dcterms:W3CDTF">2023-09-20T12:15:35Z</dcterms:modified>
  <cp:version/>
</cp:coreProperties>
</file>