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svg" ContentType="image/svg+xml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2.xml" ContentType="application/vnd.openxmlformats-officedocument.theme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tags/tag1.xml" ContentType="application/vnd.openxmlformats-officedocument.presentationml.tags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8" r:id="rId5"/>
    <p:sldMasterId id="2147483962" r:id="rId6"/>
    <p:sldMasterId id="2147483991" r:id="rId7"/>
  </p:sldMasterIdLst>
  <p:notesMasterIdLst>
    <p:notesMasterId r:id="rId18"/>
  </p:notesMasterIdLst>
  <p:handoutMasterIdLst>
    <p:handoutMasterId r:id="rId19"/>
  </p:handoutMasterIdLst>
  <p:sldIdLst>
    <p:sldId id="373" r:id="rId8"/>
    <p:sldId id="375" r:id="rId9"/>
    <p:sldId id="376" r:id="rId10"/>
    <p:sldId id="806" r:id="rId11"/>
    <p:sldId id="807" r:id="rId12"/>
    <p:sldId id="808" r:id="rId13"/>
    <p:sldId id="811" r:id="rId14"/>
    <p:sldId id="809" r:id="rId15"/>
    <p:sldId id="810" r:id="rId16"/>
    <p:sldId id="331" r:id="rId17"/>
  </p:sldIdLst>
  <p:sldSz cx="12192000" cy="6858000"/>
  <p:notesSz cx="7315200" cy="9601200"/>
  <p:defaultTextStyle>
    <a:defPPr>
      <a:defRPr lang="en-US"/>
    </a:defPPr>
    <a:lvl1pPr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ヒラギノ角ゴ Pro W3" charset="0"/>
        <a:cs typeface="ヒラギノ角ゴ Pro W3" charset="0"/>
      </a:defRPr>
    </a:lvl1pPr>
    <a:lvl2pPr marL="4572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ヒラギノ角ゴ Pro W3" charset="0"/>
        <a:cs typeface="ヒラギノ角ゴ Pro W3" charset="0"/>
      </a:defRPr>
    </a:lvl2pPr>
    <a:lvl3pPr marL="9144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ヒラギノ角ゴ Pro W3" charset="0"/>
        <a:cs typeface="ヒラギノ角ゴ Pro W3" charset="0"/>
      </a:defRPr>
    </a:lvl3pPr>
    <a:lvl4pPr marL="1371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ヒラギノ角ゴ Pro W3" charset="0"/>
        <a:cs typeface="ヒラギノ角ゴ Pro W3" charset="0"/>
      </a:defRPr>
    </a:lvl4pPr>
    <a:lvl5pPr marL="18288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ヒラギノ角ゴ Pro W3" charset="0"/>
        <a:cs typeface="ヒラギノ角ゴ Pro W3" charset="0"/>
      </a:defRPr>
    </a:lvl5pPr>
    <a:lvl6pPr marL="2286000" algn="l" defTabSz="457200" rtl="0" eaLnBrk="1" latinLnBrk="0" hangingPunct="1">
      <a:defRPr kern="1200">
        <a:solidFill>
          <a:schemeClr val="tx1"/>
        </a:solidFill>
        <a:latin typeface="Arial" charset="0"/>
        <a:ea typeface="ヒラギノ角ゴ Pro W3" charset="0"/>
        <a:cs typeface="ヒラギノ角ゴ Pro W3" charset="0"/>
      </a:defRPr>
    </a:lvl6pPr>
    <a:lvl7pPr marL="2743200" algn="l" defTabSz="457200" rtl="0" eaLnBrk="1" latinLnBrk="0" hangingPunct="1">
      <a:defRPr kern="1200">
        <a:solidFill>
          <a:schemeClr val="tx1"/>
        </a:solidFill>
        <a:latin typeface="Arial" charset="0"/>
        <a:ea typeface="ヒラギノ角ゴ Pro W3" charset="0"/>
        <a:cs typeface="ヒラギノ角ゴ Pro W3" charset="0"/>
      </a:defRPr>
    </a:lvl7pPr>
    <a:lvl8pPr marL="3200400" algn="l" defTabSz="457200" rtl="0" eaLnBrk="1" latinLnBrk="0" hangingPunct="1">
      <a:defRPr kern="1200">
        <a:solidFill>
          <a:schemeClr val="tx1"/>
        </a:solidFill>
        <a:latin typeface="Arial" charset="0"/>
        <a:ea typeface="ヒラギノ角ゴ Pro W3" charset="0"/>
        <a:cs typeface="ヒラギノ角ゴ Pro W3" charset="0"/>
      </a:defRPr>
    </a:lvl8pPr>
    <a:lvl9pPr marL="3657600" algn="l" defTabSz="457200" rtl="0" eaLnBrk="1" latinLnBrk="0" hangingPunct="1">
      <a:defRPr kern="1200">
        <a:solidFill>
          <a:schemeClr val="tx1"/>
        </a:solidFill>
        <a:latin typeface="Arial" charset="0"/>
        <a:ea typeface="ヒラギノ角ゴ Pro W3" charset="0"/>
        <a:cs typeface="ヒラギノ角ゴ Pro W3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4092" userDrawn="1">
          <p15:clr>
            <a:srgbClr val="A4A3A4"/>
          </p15:clr>
        </p15:guide>
        <p15:guide id="2" pos="7299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Olson, Tanner E" initials="OTE" lastIdx="1" clrIdx="0">
    <p:extLst>
      <p:ext uri="{19B8F6BF-5375-455C-9EA6-DF929625EA0E}">
        <p15:presenceInfo xmlns:p15="http://schemas.microsoft.com/office/powerpoint/2012/main" userId="S-1-5-21-110173463-419851672-1749447093-1014240" providerId="AD"/>
      </p:ext>
    </p:extLst>
  </p:cmAuthor>
  <p:cmAuthor id="2" name="Zeilinger, Sabine C" initials="" lastIdx="0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CCFF"/>
    <a:srgbClr val="FFFFFF"/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9105" autoAdjust="0"/>
    <p:restoredTop sz="96433" autoAdjust="0"/>
  </p:normalViewPr>
  <p:slideViewPr>
    <p:cSldViewPr snapToGrid="0">
      <p:cViewPr varScale="1">
        <p:scale>
          <a:sx n="111" d="100"/>
          <a:sy n="111" d="100"/>
        </p:scale>
        <p:origin x="852" y="114"/>
      </p:cViewPr>
      <p:guideLst>
        <p:guide orient="horz" pos="4092"/>
        <p:guide pos="7299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37" d="100"/>
        <a:sy n="137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1.xml"/><Relationship Id="rId13" Type="http://schemas.openxmlformats.org/officeDocument/2006/relationships/slide" Target="slides/slide6.xml"/><Relationship Id="rId18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21" Type="http://schemas.openxmlformats.org/officeDocument/2006/relationships/presProps" Target="presProps.xml"/><Relationship Id="rId7" Type="http://schemas.openxmlformats.org/officeDocument/2006/relationships/slideMaster" Target="slideMasters/slideMaster3.xml"/><Relationship Id="rId12" Type="http://schemas.openxmlformats.org/officeDocument/2006/relationships/slide" Target="slides/slide5.xml"/><Relationship Id="rId17" Type="http://schemas.openxmlformats.org/officeDocument/2006/relationships/slide" Target="slides/slide10.xml"/><Relationship Id="rId2" Type="http://schemas.openxmlformats.org/officeDocument/2006/relationships/customXml" Target="../customXml/item2.xml"/><Relationship Id="rId16" Type="http://schemas.openxmlformats.org/officeDocument/2006/relationships/slide" Target="slides/slide9.xml"/><Relationship Id="rId20" Type="http://schemas.openxmlformats.org/officeDocument/2006/relationships/commentAuthors" Target="commentAuthors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2.xml"/><Relationship Id="rId11" Type="http://schemas.openxmlformats.org/officeDocument/2006/relationships/slide" Target="slides/slide4.xml"/><Relationship Id="rId24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15" Type="http://schemas.openxmlformats.org/officeDocument/2006/relationships/slide" Target="slides/slide8.xml"/><Relationship Id="rId23" Type="http://schemas.openxmlformats.org/officeDocument/2006/relationships/theme" Target="theme/theme1.xml"/><Relationship Id="rId10" Type="http://schemas.openxmlformats.org/officeDocument/2006/relationships/slide" Target="slides/slide3.xml"/><Relationship Id="rId19" Type="http://schemas.openxmlformats.org/officeDocument/2006/relationships/handoutMaster" Target="handoutMasters/handoutMaster1.xml"/><Relationship Id="rId4" Type="http://schemas.openxmlformats.org/officeDocument/2006/relationships/customXml" Target="../customXml/item4.xml"/><Relationship Id="rId9" Type="http://schemas.openxmlformats.org/officeDocument/2006/relationships/slide" Target="slides/slide2.xml"/><Relationship Id="rId14" Type="http://schemas.openxmlformats.org/officeDocument/2006/relationships/slide" Target="slides/slide7.xml"/><Relationship Id="rId22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E99AE71-CE87-4B73-AE4B-42BEFFC0B843}" type="doc">
      <dgm:prSet loTypeId="urn:microsoft.com/office/officeart/2005/8/layout/h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8309CB2C-2D80-410E-819E-288947CF8127}">
      <dgm:prSet phldrT="[Text]"/>
      <dgm:spPr/>
      <dgm:t>
        <a:bodyPr/>
        <a:lstStyle/>
        <a:p>
          <a:r>
            <a:rPr lang="en-US" dirty="0">
              <a:latin typeface="EMprint" panose="020B0503020204020204" pitchFamily="34" charset="0"/>
              <a:ea typeface="EMprint" panose="020B0503020204020204" pitchFamily="34" charset="0"/>
            </a:rPr>
            <a:t>Data Quality  </a:t>
          </a:r>
        </a:p>
      </dgm:t>
    </dgm:pt>
    <dgm:pt modelId="{E57A9A12-E036-4772-B761-6A9E5010A808}" type="parTrans" cxnId="{4966B6AC-6466-4D73-BB02-435CB7B26415}">
      <dgm:prSet/>
      <dgm:spPr/>
      <dgm:t>
        <a:bodyPr/>
        <a:lstStyle/>
        <a:p>
          <a:endParaRPr lang="en-US"/>
        </a:p>
      </dgm:t>
    </dgm:pt>
    <dgm:pt modelId="{8E11F5A5-F32F-4D98-925A-24887FB65DBD}" type="sibTrans" cxnId="{4966B6AC-6466-4D73-BB02-435CB7B26415}">
      <dgm:prSet/>
      <dgm:spPr/>
      <dgm:t>
        <a:bodyPr/>
        <a:lstStyle/>
        <a:p>
          <a:endParaRPr lang="en-US"/>
        </a:p>
      </dgm:t>
    </dgm:pt>
    <dgm:pt modelId="{88C20A52-D4D6-4942-94EF-545CFBF62BDC}">
      <dgm:prSet phldrT="[Text]"/>
      <dgm:spPr/>
      <dgm:t>
        <a:bodyPr/>
        <a:lstStyle/>
        <a:p>
          <a:r>
            <a:rPr lang="en-US" dirty="0">
              <a:latin typeface="EMprint" panose="020B0503020204020204" pitchFamily="34" charset="0"/>
              <a:ea typeface="EMprint" panose="020B0503020204020204" pitchFamily="34" charset="0"/>
            </a:rPr>
            <a:t>Performance </a:t>
          </a:r>
        </a:p>
      </dgm:t>
    </dgm:pt>
    <dgm:pt modelId="{5D729ED1-C248-42B5-BF69-719D2671CFD5}" type="parTrans" cxnId="{9895E61C-6303-47A0-AAEE-9F4352B54B15}">
      <dgm:prSet/>
      <dgm:spPr/>
      <dgm:t>
        <a:bodyPr/>
        <a:lstStyle/>
        <a:p>
          <a:endParaRPr lang="en-US"/>
        </a:p>
      </dgm:t>
    </dgm:pt>
    <dgm:pt modelId="{113B47F4-D597-442C-BCA5-1AFD686FCB7E}" type="sibTrans" cxnId="{9895E61C-6303-47A0-AAEE-9F4352B54B15}">
      <dgm:prSet/>
      <dgm:spPr/>
      <dgm:t>
        <a:bodyPr/>
        <a:lstStyle/>
        <a:p>
          <a:endParaRPr lang="en-US"/>
        </a:p>
      </dgm:t>
    </dgm:pt>
    <dgm:pt modelId="{8525036E-1957-4014-910D-FC34DE2AD813}">
      <dgm:prSet phldrT="[Text]"/>
      <dgm:spPr/>
      <dgm:t>
        <a:bodyPr/>
        <a:lstStyle/>
        <a:p>
          <a:r>
            <a:rPr lang="en-US" dirty="0">
              <a:latin typeface="EMprint" panose="020B0503020204020204" pitchFamily="34" charset="0"/>
              <a:ea typeface="EMprint" panose="020B0503020204020204" pitchFamily="34" charset="0"/>
            </a:rPr>
            <a:t>Early identification of fluid parameter deviations – ability to adjust before issues are evident</a:t>
          </a:r>
        </a:p>
      </dgm:t>
    </dgm:pt>
    <dgm:pt modelId="{EEC55CA8-FDD4-4B91-B691-EDC724D4F6C1}" type="parTrans" cxnId="{56CDF0DD-F748-44DF-B9FD-67D9C87B4D11}">
      <dgm:prSet/>
      <dgm:spPr/>
      <dgm:t>
        <a:bodyPr/>
        <a:lstStyle/>
        <a:p>
          <a:endParaRPr lang="en-US"/>
        </a:p>
      </dgm:t>
    </dgm:pt>
    <dgm:pt modelId="{0141F3D0-1F68-4E21-93A7-7D62139EA66A}" type="sibTrans" cxnId="{56CDF0DD-F748-44DF-B9FD-67D9C87B4D11}">
      <dgm:prSet/>
      <dgm:spPr/>
      <dgm:t>
        <a:bodyPr/>
        <a:lstStyle/>
        <a:p>
          <a:endParaRPr lang="en-US"/>
        </a:p>
      </dgm:t>
    </dgm:pt>
    <dgm:pt modelId="{E2CCCFC6-B3E8-4BC2-A76E-8148A493E26B}">
      <dgm:prSet/>
      <dgm:spPr/>
      <dgm:t>
        <a:bodyPr/>
        <a:lstStyle/>
        <a:p>
          <a:r>
            <a:rPr lang="en-US" dirty="0">
              <a:latin typeface="EMprint" panose="020B0503020204020204" pitchFamily="34" charset="0"/>
              <a:ea typeface="EMprint" panose="020B0503020204020204" pitchFamily="34" charset="0"/>
            </a:rPr>
            <a:t>Continuous fluid measurements and high data frequency provide opportunity for fast decision making</a:t>
          </a:r>
        </a:p>
      </dgm:t>
    </dgm:pt>
    <dgm:pt modelId="{42DE134E-0ECD-42CB-BFD9-86A8D28A5872}" type="parTrans" cxnId="{DA20DA42-91D9-454F-A074-BED29A3670A8}">
      <dgm:prSet/>
      <dgm:spPr/>
      <dgm:t>
        <a:bodyPr/>
        <a:lstStyle/>
        <a:p>
          <a:endParaRPr lang="en-US"/>
        </a:p>
      </dgm:t>
    </dgm:pt>
    <dgm:pt modelId="{1D1CF86D-F8E9-4EE6-90B7-A7CA3FFEA629}" type="sibTrans" cxnId="{DA20DA42-91D9-454F-A074-BED29A3670A8}">
      <dgm:prSet/>
      <dgm:spPr/>
      <dgm:t>
        <a:bodyPr/>
        <a:lstStyle/>
        <a:p>
          <a:endParaRPr lang="en-US"/>
        </a:p>
      </dgm:t>
    </dgm:pt>
    <dgm:pt modelId="{D5FB1674-0B41-4457-93F8-194D3A9A309D}">
      <dgm:prSet/>
      <dgm:spPr/>
      <dgm:t>
        <a:bodyPr/>
        <a:lstStyle/>
        <a:p>
          <a:r>
            <a:rPr lang="en-US" dirty="0">
              <a:latin typeface="EMprint" panose="020B0503020204020204" pitchFamily="34" charset="0"/>
              <a:ea typeface="EMprint" panose="020B0503020204020204" pitchFamily="34" charset="0"/>
            </a:rPr>
            <a:t>High frequency data opens opportunity in data analytics space </a:t>
          </a:r>
        </a:p>
      </dgm:t>
    </dgm:pt>
    <dgm:pt modelId="{F490B9B5-C102-4E7F-A6B3-B8DC8F85440E}" type="parTrans" cxnId="{82B28A53-A540-4788-B75B-1E6E132A4A9F}">
      <dgm:prSet/>
      <dgm:spPr/>
      <dgm:t>
        <a:bodyPr/>
        <a:lstStyle/>
        <a:p>
          <a:endParaRPr lang="en-US"/>
        </a:p>
      </dgm:t>
    </dgm:pt>
    <dgm:pt modelId="{7FA2DB09-AEA7-466E-B973-EFCC322EE280}" type="sibTrans" cxnId="{82B28A53-A540-4788-B75B-1E6E132A4A9F}">
      <dgm:prSet/>
      <dgm:spPr/>
      <dgm:t>
        <a:bodyPr/>
        <a:lstStyle/>
        <a:p>
          <a:endParaRPr lang="en-US"/>
        </a:p>
      </dgm:t>
    </dgm:pt>
    <dgm:pt modelId="{8E184A2C-6CB9-4590-8FC9-75F82C474271}">
      <dgm:prSet/>
      <dgm:spPr/>
      <dgm:t>
        <a:bodyPr/>
        <a:lstStyle/>
        <a:p>
          <a:r>
            <a:rPr lang="en-US" dirty="0">
              <a:latin typeface="EMprint" panose="020B0503020204020204" pitchFamily="34" charset="0"/>
              <a:ea typeface="EMprint" panose="020B0503020204020204" pitchFamily="34" charset="0"/>
            </a:rPr>
            <a:t>Optimization of fluid parameters to prevent fluid related NPT</a:t>
          </a:r>
        </a:p>
      </dgm:t>
    </dgm:pt>
    <dgm:pt modelId="{638298DD-5E5D-4159-9838-2D2A10EBCD58}" type="parTrans" cxnId="{94A15EA8-14AB-43EA-81E5-6FE42F9BC5AD}">
      <dgm:prSet/>
      <dgm:spPr/>
      <dgm:t>
        <a:bodyPr/>
        <a:lstStyle/>
        <a:p>
          <a:endParaRPr lang="en-US"/>
        </a:p>
      </dgm:t>
    </dgm:pt>
    <dgm:pt modelId="{BCFDD4F1-5A17-46C9-9BAE-5B2EA24E7FD3}" type="sibTrans" cxnId="{94A15EA8-14AB-43EA-81E5-6FE42F9BC5AD}">
      <dgm:prSet/>
      <dgm:spPr/>
      <dgm:t>
        <a:bodyPr/>
        <a:lstStyle/>
        <a:p>
          <a:endParaRPr lang="en-US"/>
        </a:p>
      </dgm:t>
    </dgm:pt>
    <dgm:pt modelId="{05A87C88-8C6A-4804-9A76-21B5DC00CA6B}">
      <dgm:prSet/>
      <dgm:spPr/>
      <dgm:t>
        <a:bodyPr/>
        <a:lstStyle/>
        <a:p>
          <a:r>
            <a:rPr lang="en-US" dirty="0">
              <a:latin typeface="EMprint" panose="020B0503020204020204" pitchFamily="34" charset="0"/>
              <a:ea typeface="EMprint" panose="020B0503020204020204" pitchFamily="34" charset="0"/>
            </a:rPr>
            <a:t>Immediate transfer of key learning across operations</a:t>
          </a:r>
        </a:p>
      </dgm:t>
    </dgm:pt>
    <dgm:pt modelId="{40F0EE5E-7451-4A8A-9343-42806ACB0509}" type="parTrans" cxnId="{38481FE7-9155-427F-9EC4-2B7482589A64}">
      <dgm:prSet/>
      <dgm:spPr/>
      <dgm:t>
        <a:bodyPr/>
        <a:lstStyle/>
        <a:p>
          <a:endParaRPr lang="en-US"/>
        </a:p>
      </dgm:t>
    </dgm:pt>
    <dgm:pt modelId="{A1000B36-1726-4CC0-9314-4FA482350DD8}" type="sibTrans" cxnId="{38481FE7-9155-427F-9EC4-2B7482589A64}">
      <dgm:prSet/>
      <dgm:spPr/>
      <dgm:t>
        <a:bodyPr/>
        <a:lstStyle/>
        <a:p>
          <a:endParaRPr lang="en-US"/>
        </a:p>
      </dgm:t>
    </dgm:pt>
    <dgm:pt modelId="{A8977DF3-6A2F-4936-907D-2D44031D3ABA}">
      <dgm:prSet/>
      <dgm:spPr/>
      <dgm:t>
        <a:bodyPr/>
        <a:lstStyle/>
        <a:p>
          <a:r>
            <a:rPr lang="en-US" dirty="0">
              <a:latin typeface="EMprint" panose="020B0503020204020204" pitchFamily="34" charset="0"/>
              <a:ea typeface="EMprint" panose="020B0503020204020204" pitchFamily="34" charset="0"/>
            </a:rPr>
            <a:t>Work Flow</a:t>
          </a:r>
        </a:p>
      </dgm:t>
    </dgm:pt>
    <dgm:pt modelId="{34F90F0E-6290-40B3-9D73-AF7E5D094F14}" type="parTrans" cxnId="{4CD5A11B-8F5E-48E2-B4BB-67DA32C2D61B}">
      <dgm:prSet/>
      <dgm:spPr/>
      <dgm:t>
        <a:bodyPr/>
        <a:lstStyle/>
        <a:p>
          <a:endParaRPr lang="en-US"/>
        </a:p>
      </dgm:t>
    </dgm:pt>
    <dgm:pt modelId="{70226D10-A78C-464F-BF58-648C45806832}" type="sibTrans" cxnId="{4CD5A11B-8F5E-48E2-B4BB-67DA32C2D61B}">
      <dgm:prSet/>
      <dgm:spPr/>
      <dgm:t>
        <a:bodyPr/>
        <a:lstStyle/>
        <a:p>
          <a:endParaRPr lang="en-US"/>
        </a:p>
      </dgm:t>
    </dgm:pt>
    <dgm:pt modelId="{E409BC15-CBE2-4DE8-8D28-9F989443752F}">
      <dgm:prSet/>
      <dgm:spPr/>
      <dgm:t>
        <a:bodyPr/>
        <a:lstStyle/>
        <a:p>
          <a:r>
            <a:rPr lang="en-US" dirty="0">
              <a:latin typeface="EMprint" panose="020B0503020204020204" pitchFamily="34" charset="0"/>
              <a:ea typeface="EMprint" panose="020B0503020204020204" pitchFamily="34" charset="0"/>
            </a:rPr>
            <a:t>Rig Site – Personnel on site provide feedback and interact directly with ROC fluid advisor</a:t>
          </a:r>
        </a:p>
      </dgm:t>
    </dgm:pt>
    <dgm:pt modelId="{5B214535-E745-4E66-838C-D72D148275F7}" type="parTrans" cxnId="{D677D49F-D309-46A8-B04D-1C854350F505}">
      <dgm:prSet/>
      <dgm:spPr/>
      <dgm:t>
        <a:bodyPr/>
        <a:lstStyle/>
        <a:p>
          <a:endParaRPr lang="en-US"/>
        </a:p>
      </dgm:t>
    </dgm:pt>
    <dgm:pt modelId="{85BAD43B-6811-4F44-9A44-223DB85AC482}" type="sibTrans" cxnId="{D677D49F-D309-46A8-B04D-1C854350F505}">
      <dgm:prSet/>
      <dgm:spPr/>
      <dgm:t>
        <a:bodyPr/>
        <a:lstStyle/>
        <a:p>
          <a:endParaRPr lang="en-US"/>
        </a:p>
      </dgm:t>
    </dgm:pt>
    <dgm:pt modelId="{C1FBF13D-921B-4003-90D9-F7DBA1E3DE3D}">
      <dgm:prSet/>
      <dgm:spPr/>
      <dgm:t>
        <a:bodyPr/>
        <a:lstStyle/>
        <a:p>
          <a:r>
            <a:rPr lang="en-US" dirty="0">
              <a:latin typeface="EMprint" panose="020B0503020204020204" pitchFamily="34" charset="0"/>
              <a:ea typeface="EMprint" panose="020B0503020204020204" pitchFamily="34" charset="0"/>
            </a:rPr>
            <a:t>ROC fluid advisor provides insight and learnings from a high level and across rigs</a:t>
          </a:r>
        </a:p>
      </dgm:t>
    </dgm:pt>
    <dgm:pt modelId="{07190B6C-9CA5-422D-94C1-BBFB68C15C92}" type="parTrans" cxnId="{516A2400-2C2D-47CD-8654-A7C691A73606}">
      <dgm:prSet/>
      <dgm:spPr/>
      <dgm:t>
        <a:bodyPr/>
        <a:lstStyle/>
        <a:p>
          <a:endParaRPr lang="en-US"/>
        </a:p>
      </dgm:t>
    </dgm:pt>
    <dgm:pt modelId="{5060A6BE-033D-4B31-8BA1-0AF2B5FE440D}" type="sibTrans" cxnId="{516A2400-2C2D-47CD-8654-A7C691A73606}">
      <dgm:prSet/>
      <dgm:spPr/>
      <dgm:t>
        <a:bodyPr/>
        <a:lstStyle/>
        <a:p>
          <a:endParaRPr lang="en-US"/>
        </a:p>
      </dgm:t>
    </dgm:pt>
    <dgm:pt modelId="{6503B80D-9C43-4D20-B7DE-BE3B72A72725}">
      <dgm:prSet/>
      <dgm:spPr/>
      <dgm:t>
        <a:bodyPr/>
        <a:lstStyle/>
        <a:p>
          <a:endParaRPr lang="en-US" dirty="0"/>
        </a:p>
      </dgm:t>
    </dgm:pt>
    <dgm:pt modelId="{D6F8395B-9A96-453B-9C6E-6352BAC8C525}" type="parTrans" cxnId="{F385503F-D4C7-4FE8-A84F-7ED41BDEDF27}">
      <dgm:prSet/>
      <dgm:spPr/>
      <dgm:t>
        <a:bodyPr/>
        <a:lstStyle/>
        <a:p>
          <a:endParaRPr lang="en-US"/>
        </a:p>
      </dgm:t>
    </dgm:pt>
    <dgm:pt modelId="{26F07C19-9673-48ED-B3D5-63B696C32697}" type="sibTrans" cxnId="{F385503F-D4C7-4FE8-A84F-7ED41BDEDF27}">
      <dgm:prSet/>
      <dgm:spPr/>
      <dgm:t>
        <a:bodyPr/>
        <a:lstStyle/>
        <a:p>
          <a:endParaRPr lang="en-US"/>
        </a:p>
      </dgm:t>
    </dgm:pt>
    <dgm:pt modelId="{23455B91-1645-4C4A-BD6A-722CBFAA820B}" type="pres">
      <dgm:prSet presAssocID="{8E99AE71-CE87-4B73-AE4B-42BEFFC0B843}" presName="Name0" presStyleCnt="0">
        <dgm:presLayoutVars>
          <dgm:dir val="rev"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91290D18-2D9A-48D9-803A-3900DB888DE5}" type="pres">
      <dgm:prSet presAssocID="{8309CB2C-2D80-410E-819E-288947CF8127}" presName="composite" presStyleCnt="0"/>
      <dgm:spPr/>
    </dgm:pt>
    <dgm:pt modelId="{0927C128-5034-4D35-9BE2-578D366CF764}" type="pres">
      <dgm:prSet presAssocID="{8309CB2C-2D80-410E-819E-288947CF8127}" presName="parTx" presStyleLbl="alignNode1" presStyleIdx="0" presStyleCnt="3" custLinFactX="-16153" custLinFactNeighborX="-10000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E5F49AE-1578-4183-8BAE-4674B328753A}" type="pres">
      <dgm:prSet presAssocID="{8309CB2C-2D80-410E-819E-288947CF8127}" presName="desTx" presStyleLbl="alignAccFollowNode1" presStyleIdx="0" presStyleCnt="3" custLinFactX="-16716" custLinFactY="56100" custLinFactNeighborX="-100000" custLinFactNeighborY="10000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2523DD9-CBA1-4F33-BBDB-2BD7E7F12ECD}" type="pres">
      <dgm:prSet presAssocID="{8E11F5A5-F32F-4D98-925A-24887FB65DBD}" presName="space" presStyleCnt="0"/>
      <dgm:spPr/>
    </dgm:pt>
    <dgm:pt modelId="{DB5DC6A1-AD15-4CAB-BC9C-4C94D4EBFE56}" type="pres">
      <dgm:prSet presAssocID="{88C20A52-D4D6-4942-94EF-545CFBF62BDC}" presName="composite" presStyleCnt="0"/>
      <dgm:spPr/>
    </dgm:pt>
    <dgm:pt modelId="{AA38B6AA-6023-4C56-8E74-7D984183EF18}" type="pres">
      <dgm:prSet presAssocID="{88C20A52-D4D6-4942-94EF-545CFBF62BDC}" presName="parTx" presStyleLbl="alignNode1" presStyleIdx="1" presStyleCnt="3" custLinFactX="13113" custLinFactNeighborX="100000" custLinFactNeighborY="390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8ACCEB3-D068-4723-AE93-412797E3C1D8}" type="pres">
      <dgm:prSet presAssocID="{88C20A52-D4D6-4942-94EF-545CFBF62BDC}" presName="desTx" presStyleLbl="alignAccFollowNode1" presStyleIdx="1" presStyleCnt="3" custLinFactX="12344" custLinFactNeighborX="100000" custLinFactNeighborY="5887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489C032-942A-4853-9490-E60DD173BB95}" type="pres">
      <dgm:prSet presAssocID="{113B47F4-D597-442C-BCA5-1AFD686FCB7E}" presName="space" presStyleCnt="0"/>
      <dgm:spPr/>
    </dgm:pt>
    <dgm:pt modelId="{BC3B7FE7-87E4-4B3A-9B31-D2B75493759D}" type="pres">
      <dgm:prSet presAssocID="{A8977DF3-6A2F-4936-907D-2D44031D3ABA}" presName="composite" presStyleCnt="0"/>
      <dgm:spPr/>
    </dgm:pt>
    <dgm:pt modelId="{DB8849CE-960F-46ED-B437-F64B1948DB00}" type="pres">
      <dgm:prSet presAssocID="{A8977DF3-6A2F-4936-907D-2D44031D3ABA}" presName="parTx" presStyleLbl="alignNode1" presStyleIdx="2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545B0D6-7C87-4765-8C4A-932B448CF31A}" type="pres">
      <dgm:prSet presAssocID="{A8977DF3-6A2F-4936-907D-2D44031D3ABA}" presName="desTx" presStyleLbl="alignAccFollowNode1" presStyleIdx="2" presStyleCnt="3" custLinFactNeighborX="586" custLinFactNeighborY="43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56CDF0DD-F748-44DF-B9FD-67D9C87B4D11}" srcId="{88C20A52-D4D6-4942-94EF-545CFBF62BDC}" destId="{8525036E-1957-4014-910D-FC34DE2AD813}" srcOrd="0" destOrd="0" parTransId="{EEC55CA8-FDD4-4B91-B691-EDC724D4F6C1}" sibTransId="{0141F3D0-1F68-4E21-93A7-7D62139EA66A}"/>
    <dgm:cxn modelId="{D677D49F-D309-46A8-B04D-1C854350F505}" srcId="{A8977DF3-6A2F-4936-907D-2D44031D3ABA}" destId="{E409BC15-CBE2-4DE8-8D28-9F989443752F}" srcOrd="0" destOrd="0" parTransId="{5B214535-E745-4E66-838C-D72D148275F7}" sibTransId="{85BAD43B-6811-4F44-9A44-223DB85AC482}"/>
    <dgm:cxn modelId="{516A2400-2C2D-47CD-8654-A7C691A73606}" srcId="{A8977DF3-6A2F-4936-907D-2D44031D3ABA}" destId="{C1FBF13D-921B-4003-90D9-F7DBA1E3DE3D}" srcOrd="1" destOrd="0" parTransId="{07190B6C-9CA5-422D-94C1-BBFB68C15C92}" sibTransId="{5060A6BE-033D-4B31-8BA1-0AF2B5FE440D}"/>
    <dgm:cxn modelId="{38481FE7-9155-427F-9EC4-2B7482589A64}" srcId="{88C20A52-D4D6-4942-94EF-545CFBF62BDC}" destId="{05A87C88-8C6A-4804-9A76-21B5DC00CA6B}" srcOrd="2" destOrd="0" parTransId="{40F0EE5E-7451-4A8A-9343-42806ACB0509}" sibTransId="{A1000B36-1726-4CC0-9314-4FA482350DD8}"/>
    <dgm:cxn modelId="{63D47A9C-5096-4D73-9AD4-CC2F3D6A07D3}" type="presOf" srcId="{8525036E-1957-4014-910D-FC34DE2AD813}" destId="{58ACCEB3-D068-4723-AE93-412797E3C1D8}" srcOrd="0" destOrd="0" presId="urn:microsoft.com/office/officeart/2005/8/layout/hList1"/>
    <dgm:cxn modelId="{42407F6C-6573-486C-813C-85109B67A320}" type="presOf" srcId="{E2CCCFC6-B3E8-4BC2-A76E-8148A493E26B}" destId="{EE5F49AE-1578-4183-8BAE-4674B328753A}" srcOrd="0" destOrd="0" presId="urn:microsoft.com/office/officeart/2005/8/layout/hList1"/>
    <dgm:cxn modelId="{38A1F913-471C-4ECA-811D-7006361C045C}" type="presOf" srcId="{C1FBF13D-921B-4003-90D9-F7DBA1E3DE3D}" destId="{8545B0D6-7C87-4765-8C4A-932B448CF31A}" srcOrd="0" destOrd="1" presId="urn:microsoft.com/office/officeart/2005/8/layout/hList1"/>
    <dgm:cxn modelId="{4966B6AC-6466-4D73-BB02-435CB7B26415}" srcId="{8E99AE71-CE87-4B73-AE4B-42BEFFC0B843}" destId="{8309CB2C-2D80-410E-819E-288947CF8127}" srcOrd="0" destOrd="0" parTransId="{E57A9A12-E036-4772-B761-6A9E5010A808}" sibTransId="{8E11F5A5-F32F-4D98-925A-24887FB65DBD}"/>
    <dgm:cxn modelId="{3BF069D8-D2B4-4B9D-B4ED-B0723513A79F}" type="presOf" srcId="{A8977DF3-6A2F-4936-907D-2D44031D3ABA}" destId="{DB8849CE-960F-46ED-B437-F64B1948DB00}" srcOrd="0" destOrd="0" presId="urn:microsoft.com/office/officeart/2005/8/layout/hList1"/>
    <dgm:cxn modelId="{9895E61C-6303-47A0-AAEE-9F4352B54B15}" srcId="{8E99AE71-CE87-4B73-AE4B-42BEFFC0B843}" destId="{88C20A52-D4D6-4942-94EF-545CFBF62BDC}" srcOrd="1" destOrd="0" parTransId="{5D729ED1-C248-42B5-BF69-719D2671CFD5}" sibTransId="{113B47F4-D597-442C-BCA5-1AFD686FCB7E}"/>
    <dgm:cxn modelId="{5F388D43-5A78-49F3-AF38-FACC9B68CB09}" type="presOf" srcId="{D5FB1674-0B41-4457-93F8-194D3A9A309D}" destId="{EE5F49AE-1578-4183-8BAE-4674B328753A}" srcOrd="0" destOrd="1" presId="urn:microsoft.com/office/officeart/2005/8/layout/hList1"/>
    <dgm:cxn modelId="{EB405F76-F701-49BA-A5CD-4AA1D13FD2E2}" type="presOf" srcId="{8E184A2C-6CB9-4590-8FC9-75F82C474271}" destId="{58ACCEB3-D068-4723-AE93-412797E3C1D8}" srcOrd="0" destOrd="1" presId="urn:microsoft.com/office/officeart/2005/8/layout/hList1"/>
    <dgm:cxn modelId="{E888BED4-E5AA-4775-8622-6186072BD71E}" type="presOf" srcId="{E409BC15-CBE2-4DE8-8D28-9F989443752F}" destId="{8545B0D6-7C87-4765-8C4A-932B448CF31A}" srcOrd="0" destOrd="0" presId="urn:microsoft.com/office/officeart/2005/8/layout/hList1"/>
    <dgm:cxn modelId="{DB9A48C3-9E02-43DE-B848-FEE58516503A}" type="presOf" srcId="{6503B80D-9C43-4D20-B7DE-BE3B72A72725}" destId="{8545B0D6-7C87-4765-8C4A-932B448CF31A}" srcOrd="0" destOrd="2" presId="urn:microsoft.com/office/officeart/2005/8/layout/hList1"/>
    <dgm:cxn modelId="{4CD5A11B-8F5E-48E2-B4BB-67DA32C2D61B}" srcId="{8E99AE71-CE87-4B73-AE4B-42BEFFC0B843}" destId="{A8977DF3-6A2F-4936-907D-2D44031D3ABA}" srcOrd="2" destOrd="0" parTransId="{34F90F0E-6290-40B3-9D73-AF7E5D094F14}" sibTransId="{70226D10-A78C-464F-BF58-648C45806832}"/>
    <dgm:cxn modelId="{DA20DA42-91D9-454F-A074-BED29A3670A8}" srcId="{8309CB2C-2D80-410E-819E-288947CF8127}" destId="{E2CCCFC6-B3E8-4BC2-A76E-8148A493E26B}" srcOrd="0" destOrd="0" parTransId="{42DE134E-0ECD-42CB-BFD9-86A8D28A5872}" sibTransId="{1D1CF86D-F8E9-4EE6-90B7-A7CA3FFEA629}"/>
    <dgm:cxn modelId="{82B28A53-A540-4788-B75B-1E6E132A4A9F}" srcId="{8309CB2C-2D80-410E-819E-288947CF8127}" destId="{D5FB1674-0B41-4457-93F8-194D3A9A309D}" srcOrd="1" destOrd="0" parTransId="{F490B9B5-C102-4E7F-A6B3-B8DC8F85440E}" sibTransId="{7FA2DB09-AEA7-466E-B973-EFCC322EE280}"/>
    <dgm:cxn modelId="{F385503F-D4C7-4FE8-A84F-7ED41BDEDF27}" srcId="{A8977DF3-6A2F-4936-907D-2D44031D3ABA}" destId="{6503B80D-9C43-4D20-B7DE-BE3B72A72725}" srcOrd="2" destOrd="0" parTransId="{D6F8395B-9A96-453B-9C6E-6352BAC8C525}" sibTransId="{26F07C19-9673-48ED-B3D5-63B696C32697}"/>
    <dgm:cxn modelId="{01EBEC60-D6C2-4B15-97B4-1CFC518022B7}" type="presOf" srcId="{8309CB2C-2D80-410E-819E-288947CF8127}" destId="{0927C128-5034-4D35-9BE2-578D366CF764}" srcOrd="0" destOrd="0" presId="urn:microsoft.com/office/officeart/2005/8/layout/hList1"/>
    <dgm:cxn modelId="{45095073-EB87-42CA-9DE2-9F61674015EC}" type="presOf" srcId="{8E99AE71-CE87-4B73-AE4B-42BEFFC0B843}" destId="{23455B91-1645-4C4A-BD6A-722CBFAA820B}" srcOrd="0" destOrd="0" presId="urn:microsoft.com/office/officeart/2005/8/layout/hList1"/>
    <dgm:cxn modelId="{80F622C1-EE23-4C91-8906-AAB780F04AA0}" type="presOf" srcId="{88C20A52-D4D6-4942-94EF-545CFBF62BDC}" destId="{AA38B6AA-6023-4C56-8E74-7D984183EF18}" srcOrd="0" destOrd="0" presId="urn:microsoft.com/office/officeart/2005/8/layout/hList1"/>
    <dgm:cxn modelId="{94A15EA8-14AB-43EA-81E5-6FE42F9BC5AD}" srcId="{88C20A52-D4D6-4942-94EF-545CFBF62BDC}" destId="{8E184A2C-6CB9-4590-8FC9-75F82C474271}" srcOrd="1" destOrd="0" parTransId="{638298DD-5E5D-4159-9838-2D2A10EBCD58}" sibTransId="{BCFDD4F1-5A17-46C9-9BAE-5B2EA24E7FD3}"/>
    <dgm:cxn modelId="{3AA72D64-B21F-4921-95BE-228ED756F05F}" type="presOf" srcId="{05A87C88-8C6A-4804-9A76-21B5DC00CA6B}" destId="{58ACCEB3-D068-4723-AE93-412797E3C1D8}" srcOrd="0" destOrd="2" presId="urn:microsoft.com/office/officeart/2005/8/layout/hList1"/>
    <dgm:cxn modelId="{17DD8646-D660-4576-873C-B4651FE175EB}" type="presParOf" srcId="{23455B91-1645-4C4A-BD6A-722CBFAA820B}" destId="{91290D18-2D9A-48D9-803A-3900DB888DE5}" srcOrd="0" destOrd="0" presId="urn:microsoft.com/office/officeart/2005/8/layout/hList1"/>
    <dgm:cxn modelId="{E2CD5229-572B-4793-B825-129196972F5F}" type="presParOf" srcId="{91290D18-2D9A-48D9-803A-3900DB888DE5}" destId="{0927C128-5034-4D35-9BE2-578D366CF764}" srcOrd="0" destOrd="0" presId="urn:microsoft.com/office/officeart/2005/8/layout/hList1"/>
    <dgm:cxn modelId="{6FE6D616-A66C-400C-AF91-EB8E4F01F9CC}" type="presParOf" srcId="{91290D18-2D9A-48D9-803A-3900DB888DE5}" destId="{EE5F49AE-1578-4183-8BAE-4674B328753A}" srcOrd="1" destOrd="0" presId="urn:microsoft.com/office/officeart/2005/8/layout/hList1"/>
    <dgm:cxn modelId="{B446CD3D-858D-4F90-913A-84E9D09A0A46}" type="presParOf" srcId="{23455B91-1645-4C4A-BD6A-722CBFAA820B}" destId="{52523DD9-CBA1-4F33-BBDB-2BD7E7F12ECD}" srcOrd="1" destOrd="0" presId="urn:microsoft.com/office/officeart/2005/8/layout/hList1"/>
    <dgm:cxn modelId="{3DA4BDFD-A0E0-4FC6-8C77-C515FC1D1AAC}" type="presParOf" srcId="{23455B91-1645-4C4A-BD6A-722CBFAA820B}" destId="{DB5DC6A1-AD15-4CAB-BC9C-4C94D4EBFE56}" srcOrd="2" destOrd="0" presId="urn:microsoft.com/office/officeart/2005/8/layout/hList1"/>
    <dgm:cxn modelId="{A9951234-A168-4EF1-8E0D-F845E81D9B3C}" type="presParOf" srcId="{DB5DC6A1-AD15-4CAB-BC9C-4C94D4EBFE56}" destId="{AA38B6AA-6023-4C56-8E74-7D984183EF18}" srcOrd="0" destOrd="0" presId="urn:microsoft.com/office/officeart/2005/8/layout/hList1"/>
    <dgm:cxn modelId="{A32445DA-A04C-45FD-B076-35077E41DACF}" type="presParOf" srcId="{DB5DC6A1-AD15-4CAB-BC9C-4C94D4EBFE56}" destId="{58ACCEB3-D068-4723-AE93-412797E3C1D8}" srcOrd="1" destOrd="0" presId="urn:microsoft.com/office/officeart/2005/8/layout/hList1"/>
    <dgm:cxn modelId="{9C0C3D8A-19E6-43E2-8982-EA05FA4CBA2D}" type="presParOf" srcId="{23455B91-1645-4C4A-BD6A-722CBFAA820B}" destId="{A489C032-942A-4853-9490-E60DD173BB95}" srcOrd="3" destOrd="0" presId="urn:microsoft.com/office/officeart/2005/8/layout/hList1"/>
    <dgm:cxn modelId="{A2BA4C03-90B9-4EEB-AF62-AD00BDB0EED6}" type="presParOf" srcId="{23455B91-1645-4C4A-BD6A-722CBFAA820B}" destId="{BC3B7FE7-87E4-4B3A-9B31-D2B75493759D}" srcOrd="4" destOrd="0" presId="urn:microsoft.com/office/officeart/2005/8/layout/hList1"/>
    <dgm:cxn modelId="{8C81EB76-A236-44E6-A4AB-0F6708C4D88C}" type="presParOf" srcId="{BC3B7FE7-87E4-4B3A-9B31-D2B75493759D}" destId="{DB8849CE-960F-46ED-B437-F64B1948DB00}" srcOrd="0" destOrd="0" presId="urn:microsoft.com/office/officeart/2005/8/layout/hList1"/>
    <dgm:cxn modelId="{1C06AA07-E84A-4DCE-8ECE-514E521F9DAF}" type="presParOf" srcId="{BC3B7FE7-87E4-4B3A-9B31-D2B75493759D}" destId="{8545B0D6-7C87-4765-8C4A-932B448CF31A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927C128-5034-4D35-9BE2-578D366CF764}">
      <dsp:nvSpPr>
        <dsp:cNvPr id="0" name=""/>
        <dsp:cNvSpPr/>
      </dsp:nvSpPr>
      <dsp:spPr>
        <a:xfrm>
          <a:off x="2079323" y="12026"/>
          <a:ext cx="1857374" cy="43200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60960" rIns="106680" bIns="6096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kern="1200" dirty="0">
              <a:latin typeface="EMprint" panose="020B0503020204020204" pitchFamily="34" charset="0"/>
              <a:ea typeface="EMprint" panose="020B0503020204020204" pitchFamily="34" charset="0"/>
            </a:rPr>
            <a:t>Data Quality  </a:t>
          </a:r>
        </a:p>
      </dsp:txBody>
      <dsp:txXfrm>
        <a:off x="2079323" y="12026"/>
        <a:ext cx="1857374" cy="432000"/>
      </dsp:txXfrm>
    </dsp:sp>
    <dsp:sp modelId="{EE5F49AE-1578-4183-8BAE-4674B328753A}">
      <dsp:nvSpPr>
        <dsp:cNvPr id="0" name=""/>
        <dsp:cNvSpPr/>
      </dsp:nvSpPr>
      <dsp:spPr>
        <a:xfrm>
          <a:off x="2068866" y="456054"/>
          <a:ext cx="1857374" cy="2799900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106680" bIns="120015" numCol="1" spcCol="1270" anchor="t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500" kern="1200" dirty="0">
              <a:latin typeface="EMprint" panose="020B0503020204020204" pitchFamily="34" charset="0"/>
              <a:ea typeface="EMprint" panose="020B0503020204020204" pitchFamily="34" charset="0"/>
            </a:rPr>
            <a:t>Continuous fluid measurements and high data frequency provide opportunity for fast decision making</a:t>
          </a:r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500" kern="1200" dirty="0">
              <a:latin typeface="EMprint" panose="020B0503020204020204" pitchFamily="34" charset="0"/>
              <a:ea typeface="EMprint" panose="020B0503020204020204" pitchFamily="34" charset="0"/>
            </a:rPr>
            <a:t>High frequency data opens opportunity in data analytics space </a:t>
          </a:r>
        </a:p>
      </dsp:txBody>
      <dsp:txXfrm>
        <a:off x="2068866" y="456054"/>
        <a:ext cx="1857374" cy="2799900"/>
      </dsp:txXfrm>
    </dsp:sp>
    <dsp:sp modelId="{AA38B6AA-6023-4C56-8E74-7D984183EF18}">
      <dsp:nvSpPr>
        <dsp:cNvPr id="0" name=""/>
        <dsp:cNvSpPr/>
      </dsp:nvSpPr>
      <dsp:spPr>
        <a:xfrm>
          <a:off x="4220245" y="28896"/>
          <a:ext cx="1857374" cy="43200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60960" rIns="106680" bIns="6096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kern="1200" dirty="0">
              <a:latin typeface="EMprint" panose="020B0503020204020204" pitchFamily="34" charset="0"/>
              <a:ea typeface="EMprint" panose="020B0503020204020204" pitchFamily="34" charset="0"/>
            </a:rPr>
            <a:t>Performance </a:t>
          </a:r>
        </a:p>
      </dsp:txBody>
      <dsp:txXfrm>
        <a:off x="4220245" y="28896"/>
        <a:ext cx="1857374" cy="432000"/>
      </dsp:txXfrm>
    </dsp:sp>
    <dsp:sp modelId="{58ACCEB3-D068-4723-AE93-412797E3C1D8}">
      <dsp:nvSpPr>
        <dsp:cNvPr id="0" name=""/>
        <dsp:cNvSpPr/>
      </dsp:nvSpPr>
      <dsp:spPr>
        <a:xfrm>
          <a:off x="4205961" y="456054"/>
          <a:ext cx="1857374" cy="2799900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106680" bIns="120015" numCol="1" spcCol="1270" anchor="t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500" kern="1200" dirty="0">
              <a:latin typeface="EMprint" panose="020B0503020204020204" pitchFamily="34" charset="0"/>
              <a:ea typeface="EMprint" panose="020B0503020204020204" pitchFamily="34" charset="0"/>
            </a:rPr>
            <a:t>Early identification of fluid parameter deviations – ability to adjust before issues are evident</a:t>
          </a:r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500" kern="1200" dirty="0">
              <a:latin typeface="EMprint" panose="020B0503020204020204" pitchFamily="34" charset="0"/>
              <a:ea typeface="EMprint" panose="020B0503020204020204" pitchFamily="34" charset="0"/>
            </a:rPr>
            <a:t>Optimization of fluid parameters to prevent fluid related NPT</a:t>
          </a:r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500" kern="1200" dirty="0">
              <a:latin typeface="EMprint" panose="020B0503020204020204" pitchFamily="34" charset="0"/>
              <a:ea typeface="EMprint" panose="020B0503020204020204" pitchFamily="34" charset="0"/>
            </a:rPr>
            <a:t>Immediate transfer of key learning across operations</a:t>
          </a:r>
        </a:p>
      </dsp:txBody>
      <dsp:txXfrm>
        <a:off x="4205961" y="456054"/>
        <a:ext cx="1857374" cy="2799900"/>
      </dsp:txXfrm>
    </dsp:sp>
    <dsp:sp modelId="{DB8849CE-960F-46ED-B437-F64B1948DB00}">
      <dsp:nvSpPr>
        <dsp:cNvPr id="0" name=""/>
        <dsp:cNvSpPr/>
      </dsp:nvSpPr>
      <dsp:spPr>
        <a:xfrm>
          <a:off x="1905" y="12026"/>
          <a:ext cx="1857374" cy="43200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60960" rIns="106680" bIns="6096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kern="1200" dirty="0">
              <a:latin typeface="EMprint" panose="020B0503020204020204" pitchFamily="34" charset="0"/>
              <a:ea typeface="EMprint" panose="020B0503020204020204" pitchFamily="34" charset="0"/>
            </a:rPr>
            <a:t>Work Flow</a:t>
          </a:r>
        </a:p>
      </dsp:txBody>
      <dsp:txXfrm>
        <a:off x="1905" y="12026"/>
        <a:ext cx="1857374" cy="432000"/>
      </dsp:txXfrm>
    </dsp:sp>
    <dsp:sp modelId="{8545B0D6-7C87-4765-8C4A-932B448CF31A}">
      <dsp:nvSpPr>
        <dsp:cNvPr id="0" name=""/>
        <dsp:cNvSpPr/>
      </dsp:nvSpPr>
      <dsp:spPr>
        <a:xfrm>
          <a:off x="12789" y="456054"/>
          <a:ext cx="1857374" cy="2799900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106680" bIns="120015" numCol="1" spcCol="1270" anchor="t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500" kern="1200" dirty="0">
              <a:latin typeface="EMprint" panose="020B0503020204020204" pitchFamily="34" charset="0"/>
              <a:ea typeface="EMprint" panose="020B0503020204020204" pitchFamily="34" charset="0"/>
            </a:rPr>
            <a:t>Rig Site – Personnel on site provide feedback and interact directly with ROC fluid advisor</a:t>
          </a:r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500" kern="1200" dirty="0">
              <a:latin typeface="EMprint" panose="020B0503020204020204" pitchFamily="34" charset="0"/>
              <a:ea typeface="EMprint" panose="020B0503020204020204" pitchFamily="34" charset="0"/>
            </a:rPr>
            <a:t>ROC fluid advisor provides insight and learnings from a high level and across rigs</a:t>
          </a:r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n-US" sz="1500" kern="1200" dirty="0"/>
        </a:p>
      </dsp:txBody>
      <dsp:txXfrm>
        <a:off x="12789" y="456054"/>
        <a:ext cx="1857374" cy="279990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169920" cy="480060"/>
          </a:xfrm>
          <a:prstGeom prst="rect">
            <a:avLst/>
          </a:prstGeom>
        </p:spPr>
        <p:txBody>
          <a:bodyPr vert="horz" lIns="96661" tIns="48331" rIns="96661" bIns="48331" rtlCol="0"/>
          <a:lstStyle>
            <a:lvl1pPr algn="l">
              <a:defRPr sz="1300"/>
            </a:lvl1pPr>
          </a:lstStyle>
          <a:p>
            <a:endParaRPr lang="en-US" dirty="0">
              <a:latin typeface="EMprint" panose="020B0503020204020204" pitchFamily="34" charset="0"/>
            </a:endParaRPr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4143587" y="0"/>
            <a:ext cx="3169920" cy="480060"/>
          </a:xfrm>
          <a:prstGeom prst="rect">
            <a:avLst/>
          </a:prstGeom>
        </p:spPr>
        <p:txBody>
          <a:bodyPr vert="horz" lIns="96661" tIns="48331" rIns="96661" bIns="48331" rtlCol="0"/>
          <a:lstStyle>
            <a:lvl1pPr algn="r">
              <a:defRPr sz="1300"/>
            </a:lvl1pPr>
          </a:lstStyle>
          <a:p>
            <a:fld id="{E57818DB-C447-AF4D-8D3F-21A9A85811BB}" type="datetimeFigureOut">
              <a:rPr lang="en-US" smtClean="0">
                <a:latin typeface="EMprint" panose="020B0503020204020204" pitchFamily="34" charset="0"/>
              </a:rPr>
              <a:t>11/10/2023</a:t>
            </a:fld>
            <a:endParaRPr lang="en-US" dirty="0">
              <a:latin typeface="EMprint" panose="020B0503020204020204" pitchFamily="34" charset="0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119474"/>
            <a:ext cx="3169920" cy="480060"/>
          </a:xfrm>
          <a:prstGeom prst="rect">
            <a:avLst/>
          </a:prstGeom>
        </p:spPr>
        <p:txBody>
          <a:bodyPr vert="horz" lIns="96661" tIns="48331" rIns="96661" bIns="48331" rtlCol="0" anchor="b"/>
          <a:lstStyle>
            <a:lvl1pPr algn="l">
              <a:defRPr sz="1300"/>
            </a:lvl1pPr>
          </a:lstStyle>
          <a:p>
            <a:endParaRPr lang="en-US" dirty="0">
              <a:latin typeface="EMprint" panose="020B0503020204020204" pitchFamily="34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4143587" y="9119474"/>
            <a:ext cx="3169920" cy="480060"/>
          </a:xfrm>
          <a:prstGeom prst="rect">
            <a:avLst/>
          </a:prstGeom>
        </p:spPr>
        <p:txBody>
          <a:bodyPr vert="horz" lIns="96661" tIns="48331" rIns="96661" bIns="48331" rtlCol="0" anchor="b"/>
          <a:lstStyle>
            <a:lvl1pPr algn="r">
              <a:defRPr sz="1300"/>
            </a:lvl1pPr>
          </a:lstStyle>
          <a:p>
            <a:fld id="{DC5B40C5-ACFD-9F49-B196-2D1C4F4C7DD1}" type="slidenum">
              <a:rPr lang="en-US" smtClean="0">
                <a:latin typeface="EMprint" panose="020B0503020204020204" pitchFamily="34" charset="0"/>
              </a:rPr>
              <a:t>‹#›</a:t>
            </a:fld>
            <a:endParaRPr lang="en-US" dirty="0">
              <a:latin typeface="EMprint" panose="020B05030202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33125459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169920" cy="480060"/>
          </a:xfrm>
          <a:prstGeom prst="rect">
            <a:avLst/>
          </a:prstGeom>
        </p:spPr>
        <p:txBody>
          <a:bodyPr vert="horz" lIns="96661" tIns="48331" rIns="96661" bIns="48331" rtlCol="0"/>
          <a:lstStyle>
            <a:lvl1pPr algn="l">
              <a:defRPr sz="1300">
                <a:latin typeface="EMprint" panose="020B050302020402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143587" y="0"/>
            <a:ext cx="3169920" cy="480060"/>
          </a:xfrm>
          <a:prstGeom prst="rect">
            <a:avLst/>
          </a:prstGeom>
        </p:spPr>
        <p:txBody>
          <a:bodyPr vert="horz" lIns="96661" tIns="48331" rIns="96661" bIns="48331" rtlCol="0"/>
          <a:lstStyle>
            <a:lvl1pPr algn="r">
              <a:defRPr sz="1300">
                <a:latin typeface="EMprint" panose="020B0503020204020204" pitchFamily="34" charset="0"/>
              </a:defRPr>
            </a:lvl1pPr>
          </a:lstStyle>
          <a:p>
            <a:fld id="{01E13D68-3247-C545-88BD-F6CF061FBBF8}" type="datetimeFigureOut">
              <a:rPr lang="en-US" smtClean="0"/>
              <a:pPr/>
              <a:t>11/10/2023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57200" y="720725"/>
            <a:ext cx="6400800" cy="36004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661" tIns="48331" rIns="96661" bIns="48331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31520" y="4560570"/>
            <a:ext cx="5852160" cy="4320540"/>
          </a:xfrm>
          <a:prstGeom prst="rect">
            <a:avLst/>
          </a:prstGeom>
        </p:spPr>
        <p:txBody>
          <a:bodyPr vert="horz" lIns="96661" tIns="48331" rIns="96661" bIns="48331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119474"/>
            <a:ext cx="3169920" cy="480060"/>
          </a:xfrm>
          <a:prstGeom prst="rect">
            <a:avLst/>
          </a:prstGeom>
        </p:spPr>
        <p:txBody>
          <a:bodyPr vert="horz" lIns="96661" tIns="48331" rIns="96661" bIns="48331" rtlCol="0" anchor="b"/>
          <a:lstStyle>
            <a:lvl1pPr algn="l">
              <a:defRPr sz="1300">
                <a:latin typeface="EMprint" panose="020B050302020402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143587" y="9119474"/>
            <a:ext cx="3169920" cy="480060"/>
          </a:xfrm>
          <a:prstGeom prst="rect">
            <a:avLst/>
          </a:prstGeom>
        </p:spPr>
        <p:txBody>
          <a:bodyPr vert="horz" lIns="96661" tIns="48331" rIns="96661" bIns="48331" rtlCol="0" anchor="b"/>
          <a:lstStyle>
            <a:lvl1pPr algn="r">
              <a:defRPr sz="1300">
                <a:latin typeface="EMprint" panose="020B0503020204020204" pitchFamily="34" charset="0"/>
              </a:defRPr>
            </a:lvl1pPr>
          </a:lstStyle>
          <a:p>
            <a:fld id="{5E9130DC-E028-4B48-AFA2-72B663233E3D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00225876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63513" y="577850"/>
            <a:ext cx="6665912" cy="374967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08194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cs typeface="Arial"/>
              </a:rPr>
              <a:t>Notes view: </a:t>
            </a:r>
            <a:fld id="{128CEAFE-FA94-43E5-B0FF-D47E1CCDD1B4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cs typeface="Arial"/>
              </a:rPr>
              <a:pPr marL="0" marR="0" lvl="0" indent="0" algn="r" defTabSz="408194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32522066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Tool failure picture add!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03D20E5-FBB2-4F32-A056-4B5027D0772D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104991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4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3.png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Graphic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Content Placeholder 4"/>
          <p:cNvSpPr>
            <a:spLocks noGrp="1"/>
          </p:cNvSpPr>
          <p:nvPr>
            <p:ph sz="quarter" idx="13" hasCustomPrompt="1"/>
          </p:nvPr>
        </p:nvSpPr>
        <p:spPr bwMode="white">
          <a:xfrm>
            <a:off x="633984" y="4648201"/>
            <a:ext cx="6692704" cy="662599"/>
          </a:xfrm>
          <a:noFill/>
          <a:ln>
            <a:noFill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marL="0" indent="0">
              <a:buNone/>
              <a:defRPr lang="en-US" sz="1200" dirty="0">
                <a:solidFill>
                  <a:schemeClr val="tx1">
                    <a:lumMod val="50000"/>
                    <a:lumOff val="50000"/>
                  </a:schemeClr>
                </a:solidFill>
                <a:ea typeface="+mn-ea"/>
                <a:cs typeface="+mn-cs"/>
              </a:defRPr>
            </a:lvl1pPr>
          </a:lstStyle>
          <a:p>
            <a:pPr>
              <a:lnSpc>
                <a:spcPct val="110000"/>
              </a:lnSpc>
            </a:pPr>
            <a:r>
              <a:rPr lang="en-US" sz="1200" dirty="0">
                <a:solidFill>
                  <a:srgbClr val="7F7F7F"/>
                </a:solidFill>
              </a:rPr>
              <a:t>Presenter name (optional)</a:t>
            </a:r>
          </a:p>
          <a:p>
            <a:r>
              <a:rPr lang="en-US" sz="1200" dirty="0">
                <a:solidFill>
                  <a:srgbClr val="7F7F7F"/>
                </a:solidFill>
              </a:rPr>
              <a:t>Title (optional)</a:t>
            </a:r>
          </a:p>
          <a:p>
            <a:r>
              <a:rPr lang="en-US" sz="1200" dirty="0">
                <a:solidFill>
                  <a:srgbClr val="7F7F7F"/>
                </a:solidFill>
              </a:rPr>
              <a:t>Location (optional)</a:t>
            </a:r>
          </a:p>
        </p:txBody>
      </p:sp>
      <p:sp>
        <p:nvSpPr>
          <p:cNvPr id="16" name="Content Placeholder 4"/>
          <p:cNvSpPr>
            <a:spLocks noGrp="1"/>
          </p:cNvSpPr>
          <p:nvPr>
            <p:ph sz="quarter" idx="12" hasCustomPrompt="1"/>
          </p:nvPr>
        </p:nvSpPr>
        <p:spPr bwMode="white">
          <a:xfrm>
            <a:off x="633984" y="409537"/>
            <a:ext cx="6692704" cy="314325"/>
          </a:xfrm>
          <a:noFill/>
          <a:ln>
            <a:noFill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marL="0" indent="0">
              <a:buNone/>
              <a:defRPr lang="en-US" sz="1200" dirty="0">
                <a:solidFill>
                  <a:schemeClr val="tx1">
                    <a:lumMod val="50000"/>
                    <a:lumOff val="50000"/>
                  </a:schemeClr>
                </a:solidFill>
                <a:ea typeface="+mn-ea"/>
                <a:cs typeface="+mn-cs"/>
              </a:defRPr>
            </a:lvl1pPr>
          </a:lstStyle>
          <a:p>
            <a:r>
              <a:rPr lang="en-US" sz="12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Extra copy line separated by two spaces, no comma (optional)</a:t>
            </a:r>
          </a:p>
        </p:txBody>
      </p:sp>
      <p:sp>
        <p:nvSpPr>
          <p:cNvPr id="10" name="Rectangle 9"/>
          <p:cNvSpPr/>
          <p:nvPr userDrawn="1"/>
        </p:nvSpPr>
        <p:spPr>
          <a:xfrm>
            <a:off x="0" y="1325080"/>
            <a:ext cx="12192000" cy="3081528"/>
          </a:xfrm>
          <a:prstGeom prst="rect">
            <a:avLst/>
          </a:prstGeom>
          <a:gradFill flip="none" rotWithShape="1">
            <a:gsLst>
              <a:gs pos="30000">
                <a:schemeClr val="accent1"/>
              </a:gs>
              <a:gs pos="100000">
                <a:schemeClr val="accent2"/>
              </a:gs>
            </a:gsLst>
            <a:lin ang="18900000" scaled="0"/>
            <a:tileRect/>
          </a:gradFill>
          <a:ln>
            <a:noFill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>
              <a:latin typeface="EMprint" panose="020B0503020204020204" pitchFamily="34" charset="0"/>
            </a:endParaRPr>
          </a:p>
        </p:txBody>
      </p:sp>
      <p:pic>
        <p:nvPicPr>
          <p:cNvPr id="9" name="Picture 8" descr="EM_pattern_PowerPoint_White.png"/>
          <p:cNvPicPr>
            <a:picLocks noChangeAspect="1"/>
          </p:cNvPicPr>
          <p:nvPr userDrawn="1"/>
        </p:nvPicPr>
        <p:blipFill>
          <a:blip r:embed="rId2">
            <a:alphaModFix amt="63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325080"/>
            <a:ext cx="12192000" cy="3084576"/>
          </a:xfrm>
          <a:prstGeom prst="rect">
            <a:avLst/>
          </a:prstGeom>
        </p:spPr>
      </p:pic>
      <p:sp>
        <p:nvSpPr>
          <p:cNvPr id="12" name="Content Placeholder 4"/>
          <p:cNvSpPr>
            <a:spLocks noGrp="1"/>
          </p:cNvSpPr>
          <p:nvPr>
            <p:ph sz="quarter" idx="11" hasCustomPrompt="1"/>
          </p:nvPr>
        </p:nvSpPr>
        <p:spPr bwMode="white">
          <a:xfrm>
            <a:off x="633984" y="1576846"/>
            <a:ext cx="6705600" cy="314325"/>
          </a:xfrm>
        </p:spPr>
        <p:txBody>
          <a:bodyPr/>
          <a:lstStyle>
            <a:lvl1pPr marL="0" indent="0">
              <a:buNone/>
              <a:defRPr lang="en-US" sz="1600" kern="1200" dirty="0" smtClean="0">
                <a:solidFill>
                  <a:schemeClr val="bg1"/>
                </a:solidFill>
                <a:latin typeface="EMprint" panose="020B0503020204020204" pitchFamily="34" charset="0"/>
                <a:ea typeface="+mn-ea"/>
                <a:cs typeface="+mn-cs"/>
              </a:defRPr>
            </a:lvl1pPr>
            <a:lvl2pPr>
              <a:defRPr lang="en-US" sz="1200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>
              <a:defRPr lang="en-US" sz="1200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>
              <a:defRPr lang="en-US" sz="1200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>
              <a:defRPr lang="en-US" sz="1200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5pPr>
          </a:lstStyle>
          <a:p>
            <a:r>
              <a:rPr lang="en-US" dirty="0"/>
              <a:t>Month Date, Year or sub-headline</a:t>
            </a:r>
          </a:p>
        </p:txBody>
      </p:sp>
      <p:pic>
        <p:nvPicPr>
          <p:cNvPr id="15" name="Picture 14" descr="exmo_red.png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white">
          <a:xfrm>
            <a:off x="8613987" y="432873"/>
            <a:ext cx="2999232" cy="450858"/>
          </a:xfrm>
          <a:prstGeom prst="rect">
            <a:avLst/>
          </a:prstGeom>
        </p:spPr>
      </p:pic>
      <p:pic>
        <p:nvPicPr>
          <p:cNvPr id="13" name="Picture 12" descr="exmo_elh_tm_w.png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80896" y="3875313"/>
            <a:ext cx="2389632" cy="324454"/>
          </a:xfrm>
          <a:prstGeom prst="rect">
            <a:avLst/>
          </a:prstGeom>
        </p:spPr>
      </p:pic>
      <p:sp>
        <p:nvSpPr>
          <p:cNvPr id="11" name="Title 1"/>
          <p:cNvSpPr>
            <a:spLocks noGrp="1"/>
          </p:cNvSpPr>
          <p:nvPr>
            <p:ph type="ctrTitle"/>
          </p:nvPr>
        </p:nvSpPr>
        <p:spPr bwMode="white">
          <a:xfrm>
            <a:off x="633984" y="1900826"/>
            <a:ext cx="10942067" cy="2286000"/>
          </a:xfrm>
        </p:spPr>
        <p:txBody>
          <a:bodyPr>
            <a:noAutofit/>
          </a:bodyPr>
          <a:lstStyle>
            <a:lvl1pPr>
              <a:lnSpc>
                <a:spcPct val="90000"/>
              </a:lnSpc>
              <a:defRPr sz="5400" b="0" i="0" baseline="0">
                <a:solidFill>
                  <a:schemeClr val="bg1"/>
                </a:solidFill>
                <a:latin typeface="EMprint" panose="020B0503020204020204" pitchFamily="34" charset="0"/>
                <a:cs typeface="Arial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4626414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actoid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"/>
          <p:cNvSpPr>
            <a:spLocks noGrp="1"/>
          </p:cNvSpPr>
          <p:nvPr>
            <p:ph type="ctrTitle" hasCustomPrompt="1"/>
          </p:nvPr>
        </p:nvSpPr>
        <p:spPr>
          <a:xfrm>
            <a:off x="612776" y="1719072"/>
            <a:ext cx="10973453" cy="2190494"/>
          </a:xfrm>
        </p:spPr>
        <p:txBody>
          <a:bodyPr>
            <a:noAutofit/>
          </a:bodyPr>
          <a:lstStyle>
            <a:lvl1pPr>
              <a:lnSpc>
                <a:spcPct val="90000"/>
              </a:lnSpc>
              <a:defRPr sz="16000" b="0" i="0" baseline="0">
                <a:solidFill>
                  <a:schemeClr val="accent2"/>
                </a:solidFill>
                <a:latin typeface="EMprint" panose="020B0503020204020204" pitchFamily="34" charset="0"/>
                <a:cs typeface="Arial"/>
              </a:defRPr>
            </a:lvl1pPr>
          </a:lstStyle>
          <a:p>
            <a:r>
              <a:rPr lang="en-US" dirty="0"/>
              <a:t>Data</a:t>
            </a:r>
          </a:p>
        </p:txBody>
      </p:sp>
      <p:sp>
        <p:nvSpPr>
          <p:cNvPr id="12" name="Content Placeholder 4"/>
          <p:cNvSpPr>
            <a:spLocks noGrp="1"/>
          </p:cNvSpPr>
          <p:nvPr>
            <p:ph sz="quarter" idx="11"/>
          </p:nvPr>
        </p:nvSpPr>
        <p:spPr>
          <a:xfrm>
            <a:off x="609600" y="3895344"/>
            <a:ext cx="10965489" cy="1828800"/>
          </a:xfrm>
        </p:spPr>
        <p:txBody>
          <a:bodyPr/>
          <a:lstStyle>
            <a:lvl1pPr marL="0" indent="0">
              <a:lnSpc>
                <a:spcPct val="90000"/>
              </a:lnSpc>
              <a:buNone/>
              <a:defRPr lang="en-US" sz="4000" kern="1200" dirty="0" smtClean="0">
                <a:solidFill>
                  <a:schemeClr val="accent2"/>
                </a:solidFill>
                <a:latin typeface="EMprint" panose="020B0503020204020204" pitchFamily="34" charset="0"/>
                <a:ea typeface="+mn-ea"/>
                <a:cs typeface="+mn-cs"/>
              </a:defRPr>
            </a:lvl1pPr>
            <a:lvl2pPr>
              <a:defRPr lang="en-US" sz="1200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>
              <a:defRPr lang="en-US" sz="1200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>
              <a:defRPr lang="en-US" sz="1200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>
              <a:defRPr lang="en-US" sz="1200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algn="r"/>
            <a:fld id="{6A1832FB-D067-F14F-8F63-A059BBF7F3FB}" type="slidenum">
              <a:rPr lang="en-US" smtClean="0"/>
              <a:pPr algn="r"/>
              <a:t>‹#›</a:t>
            </a:fld>
            <a:endParaRPr lang="en-US" dirty="0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3"/>
          </p:nvPr>
        </p:nvSpPr>
        <p:spPr>
          <a:xfrm>
            <a:off x="7092871" y="6461595"/>
            <a:ext cx="3860800" cy="228600"/>
          </a:xfrm>
          <a:prstGeom prst="rect">
            <a:avLst/>
          </a:prstGeom>
        </p:spPr>
        <p:txBody>
          <a:bodyPr/>
          <a:lstStyle>
            <a:lvl1pPr>
              <a:defRPr>
                <a:latin typeface="EMprint" panose="020B0503020204020204" pitchFamily="34" charset="0"/>
              </a:defRPr>
            </a:lvl1pPr>
          </a:lstStyle>
          <a:p>
            <a:pPr algn="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956005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Factoids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4"/>
          <p:cNvSpPr>
            <a:spLocks noGrp="1"/>
          </p:cNvSpPr>
          <p:nvPr>
            <p:ph sz="quarter" idx="13" hasCustomPrompt="1"/>
          </p:nvPr>
        </p:nvSpPr>
        <p:spPr>
          <a:xfrm>
            <a:off x="6798733" y="1773936"/>
            <a:ext cx="4871579" cy="1828800"/>
          </a:xfrm>
          <a:noFill/>
          <a:ln>
            <a:noFill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Autofit/>
          </a:bodyPr>
          <a:lstStyle>
            <a:lvl1pPr marL="0" indent="0">
              <a:lnSpc>
                <a:spcPct val="90000"/>
              </a:lnSpc>
              <a:buNone/>
              <a:defRPr lang="en-US" sz="13200" b="0" i="0" baseline="0" dirty="0" smtClean="0">
                <a:solidFill>
                  <a:schemeClr val="accent2"/>
                </a:solidFill>
                <a:latin typeface="EMprint" panose="020B0503020204020204" pitchFamily="34" charset="0"/>
                <a:cs typeface="Arial"/>
              </a:defRPr>
            </a:lvl1pPr>
          </a:lstStyle>
          <a:p>
            <a:pPr lvl="0">
              <a:lnSpc>
                <a:spcPct val="90000"/>
              </a:lnSpc>
            </a:pPr>
            <a:r>
              <a:rPr lang="en-US" dirty="0"/>
              <a:t>Data</a:t>
            </a:r>
          </a:p>
        </p:txBody>
      </p:sp>
      <p:sp>
        <p:nvSpPr>
          <p:cNvPr id="7" name="Content Placeholder 4"/>
          <p:cNvSpPr>
            <a:spLocks noGrp="1"/>
          </p:cNvSpPr>
          <p:nvPr>
            <p:ph sz="quarter" idx="14" hasCustomPrompt="1"/>
          </p:nvPr>
        </p:nvSpPr>
        <p:spPr>
          <a:xfrm>
            <a:off x="609600" y="1773936"/>
            <a:ext cx="4871579" cy="1828800"/>
          </a:xfrm>
          <a:noFill/>
          <a:ln>
            <a:noFill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marL="0" indent="0">
              <a:lnSpc>
                <a:spcPct val="90000"/>
              </a:lnSpc>
              <a:buNone/>
              <a:defRPr lang="en-US" sz="13200" dirty="0" smtClean="0">
                <a:solidFill>
                  <a:schemeClr val="accent1"/>
                </a:solidFill>
                <a:latin typeface="EMprint" panose="020B0503020204020204" pitchFamily="34" charset="0"/>
                <a:cs typeface="Arial"/>
              </a:defRPr>
            </a:lvl1pPr>
          </a:lstStyle>
          <a:p>
            <a:pPr lvl="0"/>
            <a:r>
              <a:rPr lang="en-US" dirty="0"/>
              <a:t>Data</a:t>
            </a:r>
          </a:p>
        </p:txBody>
      </p:sp>
      <p:sp>
        <p:nvSpPr>
          <p:cNvPr id="12" name="Content Placeholder 4"/>
          <p:cNvSpPr>
            <a:spLocks noGrp="1"/>
          </p:cNvSpPr>
          <p:nvPr>
            <p:ph sz="quarter" idx="11"/>
          </p:nvPr>
        </p:nvSpPr>
        <p:spPr>
          <a:xfrm>
            <a:off x="609600" y="3576638"/>
            <a:ext cx="4871579" cy="1828800"/>
          </a:xfrm>
        </p:spPr>
        <p:txBody>
          <a:bodyPr/>
          <a:lstStyle>
            <a:lvl1pPr marL="0" indent="0">
              <a:lnSpc>
                <a:spcPct val="90000"/>
              </a:lnSpc>
              <a:buNone/>
              <a:defRPr lang="en-US" sz="3200" kern="1200" dirty="0" smtClean="0">
                <a:solidFill>
                  <a:schemeClr val="accent1"/>
                </a:solidFill>
                <a:latin typeface="EMprint" panose="020B0503020204020204" pitchFamily="34" charset="0"/>
                <a:ea typeface="+mn-ea"/>
                <a:cs typeface="+mn-cs"/>
              </a:defRPr>
            </a:lvl1pPr>
            <a:lvl2pPr>
              <a:defRPr lang="en-US" sz="1200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>
              <a:defRPr lang="en-US" sz="1200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>
              <a:defRPr lang="en-US" sz="1200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>
              <a:defRPr lang="en-US" sz="1200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12"/>
          </p:nvPr>
        </p:nvSpPr>
        <p:spPr>
          <a:xfrm>
            <a:off x="6798733" y="3576638"/>
            <a:ext cx="4871579" cy="1828800"/>
          </a:xfrm>
        </p:spPr>
        <p:txBody>
          <a:bodyPr/>
          <a:lstStyle>
            <a:lvl1pPr marL="0" indent="0">
              <a:lnSpc>
                <a:spcPct val="90000"/>
              </a:lnSpc>
              <a:buNone/>
              <a:defRPr lang="en-US" sz="3200" kern="1200" dirty="0" smtClean="0">
                <a:solidFill>
                  <a:schemeClr val="accent2"/>
                </a:solidFill>
                <a:latin typeface="EMprint" panose="020B0503020204020204" pitchFamily="34" charset="0"/>
                <a:ea typeface="+mn-ea"/>
                <a:cs typeface="+mn-cs"/>
              </a:defRPr>
            </a:lvl1pPr>
            <a:lvl2pPr>
              <a:defRPr lang="en-US" sz="1200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>
              <a:defRPr lang="en-US" sz="1200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>
              <a:defRPr lang="en-US" sz="1200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>
              <a:defRPr lang="en-US" sz="1200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 algn="r"/>
            <a:fld id="{6A1832FB-D067-F14F-8F63-A059BBF7F3FB}" type="slidenum">
              <a:rPr lang="en-US" smtClean="0"/>
              <a:pPr algn="r"/>
              <a:t>‹#›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6"/>
          </p:nvPr>
        </p:nvSpPr>
        <p:spPr>
          <a:xfrm>
            <a:off x="7092871" y="6461595"/>
            <a:ext cx="3860800" cy="228600"/>
          </a:xfrm>
          <a:prstGeom prst="rect">
            <a:avLst/>
          </a:prstGeom>
        </p:spPr>
        <p:txBody>
          <a:bodyPr/>
          <a:lstStyle>
            <a:lvl1pPr>
              <a:defRPr>
                <a:latin typeface="EMprint" panose="020B0503020204020204" pitchFamily="34" charset="0"/>
              </a:defRPr>
            </a:lvl1pPr>
          </a:lstStyle>
          <a:p>
            <a:pPr algn="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848190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Text Blac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>
          <a:xfrm>
            <a:off x="607484" y="1143000"/>
            <a:ext cx="10972800" cy="457200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noAutofit/>
          </a:bodyPr>
          <a:lstStyle>
            <a:lvl1pPr>
              <a:lnSpc>
                <a:spcPct val="90000"/>
              </a:lnSpc>
              <a:defRPr lang="en-US" sz="7200" b="0" baseline="0" dirty="0">
                <a:solidFill>
                  <a:srgbClr val="000000"/>
                </a:solidFill>
              </a:defRPr>
            </a:lvl1pPr>
          </a:lstStyle>
          <a:p>
            <a:pPr lvl="0">
              <a:lnSpc>
                <a:spcPct val="90000"/>
              </a:lnSpc>
            </a:pPr>
            <a:r>
              <a:rPr lang="en-US" dirty="0"/>
              <a:t>Click to edit Master title style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 algn="r"/>
            <a:fld id="{6A1832FB-D067-F14F-8F63-A059BBF7F3FB}" type="slidenum">
              <a:rPr lang="en-US" smtClean="0"/>
              <a:pPr algn="r"/>
              <a:t>‹#›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7092871" y="6461595"/>
            <a:ext cx="3860800" cy="228600"/>
          </a:xfrm>
          <a:prstGeom prst="rect">
            <a:avLst/>
          </a:prstGeom>
        </p:spPr>
        <p:txBody>
          <a:bodyPr/>
          <a:lstStyle>
            <a:lvl1pPr>
              <a:defRPr>
                <a:latin typeface="EMprint" panose="020B0503020204020204" pitchFamily="34" charset="0"/>
              </a:defRPr>
            </a:lvl1pPr>
          </a:lstStyle>
          <a:p>
            <a:pPr algn="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568912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Text Cya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3"/>
          <p:cNvSpPr>
            <a:spLocks noGrp="1"/>
          </p:cNvSpPr>
          <p:nvPr>
            <p:ph type="ctrTitle"/>
          </p:nvPr>
        </p:nvSpPr>
        <p:spPr>
          <a:xfrm>
            <a:off x="609600" y="1147064"/>
            <a:ext cx="10972800" cy="4563872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noAutofit/>
          </a:bodyPr>
          <a:lstStyle>
            <a:lvl1pPr>
              <a:lnSpc>
                <a:spcPct val="90000"/>
              </a:lnSpc>
              <a:defRPr lang="en-US" sz="7200" b="0" baseline="0" dirty="0">
                <a:solidFill>
                  <a:schemeClr val="accent2"/>
                </a:solidFill>
              </a:defRPr>
            </a:lvl1pPr>
          </a:lstStyle>
          <a:p>
            <a:pPr lvl="0">
              <a:lnSpc>
                <a:spcPct val="90000"/>
              </a:lnSpc>
            </a:pPr>
            <a:r>
              <a:rPr lang="en-US" dirty="0"/>
              <a:t>Click to edit Master title style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 algn="r"/>
            <a:fld id="{6A1832FB-D067-F14F-8F63-A059BBF7F3FB}" type="slidenum">
              <a:rPr lang="en-US" smtClean="0"/>
              <a:pPr algn="r"/>
              <a:t>‹#›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7092871" y="6461595"/>
            <a:ext cx="3860800" cy="228600"/>
          </a:xfrm>
          <a:prstGeom prst="rect">
            <a:avLst/>
          </a:prstGeom>
        </p:spPr>
        <p:txBody>
          <a:bodyPr/>
          <a:lstStyle>
            <a:lvl1pPr>
              <a:defRPr>
                <a:latin typeface="EMprint" panose="020B0503020204020204" pitchFamily="34" charset="0"/>
              </a:defRPr>
            </a:lvl1pPr>
          </a:lstStyle>
          <a:p>
            <a:pPr algn="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4871499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ivider Blue">
    <p:bg>
      <p:bgPr>
        <a:gradFill rotWithShape="1">
          <a:gsLst>
            <a:gs pos="0">
              <a:schemeClr val="accent1"/>
            </a:gs>
            <a:gs pos="100000">
              <a:schemeClr val="accent2"/>
            </a:gs>
          </a:gsLst>
          <a:lin ang="189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3"/>
          <p:cNvSpPr>
            <a:spLocks noGrp="1"/>
          </p:cNvSpPr>
          <p:nvPr>
            <p:ph type="ctrTitle"/>
          </p:nvPr>
        </p:nvSpPr>
        <p:spPr>
          <a:xfrm>
            <a:off x="609600" y="1147064"/>
            <a:ext cx="10972800" cy="4563872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noAutofit/>
          </a:bodyPr>
          <a:lstStyle>
            <a:lvl1pPr>
              <a:lnSpc>
                <a:spcPct val="90000"/>
              </a:lnSpc>
              <a:defRPr lang="en-US" sz="7200" b="0" baseline="0" dirty="0">
                <a:solidFill>
                  <a:schemeClr val="bg1"/>
                </a:solidFill>
              </a:defRPr>
            </a:lvl1pPr>
          </a:lstStyle>
          <a:p>
            <a:pPr lvl="0">
              <a:lnSpc>
                <a:spcPct val="90000"/>
              </a:lnSpc>
            </a:pPr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19064134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Key Messaging Blue">
    <p:bg>
      <p:bgPr>
        <a:gradFill flip="none" rotWithShape="1">
          <a:gsLst>
            <a:gs pos="0">
              <a:schemeClr val="accent1"/>
            </a:gs>
            <a:gs pos="100000">
              <a:schemeClr val="accent2"/>
            </a:gs>
          </a:gsLst>
          <a:lin ang="189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sz="quarter" idx="10"/>
          </p:nvPr>
        </p:nvSpPr>
        <p:spPr>
          <a:xfrm>
            <a:off x="609600" y="1143000"/>
            <a:ext cx="10972800" cy="4572000"/>
          </a:xfrm>
        </p:spPr>
        <p:txBody>
          <a:bodyPr anchor="ctr"/>
          <a:lstStyle>
            <a:lvl1pPr marL="0" indent="0">
              <a:buNone/>
              <a:defRPr sz="4400">
                <a:solidFill>
                  <a:schemeClr val="bg1"/>
                </a:solidFill>
              </a:defRPr>
            </a:lvl1pPr>
            <a:lvl2pPr marL="1588" indent="0">
              <a:buNone/>
              <a:defRPr sz="4400">
                <a:solidFill>
                  <a:schemeClr val="bg1"/>
                </a:solidFill>
              </a:defRPr>
            </a:lvl2pPr>
            <a:lvl3pPr>
              <a:defRPr sz="4400"/>
            </a:lvl3pPr>
            <a:lvl4pPr>
              <a:defRPr sz="4400"/>
            </a:lvl4pPr>
            <a:lvl5pPr>
              <a:defRPr sz="4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60467618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ey Messaging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sz="quarter" idx="10"/>
          </p:nvPr>
        </p:nvSpPr>
        <p:spPr>
          <a:xfrm>
            <a:off x="609600" y="1143000"/>
            <a:ext cx="10972800" cy="4572000"/>
          </a:xfrm>
        </p:spPr>
        <p:txBody>
          <a:bodyPr anchor="ctr"/>
          <a:lstStyle>
            <a:lvl1pPr marL="0" indent="0">
              <a:buNone/>
              <a:defRPr sz="4400">
                <a:solidFill>
                  <a:srgbClr val="000000"/>
                </a:solidFill>
              </a:defRPr>
            </a:lvl1pPr>
            <a:lvl2pPr marL="1588" indent="0">
              <a:buNone/>
              <a:defRPr sz="4400">
                <a:solidFill>
                  <a:srgbClr val="000000"/>
                </a:solidFill>
              </a:defRPr>
            </a:lvl2pPr>
            <a:lvl3pPr>
              <a:defRPr sz="4400"/>
            </a:lvl3pPr>
            <a:lvl4pPr>
              <a:defRPr sz="4400"/>
            </a:lvl4pPr>
            <a:lvl5pPr>
              <a:defRPr sz="4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algn="r"/>
            <a:fld id="{6A1832FB-D067-F14F-8F63-A059BBF7F3FB}" type="slidenum">
              <a:rPr lang="en-US" smtClean="0"/>
              <a:pPr algn="r"/>
              <a:t>‹#›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2"/>
          </p:nvPr>
        </p:nvSpPr>
        <p:spPr>
          <a:xfrm>
            <a:off x="7092871" y="6461595"/>
            <a:ext cx="3860800" cy="228600"/>
          </a:xfrm>
          <a:prstGeom prst="rect">
            <a:avLst/>
          </a:prstGeom>
        </p:spPr>
        <p:txBody>
          <a:bodyPr/>
          <a:lstStyle>
            <a:lvl1pPr>
              <a:defRPr>
                <a:latin typeface="EMprint" panose="020B0503020204020204" pitchFamily="34" charset="0"/>
              </a:defRPr>
            </a:lvl1pPr>
          </a:lstStyle>
          <a:p>
            <a:pPr algn="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8882622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Content with Image Bot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5"/>
          <p:cNvSpPr>
            <a:spLocks noGrp="1"/>
          </p:cNvSpPr>
          <p:nvPr>
            <p:ph type="pic" sz="quarter" idx="11"/>
          </p:nvPr>
        </p:nvSpPr>
        <p:spPr>
          <a:xfrm>
            <a:off x="1" y="3558235"/>
            <a:ext cx="12192000" cy="3299765"/>
          </a:xfrm>
          <a:solidFill>
            <a:schemeClr val="bg1">
              <a:lumMod val="85000"/>
            </a:schemeClr>
          </a:solidFill>
        </p:spPr>
        <p:txBody>
          <a:bodyPr rtlCol="0">
            <a:noAutofit/>
          </a:bodyPr>
          <a:lstStyle>
            <a:lvl1pPr marL="0" indent="0">
              <a:buNone/>
              <a:defRPr sz="1200">
                <a:solidFill>
                  <a:srgbClr val="000000"/>
                </a:solidFill>
              </a:defRPr>
            </a:lvl1pPr>
          </a:lstStyle>
          <a:p>
            <a:pPr lvl="0"/>
            <a:r>
              <a:rPr lang="en-US" noProof="0" dirty="0"/>
              <a:t>Click icon to add picture</a:t>
            </a:r>
          </a:p>
        </p:txBody>
      </p:sp>
      <p:sp>
        <p:nvSpPr>
          <p:cNvPr id="8" name="Content Placeholder 7"/>
          <p:cNvSpPr>
            <a:spLocks noGrp="1"/>
          </p:cNvSpPr>
          <p:nvPr>
            <p:ph sz="quarter" idx="10"/>
          </p:nvPr>
        </p:nvSpPr>
        <p:spPr>
          <a:xfrm>
            <a:off x="605367" y="1309688"/>
            <a:ext cx="10967199" cy="2112096"/>
          </a:xfrm>
        </p:spPr>
        <p:txBody>
          <a:bodyPr/>
          <a:lstStyle>
            <a:lvl1pPr>
              <a:defRPr>
                <a:solidFill>
                  <a:srgbClr val="000000"/>
                </a:solidFill>
              </a:defRPr>
            </a:lvl1pPr>
            <a:lvl2pPr>
              <a:defRPr>
                <a:solidFill>
                  <a:srgbClr val="000000"/>
                </a:solidFill>
              </a:defRPr>
            </a:lvl2pPr>
            <a:lvl3pPr>
              <a:defRPr>
                <a:solidFill>
                  <a:srgbClr val="000000"/>
                </a:solidFill>
              </a:defRPr>
            </a:lvl3pPr>
            <a:lvl4pPr>
              <a:defRPr>
                <a:solidFill>
                  <a:srgbClr val="000000"/>
                </a:solidFill>
              </a:defRPr>
            </a:lvl4pPr>
            <a:lvl5pPr>
              <a:defRPr>
                <a:solidFill>
                  <a:srgbClr val="000000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9652508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lank 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pyright" hidden="1"/>
          <p:cNvSpPr txBox="1"/>
          <p:nvPr userDrawn="1"/>
        </p:nvSpPr>
        <p:spPr>
          <a:xfrm rot="16200000">
            <a:off x="9486902" y="3922497"/>
            <a:ext cx="5133975" cy="96950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>
                <a:solidFill>
                  <a:prstClr val="white"/>
                </a:solidFill>
                <a:sym typeface="Trebuchet MS" panose="020B0603020202020204" pitchFamily="34" charset="0"/>
              </a:rPr>
              <a:t>Copyright © 2021 by Boston Consulting Group. All rights reserved.</a:t>
            </a:r>
            <a:endParaRPr lang="en-US" sz="700" dirty="0">
              <a:solidFill>
                <a:prstClr val="white"/>
              </a:solidFill>
              <a:sym typeface="Trebuchet MS" panose="020B0603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216899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Graphic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Content Placeholder 4"/>
          <p:cNvSpPr>
            <a:spLocks noGrp="1"/>
          </p:cNvSpPr>
          <p:nvPr>
            <p:ph sz="quarter" idx="13" hasCustomPrompt="1"/>
          </p:nvPr>
        </p:nvSpPr>
        <p:spPr bwMode="white">
          <a:xfrm>
            <a:off x="633985" y="4648203"/>
            <a:ext cx="6692704" cy="662599"/>
          </a:xfrm>
          <a:noFill/>
          <a:ln>
            <a:noFill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marL="0" indent="0">
              <a:buNone/>
              <a:defRPr lang="en-US" sz="889" dirty="0">
                <a:solidFill>
                  <a:schemeClr val="tx1">
                    <a:lumMod val="50000"/>
                    <a:lumOff val="50000"/>
                  </a:schemeClr>
                </a:solidFill>
                <a:ea typeface="+mn-ea"/>
                <a:cs typeface="+mn-cs"/>
              </a:defRPr>
            </a:lvl1pPr>
          </a:lstStyle>
          <a:p>
            <a:pPr>
              <a:lnSpc>
                <a:spcPct val="110000"/>
              </a:lnSpc>
            </a:pPr>
            <a:r>
              <a:rPr lang="en-US" sz="889" dirty="0">
                <a:solidFill>
                  <a:srgbClr val="7F7F7F"/>
                </a:solidFill>
              </a:rPr>
              <a:t>Presenter name (optional)</a:t>
            </a:r>
          </a:p>
          <a:p>
            <a:r>
              <a:rPr lang="en-US" sz="889" dirty="0">
                <a:solidFill>
                  <a:srgbClr val="7F7F7F"/>
                </a:solidFill>
              </a:rPr>
              <a:t>Title (optional)</a:t>
            </a:r>
          </a:p>
          <a:p>
            <a:r>
              <a:rPr lang="en-US" sz="889" dirty="0">
                <a:solidFill>
                  <a:srgbClr val="7F7F7F"/>
                </a:solidFill>
              </a:rPr>
              <a:t>Location (optional)</a:t>
            </a:r>
          </a:p>
        </p:txBody>
      </p:sp>
      <p:sp>
        <p:nvSpPr>
          <p:cNvPr id="16" name="Content Placeholder 4"/>
          <p:cNvSpPr>
            <a:spLocks noGrp="1"/>
          </p:cNvSpPr>
          <p:nvPr>
            <p:ph sz="quarter" idx="12" hasCustomPrompt="1"/>
          </p:nvPr>
        </p:nvSpPr>
        <p:spPr bwMode="white">
          <a:xfrm>
            <a:off x="633985" y="409539"/>
            <a:ext cx="6692704" cy="314325"/>
          </a:xfrm>
          <a:noFill/>
          <a:ln>
            <a:noFill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marL="0" indent="0">
              <a:buNone/>
              <a:defRPr lang="en-US" sz="889" dirty="0">
                <a:solidFill>
                  <a:schemeClr val="tx1">
                    <a:lumMod val="50000"/>
                    <a:lumOff val="50000"/>
                  </a:schemeClr>
                </a:solidFill>
                <a:ea typeface="+mn-ea"/>
                <a:cs typeface="+mn-cs"/>
              </a:defRPr>
            </a:lvl1pPr>
          </a:lstStyle>
          <a:p>
            <a:r>
              <a:rPr lang="en-US" sz="889" dirty="0">
                <a:solidFill>
                  <a:schemeClr val="tx1">
                    <a:lumMod val="50000"/>
                    <a:lumOff val="50000"/>
                  </a:schemeClr>
                </a:solidFill>
              </a:rPr>
              <a:t>Extra copy line separated by two spaces, no comma (optional)</a:t>
            </a:r>
          </a:p>
        </p:txBody>
      </p:sp>
      <p:sp>
        <p:nvSpPr>
          <p:cNvPr id="10" name="Rectangle 9"/>
          <p:cNvSpPr/>
          <p:nvPr userDrawn="1"/>
        </p:nvSpPr>
        <p:spPr>
          <a:xfrm>
            <a:off x="0" y="1325080"/>
            <a:ext cx="12192000" cy="3081528"/>
          </a:xfrm>
          <a:prstGeom prst="rect">
            <a:avLst/>
          </a:prstGeom>
          <a:gradFill flip="none" rotWithShape="1">
            <a:gsLst>
              <a:gs pos="30000">
                <a:schemeClr val="accent1"/>
              </a:gs>
              <a:gs pos="100000">
                <a:schemeClr val="accent2"/>
              </a:gs>
            </a:gsLst>
            <a:lin ang="18900000" scaled="0"/>
            <a:tileRect/>
          </a:gradFill>
          <a:ln>
            <a:noFill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000000"/>
              </a:solidFill>
              <a:latin typeface="EMprint" panose="020B0503020204020204" pitchFamily="34" charset="0"/>
            </a:endParaRPr>
          </a:p>
        </p:txBody>
      </p:sp>
      <p:pic>
        <p:nvPicPr>
          <p:cNvPr id="9" name="Picture 8" descr="EM_pattern_PowerPoint_White.png"/>
          <p:cNvPicPr>
            <a:picLocks noChangeAspect="1"/>
          </p:cNvPicPr>
          <p:nvPr userDrawn="1"/>
        </p:nvPicPr>
        <p:blipFill>
          <a:blip r:embed="rId2">
            <a:alphaModFix amt="63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325080"/>
            <a:ext cx="12192000" cy="3084576"/>
          </a:xfrm>
          <a:prstGeom prst="rect">
            <a:avLst/>
          </a:prstGeom>
        </p:spPr>
      </p:pic>
      <p:sp>
        <p:nvSpPr>
          <p:cNvPr id="12" name="Content Placeholder 4"/>
          <p:cNvSpPr>
            <a:spLocks noGrp="1"/>
          </p:cNvSpPr>
          <p:nvPr>
            <p:ph sz="quarter" idx="11" hasCustomPrompt="1"/>
          </p:nvPr>
        </p:nvSpPr>
        <p:spPr bwMode="white">
          <a:xfrm>
            <a:off x="633984" y="1576846"/>
            <a:ext cx="6705600" cy="314325"/>
          </a:xfrm>
        </p:spPr>
        <p:txBody>
          <a:bodyPr/>
          <a:lstStyle>
            <a:lvl1pPr marL="0" indent="0">
              <a:buNone/>
              <a:defRPr lang="en-US" sz="1185" kern="1200" dirty="0" smtClean="0">
                <a:solidFill>
                  <a:schemeClr val="bg1"/>
                </a:solidFill>
                <a:latin typeface="EMprint" panose="020B0503020204020204" pitchFamily="34" charset="0"/>
                <a:ea typeface="+mn-ea"/>
                <a:cs typeface="+mn-cs"/>
              </a:defRPr>
            </a:lvl1pPr>
            <a:lvl2pPr>
              <a:defRPr lang="en-US" sz="889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>
              <a:defRPr lang="en-US" sz="889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>
              <a:defRPr lang="en-US" sz="889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>
              <a:defRPr lang="en-US" sz="889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5pPr>
          </a:lstStyle>
          <a:p>
            <a:r>
              <a:rPr lang="en-US" dirty="0"/>
              <a:t>Month Date, Year or sub-headline</a:t>
            </a:r>
          </a:p>
        </p:txBody>
      </p:sp>
      <p:pic>
        <p:nvPicPr>
          <p:cNvPr id="15" name="Picture 14" descr="exmo_red.png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white">
          <a:xfrm>
            <a:off x="8613987" y="432873"/>
            <a:ext cx="2999232" cy="450858"/>
          </a:xfrm>
          <a:prstGeom prst="rect">
            <a:avLst/>
          </a:prstGeom>
        </p:spPr>
      </p:pic>
      <p:sp>
        <p:nvSpPr>
          <p:cNvPr id="8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9836995" y="6267450"/>
            <a:ext cx="1749640" cy="2286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b"/>
          <a:lstStyle>
            <a:lvl1pPr>
              <a:defRPr lang="en-US" sz="593">
                <a:latin typeface="EMprint" panose="020B0503020204020204" pitchFamily="34" charset="0"/>
                <a:ea typeface="EMprint" panose="020B0503020204020204" pitchFamily="34" charset="0"/>
                <a:cs typeface="Arial" charset="0"/>
              </a:defRPr>
            </a:lvl1pPr>
          </a:lstStyle>
          <a:p>
            <a:pPr algn="r"/>
            <a:r>
              <a:rPr lang="en-US" dirty="0">
                <a:solidFill>
                  <a:srgbClr val="000000"/>
                </a:solidFill>
              </a:rPr>
              <a:t>Proprietary</a:t>
            </a:r>
          </a:p>
        </p:txBody>
      </p:sp>
      <p:pic>
        <p:nvPicPr>
          <p:cNvPr id="13" name="Picture 12" descr="exmo_elh_tm_w.png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80896" y="3875313"/>
            <a:ext cx="2389632" cy="324454"/>
          </a:xfrm>
          <a:prstGeom prst="rect">
            <a:avLst/>
          </a:prstGeom>
        </p:spPr>
      </p:pic>
      <p:sp>
        <p:nvSpPr>
          <p:cNvPr id="11" name="Title 1"/>
          <p:cNvSpPr>
            <a:spLocks noGrp="1"/>
          </p:cNvSpPr>
          <p:nvPr>
            <p:ph type="ctrTitle"/>
          </p:nvPr>
        </p:nvSpPr>
        <p:spPr bwMode="white">
          <a:xfrm>
            <a:off x="633985" y="1900826"/>
            <a:ext cx="10942067" cy="2286000"/>
          </a:xfrm>
        </p:spPr>
        <p:txBody>
          <a:bodyPr>
            <a:noAutofit/>
          </a:bodyPr>
          <a:lstStyle>
            <a:lvl1pPr>
              <a:lnSpc>
                <a:spcPct val="90000"/>
              </a:lnSpc>
              <a:defRPr sz="4000" b="0" i="0" baseline="0">
                <a:solidFill>
                  <a:schemeClr val="bg1"/>
                </a:solidFill>
                <a:latin typeface="EMprint" panose="020B0503020204020204" pitchFamily="34" charset="0"/>
                <a:cs typeface="Arial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5626243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tent Placeholder 7"/>
          <p:cNvSpPr>
            <a:spLocks noGrp="1"/>
          </p:cNvSpPr>
          <p:nvPr>
            <p:ph sz="quarter" idx="10"/>
          </p:nvPr>
        </p:nvSpPr>
        <p:spPr>
          <a:xfrm>
            <a:off x="605367" y="1309688"/>
            <a:ext cx="10967199" cy="4813300"/>
          </a:xfrm>
        </p:spPr>
        <p:txBody>
          <a:bodyPr/>
          <a:lstStyle>
            <a:lvl1pPr>
              <a:defRPr>
                <a:solidFill>
                  <a:srgbClr val="000000"/>
                </a:solidFill>
              </a:defRPr>
            </a:lvl1pPr>
            <a:lvl2pPr>
              <a:defRPr>
                <a:solidFill>
                  <a:srgbClr val="000000"/>
                </a:solidFill>
              </a:defRPr>
            </a:lvl2pPr>
            <a:lvl3pPr>
              <a:defRPr>
                <a:solidFill>
                  <a:srgbClr val="000000"/>
                </a:solidFill>
              </a:defRPr>
            </a:lvl3pPr>
            <a:lvl4pPr>
              <a:defRPr>
                <a:solidFill>
                  <a:srgbClr val="000000"/>
                </a:solidFill>
              </a:defRPr>
            </a:lvl4pPr>
            <a:lvl5pPr>
              <a:defRPr>
                <a:solidFill>
                  <a:srgbClr val="000000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algn="r"/>
            <a:fld id="{6A1832FB-D067-F14F-8F63-A059BBF7F3FB}" type="slidenum">
              <a:rPr lang="en-US" smtClean="0"/>
              <a:pPr algn="r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1450105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tent Placeholder 7"/>
          <p:cNvSpPr>
            <a:spLocks noGrp="1"/>
          </p:cNvSpPr>
          <p:nvPr>
            <p:ph sz="quarter" idx="10"/>
          </p:nvPr>
        </p:nvSpPr>
        <p:spPr>
          <a:xfrm>
            <a:off x="605369" y="1309688"/>
            <a:ext cx="10967199" cy="4813300"/>
          </a:xfrm>
        </p:spPr>
        <p:txBody>
          <a:bodyPr/>
          <a:lstStyle>
            <a:lvl1pPr>
              <a:defRPr>
                <a:solidFill>
                  <a:srgbClr val="000000"/>
                </a:solidFill>
              </a:defRPr>
            </a:lvl1pPr>
            <a:lvl2pPr>
              <a:defRPr>
                <a:solidFill>
                  <a:srgbClr val="000000"/>
                </a:solidFill>
              </a:defRPr>
            </a:lvl2pPr>
            <a:lvl3pPr>
              <a:defRPr>
                <a:solidFill>
                  <a:srgbClr val="000000"/>
                </a:solidFill>
              </a:defRPr>
            </a:lvl3pPr>
            <a:lvl4pPr>
              <a:defRPr>
                <a:solidFill>
                  <a:srgbClr val="000000"/>
                </a:solidFill>
              </a:defRPr>
            </a:lvl4pPr>
            <a:lvl5pPr>
              <a:defRPr>
                <a:solidFill>
                  <a:srgbClr val="000000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algn="r"/>
            <a:fld id="{6A1832FB-D067-F14F-8F63-A059BBF7F3FB}" type="slidenum">
              <a:rPr lang="en-US" smtClean="0">
                <a:solidFill>
                  <a:srgbClr val="000000"/>
                </a:solidFill>
              </a:rPr>
              <a:pPr algn="r"/>
              <a:t>‹#›</a:t>
            </a:fld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algn="r"/>
            <a:r>
              <a:rPr lang="en-US" dirty="0">
                <a:solidFill>
                  <a:srgbClr val="000000"/>
                </a:solidFill>
              </a:rPr>
              <a:t>Proprietary</a:t>
            </a:r>
          </a:p>
        </p:txBody>
      </p:sp>
    </p:spTree>
    <p:extLst>
      <p:ext uri="{BB962C8B-B14F-4D97-AF65-F5344CB8AC3E}">
        <p14:creationId xmlns:p14="http://schemas.microsoft.com/office/powerpoint/2010/main" val="242709493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Content Blue">
    <p:bg>
      <p:bgPr>
        <a:gradFill flip="none" rotWithShape="1">
          <a:gsLst>
            <a:gs pos="0">
              <a:schemeClr val="accent1"/>
            </a:gs>
            <a:gs pos="100000">
              <a:schemeClr val="accent2"/>
            </a:gs>
          </a:gsLst>
          <a:lin ang="189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tent Placeholder 7"/>
          <p:cNvSpPr>
            <a:spLocks noGrp="1"/>
          </p:cNvSpPr>
          <p:nvPr>
            <p:ph sz="quarter" idx="10"/>
          </p:nvPr>
        </p:nvSpPr>
        <p:spPr>
          <a:xfrm>
            <a:off x="605369" y="1309688"/>
            <a:ext cx="10967199" cy="4813300"/>
          </a:xfrm>
        </p:spPr>
        <p:txBody>
          <a:bodyPr/>
          <a:lstStyle>
            <a:lvl1pPr>
              <a:defRPr sz="1778">
                <a:solidFill>
                  <a:schemeClr val="bg1"/>
                </a:solidFill>
              </a:defRPr>
            </a:lvl1pPr>
            <a:lvl2pPr>
              <a:defRPr sz="1481">
                <a:solidFill>
                  <a:schemeClr val="bg1"/>
                </a:solidFill>
              </a:defRPr>
            </a:lvl2pPr>
            <a:lvl3pPr>
              <a:defRPr sz="1481">
                <a:solidFill>
                  <a:schemeClr val="bg1"/>
                </a:solidFill>
              </a:defRPr>
            </a:lvl3pPr>
            <a:lvl4pPr>
              <a:defRPr sz="1481">
                <a:solidFill>
                  <a:schemeClr val="bg1"/>
                </a:solidFill>
              </a:defRPr>
            </a:lvl4pPr>
            <a:lvl5pPr>
              <a:defRPr sz="1481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84212439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Image wit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/>
          <p:cNvSpPr>
            <a:spLocks noGrp="1"/>
          </p:cNvSpPr>
          <p:nvPr>
            <p:ph type="pic" sz="quarter" idx="10"/>
          </p:nvPr>
        </p:nvSpPr>
        <p:spPr>
          <a:xfrm>
            <a:off x="1" y="0"/>
            <a:ext cx="12192000" cy="6858000"/>
          </a:xfrm>
          <a:solidFill>
            <a:schemeClr val="bg1">
              <a:lumMod val="85000"/>
            </a:schemeClr>
          </a:solidFill>
        </p:spPr>
        <p:txBody>
          <a:bodyPr rtlCol="0">
            <a:noAutofit/>
          </a:bodyPr>
          <a:lstStyle>
            <a:lvl1pPr marL="0" indent="0">
              <a:buNone/>
              <a:defRPr sz="889"/>
            </a:lvl1pPr>
          </a:lstStyle>
          <a:p>
            <a:pPr lvl="0"/>
            <a:r>
              <a:rPr lang="en-US" noProof="0" dirty="0"/>
              <a:t>Click icon to add picture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293464"/>
            <a:ext cx="10972800" cy="762737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19" y="1309695"/>
            <a:ext cx="10972800" cy="4525963"/>
          </a:xfrm>
        </p:spPr>
        <p:txBody>
          <a:bodyPr/>
          <a:lstStyle>
            <a:lvl1pPr marL="0" indent="0">
              <a:buFontTx/>
              <a:buNone/>
              <a:defRPr sz="1481" b="0">
                <a:solidFill>
                  <a:schemeClr val="bg1"/>
                </a:solidFill>
              </a:defRPr>
            </a:lvl1pPr>
            <a:lvl2pPr marL="168148" indent="0">
              <a:buFontTx/>
              <a:buNone/>
              <a:defRPr sz="1333">
                <a:solidFill>
                  <a:schemeClr val="bg1"/>
                </a:solidFill>
              </a:defRPr>
            </a:lvl2pPr>
            <a:lvl3pPr marL="336296" indent="0">
              <a:buFontTx/>
              <a:buNone/>
              <a:defRPr sz="1333">
                <a:solidFill>
                  <a:schemeClr val="bg1"/>
                </a:solidFill>
              </a:defRPr>
            </a:lvl3pPr>
            <a:lvl4pPr marL="510324" indent="0">
              <a:buFontTx/>
              <a:buNone/>
              <a:defRPr sz="1333">
                <a:solidFill>
                  <a:schemeClr val="bg1"/>
                </a:solidFill>
              </a:defRPr>
            </a:lvl4pPr>
            <a:lvl5pPr marL="678472" indent="0">
              <a:buFontTx/>
              <a:buNone/>
              <a:defRPr sz="1333">
                <a:solidFill>
                  <a:schemeClr val="bg1"/>
                </a:solidFill>
              </a:defRPr>
            </a:lvl5pPr>
            <a:lvl6pPr>
              <a:defRPr sz="1333"/>
            </a:lvl6pPr>
            <a:lvl7pPr>
              <a:defRPr sz="1333"/>
            </a:lvl7pPr>
            <a:lvl8pPr>
              <a:defRPr sz="1333"/>
            </a:lvl8pPr>
            <a:lvl9pPr>
              <a:defRPr sz="1333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62423134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rt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hart Placeholder 4"/>
          <p:cNvSpPr>
            <a:spLocks noGrp="1"/>
          </p:cNvSpPr>
          <p:nvPr>
            <p:ph type="chart" sz="quarter" idx="12"/>
          </p:nvPr>
        </p:nvSpPr>
        <p:spPr>
          <a:xfrm>
            <a:off x="596901" y="1798322"/>
            <a:ext cx="10973308" cy="4321493"/>
          </a:xfrm>
        </p:spPr>
        <p:txBody>
          <a:bodyPr rtlCol="0" anchor="ctr" anchorCtr="1">
            <a:noAutofit/>
          </a:bodyPr>
          <a:lstStyle>
            <a:lvl1pPr marL="0" indent="0">
              <a:buNone/>
              <a:defRPr sz="889">
                <a:solidFill>
                  <a:srgbClr val="000000"/>
                </a:solidFill>
              </a:defRPr>
            </a:lvl1pPr>
          </a:lstStyle>
          <a:p>
            <a:pPr lvl="0"/>
            <a:r>
              <a:rPr lang="en-US" noProof="0" dirty="0"/>
              <a:t>Click icon to add chart</a:t>
            </a:r>
          </a:p>
        </p:txBody>
      </p:sp>
      <p:sp>
        <p:nvSpPr>
          <p:cNvPr id="8" name="Content Placeholder 7"/>
          <p:cNvSpPr>
            <a:spLocks noGrp="1"/>
          </p:cNvSpPr>
          <p:nvPr>
            <p:ph sz="quarter" idx="10" hasCustomPrompt="1"/>
          </p:nvPr>
        </p:nvSpPr>
        <p:spPr>
          <a:xfrm>
            <a:off x="596902" y="1363406"/>
            <a:ext cx="10971953" cy="424757"/>
          </a:xfrm>
        </p:spPr>
        <p:txBody>
          <a:bodyPr/>
          <a:lstStyle>
            <a:lvl1pPr marL="0" indent="0">
              <a:buNone/>
              <a:defRPr sz="1185">
                <a:solidFill>
                  <a:srgbClr val="000000"/>
                </a:solidFill>
              </a:defRPr>
            </a:lvl1pPr>
            <a:lvl2pPr>
              <a:defRPr sz="1037"/>
            </a:lvl2pPr>
            <a:lvl3pPr>
              <a:defRPr sz="1037"/>
            </a:lvl3pPr>
            <a:lvl4pPr>
              <a:defRPr sz="1037"/>
            </a:lvl4pPr>
            <a:lvl5pPr>
              <a:defRPr sz="1037"/>
            </a:lvl5pPr>
          </a:lstStyle>
          <a:p>
            <a:pPr lvl="0"/>
            <a:r>
              <a:rPr lang="en-US" dirty="0"/>
              <a:t>Chart title goes here (optional)</a:t>
            </a: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3"/>
          </p:nvPr>
        </p:nvSpPr>
        <p:spPr/>
        <p:txBody>
          <a:bodyPr/>
          <a:lstStyle>
            <a:lvl1pPr>
              <a:defRPr/>
            </a:lvl1pPr>
          </a:lstStyle>
          <a:p>
            <a:pPr algn="r"/>
            <a:fld id="{6A1832FB-D067-F14F-8F63-A059BBF7F3FB}" type="slidenum">
              <a:rPr lang="en-US" smtClean="0">
                <a:solidFill>
                  <a:srgbClr val="000000"/>
                </a:solidFill>
              </a:rPr>
              <a:pPr algn="r"/>
              <a:t>‹#›</a:t>
            </a:fld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4"/>
          </p:nvPr>
        </p:nvSpPr>
        <p:spPr/>
        <p:txBody>
          <a:bodyPr/>
          <a:lstStyle>
            <a:lvl1pPr>
              <a:defRPr/>
            </a:lvl1pPr>
          </a:lstStyle>
          <a:p>
            <a:pPr algn="r"/>
            <a:r>
              <a:rPr lang="en-US" dirty="0">
                <a:solidFill>
                  <a:srgbClr val="000000"/>
                </a:solidFill>
              </a:rPr>
              <a:t>Proprietary</a:t>
            </a:r>
          </a:p>
        </p:txBody>
      </p:sp>
    </p:spTree>
    <p:extLst>
      <p:ext uri="{BB962C8B-B14F-4D97-AF65-F5344CB8AC3E}">
        <p14:creationId xmlns:p14="http://schemas.microsoft.com/office/powerpoint/2010/main" val="324239646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 algn="r"/>
            <a:fld id="{6A1832FB-D067-F14F-8F63-A059BBF7F3FB}" type="slidenum">
              <a:rPr lang="en-US" smtClean="0">
                <a:solidFill>
                  <a:srgbClr val="000000"/>
                </a:solidFill>
              </a:rPr>
              <a:pPr algn="r"/>
              <a:t>‹#›</a:t>
            </a:fld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algn="r"/>
            <a:r>
              <a:rPr lang="en-US" dirty="0">
                <a:solidFill>
                  <a:srgbClr val="000000"/>
                </a:solidFill>
              </a:rPr>
              <a:t>Proprietary</a:t>
            </a:r>
          </a:p>
        </p:txBody>
      </p:sp>
    </p:spTree>
    <p:extLst>
      <p:ext uri="{BB962C8B-B14F-4D97-AF65-F5344CB8AC3E}">
        <p14:creationId xmlns:p14="http://schemas.microsoft.com/office/powerpoint/2010/main" val="140658914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 algn="r"/>
            <a:fld id="{6A1832FB-D067-F14F-8F63-A059BBF7F3FB}" type="slidenum">
              <a:rPr lang="en-US" smtClean="0">
                <a:solidFill>
                  <a:srgbClr val="000000"/>
                </a:solidFill>
              </a:rPr>
              <a:pPr algn="r"/>
              <a:t>‹#›</a:t>
            </a:fld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algn="r"/>
            <a:r>
              <a:rPr lang="en-US" dirty="0">
                <a:solidFill>
                  <a:srgbClr val="000000"/>
                </a:solidFill>
              </a:rPr>
              <a:t>Proprietary</a:t>
            </a:r>
          </a:p>
        </p:txBody>
      </p:sp>
    </p:spTree>
    <p:extLst>
      <p:ext uri="{BB962C8B-B14F-4D97-AF65-F5344CB8AC3E}">
        <p14:creationId xmlns:p14="http://schemas.microsoft.com/office/powerpoint/2010/main" val="43167450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ack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341034" y="2998791"/>
            <a:ext cx="7509933" cy="1063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52507581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actoid Blue">
    <p:bg>
      <p:bgPr>
        <a:gradFill flip="none" rotWithShape="1">
          <a:gsLst>
            <a:gs pos="0">
              <a:schemeClr val="accent1"/>
            </a:gs>
            <a:gs pos="100000">
              <a:schemeClr val="accent2"/>
            </a:gs>
          </a:gsLst>
          <a:lin ang="189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"/>
          <p:cNvSpPr>
            <a:spLocks noGrp="1"/>
          </p:cNvSpPr>
          <p:nvPr>
            <p:ph type="ctrTitle" hasCustomPrompt="1"/>
          </p:nvPr>
        </p:nvSpPr>
        <p:spPr>
          <a:xfrm>
            <a:off x="612776" y="1719072"/>
            <a:ext cx="10973453" cy="2190494"/>
          </a:xfrm>
        </p:spPr>
        <p:txBody>
          <a:bodyPr>
            <a:noAutofit/>
          </a:bodyPr>
          <a:lstStyle>
            <a:lvl1pPr>
              <a:lnSpc>
                <a:spcPct val="90000"/>
              </a:lnSpc>
              <a:defRPr sz="11851" b="0" i="0" baseline="0">
                <a:solidFill>
                  <a:schemeClr val="bg1"/>
                </a:solidFill>
                <a:latin typeface="EMprint" panose="020B0503020204020204" pitchFamily="34" charset="0"/>
                <a:cs typeface="Arial"/>
              </a:defRPr>
            </a:lvl1pPr>
          </a:lstStyle>
          <a:p>
            <a:r>
              <a:rPr lang="en-US" dirty="0"/>
              <a:t>Data</a:t>
            </a:r>
          </a:p>
        </p:txBody>
      </p:sp>
      <p:sp>
        <p:nvSpPr>
          <p:cNvPr id="12" name="Content Placeholder 4"/>
          <p:cNvSpPr>
            <a:spLocks noGrp="1"/>
          </p:cNvSpPr>
          <p:nvPr>
            <p:ph sz="quarter" idx="11"/>
          </p:nvPr>
        </p:nvSpPr>
        <p:spPr>
          <a:xfrm>
            <a:off x="609600" y="3895344"/>
            <a:ext cx="10965489" cy="1828800"/>
          </a:xfrm>
        </p:spPr>
        <p:txBody>
          <a:bodyPr/>
          <a:lstStyle>
            <a:lvl1pPr marL="0" indent="0">
              <a:lnSpc>
                <a:spcPct val="90000"/>
              </a:lnSpc>
              <a:buNone/>
              <a:defRPr lang="en-US" sz="2963" kern="1200" dirty="0" smtClean="0">
                <a:solidFill>
                  <a:schemeClr val="bg1"/>
                </a:solidFill>
                <a:latin typeface="EMprint" panose="020B0503020204020204" pitchFamily="34" charset="0"/>
                <a:ea typeface="+mn-ea"/>
                <a:cs typeface="+mn-cs"/>
              </a:defRPr>
            </a:lvl1pPr>
            <a:lvl2pPr>
              <a:defRPr lang="en-US" sz="889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>
              <a:defRPr lang="en-US" sz="889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>
              <a:defRPr lang="en-US" sz="889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>
              <a:defRPr lang="en-US" sz="889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67929775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actoid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"/>
          <p:cNvSpPr>
            <a:spLocks noGrp="1"/>
          </p:cNvSpPr>
          <p:nvPr>
            <p:ph type="ctrTitle" hasCustomPrompt="1"/>
          </p:nvPr>
        </p:nvSpPr>
        <p:spPr>
          <a:xfrm>
            <a:off x="612776" y="1719072"/>
            <a:ext cx="10973453" cy="2190494"/>
          </a:xfrm>
        </p:spPr>
        <p:txBody>
          <a:bodyPr>
            <a:noAutofit/>
          </a:bodyPr>
          <a:lstStyle>
            <a:lvl1pPr>
              <a:lnSpc>
                <a:spcPct val="90000"/>
              </a:lnSpc>
              <a:defRPr sz="11851" b="0" i="0" baseline="0">
                <a:solidFill>
                  <a:schemeClr val="accent2"/>
                </a:solidFill>
                <a:latin typeface="EMprint" panose="020B0503020204020204" pitchFamily="34" charset="0"/>
                <a:cs typeface="Arial"/>
              </a:defRPr>
            </a:lvl1pPr>
          </a:lstStyle>
          <a:p>
            <a:r>
              <a:rPr lang="en-US" dirty="0"/>
              <a:t>Data</a:t>
            </a:r>
          </a:p>
        </p:txBody>
      </p:sp>
      <p:sp>
        <p:nvSpPr>
          <p:cNvPr id="12" name="Content Placeholder 4"/>
          <p:cNvSpPr>
            <a:spLocks noGrp="1"/>
          </p:cNvSpPr>
          <p:nvPr>
            <p:ph sz="quarter" idx="11"/>
          </p:nvPr>
        </p:nvSpPr>
        <p:spPr>
          <a:xfrm>
            <a:off x="609600" y="3895344"/>
            <a:ext cx="10965489" cy="1828800"/>
          </a:xfrm>
        </p:spPr>
        <p:txBody>
          <a:bodyPr/>
          <a:lstStyle>
            <a:lvl1pPr marL="0" indent="0">
              <a:lnSpc>
                <a:spcPct val="90000"/>
              </a:lnSpc>
              <a:buNone/>
              <a:defRPr lang="en-US" sz="2963" kern="1200" dirty="0" smtClean="0">
                <a:solidFill>
                  <a:schemeClr val="accent2"/>
                </a:solidFill>
                <a:latin typeface="EMprint" panose="020B0503020204020204" pitchFamily="34" charset="0"/>
                <a:ea typeface="+mn-ea"/>
                <a:cs typeface="+mn-cs"/>
              </a:defRPr>
            </a:lvl1pPr>
            <a:lvl2pPr>
              <a:defRPr lang="en-US" sz="889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>
              <a:defRPr lang="en-US" sz="889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>
              <a:defRPr lang="en-US" sz="889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>
              <a:defRPr lang="en-US" sz="889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algn="r"/>
            <a:fld id="{6A1832FB-D067-F14F-8F63-A059BBF7F3FB}" type="slidenum">
              <a:rPr lang="en-US" smtClean="0">
                <a:solidFill>
                  <a:srgbClr val="000000"/>
                </a:solidFill>
              </a:rPr>
              <a:pPr algn="r"/>
              <a:t>‹#›</a:t>
            </a:fld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3"/>
          </p:nvPr>
        </p:nvSpPr>
        <p:spPr/>
        <p:txBody>
          <a:bodyPr/>
          <a:lstStyle>
            <a:lvl1pPr>
              <a:defRPr/>
            </a:lvl1pPr>
          </a:lstStyle>
          <a:p>
            <a:pPr algn="r"/>
            <a:r>
              <a:rPr lang="en-US" dirty="0">
                <a:solidFill>
                  <a:srgbClr val="000000"/>
                </a:solidFill>
              </a:rPr>
              <a:t>Proprietary</a:t>
            </a:r>
          </a:p>
        </p:txBody>
      </p:sp>
    </p:spTree>
    <p:extLst>
      <p:ext uri="{BB962C8B-B14F-4D97-AF65-F5344CB8AC3E}">
        <p14:creationId xmlns:p14="http://schemas.microsoft.com/office/powerpoint/2010/main" val="1484765127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Factoids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4"/>
          <p:cNvSpPr>
            <a:spLocks noGrp="1"/>
          </p:cNvSpPr>
          <p:nvPr>
            <p:ph sz="quarter" idx="13" hasCustomPrompt="1"/>
          </p:nvPr>
        </p:nvSpPr>
        <p:spPr>
          <a:xfrm>
            <a:off x="6798735" y="1773936"/>
            <a:ext cx="4871579" cy="1828800"/>
          </a:xfrm>
          <a:noFill/>
          <a:ln>
            <a:noFill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Autofit/>
          </a:bodyPr>
          <a:lstStyle>
            <a:lvl1pPr marL="0" indent="0">
              <a:lnSpc>
                <a:spcPct val="90000"/>
              </a:lnSpc>
              <a:buNone/>
              <a:defRPr lang="en-US" sz="9777" b="0" i="0" baseline="0" dirty="0" smtClean="0">
                <a:solidFill>
                  <a:schemeClr val="accent2"/>
                </a:solidFill>
                <a:latin typeface="EMprint" panose="020B0503020204020204" pitchFamily="34" charset="0"/>
                <a:cs typeface="Arial"/>
              </a:defRPr>
            </a:lvl1pPr>
          </a:lstStyle>
          <a:p>
            <a:pPr lvl="0">
              <a:lnSpc>
                <a:spcPct val="90000"/>
              </a:lnSpc>
            </a:pPr>
            <a:r>
              <a:rPr lang="en-US" dirty="0"/>
              <a:t>Data</a:t>
            </a:r>
          </a:p>
        </p:txBody>
      </p:sp>
      <p:sp>
        <p:nvSpPr>
          <p:cNvPr id="7" name="Content Placeholder 4"/>
          <p:cNvSpPr>
            <a:spLocks noGrp="1"/>
          </p:cNvSpPr>
          <p:nvPr>
            <p:ph sz="quarter" idx="14" hasCustomPrompt="1"/>
          </p:nvPr>
        </p:nvSpPr>
        <p:spPr>
          <a:xfrm>
            <a:off x="609600" y="1773936"/>
            <a:ext cx="4871579" cy="1828800"/>
          </a:xfrm>
          <a:noFill/>
          <a:ln>
            <a:noFill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marL="0" indent="0">
              <a:lnSpc>
                <a:spcPct val="90000"/>
              </a:lnSpc>
              <a:buNone/>
              <a:defRPr lang="en-US" sz="9777" dirty="0" smtClean="0">
                <a:solidFill>
                  <a:schemeClr val="accent1"/>
                </a:solidFill>
                <a:latin typeface="EMprint" panose="020B0503020204020204" pitchFamily="34" charset="0"/>
                <a:cs typeface="Arial"/>
              </a:defRPr>
            </a:lvl1pPr>
          </a:lstStyle>
          <a:p>
            <a:pPr lvl="0"/>
            <a:r>
              <a:rPr lang="en-US" dirty="0"/>
              <a:t>Data</a:t>
            </a:r>
          </a:p>
        </p:txBody>
      </p:sp>
      <p:sp>
        <p:nvSpPr>
          <p:cNvPr id="12" name="Content Placeholder 4"/>
          <p:cNvSpPr>
            <a:spLocks noGrp="1"/>
          </p:cNvSpPr>
          <p:nvPr>
            <p:ph sz="quarter" idx="11"/>
          </p:nvPr>
        </p:nvSpPr>
        <p:spPr>
          <a:xfrm>
            <a:off x="609600" y="3576638"/>
            <a:ext cx="4871579" cy="1828800"/>
          </a:xfrm>
        </p:spPr>
        <p:txBody>
          <a:bodyPr/>
          <a:lstStyle>
            <a:lvl1pPr marL="0" indent="0">
              <a:lnSpc>
                <a:spcPct val="90000"/>
              </a:lnSpc>
              <a:buNone/>
              <a:defRPr lang="en-US" sz="2370" kern="1200" dirty="0" smtClean="0">
                <a:solidFill>
                  <a:schemeClr val="accent1"/>
                </a:solidFill>
                <a:latin typeface="EMprint" panose="020B0503020204020204" pitchFamily="34" charset="0"/>
                <a:ea typeface="+mn-ea"/>
                <a:cs typeface="+mn-cs"/>
              </a:defRPr>
            </a:lvl1pPr>
            <a:lvl2pPr>
              <a:defRPr lang="en-US" sz="889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>
              <a:defRPr lang="en-US" sz="889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>
              <a:defRPr lang="en-US" sz="889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>
              <a:defRPr lang="en-US" sz="889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12"/>
          </p:nvPr>
        </p:nvSpPr>
        <p:spPr>
          <a:xfrm>
            <a:off x="6798735" y="3576638"/>
            <a:ext cx="4871579" cy="1828800"/>
          </a:xfrm>
        </p:spPr>
        <p:txBody>
          <a:bodyPr/>
          <a:lstStyle>
            <a:lvl1pPr marL="0" indent="0">
              <a:lnSpc>
                <a:spcPct val="90000"/>
              </a:lnSpc>
              <a:buNone/>
              <a:defRPr lang="en-US" sz="2370" kern="1200" dirty="0" smtClean="0">
                <a:solidFill>
                  <a:schemeClr val="accent2"/>
                </a:solidFill>
                <a:latin typeface="EMprint" panose="020B0503020204020204" pitchFamily="34" charset="0"/>
                <a:ea typeface="+mn-ea"/>
                <a:cs typeface="+mn-cs"/>
              </a:defRPr>
            </a:lvl1pPr>
            <a:lvl2pPr>
              <a:defRPr lang="en-US" sz="889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>
              <a:defRPr lang="en-US" sz="889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>
              <a:defRPr lang="en-US" sz="889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>
              <a:defRPr lang="en-US" sz="889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 algn="r"/>
            <a:fld id="{6A1832FB-D067-F14F-8F63-A059BBF7F3FB}" type="slidenum">
              <a:rPr lang="en-US" smtClean="0">
                <a:solidFill>
                  <a:srgbClr val="000000"/>
                </a:solidFill>
              </a:rPr>
              <a:pPr algn="r"/>
              <a:t>‹#›</a:t>
            </a:fld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 algn="r"/>
            <a:r>
              <a:rPr lang="en-US" dirty="0">
                <a:solidFill>
                  <a:srgbClr val="000000"/>
                </a:solidFill>
              </a:rPr>
              <a:t>Proprietary</a:t>
            </a:r>
          </a:p>
        </p:txBody>
      </p:sp>
    </p:spTree>
    <p:extLst>
      <p:ext uri="{BB962C8B-B14F-4D97-AF65-F5344CB8AC3E}">
        <p14:creationId xmlns:p14="http://schemas.microsoft.com/office/powerpoint/2010/main" val="32368566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Content Blue">
    <p:bg>
      <p:bgPr>
        <a:gradFill flip="none" rotWithShape="1">
          <a:gsLst>
            <a:gs pos="0">
              <a:schemeClr val="accent1"/>
            </a:gs>
            <a:gs pos="100000">
              <a:schemeClr val="accent2"/>
            </a:gs>
          </a:gsLst>
          <a:lin ang="189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tent Placeholder 7"/>
          <p:cNvSpPr>
            <a:spLocks noGrp="1"/>
          </p:cNvSpPr>
          <p:nvPr>
            <p:ph sz="quarter" idx="10"/>
          </p:nvPr>
        </p:nvSpPr>
        <p:spPr>
          <a:xfrm>
            <a:off x="605367" y="1309688"/>
            <a:ext cx="10967199" cy="4813300"/>
          </a:xfrm>
        </p:spPr>
        <p:txBody>
          <a:bodyPr/>
          <a:lstStyle>
            <a:lvl1pPr>
              <a:defRPr sz="2400">
                <a:solidFill>
                  <a:schemeClr val="bg1"/>
                </a:solidFill>
              </a:defRPr>
            </a:lvl1pPr>
            <a:lvl2pPr>
              <a:defRPr sz="2000">
                <a:solidFill>
                  <a:schemeClr val="bg1"/>
                </a:solidFill>
              </a:defRPr>
            </a:lvl2pPr>
            <a:lvl3pPr>
              <a:defRPr sz="2000">
                <a:solidFill>
                  <a:schemeClr val="bg1"/>
                </a:solidFill>
              </a:defRPr>
            </a:lvl3pPr>
            <a:lvl4pPr>
              <a:defRPr sz="2000">
                <a:solidFill>
                  <a:schemeClr val="bg1"/>
                </a:solidFill>
              </a:defRPr>
            </a:lvl4pPr>
            <a:lvl5pPr>
              <a:defRPr sz="20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839707770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Text Blac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>
          <a:xfrm>
            <a:off x="607484" y="1143000"/>
            <a:ext cx="10972800" cy="457200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noAutofit/>
          </a:bodyPr>
          <a:lstStyle>
            <a:lvl1pPr>
              <a:lnSpc>
                <a:spcPct val="90000"/>
              </a:lnSpc>
              <a:defRPr lang="en-US" sz="5333" b="0" baseline="0" dirty="0">
                <a:solidFill>
                  <a:srgbClr val="000000"/>
                </a:solidFill>
              </a:defRPr>
            </a:lvl1pPr>
          </a:lstStyle>
          <a:p>
            <a:pPr lvl="0">
              <a:lnSpc>
                <a:spcPct val="90000"/>
              </a:lnSpc>
            </a:pPr>
            <a:r>
              <a:rPr lang="en-US" dirty="0"/>
              <a:t>Click to edit Master title style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 algn="r"/>
            <a:fld id="{6A1832FB-D067-F14F-8F63-A059BBF7F3FB}" type="slidenum">
              <a:rPr lang="en-US" smtClean="0">
                <a:solidFill>
                  <a:srgbClr val="000000"/>
                </a:solidFill>
              </a:rPr>
              <a:pPr algn="r"/>
              <a:t>‹#›</a:t>
            </a:fld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algn="r"/>
            <a:r>
              <a:rPr lang="en-US" dirty="0">
                <a:solidFill>
                  <a:srgbClr val="000000"/>
                </a:solidFill>
              </a:rPr>
              <a:t>Proprietary</a:t>
            </a:r>
          </a:p>
        </p:txBody>
      </p:sp>
    </p:spTree>
    <p:extLst>
      <p:ext uri="{BB962C8B-B14F-4D97-AF65-F5344CB8AC3E}">
        <p14:creationId xmlns:p14="http://schemas.microsoft.com/office/powerpoint/2010/main" val="286307804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Text Cya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3"/>
          <p:cNvSpPr>
            <a:spLocks noGrp="1"/>
          </p:cNvSpPr>
          <p:nvPr>
            <p:ph type="ctrTitle"/>
          </p:nvPr>
        </p:nvSpPr>
        <p:spPr>
          <a:xfrm>
            <a:off x="609600" y="1147064"/>
            <a:ext cx="10972800" cy="4563872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noAutofit/>
          </a:bodyPr>
          <a:lstStyle>
            <a:lvl1pPr>
              <a:lnSpc>
                <a:spcPct val="90000"/>
              </a:lnSpc>
              <a:defRPr lang="en-US" sz="5333" b="0" baseline="0" dirty="0">
                <a:solidFill>
                  <a:schemeClr val="accent2"/>
                </a:solidFill>
              </a:defRPr>
            </a:lvl1pPr>
          </a:lstStyle>
          <a:p>
            <a:pPr lvl="0">
              <a:lnSpc>
                <a:spcPct val="90000"/>
              </a:lnSpc>
            </a:pPr>
            <a:r>
              <a:rPr lang="en-US" dirty="0"/>
              <a:t>Click to edit Master title style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 algn="r"/>
            <a:fld id="{6A1832FB-D067-F14F-8F63-A059BBF7F3FB}" type="slidenum">
              <a:rPr lang="en-US" smtClean="0">
                <a:solidFill>
                  <a:srgbClr val="000000"/>
                </a:solidFill>
              </a:rPr>
              <a:pPr algn="r"/>
              <a:t>‹#›</a:t>
            </a:fld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algn="r"/>
            <a:r>
              <a:rPr lang="en-US" dirty="0">
                <a:solidFill>
                  <a:srgbClr val="000000"/>
                </a:solidFill>
              </a:rPr>
              <a:t>Proprietary</a:t>
            </a:r>
          </a:p>
        </p:txBody>
      </p:sp>
    </p:spTree>
    <p:extLst>
      <p:ext uri="{BB962C8B-B14F-4D97-AF65-F5344CB8AC3E}">
        <p14:creationId xmlns:p14="http://schemas.microsoft.com/office/powerpoint/2010/main" val="47636721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ivider Blue">
    <p:bg>
      <p:bgPr>
        <a:gradFill rotWithShape="1">
          <a:gsLst>
            <a:gs pos="0">
              <a:schemeClr val="accent1"/>
            </a:gs>
            <a:gs pos="100000">
              <a:schemeClr val="accent2"/>
            </a:gs>
          </a:gsLst>
          <a:lin ang="189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3"/>
          <p:cNvSpPr>
            <a:spLocks noGrp="1"/>
          </p:cNvSpPr>
          <p:nvPr>
            <p:ph type="ctrTitle"/>
          </p:nvPr>
        </p:nvSpPr>
        <p:spPr>
          <a:xfrm>
            <a:off x="609600" y="1147064"/>
            <a:ext cx="10972800" cy="4563872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noAutofit/>
          </a:bodyPr>
          <a:lstStyle>
            <a:lvl1pPr>
              <a:lnSpc>
                <a:spcPct val="90000"/>
              </a:lnSpc>
              <a:defRPr lang="en-US" sz="5333" b="0" baseline="0" dirty="0">
                <a:solidFill>
                  <a:schemeClr val="bg1"/>
                </a:solidFill>
              </a:defRPr>
            </a:lvl1pPr>
          </a:lstStyle>
          <a:p>
            <a:pPr lvl="0">
              <a:lnSpc>
                <a:spcPct val="90000"/>
              </a:lnSpc>
            </a:pPr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63636788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Key Messaging Blue">
    <p:bg>
      <p:bgPr>
        <a:gradFill flip="none" rotWithShape="1">
          <a:gsLst>
            <a:gs pos="0">
              <a:schemeClr val="accent1"/>
            </a:gs>
            <a:gs pos="100000">
              <a:schemeClr val="accent2"/>
            </a:gs>
          </a:gsLst>
          <a:lin ang="189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sz="quarter" idx="10"/>
          </p:nvPr>
        </p:nvSpPr>
        <p:spPr>
          <a:xfrm>
            <a:off x="609600" y="1143000"/>
            <a:ext cx="10972800" cy="4572000"/>
          </a:xfrm>
        </p:spPr>
        <p:txBody>
          <a:bodyPr anchor="ctr"/>
          <a:lstStyle>
            <a:lvl1pPr marL="0" indent="0">
              <a:buNone/>
              <a:defRPr sz="3259">
                <a:solidFill>
                  <a:schemeClr val="bg1"/>
                </a:solidFill>
              </a:defRPr>
            </a:lvl1pPr>
            <a:lvl2pPr marL="1176" indent="0">
              <a:buNone/>
              <a:defRPr sz="3259">
                <a:solidFill>
                  <a:schemeClr val="bg1"/>
                </a:solidFill>
              </a:defRPr>
            </a:lvl2pPr>
            <a:lvl3pPr>
              <a:defRPr sz="3259"/>
            </a:lvl3pPr>
            <a:lvl4pPr>
              <a:defRPr sz="3259"/>
            </a:lvl4pPr>
            <a:lvl5pPr>
              <a:defRPr sz="325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2193749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ey Messaging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sz="quarter" idx="10"/>
          </p:nvPr>
        </p:nvSpPr>
        <p:spPr>
          <a:xfrm>
            <a:off x="609600" y="1143000"/>
            <a:ext cx="10972800" cy="4572000"/>
          </a:xfrm>
        </p:spPr>
        <p:txBody>
          <a:bodyPr anchor="ctr"/>
          <a:lstStyle>
            <a:lvl1pPr marL="0" indent="0">
              <a:buNone/>
              <a:defRPr sz="3259">
                <a:solidFill>
                  <a:srgbClr val="000000"/>
                </a:solidFill>
              </a:defRPr>
            </a:lvl1pPr>
            <a:lvl2pPr marL="1176" indent="0">
              <a:buNone/>
              <a:defRPr sz="3259">
                <a:solidFill>
                  <a:srgbClr val="000000"/>
                </a:solidFill>
              </a:defRPr>
            </a:lvl2pPr>
            <a:lvl3pPr>
              <a:defRPr sz="3259"/>
            </a:lvl3pPr>
            <a:lvl4pPr>
              <a:defRPr sz="3259"/>
            </a:lvl4pPr>
            <a:lvl5pPr>
              <a:defRPr sz="325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algn="r"/>
            <a:fld id="{6A1832FB-D067-F14F-8F63-A059BBF7F3FB}" type="slidenum">
              <a:rPr lang="en-US" smtClean="0">
                <a:solidFill>
                  <a:srgbClr val="000000"/>
                </a:solidFill>
              </a:rPr>
              <a:pPr algn="r"/>
              <a:t>‹#›</a:t>
            </a:fld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algn="r"/>
            <a:r>
              <a:rPr lang="en-US" dirty="0">
                <a:solidFill>
                  <a:srgbClr val="000000"/>
                </a:solidFill>
              </a:rPr>
              <a:t>Proprietary</a:t>
            </a:r>
          </a:p>
        </p:txBody>
      </p:sp>
    </p:spTree>
    <p:extLst>
      <p:ext uri="{BB962C8B-B14F-4D97-AF65-F5344CB8AC3E}">
        <p14:creationId xmlns:p14="http://schemas.microsoft.com/office/powerpoint/2010/main" val="315151387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Graphic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 userDrawn="1"/>
        </p:nvSpPr>
        <p:spPr>
          <a:xfrm>
            <a:off x="0" y="1325080"/>
            <a:ext cx="12192000" cy="3081528"/>
          </a:xfrm>
          <a:prstGeom prst="rect">
            <a:avLst/>
          </a:prstGeom>
          <a:gradFill flip="none" rotWithShape="1">
            <a:gsLst>
              <a:gs pos="30000">
                <a:schemeClr val="accent1"/>
              </a:gs>
              <a:gs pos="100000">
                <a:schemeClr val="accent2"/>
              </a:gs>
            </a:gsLst>
            <a:lin ang="18900000" scaled="0"/>
            <a:tileRect/>
          </a:gradFill>
          <a:ln>
            <a:noFill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9" name="Picture 8" descr="EM_pattern_PowerPoint_White.png"/>
          <p:cNvPicPr>
            <a:picLocks noChangeAspect="1"/>
          </p:cNvPicPr>
          <p:nvPr userDrawn="1"/>
        </p:nvPicPr>
        <p:blipFill>
          <a:blip r:embed="rId2">
            <a:alphaModFix amt="63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325080"/>
            <a:ext cx="12192000" cy="3084576"/>
          </a:xfrm>
          <a:prstGeom prst="rect">
            <a:avLst/>
          </a:prstGeom>
        </p:spPr>
      </p:pic>
      <p:sp>
        <p:nvSpPr>
          <p:cNvPr id="11" name="Title 1"/>
          <p:cNvSpPr>
            <a:spLocks noGrp="1"/>
          </p:cNvSpPr>
          <p:nvPr>
            <p:ph type="ctrTitle"/>
          </p:nvPr>
        </p:nvSpPr>
        <p:spPr bwMode="white">
          <a:xfrm>
            <a:off x="633984" y="1900826"/>
            <a:ext cx="10942067" cy="1660162"/>
          </a:xfrm>
        </p:spPr>
        <p:txBody>
          <a:bodyPr>
            <a:noAutofit/>
          </a:bodyPr>
          <a:lstStyle>
            <a:lvl1pPr>
              <a:lnSpc>
                <a:spcPct val="90000"/>
              </a:lnSpc>
              <a:defRPr sz="5400" b="0" i="0" baseline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Content Placeholder 4"/>
          <p:cNvSpPr>
            <a:spLocks noGrp="1"/>
          </p:cNvSpPr>
          <p:nvPr>
            <p:ph sz="quarter" idx="11"/>
          </p:nvPr>
        </p:nvSpPr>
        <p:spPr bwMode="white">
          <a:xfrm>
            <a:off x="633984" y="1576846"/>
            <a:ext cx="4876800" cy="314325"/>
          </a:xfrm>
        </p:spPr>
        <p:txBody>
          <a:bodyPr/>
          <a:lstStyle>
            <a:lvl1pPr marL="0" indent="0">
              <a:buNone/>
              <a:defRPr lang="en-US" sz="1600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>
              <a:defRPr lang="en-US" sz="1200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>
              <a:defRPr lang="en-US" sz="1200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>
              <a:defRPr lang="en-US" sz="1200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>
              <a:defRPr lang="en-US" sz="1200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pic>
        <p:nvPicPr>
          <p:cNvPr id="14" name="Picture 13" descr="exmo_elh_tm_w.pn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80896" y="3875313"/>
            <a:ext cx="2389632" cy="324454"/>
          </a:xfrm>
          <a:prstGeom prst="rect">
            <a:avLst/>
          </a:prstGeom>
        </p:spPr>
      </p:pic>
      <p:pic>
        <p:nvPicPr>
          <p:cNvPr id="15" name="Picture 14" descr="exmo_red.png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white">
          <a:xfrm>
            <a:off x="8613987" y="432873"/>
            <a:ext cx="2999232" cy="450858"/>
          </a:xfrm>
          <a:prstGeom prst="rect">
            <a:avLst/>
          </a:prstGeom>
        </p:spPr>
      </p:pic>
      <p:sp>
        <p:nvSpPr>
          <p:cNvPr id="8" name="Content Placeholder 4"/>
          <p:cNvSpPr>
            <a:spLocks noGrp="1"/>
          </p:cNvSpPr>
          <p:nvPr>
            <p:ph sz="quarter" idx="12"/>
          </p:nvPr>
        </p:nvSpPr>
        <p:spPr bwMode="white">
          <a:xfrm>
            <a:off x="633984" y="3560989"/>
            <a:ext cx="4876800" cy="314325"/>
          </a:xfrm>
        </p:spPr>
        <p:txBody>
          <a:bodyPr/>
          <a:lstStyle>
            <a:lvl1pPr marL="0" indent="0">
              <a:buNone/>
              <a:defRPr lang="en-US" sz="1600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>
              <a:defRPr lang="en-US" sz="1200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>
              <a:defRPr lang="en-US" sz="1200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>
              <a:defRPr lang="en-US" sz="1200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>
              <a:defRPr lang="en-US" sz="1200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671403318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tent Placeholder 7"/>
          <p:cNvSpPr>
            <a:spLocks noGrp="1"/>
          </p:cNvSpPr>
          <p:nvPr>
            <p:ph sz="quarter" idx="10"/>
          </p:nvPr>
        </p:nvSpPr>
        <p:spPr>
          <a:xfrm>
            <a:off x="616157" y="1055688"/>
            <a:ext cx="10967199" cy="5207547"/>
          </a:xfrm>
        </p:spPr>
        <p:txBody>
          <a:bodyPr/>
          <a:lstStyle>
            <a:lvl1pPr>
              <a:defRPr>
                <a:solidFill>
                  <a:srgbClr val="000000"/>
                </a:solidFill>
              </a:defRPr>
            </a:lvl1pPr>
            <a:lvl2pPr>
              <a:defRPr>
                <a:solidFill>
                  <a:srgbClr val="000000"/>
                </a:solidFill>
              </a:defRPr>
            </a:lvl2pPr>
            <a:lvl3pPr>
              <a:defRPr>
                <a:solidFill>
                  <a:srgbClr val="000000"/>
                </a:solidFill>
              </a:defRPr>
            </a:lvl3pPr>
            <a:lvl4pPr>
              <a:defRPr>
                <a:solidFill>
                  <a:srgbClr val="000000"/>
                </a:solidFill>
              </a:defRPr>
            </a:lvl4pPr>
            <a:lvl5pPr>
              <a:defRPr>
                <a:solidFill>
                  <a:srgbClr val="000000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4041756957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Content Blue">
    <p:bg>
      <p:bgPr>
        <a:gradFill flip="none" rotWithShape="1">
          <a:gsLst>
            <a:gs pos="0">
              <a:schemeClr val="accent1"/>
            </a:gs>
            <a:gs pos="100000">
              <a:schemeClr val="accent2"/>
            </a:gs>
          </a:gsLst>
          <a:lin ang="189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tent Placeholder 7"/>
          <p:cNvSpPr>
            <a:spLocks noGrp="1"/>
          </p:cNvSpPr>
          <p:nvPr>
            <p:ph sz="quarter" idx="10"/>
          </p:nvPr>
        </p:nvSpPr>
        <p:spPr>
          <a:xfrm>
            <a:off x="605367" y="1309688"/>
            <a:ext cx="10967199" cy="4813300"/>
          </a:xfrm>
        </p:spPr>
        <p:txBody>
          <a:bodyPr/>
          <a:lstStyle>
            <a:lvl1pPr>
              <a:defRPr sz="2400">
                <a:solidFill>
                  <a:schemeClr val="bg1"/>
                </a:solidFill>
              </a:defRPr>
            </a:lvl1pPr>
            <a:lvl2pPr>
              <a:defRPr sz="2000">
                <a:solidFill>
                  <a:schemeClr val="bg1"/>
                </a:solidFill>
              </a:defRPr>
            </a:lvl2pPr>
            <a:lvl3pPr>
              <a:defRPr sz="2000">
                <a:solidFill>
                  <a:schemeClr val="bg1"/>
                </a:solidFill>
              </a:defRPr>
            </a:lvl3pPr>
            <a:lvl4pPr>
              <a:defRPr sz="2000">
                <a:solidFill>
                  <a:schemeClr val="bg1"/>
                </a:solidFill>
              </a:defRPr>
            </a:lvl4pPr>
            <a:lvl5pPr>
              <a:defRPr sz="20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445386040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Image wit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/>
          <p:cNvSpPr>
            <a:spLocks noGrp="1"/>
          </p:cNvSpPr>
          <p:nvPr>
            <p:ph type="pic" sz="quarter" idx="10"/>
          </p:nvPr>
        </p:nvSpPr>
        <p:spPr>
          <a:xfrm>
            <a:off x="1" y="0"/>
            <a:ext cx="12192000" cy="6858000"/>
          </a:xfrm>
          <a:solidFill>
            <a:schemeClr val="bg1">
              <a:lumMod val="85000"/>
            </a:schemeClr>
          </a:solidFill>
        </p:spPr>
        <p:txBody>
          <a:bodyPr rtlCol="0">
            <a:noAutofit/>
          </a:bodyPr>
          <a:lstStyle>
            <a:lvl1pPr marL="0" indent="0">
              <a:buNone/>
              <a:defRPr sz="1200"/>
            </a:lvl1pPr>
          </a:lstStyle>
          <a:p>
            <a:pPr lvl="0"/>
            <a:r>
              <a:rPr lang="en-US" noProof="0" dirty="0"/>
              <a:t>Click icon to add picture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293462"/>
            <a:ext cx="10972800" cy="762737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19" y="1309693"/>
            <a:ext cx="10972800" cy="4525963"/>
          </a:xfrm>
        </p:spPr>
        <p:txBody>
          <a:bodyPr/>
          <a:lstStyle>
            <a:lvl1pPr marL="0" indent="0">
              <a:buFontTx/>
              <a:buNone/>
              <a:defRPr sz="2000" b="0">
                <a:solidFill>
                  <a:schemeClr val="bg1"/>
                </a:solidFill>
              </a:defRPr>
            </a:lvl1pPr>
            <a:lvl2pPr marL="227012" indent="0">
              <a:buFontTx/>
              <a:buNone/>
              <a:defRPr sz="1800">
                <a:solidFill>
                  <a:schemeClr val="bg1"/>
                </a:solidFill>
              </a:defRPr>
            </a:lvl2pPr>
            <a:lvl3pPr marL="454025" indent="0">
              <a:buFontTx/>
              <a:buNone/>
              <a:defRPr sz="1800">
                <a:solidFill>
                  <a:schemeClr val="bg1"/>
                </a:solidFill>
              </a:defRPr>
            </a:lvl3pPr>
            <a:lvl4pPr marL="688975" indent="0">
              <a:buFontTx/>
              <a:buNone/>
              <a:defRPr sz="1800">
                <a:solidFill>
                  <a:schemeClr val="bg1"/>
                </a:solidFill>
              </a:defRPr>
            </a:lvl4pPr>
            <a:lvl5pPr marL="915987" indent="0">
              <a:buFontTx/>
              <a:buNone/>
              <a:defRPr sz="1800">
                <a:solidFill>
                  <a:schemeClr val="bg1"/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8222824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rt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hart Placeholder 4"/>
          <p:cNvSpPr>
            <a:spLocks noGrp="1"/>
          </p:cNvSpPr>
          <p:nvPr>
            <p:ph type="chart" sz="quarter" idx="12"/>
          </p:nvPr>
        </p:nvSpPr>
        <p:spPr>
          <a:xfrm>
            <a:off x="596899" y="1798320"/>
            <a:ext cx="10973308" cy="4321493"/>
          </a:xfrm>
        </p:spPr>
        <p:txBody>
          <a:bodyPr rtlCol="0" anchor="ctr" anchorCtr="1">
            <a:noAutofit/>
          </a:bodyPr>
          <a:lstStyle>
            <a:lvl1pPr marL="0" indent="0">
              <a:buNone/>
              <a:defRPr sz="1200">
                <a:solidFill>
                  <a:srgbClr val="000000"/>
                </a:solidFill>
              </a:defRPr>
            </a:lvl1pPr>
          </a:lstStyle>
          <a:p>
            <a:pPr lvl="0"/>
            <a:r>
              <a:rPr lang="en-US" noProof="0" dirty="0"/>
              <a:t>Click icon to add chart</a:t>
            </a:r>
          </a:p>
        </p:txBody>
      </p:sp>
      <p:sp>
        <p:nvSpPr>
          <p:cNvPr id="8" name="Content Placeholder 7"/>
          <p:cNvSpPr>
            <a:spLocks noGrp="1"/>
          </p:cNvSpPr>
          <p:nvPr>
            <p:ph sz="quarter" idx="10" hasCustomPrompt="1"/>
          </p:nvPr>
        </p:nvSpPr>
        <p:spPr>
          <a:xfrm>
            <a:off x="596901" y="1363404"/>
            <a:ext cx="10971953" cy="424757"/>
          </a:xfrm>
        </p:spPr>
        <p:txBody>
          <a:bodyPr/>
          <a:lstStyle>
            <a:lvl1pPr marL="0" indent="0">
              <a:buNone/>
              <a:defRPr sz="1600">
                <a:solidFill>
                  <a:srgbClr val="000000"/>
                </a:solidFill>
              </a:defRPr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Chart title goes here (optional)</a:t>
            </a: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8584923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Image wit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/>
          <p:cNvSpPr>
            <a:spLocks noGrp="1"/>
          </p:cNvSpPr>
          <p:nvPr>
            <p:ph type="pic" sz="quarter" idx="10"/>
          </p:nvPr>
        </p:nvSpPr>
        <p:spPr>
          <a:xfrm>
            <a:off x="1" y="0"/>
            <a:ext cx="12192000" cy="6858000"/>
          </a:xfrm>
          <a:solidFill>
            <a:schemeClr val="bg1">
              <a:lumMod val="85000"/>
            </a:schemeClr>
          </a:solidFill>
        </p:spPr>
        <p:txBody>
          <a:bodyPr rtlCol="0">
            <a:noAutofit/>
          </a:bodyPr>
          <a:lstStyle>
            <a:lvl1pPr marL="0" indent="0">
              <a:buNone/>
              <a:defRPr sz="1200"/>
            </a:lvl1pPr>
          </a:lstStyle>
          <a:p>
            <a:pPr lvl="0"/>
            <a:r>
              <a:rPr lang="en-US" noProof="0" dirty="0"/>
              <a:t>Click icon to add picture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293462"/>
            <a:ext cx="10972800" cy="762737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19" y="1309693"/>
            <a:ext cx="10972800" cy="4525963"/>
          </a:xfrm>
        </p:spPr>
        <p:txBody>
          <a:bodyPr/>
          <a:lstStyle>
            <a:lvl1pPr marL="0" indent="0">
              <a:buFontTx/>
              <a:buNone/>
              <a:defRPr sz="2000" b="0">
                <a:solidFill>
                  <a:schemeClr val="bg1"/>
                </a:solidFill>
              </a:defRPr>
            </a:lvl1pPr>
            <a:lvl2pPr marL="227012" indent="0">
              <a:buFontTx/>
              <a:buNone/>
              <a:defRPr sz="1800">
                <a:solidFill>
                  <a:schemeClr val="bg1"/>
                </a:solidFill>
              </a:defRPr>
            </a:lvl2pPr>
            <a:lvl3pPr marL="454025" indent="0">
              <a:buFontTx/>
              <a:buNone/>
              <a:defRPr sz="1800">
                <a:solidFill>
                  <a:schemeClr val="bg1"/>
                </a:solidFill>
              </a:defRPr>
            </a:lvl3pPr>
            <a:lvl4pPr marL="688975" indent="0">
              <a:buFontTx/>
              <a:buNone/>
              <a:defRPr sz="1800">
                <a:solidFill>
                  <a:schemeClr val="bg1"/>
                </a:solidFill>
              </a:defRPr>
            </a:lvl4pPr>
            <a:lvl5pPr marL="915987" indent="0">
              <a:buFontTx/>
              <a:buNone/>
              <a:defRPr sz="1800">
                <a:solidFill>
                  <a:schemeClr val="bg1"/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6318728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4273854864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5950439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ack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341034" y="2998789"/>
            <a:ext cx="7509933" cy="1063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07436762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actoid Blue">
    <p:bg>
      <p:bgPr>
        <a:gradFill flip="none" rotWithShape="1">
          <a:gsLst>
            <a:gs pos="0">
              <a:schemeClr val="accent1"/>
            </a:gs>
            <a:gs pos="100000">
              <a:schemeClr val="accent2"/>
            </a:gs>
          </a:gsLst>
          <a:lin ang="189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"/>
          <p:cNvSpPr>
            <a:spLocks noGrp="1"/>
          </p:cNvSpPr>
          <p:nvPr>
            <p:ph type="ctrTitle" hasCustomPrompt="1"/>
          </p:nvPr>
        </p:nvSpPr>
        <p:spPr>
          <a:xfrm>
            <a:off x="612776" y="1719072"/>
            <a:ext cx="10973453" cy="2190494"/>
          </a:xfrm>
        </p:spPr>
        <p:txBody>
          <a:bodyPr>
            <a:noAutofit/>
          </a:bodyPr>
          <a:lstStyle>
            <a:lvl1pPr>
              <a:lnSpc>
                <a:spcPct val="90000"/>
              </a:lnSpc>
              <a:defRPr sz="16000" b="0" i="0" baseline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r>
              <a:rPr lang="en-US" dirty="0"/>
              <a:t>Data</a:t>
            </a:r>
          </a:p>
        </p:txBody>
      </p:sp>
      <p:sp>
        <p:nvSpPr>
          <p:cNvPr id="12" name="Content Placeholder 4"/>
          <p:cNvSpPr>
            <a:spLocks noGrp="1"/>
          </p:cNvSpPr>
          <p:nvPr>
            <p:ph sz="quarter" idx="11"/>
          </p:nvPr>
        </p:nvSpPr>
        <p:spPr>
          <a:xfrm>
            <a:off x="609600" y="3895344"/>
            <a:ext cx="10965489" cy="1828800"/>
          </a:xfrm>
        </p:spPr>
        <p:txBody>
          <a:bodyPr/>
          <a:lstStyle>
            <a:lvl1pPr marL="0" indent="0">
              <a:lnSpc>
                <a:spcPct val="90000"/>
              </a:lnSpc>
              <a:buNone/>
              <a:defRPr lang="en-US" sz="4000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>
              <a:defRPr lang="en-US" sz="1200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>
              <a:defRPr lang="en-US" sz="1200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>
              <a:defRPr lang="en-US" sz="1200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>
              <a:defRPr lang="en-US" sz="1200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620713527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actoid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"/>
          <p:cNvSpPr>
            <a:spLocks noGrp="1"/>
          </p:cNvSpPr>
          <p:nvPr>
            <p:ph type="ctrTitle" hasCustomPrompt="1"/>
          </p:nvPr>
        </p:nvSpPr>
        <p:spPr>
          <a:xfrm>
            <a:off x="612776" y="1719072"/>
            <a:ext cx="10973453" cy="2190494"/>
          </a:xfrm>
        </p:spPr>
        <p:txBody>
          <a:bodyPr>
            <a:noAutofit/>
          </a:bodyPr>
          <a:lstStyle>
            <a:lvl1pPr>
              <a:lnSpc>
                <a:spcPct val="90000"/>
              </a:lnSpc>
              <a:defRPr sz="16000" b="0" i="0" baseline="0">
                <a:solidFill>
                  <a:schemeClr val="accent2"/>
                </a:solidFill>
                <a:latin typeface="Arial"/>
                <a:cs typeface="Arial"/>
              </a:defRPr>
            </a:lvl1pPr>
          </a:lstStyle>
          <a:p>
            <a:r>
              <a:rPr lang="en-US" dirty="0"/>
              <a:t>Data</a:t>
            </a:r>
          </a:p>
        </p:txBody>
      </p:sp>
      <p:sp>
        <p:nvSpPr>
          <p:cNvPr id="12" name="Content Placeholder 4"/>
          <p:cNvSpPr>
            <a:spLocks noGrp="1"/>
          </p:cNvSpPr>
          <p:nvPr>
            <p:ph sz="quarter" idx="11"/>
          </p:nvPr>
        </p:nvSpPr>
        <p:spPr>
          <a:xfrm>
            <a:off x="609600" y="3895344"/>
            <a:ext cx="10965489" cy="1828800"/>
          </a:xfrm>
        </p:spPr>
        <p:txBody>
          <a:bodyPr/>
          <a:lstStyle>
            <a:lvl1pPr marL="0" indent="0">
              <a:lnSpc>
                <a:spcPct val="90000"/>
              </a:lnSpc>
              <a:buNone/>
              <a:defRPr lang="en-US" sz="4000" kern="1200" dirty="0" smtClean="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1pPr>
            <a:lvl2pPr>
              <a:defRPr lang="en-US" sz="1200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>
              <a:defRPr lang="en-US" sz="1200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>
              <a:defRPr lang="en-US" sz="1200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>
              <a:defRPr lang="en-US" sz="1200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020721718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Factoids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4"/>
          <p:cNvSpPr>
            <a:spLocks noGrp="1"/>
          </p:cNvSpPr>
          <p:nvPr>
            <p:ph sz="quarter" idx="13" hasCustomPrompt="1"/>
          </p:nvPr>
        </p:nvSpPr>
        <p:spPr>
          <a:xfrm>
            <a:off x="6798733" y="1773936"/>
            <a:ext cx="4871579" cy="1828800"/>
          </a:xfrm>
          <a:noFill/>
          <a:ln>
            <a:noFill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Autofit/>
          </a:bodyPr>
          <a:lstStyle>
            <a:lvl1pPr marL="0" indent="0">
              <a:lnSpc>
                <a:spcPct val="90000"/>
              </a:lnSpc>
              <a:buNone/>
              <a:defRPr lang="en-US" sz="13200" b="0" i="0" baseline="0" dirty="0" smtClean="0">
                <a:solidFill>
                  <a:schemeClr val="accent2"/>
                </a:solidFill>
                <a:latin typeface="Arial"/>
                <a:cs typeface="Arial"/>
              </a:defRPr>
            </a:lvl1pPr>
          </a:lstStyle>
          <a:p>
            <a:pPr lvl="0">
              <a:lnSpc>
                <a:spcPct val="90000"/>
              </a:lnSpc>
            </a:pPr>
            <a:r>
              <a:rPr lang="en-US" dirty="0"/>
              <a:t>Data</a:t>
            </a:r>
          </a:p>
        </p:txBody>
      </p:sp>
      <p:sp>
        <p:nvSpPr>
          <p:cNvPr id="7" name="Content Placeholder 4"/>
          <p:cNvSpPr>
            <a:spLocks noGrp="1"/>
          </p:cNvSpPr>
          <p:nvPr>
            <p:ph sz="quarter" idx="14" hasCustomPrompt="1"/>
          </p:nvPr>
        </p:nvSpPr>
        <p:spPr>
          <a:xfrm>
            <a:off x="609600" y="1773936"/>
            <a:ext cx="4871579" cy="1828800"/>
          </a:xfrm>
          <a:noFill/>
          <a:ln>
            <a:noFill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marL="0" indent="0">
              <a:lnSpc>
                <a:spcPct val="90000"/>
              </a:lnSpc>
              <a:buNone/>
              <a:defRPr lang="en-US" sz="13200" dirty="0" smtClean="0">
                <a:solidFill>
                  <a:schemeClr val="accent1"/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en-US" dirty="0"/>
              <a:t>Data</a:t>
            </a:r>
          </a:p>
        </p:txBody>
      </p:sp>
      <p:sp>
        <p:nvSpPr>
          <p:cNvPr id="12" name="Content Placeholder 4"/>
          <p:cNvSpPr>
            <a:spLocks noGrp="1"/>
          </p:cNvSpPr>
          <p:nvPr>
            <p:ph sz="quarter" idx="11"/>
          </p:nvPr>
        </p:nvSpPr>
        <p:spPr>
          <a:xfrm>
            <a:off x="609600" y="3576638"/>
            <a:ext cx="4871579" cy="1828800"/>
          </a:xfrm>
        </p:spPr>
        <p:txBody>
          <a:bodyPr/>
          <a:lstStyle>
            <a:lvl1pPr marL="0" indent="0">
              <a:lnSpc>
                <a:spcPct val="90000"/>
              </a:lnSpc>
              <a:buNone/>
              <a:defRPr lang="en-US" sz="3200" kern="1200" dirty="0" smtClean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>
              <a:defRPr lang="en-US" sz="1200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>
              <a:defRPr lang="en-US" sz="1200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>
              <a:defRPr lang="en-US" sz="1200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>
              <a:defRPr lang="en-US" sz="1200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12"/>
          </p:nvPr>
        </p:nvSpPr>
        <p:spPr>
          <a:xfrm>
            <a:off x="6798733" y="3576638"/>
            <a:ext cx="4871579" cy="1828800"/>
          </a:xfrm>
        </p:spPr>
        <p:txBody>
          <a:bodyPr/>
          <a:lstStyle>
            <a:lvl1pPr marL="0" indent="0">
              <a:lnSpc>
                <a:spcPct val="90000"/>
              </a:lnSpc>
              <a:buNone/>
              <a:defRPr lang="en-US" sz="3200" kern="1200" dirty="0" smtClean="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1pPr>
            <a:lvl2pPr>
              <a:defRPr lang="en-US" sz="1200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>
              <a:defRPr lang="en-US" sz="1200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>
              <a:defRPr lang="en-US" sz="1200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>
              <a:defRPr lang="en-US" sz="1200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462487410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Text Blac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>
          <a:xfrm>
            <a:off x="607484" y="1143000"/>
            <a:ext cx="10972800" cy="457200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noAutofit/>
          </a:bodyPr>
          <a:lstStyle>
            <a:lvl1pPr>
              <a:lnSpc>
                <a:spcPct val="90000"/>
              </a:lnSpc>
              <a:defRPr lang="en-US" sz="7200" b="0" baseline="0" dirty="0">
                <a:solidFill>
                  <a:srgbClr val="000000"/>
                </a:solidFill>
              </a:defRPr>
            </a:lvl1pPr>
          </a:lstStyle>
          <a:p>
            <a:pPr lvl="0">
              <a:lnSpc>
                <a:spcPct val="90000"/>
              </a:lnSpc>
            </a:pPr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9511470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Text Cya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3"/>
          <p:cNvSpPr>
            <a:spLocks noGrp="1"/>
          </p:cNvSpPr>
          <p:nvPr>
            <p:ph type="ctrTitle"/>
          </p:nvPr>
        </p:nvSpPr>
        <p:spPr>
          <a:xfrm>
            <a:off x="609600" y="1147064"/>
            <a:ext cx="10972800" cy="4563872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noAutofit/>
          </a:bodyPr>
          <a:lstStyle>
            <a:lvl1pPr>
              <a:lnSpc>
                <a:spcPct val="90000"/>
              </a:lnSpc>
              <a:defRPr lang="en-US" sz="7200" b="0" baseline="0" dirty="0">
                <a:solidFill>
                  <a:schemeClr val="accent2"/>
                </a:solidFill>
              </a:defRPr>
            </a:lvl1pPr>
          </a:lstStyle>
          <a:p>
            <a:pPr lvl="0">
              <a:lnSpc>
                <a:spcPct val="90000"/>
              </a:lnSpc>
            </a:pPr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19491047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ivider Blue">
    <p:bg>
      <p:bgPr>
        <a:gradFill rotWithShape="1">
          <a:gsLst>
            <a:gs pos="0">
              <a:schemeClr val="accent1"/>
            </a:gs>
            <a:gs pos="100000">
              <a:schemeClr val="accent2"/>
            </a:gs>
          </a:gsLst>
          <a:lin ang="189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3"/>
          <p:cNvSpPr>
            <a:spLocks noGrp="1"/>
          </p:cNvSpPr>
          <p:nvPr>
            <p:ph type="ctrTitle"/>
          </p:nvPr>
        </p:nvSpPr>
        <p:spPr>
          <a:xfrm>
            <a:off x="609600" y="1147064"/>
            <a:ext cx="10972800" cy="4563872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noAutofit/>
          </a:bodyPr>
          <a:lstStyle>
            <a:lvl1pPr>
              <a:lnSpc>
                <a:spcPct val="90000"/>
              </a:lnSpc>
              <a:defRPr lang="en-US" sz="7200" b="0" baseline="0" dirty="0">
                <a:solidFill>
                  <a:schemeClr val="bg1"/>
                </a:solidFill>
              </a:defRPr>
            </a:lvl1pPr>
          </a:lstStyle>
          <a:p>
            <a:pPr lvl="0">
              <a:lnSpc>
                <a:spcPct val="90000"/>
              </a:lnSpc>
            </a:pPr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993590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Key Messaging Blue">
    <p:bg>
      <p:bgPr>
        <a:gradFill flip="none" rotWithShape="1">
          <a:gsLst>
            <a:gs pos="0">
              <a:schemeClr val="accent1"/>
            </a:gs>
            <a:gs pos="100000">
              <a:schemeClr val="accent2"/>
            </a:gs>
          </a:gsLst>
          <a:lin ang="189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sz="quarter" idx="10"/>
          </p:nvPr>
        </p:nvSpPr>
        <p:spPr>
          <a:xfrm>
            <a:off x="609600" y="1143000"/>
            <a:ext cx="10972800" cy="4572000"/>
          </a:xfrm>
        </p:spPr>
        <p:txBody>
          <a:bodyPr anchor="ctr"/>
          <a:lstStyle>
            <a:lvl1pPr marL="0" indent="0">
              <a:buNone/>
              <a:defRPr sz="4400">
                <a:solidFill>
                  <a:schemeClr val="bg1"/>
                </a:solidFill>
              </a:defRPr>
            </a:lvl1pPr>
            <a:lvl2pPr marL="1588" indent="0">
              <a:buNone/>
              <a:defRPr sz="4400">
                <a:solidFill>
                  <a:schemeClr val="bg1"/>
                </a:solidFill>
              </a:defRPr>
            </a:lvl2pPr>
            <a:lvl3pPr>
              <a:defRPr sz="4400"/>
            </a:lvl3pPr>
            <a:lvl4pPr>
              <a:defRPr sz="4400"/>
            </a:lvl4pPr>
            <a:lvl5pPr>
              <a:defRPr sz="44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80539725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rt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hart Placeholder 4"/>
          <p:cNvSpPr>
            <a:spLocks noGrp="1"/>
          </p:cNvSpPr>
          <p:nvPr>
            <p:ph type="chart" sz="quarter" idx="12"/>
          </p:nvPr>
        </p:nvSpPr>
        <p:spPr>
          <a:xfrm>
            <a:off x="596899" y="1798320"/>
            <a:ext cx="10973308" cy="4321493"/>
          </a:xfrm>
        </p:spPr>
        <p:txBody>
          <a:bodyPr rtlCol="0" anchor="ctr" anchorCtr="1">
            <a:noAutofit/>
          </a:bodyPr>
          <a:lstStyle>
            <a:lvl1pPr marL="0" indent="0">
              <a:buNone/>
              <a:defRPr sz="1200">
                <a:solidFill>
                  <a:srgbClr val="000000"/>
                </a:solidFill>
              </a:defRPr>
            </a:lvl1pPr>
          </a:lstStyle>
          <a:p>
            <a:pPr lvl="0"/>
            <a:r>
              <a:rPr lang="en-US" noProof="0" dirty="0"/>
              <a:t>Click icon to add chart</a:t>
            </a:r>
          </a:p>
        </p:txBody>
      </p:sp>
      <p:sp>
        <p:nvSpPr>
          <p:cNvPr id="8" name="Content Placeholder 7"/>
          <p:cNvSpPr>
            <a:spLocks noGrp="1"/>
          </p:cNvSpPr>
          <p:nvPr>
            <p:ph sz="quarter" idx="10" hasCustomPrompt="1"/>
          </p:nvPr>
        </p:nvSpPr>
        <p:spPr>
          <a:xfrm>
            <a:off x="596901" y="1363404"/>
            <a:ext cx="10971953" cy="424757"/>
          </a:xfrm>
        </p:spPr>
        <p:txBody>
          <a:bodyPr/>
          <a:lstStyle>
            <a:lvl1pPr marL="0" indent="0">
              <a:buNone/>
              <a:defRPr sz="1600">
                <a:solidFill>
                  <a:srgbClr val="000000"/>
                </a:solidFill>
              </a:defRPr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Chart title goes here (optional)</a:t>
            </a: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3"/>
          </p:nvPr>
        </p:nvSpPr>
        <p:spPr/>
        <p:txBody>
          <a:bodyPr/>
          <a:lstStyle>
            <a:lvl1pPr>
              <a:defRPr/>
            </a:lvl1pPr>
          </a:lstStyle>
          <a:p>
            <a:pPr algn="r"/>
            <a:fld id="{6A1832FB-D067-F14F-8F63-A059BBF7F3FB}" type="slidenum">
              <a:rPr lang="en-US" smtClean="0"/>
              <a:pPr algn="r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3717925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ey Messaging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sz="quarter" idx="10"/>
          </p:nvPr>
        </p:nvSpPr>
        <p:spPr>
          <a:xfrm>
            <a:off x="609600" y="1143000"/>
            <a:ext cx="10972800" cy="4572000"/>
          </a:xfrm>
        </p:spPr>
        <p:txBody>
          <a:bodyPr anchor="ctr"/>
          <a:lstStyle>
            <a:lvl1pPr marL="0" indent="0">
              <a:buNone/>
              <a:defRPr sz="4400">
                <a:solidFill>
                  <a:srgbClr val="000000"/>
                </a:solidFill>
              </a:defRPr>
            </a:lvl1pPr>
            <a:lvl2pPr marL="1588" indent="0">
              <a:buNone/>
              <a:defRPr sz="4400">
                <a:solidFill>
                  <a:srgbClr val="000000"/>
                </a:solidFill>
              </a:defRPr>
            </a:lvl2pPr>
            <a:lvl3pPr>
              <a:defRPr sz="4400"/>
            </a:lvl3pPr>
            <a:lvl4pPr>
              <a:defRPr sz="4400"/>
            </a:lvl4pPr>
            <a:lvl5pPr>
              <a:defRPr sz="44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82249378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 algn="r"/>
            <a:fld id="{6A1832FB-D067-F14F-8F63-A059BBF7F3FB}" type="slidenum">
              <a:rPr lang="en-US" smtClean="0"/>
              <a:pPr algn="r"/>
              <a:t>‹#›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7092871" y="6461595"/>
            <a:ext cx="3860800" cy="228600"/>
          </a:xfrm>
          <a:prstGeom prst="rect">
            <a:avLst/>
          </a:prstGeom>
        </p:spPr>
        <p:txBody>
          <a:bodyPr/>
          <a:lstStyle>
            <a:lvl1pPr>
              <a:defRPr>
                <a:latin typeface="EMprint" panose="020B0503020204020204" pitchFamily="34" charset="0"/>
              </a:defRPr>
            </a:lvl1pPr>
          </a:lstStyle>
          <a:p>
            <a:pPr algn="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036736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 algn="r"/>
            <a:fld id="{6A1832FB-D067-F14F-8F63-A059BBF7F3FB}" type="slidenum">
              <a:rPr lang="en-US" smtClean="0"/>
              <a:pPr algn="r"/>
              <a:t>‹#›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7092871" y="6461595"/>
            <a:ext cx="3860800" cy="228600"/>
          </a:xfrm>
          <a:prstGeom prst="rect">
            <a:avLst/>
          </a:prstGeom>
        </p:spPr>
        <p:txBody>
          <a:bodyPr/>
          <a:lstStyle>
            <a:lvl1pPr>
              <a:defRPr>
                <a:latin typeface="EMprint" panose="020B0503020204020204" pitchFamily="34" charset="0"/>
              </a:defRPr>
            </a:lvl1pPr>
          </a:lstStyle>
          <a:p>
            <a:pPr algn="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228962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ack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341034" y="2998789"/>
            <a:ext cx="7509933" cy="1063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407336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actoid Blue">
    <p:bg>
      <p:bgPr>
        <a:gradFill flip="none" rotWithShape="1">
          <a:gsLst>
            <a:gs pos="0">
              <a:schemeClr val="accent1"/>
            </a:gs>
            <a:gs pos="100000">
              <a:schemeClr val="accent2"/>
            </a:gs>
          </a:gsLst>
          <a:lin ang="189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"/>
          <p:cNvSpPr>
            <a:spLocks noGrp="1"/>
          </p:cNvSpPr>
          <p:nvPr>
            <p:ph type="ctrTitle" hasCustomPrompt="1"/>
          </p:nvPr>
        </p:nvSpPr>
        <p:spPr>
          <a:xfrm>
            <a:off x="612776" y="1719072"/>
            <a:ext cx="10973453" cy="2190494"/>
          </a:xfrm>
        </p:spPr>
        <p:txBody>
          <a:bodyPr>
            <a:noAutofit/>
          </a:bodyPr>
          <a:lstStyle>
            <a:lvl1pPr>
              <a:lnSpc>
                <a:spcPct val="90000"/>
              </a:lnSpc>
              <a:defRPr sz="16000" b="0" i="0" baseline="0">
                <a:solidFill>
                  <a:schemeClr val="bg1"/>
                </a:solidFill>
                <a:latin typeface="EMprint" panose="020B0503020204020204" pitchFamily="34" charset="0"/>
                <a:cs typeface="Arial"/>
              </a:defRPr>
            </a:lvl1pPr>
          </a:lstStyle>
          <a:p>
            <a:r>
              <a:rPr lang="en-US" dirty="0"/>
              <a:t>Data</a:t>
            </a:r>
          </a:p>
        </p:txBody>
      </p:sp>
      <p:sp>
        <p:nvSpPr>
          <p:cNvPr id="12" name="Content Placeholder 4"/>
          <p:cNvSpPr>
            <a:spLocks noGrp="1"/>
          </p:cNvSpPr>
          <p:nvPr>
            <p:ph sz="quarter" idx="11"/>
          </p:nvPr>
        </p:nvSpPr>
        <p:spPr>
          <a:xfrm>
            <a:off x="609600" y="3895344"/>
            <a:ext cx="10965489" cy="1828800"/>
          </a:xfrm>
        </p:spPr>
        <p:txBody>
          <a:bodyPr/>
          <a:lstStyle>
            <a:lvl1pPr marL="0" indent="0">
              <a:lnSpc>
                <a:spcPct val="90000"/>
              </a:lnSpc>
              <a:buNone/>
              <a:defRPr lang="en-US" sz="4000" kern="1200" dirty="0" smtClean="0">
                <a:solidFill>
                  <a:schemeClr val="bg1"/>
                </a:solidFill>
                <a:latin typeface="EMprint" panose="020B0503020204020204" pitchFamily="34" charset="0"/>
                <a:ea typeface="+mn-ea"/>
                <a:cs typeface="+mn-cs"/>
              </a:defRPr>
            </a:lvl1pPr>
            <a:lvl2pPr>
              <a:defRPr lang="en-US" sz="1200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>
              <a:defRPr lang="en-US" sz="1200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>
              <a:defRPr lang="en-US" sz="1200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>
              <a:defRPr lang="en-US" sz="1200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9765680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6.xml"/><Relationship Id="rId13" Type="http://schemas.openxmlformats.org/officeDocument/2006/relationships/slideLayout" Target="../slideLayouts/slideLayout31.xml"/><Relationship Id="rId18" Type="http://schemas.openxmlformats.org/officeDocument/2006/relationships/image" Target="../media/image1.png"/><Relationship Id="rId3" Type="http://schemas.openxmlformats.org/officeDocument/2006/relationships/slideLayout" Target="../slideLayouts/slideLayout21.xml"/><Relationship Id="rId7" Type="http://schemas.openxmlformats.org/officeDocument/2006/relationships/slideLayout" Target="../slideLayouts/slideLayout25.xml"/><Relationship Id="rId12" Type="http://schemas.openxmlformats.org/officeDocument/2006/relationships/slideLayout" Target="../slideLayouts/slideLayout30.xml"/><Relationship Id="rId17" Type="http://schemas.openxmlformats.org/officeDocument/2006/relationships/theme" Target="../theme/theme2.xml"/><Relationship Id="rId2" Type="http://schemas.openxmlformats.org/officeDocument/2006/relationships/slideLayout" Target="../slideLayouts/slideLayout20.xml"/><Relationship Id="rId16" Type="http://schemas.openxmlformats.org/officeDocument/2006/relationships/slideLayout" Target="../slideLayouts/slideLayout34.xml"/><Relationship Id="rId1" Type="http://schemas.openxmlformats.org/officeDocument/2006/relationships/slideLayout" Target="../slideLayouts/slideLayout19.xml"/><Relationship Id="rId6" Type="http://schemas.openxmlformats.org/officeDocument/2006/relationships/slideLayout" Target="../slideLayouts/slideLayout24.xml"/><Relationship Id="rId11" Type="http://schemas.openxmlformats.org/officeDocument/2006/relationships/slideLayout" Target="../slideLayouts/slideLayout29.xml"/><Relationship Id="rId5" Type="http://schemas.openxmlformats.org/officeDocument/2006/relationships/slideLayout" Target="../slideLayouts/slideLayout23.xml"/><Relationship Id="rId15" Type="http://schemas.openxmlformats.org/officeDocument/2006/relationships/slideLayout" Target="../slideLayouts/slideLayout33.xml"/><Relationship Id="rId10" Type="http://schemas.openxmlformats.org/officeDocument/2006/relationships/slideLayout" Target="../slideLayouts/slideLayout28.xml"/><Relationship Id="rId4" Type="http://schemas.openxmlformats.org/officeDocument/2006/relationships/slideLayout" Target="../slideLayouts/slideLayout22.xml"/><Relationship Id="rId9" Type="http://schemas.openxmlformats.org/officeDocument/2006/relationships/slideLayout" Target="../slideLayouts/slideLayout27.xml"/><Relationship Id="rId14" Type="http://schemas.openxmlformats.org/officeDocument/2006/relationships/slideLayout" Target="../slideLayouts/slideLayout3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2.xml"/><Relationship Id="rId13" Type="http://schemas.openxmlformats.org/officeDocument/2006/relationships/slideLayout" Target="../slideLayouts/slideLayout47.xml"/><Relationship Id="rId18" Type="http://schemas.openxmlformats.org/officeDocument/2006/relationships/image" Target="../media/image1.png"/><Relationship Id="rId3" Type="http://schemas.openxmlformats.org/officeDocument/2006/relationships/slideLayout" Target="../slideLayouts/slideLayout37.xml"/><Relationship Id="rId7" Type="http://schemas.openxmlformats.org/officeDocument/2006/relationships/slideLayout" Target="../slideLayouts/slideLayout41.xml"/><Relationship Id="rId12" Type="http://schemas.openxmlformats.org/officeDocument/2006/relationships/slideLayout" Target="../slideLayouts/slideLayout46.xml"/><Relationship Id="rId17" Type="http://schemas.openxmlformats.org/officeDocument/2006/relationships/theme" Target="../theme/theme3.xml"/><Relationship Id="rId2" Type="http://schemas.openxmlformats.org/officeDocument/2006/relationships/slideLayout" Target="../slideLayouts/slideLayout36.xml"/><Relationship Id="rId16" Type="http://schemas.openxmlformats.org/officeDocument/2006/relationships/slideLayout" Target="../slideLayouts/slideLayout50.xml"/><Relationship Id="rId1" Type="http://schemas.openxmlformats.org/officeDocument/2006/relationships/slideLayout" Target="../slideLayouts/slideLayout35.xml"/><Relationship Id="rId6" Type="http://schemas.openxmlformats.org/officeDocument/2006/relationships/slideLayout" Target="../slideLayouts/slideLayout40.xml"/><Relationship Id="rId11" Type="http://schemas.openxmlformats.org/officeDocument/2006/relationships/slideLayout" Target="../slideLayouts/slideLayout45.xml"/><Relationship Id="rId5" Type="http://schemas.openxmlformats.org/officeDocument/2006/relationships/slideLayout" Target="../slideLayouts/slideLayout39.xml"/><Relationship Id="rId1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44.xml"/><Relationship Id="rId4" Type="http://schemas.openxmlformats.org/officeDocument/2006/relationships/slideLayout" Target="../slideLayouts/slideLayout38.xml"/><Relationship Id="rId9" Type="http://schemas.openxmlformats.org/officeDocument/2006/relationships/slideLayout" Target="../slideLayouts/slideLayout43.xml"/><Relationship Id="rId14" Type="http://schemas.openxmlformats.org/officeDocument/2006/relationships/slideLayout" Target="../slideLayouts/slideLayout4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609600" y="293688"/>
            <a:ext cx="1097280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09600" y="1312863"/>
            <a:ext cx="10972800" cy="4805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7" name="Picture 10" descr="exmo_r.bmp"/>
          <p:cNvPicPr>
            <a:picLocks noChangeAspect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22301" y="6419110"/>
            <a:ext cx="1367367" cy="193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Slide Number Placeholder 1"/>
          <p:cNvSpPr>
            <a:spLocks noGrp="1"/>
          </p:cNvSpPr>
          <p:nvPr>
            <p:ph type="sldNum" sz="quarter" idx="4"/>
          </p:nvPr>
        </p:nvSpPr>
        <p:spPr>
          <a:xfrm>
            <a:off x="10977285" y="6462315"/>
            <a:ext cx="605116" cy="22788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/>
          <a:lstStyle>
            <a:lvl1pPr>
              <a:defRPr lang="en-US" sz="800" smtClean="0">
                <a:latin typeface="EMprint" panose="020B0503020204020204" pitchFamily="34" charset="0"/>
                <a:ea typeface="EMprint" panose="020B0503020204020204" pitchFamily="34" charset="0"/>
                <a:cs typeface="Arial" charset="0"/>
              </a:defRPr>
            </a:lvl1pPr>
          </a:lstStyle>
          <a:p>
            <a:pPr algn="r"/>
            <a:fld id="{6A1832FB-D067-F14F-8F63-A059BBF7F3FB}" type="slidenum">
              <a:rPr lang="en-US" smtClean="0"/>
              <a:pPr algn="r"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61" r:id="rId1"/>
    <p:sldLayoutId id="2147483906" r:id="rId2"/>
    <p:sldLayoutId id="2147483935" r:id="rId3"/>
    <p:sldLayoutId id="2147483945" r:id="rId4"/>
    <p:sldLayoutId id="2147483908" r:id="rId5"/>
    <p:sldLayoutId id="2147483910" r:id="rId6"/>
    <p:sldLayoutId id="2147483913" r:id="rId7"/>
    <p:sldLayoutId id="2147483922" r:id="rId8"/>
    <p:sldLayoutId id="2147483947" r:id="rId9"/>
    <p:sldLayoutId id="2147483946" r:id="rId10"/>
    <p:sldLayoutId id="2147483960" r:id="rId11"/>
    <p:sldLayoutId id="2147483936" r:id="rId12"/>
    <p:sldLayoutId id="2147483953" r:id="rId13"/>
    <p:sldLayoutId id="2147483931" r:id="rId14"/>
    <p:sldLayoutId id="2147483959" r:id="rId15"/>
    <p:sldLayoutId id="2147483934" r:id="rId16"/>
    <p:sldLayoutId id="2147483943" r:id="rId17"/>
    <p:sldLayoutId id="2147484008" r:id="rId18"/>
  </p:sldLayoutIdLst>
  <p:hf hdr="0" ftr="0" dt="0"/>
  <p:txStyles>
    <p:titleStyle>
      <a:lvl1pPr algn="l" defTabSz="457200" rtl="0" eaLnBrk="1" fontAlgn="base" hangingPunct="1">
        <a:spcBef>
          <a:spcPct val="0"/>
        </a:spcBef>
        <a:spcAft>
          <a:spcPct val="0"/>
        </a:spcAft>
        <a:defRPr sz="3200" kern="1200">
          <a:solidFill>
            <a:schemeClr val="tx2"/>
          </a:solidFill>
          <a:latin typeface="EMprint" panose="020B0503020204020204" pitchFamily="34" charset="0"/>
          <a:ea typeface="EMprint" panose="020B0503020204020204" pitchFamily="34" charset="0"/>
          <a:cs typeface="Arial"/>
        </a:defRPr>
      </a:lvl1pPr>
      <a:lvl2pPr algn="l" defTabSz="457200" rtl="0" eaLnBrk="1" fontAlgn="base" hangingPunct="1"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Arial" charset="0"/>
          <a:ea typeface="ヒラギノ角ゴ Pro W3" charset="0"/>
          <a:cs typeface="Arial" charset="0"/>
        </a:defRPr>
      </a:lvl2pPr>
      <a:lvl3pPr algn="l" defTabSz="457200" rtl="0" eaLnBrk="1" fontAlgn="base" hangingPunct="1"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Arial" charset="0"/>
          <a:ea typeface="ヒラギノ角ゴ Pro W3" charset="0"/>
          <a:cs typeface="Arial" charset="0"/>
        </a:defRPr>
      </a:lvl3pPr>
      <a:lvl4pPr algn="l" defTabSz="457200" rtl="0" eaLnBrk="1" fontAlgn="base" hangingPunct="1"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Arial" charset="0"/>
          <a:ea typeface="ヒラギノ角ゴ Pro W3" charset="0"/>
          <a:cs typeface="Arial" charset="0"/>
        </a:defRPr>
      </a:lvl4pPr>
      <a:lvl5pPr algn="l" defTabSz="457200" rtl="0" eaLnBrk="1" fontAlgn="base" hangingPunct="1"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Arial" charset="0"/>
          <a:ea typeface="ヒラギノ角ゴ Pro W3" charset="0"/>
          <a:cs typeface="Arial" charset="0"/>
        </a:defRPr>
      </a:lvl5pPr>
      <a:lvl6pPr marL="457200" algn="l" defTabSz="457200" rtl="0" eaLnBrk="1" fontAlgn="base" hangingPunct="1"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Arial" charset="0"/>
          <a:ea typeface="ヒラギノ角ゴ Pro W3" charset="0"/>
        </a:defRPr>
      </a:lvl6pPr>
      <a:lvl7pPr marL="914400" algn="l" defTabSz="457200" rtl="0" eaLnBrk="1" fontAlgn="base" hangingPunct="1"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Arial" charset="0"/>
          <a:ea typeface="ヒラギノ角ゴ Pro W3" charset="0"/>
        </a:defRPr>
      </a:lvl7pPr>
      <a:lvl8pPr marL="1371600" algn="l" defTabSz="457200" rtl="0" eaLnBrk="1" fontAlgn="base" hangingPunct="1"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Arial" charset="0"/>
          <a:ea typeface="ヒラギノ角ゴ Pro W3" charset="0"/>
        </a:defRPr>
      </a:lvl8pPr>
      <a:lvl9pPr marL="1828800" algn="l" defTabSz="457200" rtl="0" eaLnBrk="1" fontAlgn="base" hangingPunct="1"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Arial" charset="0"/>
          <a:ea typeface="ヒラギノ角ゴ Pro W3" charset="0"/>
        </a:defRPr>
      </a:lvl9pPr>
    </p:titleStyle>
    <p:bodyStyle>
      <a:lvl1pPr marL="227013" indent="-227013" algn="l" defTabSz="457200" rtl="0" eaLnBrk="1" fontAlgn="base" hangingPunct="1">
        <a:spcBef>
          <a:spcPct val="0"/>
        </a:spcBef>
        <a:spcAft>
          <a:spcPct val="0"/>
        </a:spcAft>
        <a:buFont typeface="Arial" charset="0"/>
        <a:buChar char="•"/>
        <a:defRPr sz="2000" kern="1200">
          <a:solidFill>
            <a:srgbClr val="000000"/>
          </a:solidFill>
          <a:latin typeface="EMprint" panose="020B0503020204020204" pitchFamily="34" charset="0"/>
          <a:ea typeface="EMprint" panose="020B0503020204020204" pitchFamily="34" charset="0"/>
          <a:cs typeface="Arial"/>
        </a:defRPr>
      </a:lvl1pPr>
      <a:lvl2pPr marL="454025" indent="-227013" algn="l" defTabSz="457200" rtl="0" eaLnBrk="1" fontAlgn="base" hangingPunct="1">
        <a:spcBef>
          <a:spcPts val="600"/>
        </a:spcBef>
        <a:spcAft>
          <a:spcPct val="0"/>
        </a:spcAft>
        <a:buFont typeface="Arial" charset="0"/>
        <a:buChar char="•"/>
        <a:defRPr sz="1800" kern="1200">
          <a:solidFill>
            <a:srgbClr val="000000"/>
          </a:solidFill>
          <a:latin typeface="EMprint" panose="020B0503020204020204" pitchFamily="34" charset="0"/>
          <a:ea typeface="EMprint" panose="020B0503020204020204" pitchFamily="34" charset="0"/>
          <a:cs typeface="+mn-cs"/>
        </a:defRPr>
      </a:lvl2pPr>
      <a:lvl3pPr marL="688975" indent="-234950" algn="l" defTabSz="457200" rtl="0" eaLnBrk="1" fontAlgn="base" hangingPunct="1">
        <a:spcBef>
          <a:spcPct val="0"/>
        </a:spcBef>
        <a:spcAft>
          <a:spcPct val="0"/>
        </a:spcAft>
        <a:buFont typeface="Arial" charset="0"/>
        <a:buChar char="•"/>
        <a:defRPr sz="1800" kern="1200">
          <a:solidFill>
            <a:srgbClr val="000000"/>
          </a:solidFill>
          <a:latin typeface="EMprint" panose="020B0503020204020204" pitchFamily="34" charset="0"/>
          <a:ea typeface="EMprint" panose="020B0503020204020204" pitchFamily="34" charset="0"/>
          <a:cs typeface="+mn-cs"/>
        </a:defRPr>
      </a:lvl3pPr>
      <a:lvl4pPr marL="915988" indent="-227013" algn="l" defTabSz="569913" rtl="0" eaLnBrk="1" fontAlgn="base" hangingPunct="1">
        <a:spcBef>
          <a:spcPct val="0"/>
        </a:spcBef>
        <a:spcAft>
          <a:spcPct val="0"/>
        </a:spcAft>
        <a:buFont typeface="Arial" charset="0"/>
        <a:buChar char="•"/>
        <a:defRPr sz="1800" kern="1200">
          <a:solidFill>
            <a:srgbClr val="000000"/>
          </a:solidFill>
          <a:latin typeface="EMprint" panose="020B0503020204020204" pitchFamily="34" charset="0"/>
          <a:ea typeface="EMprint" panose="020B0503020204020204" pitchFamily="34" charset="0"/>
          <a:cs typeface="+mn-cs"/>
        </a:defRPr>
      </a:lvl4pPr>
      <a:lvl5pPr marL="1143000" indent="-227013" algn="l" defTabSz="457200" rtl="0" eaLnBrk="1" fontAlgn="base" hangingPunct="1">
        <a:spcBef>
          <a:spcPct val="0"/>
        </a:spcBef>
        <a:spcAft>
          <a:spcPct val="0"/>
        </a:spcAft>
        <a:buFont typeface="Arial" charset="0"/>
        <a:buChar char="•"/>
        <a:defRPr sz="1800" kern="1200">
          <a:solidFill>
            <a:srgbClr val="000000"/>
          </a:solidFill>
          <a:latin typeface="EMprint" panose="020B0503020204020204" pitchFamily="34" charset="0"/>
          <a:ea typeface="EMprint" panose="020B0503020204020204" pitchFamily="34" charset="0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609600" y="293688"/>
            <a:ext cx="1097280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09600" y="1312863"/>
            <a:ext cx="10972800" cy="4805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7" name="Picture 10" descr="exmo_r.bmp"/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22302" y="6419112"/>
            <a:ext cx="1367367" cy="193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Slide Number Placeholder 1"/>
          <p:cNvSpPr>
            <a:spLocks noGrp="1"/>
          </p:cNvSpPr>
          <p:nvPr>
            <p:ph type="sldNum" sz="quarter" idx="4"/>
          </p:nvPr>
        </p:nvSpPr>
        <p:spPr>
          <a:xfrm>
            <a:off x="10977286" y="6462315"/>
            <a:ext cx="605116" cy="22788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/>
          <a:lstStyle>
            <a:lvl1pPr>
              <a:defRPr lang="en-US" sz="593" smtClean="0">
                <a:latin typeface="EMprint" panose="020B0503020204020204" pitchFamily="34" charset="0"/>
                <a:ea typeface="EMprint" panose="020B0503020204020204" pitchFamily="34" charset="0"/>
                <a:cs typeface="Arial" charset="0"/>
              </a:defRPr>
            </a:lvl1pPr>
          </a:lstStyle>
          <a:p>
            <a:pPr algn="r"/>
            <a:fld id="{6A1832FB-D067-F14F-8F63-A059BBF7F3FB}" type="slidenum">
              <a:rPr lang="en-US" smtClean="0">
                <a:solidFill>
                  <a:srgbClr val="000000"/>
                </a:solidFill>
              </a:rPr>
              <a:pPr algn="r"/>
              <a:t>‹#›</a:t>
            </a:fld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7092871" y="6461595"/>
            <a:ext cx="3860800" cy="2286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/>
          <a:lstStyle>
            <a:lvl1pPr>
              <a:defRPr lang="en-US" sz="593">
                <a:latin typeface="EMprint" panose="020B0503020204020204" pitchFamily="34" charset="0"/>
                <a:ea typeface="EMprint" panose="020B0503020204020204" pitchFamily="34" charset="0"/>
                <a:cs typeface="Arial" charset="0"/>
              </a:defRPr>
            </a:lvl1pPr>
          </a:lstStyle>
          <a:p>
            <a:pPr algn="r"/>
            <a:r>
              <a:rPr lang="en-US" dirty="0">
                <a:solidFill>
                  <a:srgbClr val="000000"/>
                </a:solidFill>
              </a:rPr>
              <a:t>Proprietary</a:t>
            </a:r>
          </a:p>
        </p:txBody>
      </p:sp>
    </p:spTree>
    <p:extLst>
      <p:ext uri="{BB962C8B-B14F-4D97-AF65-F5344CB8AC3E}">
        <p14:creationId xmlns:p14="http://schemas.microsoft.com/office/powerpoint/2010/main" val="23083670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63" r:id="rId1"/>
    <p:sldLayoutId id="2147483964" r:id="rId2"/>
    <p:sldLayoutId id="2147483965" r:id="rId3"/>
    <p:sldLayoutId id="2147483966" r:id="rId4"/>
    <p:sldLayoutId id="2147483967" r:id="rId5"/>
    <p:sldLayoutId id="2147483968" r:id="rId6"/>
    <p:sldLayoutId id="2147483969" r:id="rId7"/>
    <p:sldLayoutId id="2147483970" r:id="rId8"/>
    <p:sldLayoutId id="2147483971" r:id="rId9"/>
    <p:sldLayoutId id="2147483972" r:id="rId10"/>
    <p:sldLayoutId id="2147483973" r:id="rId11"/>
    <p:sldLayoutId id="2147483974" r:id="rId12"/>
    <p:sldLayoutId id="2147483975" r:id="rId13"/>
    <p:sldLayoutId id="2147483976" r:id="rId14"/>
    <p:sldLayoutId id="2147483977" r:id="rId15"/>
    <p:sldLayoutId id="2147483978" r:id="rId16"/>
  </p:sldLayoutIdLst>
  <p:hf hdr="0" ftr="0" dt="0"/>
  <p:txStyles>
    <p:titleStyle>
      <a:lvl1pPr algn="l" defTabSz="338648" rtl="0" eaLnBrk="1" fontAlgn="base" hangingPunct="1">
        <a:spcBef>
          <a:spcPct val="0"/>
        </a:spcBef>
        <a:spcAft>
          <a:spcPct val="0"/>
        </a:spcAft>
        <a:defRPr sz="2370" kern="1200">
          <a:solidFill>
            <a:schemeClr val="tx2"/>
          </a:solidFill>
          <a:latin typeface="EMprint" panose="020B0503020204020204" pitchFamily="34" charset="0"/>
          <a:ea typeface="EMprint" panose="020B0503020204020204" pitchFamily="34" charset="0"/>
          <a:cs typeface="Arial"/>
        </a:defRPr>
      </a:lvl1pPr>
      <a:lvl2pPr algn="l" defTabSz="338648" rtl="0" eaLnBrk="1" fontAlgn="base" hangingPunct="1">
        <a:spcBef>
          <a:spcPct val="0"/>
        </a:spcBef>
        <a:spcAft>
          <a:spcPct val="0"/>
        </a:spcAft>
        <a:defRPr sz="2074">
          <a:solidFill>
            <a:schemeClr val="tx1"/>
          </a:solidFill>
          <a:latin typeface="Arial" charset="0"/>
          <a:ea typeface="ヒラギノ角ゴ Pro W3" charset="0"/>
          <a:cs typeface="Arial" charset="0"/>
        </a:defRPr>
      </a:lvl2pPr>
      <a:lvl3pPr algn="l" defTabSz="338648" rtl="0" eaLnBrk="1" fontAlgn="base" hangingPunct="1">
        <a:spcBef>
          <a:spcPct val="0"/>
        </a:spcBef>
        <a:spcAft>
          <a:spcPct val="0"/>
        </a:spcAft>
        <a:defRPr sz="2074">
          <a:solidFill>
            <a:schemeClr val="tx1"/>
          </a:solidFill>
          <a:latin typeface="Arial" charset="0"/>
          <a:ea typeface="ヒラギノ角ゴ Pro W3" charset="0"/>
          <a:cs typeface="Arial" charset="0"/>
        </a:defRPr>
      </a:lvl3pPr>
      <a:lvl4pPr algn="l" defTabSz="338648" rtl="0" eaLnBrk="1" fontAlgn="base" hangingPunct="1">
        <a:spcBef>
          <a:spcPct val="0"/>
        </a:spcBef>
        <a:spcAft>
          <a:spcPct val="0"/>
        </a:spcAft>
        <a:defRPr sz="2074">
          <a:solidFill>
            <a:schemeClr val="tx1"/>
          </a:solidFill>
          <a:latin typeface="Arial" charset="0"/>
          <a:ea typeface="ヒラギノ角ゴ Pro W3" charset="0"/>
          <a:cs typeface="Arial" charset="0"/>
        </a:defRPr>
      </a:lvl4pPr>
      <a:lvl5pPr algn="l" defTabSz="338648" rtl="0" eaLnBrk="1" fontAlgn="base" hangingPunct="1">
        <a:spcBef>
          <a:spcPct val="0"/>
        </a:spcBef>
        <a:spcAft>
          <a:spcPct val="0"/>
        </a:spcAft>
        <a:defRPr sz="2074">
          <a:solidFill>
            <a:schemeClr val="tx1"/>
          </a:solidFill>
          <a:latin typeface="Arial" charset="0"/>
          <a:ea typeface="ヒラギノ角ゴ Pro W3" charset="0"/>
          <a:cs typeface="Arial" charset="0"/>
        </a:defRPr>
      </a:lvl5pPr>
      <a:lvl6pPr marL="338648" algn="l" defTabSz="338648" rtl="0" eaLnBrk="1" fontAlgn="base" hangingPunct="1">
        <a:spcBef>
          <a:spcPct val="0"/>
        </a:spcBef>
        <a:spcAft>
          <a:spcPct val="0"/>
        </a:spcAft>
        <a:defRPr sz="2074">
          <a:solidFill>
            <a:schemeClr val="tx1"/>
          </a:solidFill>
          <a:latin typeface="Arial" charset="0"/>
          <a:ea typeface="ヒラギノ角ゴ Pro W3" charset="0"/>
        </a:defRPr>
      </a:lvl6pPr>
      <a:lvl7pPr marL="677296" algn="l" defTabSz="338648" rtl="0" eaLnBrk="1" fontAlgn="base" hangingPunct="1">
        <a:spcBef>
          <a:spcPct val="0"/>
        </a:spcBef>
        <a:spcAft>
          <a:spcPct val="0"/>
        </a:spcAft>
        <a:defRPr sz="2074">
          <a:solidFill>
            <a:schemeClr val="tx1"/>
          </a:solidFill>
          <a:latin typeface="Arial" charset="0"/>
          <a:ea typeface="ヒラギノ角ゴ Pro W3" charset="0"/>
        </a:defRPr>
      </a:lvl7pPr>
      <a:lvl8pPr marL="1015944" algn="l" defTabSz="338648" rtl="0" eaLnBrk="1" fontAlgn="base" hangingPunct="1">
        <a:spcBef>
          <a:spcPct val="0"/>
        </a:spcBef>
        <a:spcAft>
          <a:spcPct val="0"/>
        </a:spcAft>
        <a:defRPr sz="2074">
          <a:solidFill>
            <a:schemeClr val="tx1"/>
          </a:solidFill>
          <a:latin typeface="Arial" charset="0"/>
          <a:ea typeface="ヒラギノ角ゴ Pro W3" charset="0"/>
        </a:defRPr>
      </a:lvl8pPr>
      <a:lvl9pPr marL="1354592" algn="l" defTabSz="338648" rtl="0" eaLnBrk="1" fontAlgn="base" hangingPunct="1">
        <a:spcBef>
          <a:spcPct val="0"/>
        </a:spcBef>
        <a:spcAft>
          <a:spcPct val="0"/>
        </a:spcAft>
        <a:defRPr sz="2074">
          <a:solidFill>
            <a:schemeClr val="tx1"/>
          </a:solidFill>
          <a:latin typeface="Arial" charset="0"/>
          <a:ea typeface="ヒラギノ角ゴ Pro W3" charset="0"/>
        </a:defRPr>
      </a:lvl9pPr>
    </p:titleStyle>
    <p:bodyStyle>
      <a:lvl1pPr marL="168149" indent="-168149" algn="l" defTabSz="338648" rtl="0" eaLnBrk="1" fontAlgn="base" hangingPunct="1">
        <a:spcBef>
          <a:spcPct val="0"/>
        </a:spcBef>
        <a:spcAft>
          <a:spcPct val="0"/>
        </a:spcAft>
        <a:buFont typeface="Arial" charset="0"/>
        <a:buChar char="•"/>
        <a:defRPr sz="1481" kern="1200">
          <a:solidFill>
            <a:srgbClr val="000000"/>
          </a:solidFill>
          <a:latin typeface="EMprint" panose="020B0503020204020204" pitchFamily="34" charset="0"/>
          <a:ea typeface="EMprint" panose="020B0503020204020204" pitchFamily="34" charset="0"/>
          <a:cs typeface="Arial"/>
        </a:defRPr>
      </a:lvl1pPr>
      <a:lvl2pPr marL="336296" indent="-168149" algn="l" defTabSz="338648" rtl="0" eaLnBrk="1" fontAlgn="base" hangingPunct="1">
        <a:spcBef>
          <a:spcPts val="444"/>
        </a:spcBef>
        <a:spcAft>
          <a:spcPct val="0"/>
        </a:spcAft>
        <a:buFont typeface="Arial" charset="0"/>
        <a:buChar char="•"/>
        <a:defRPr sz="1333" kern="1200">
          <a:solidFill>
            <a:srgbClr val="000000"/>
          </a:solidFill>
          <a:latin typeface="EMprint" panose="020B0503020204020204" pitchFamily="34" charset="0"/>
          <a:ea typeface="EMprint" panose="020B0503020204020204" pitchFamily="34" charset="0"/>
          <a:cs typeface="+mn-cs"/>
        </a:defRPr>
      </a:lvl2pPr>
      <a:lvl3pPr marL="510324" indent="-174027" algn="l" defTabSz="338648" rtl="0" eaLnBrk="1" fontAlgn="base" hangingPunct="1">
        <a:spcBef>
          <a:spcPct val="0"/>
        </a:spcBef>
        <a:spcAft>
          <a:spcPct val="0"/>
        </a:spcAft>
        <a:buFont typeface="Arial" charset="0"/>
        <a:buChar char="•"/>
        <a:defRPr sz="1333" kern="1200">
          <a:solidFill>
            <a:srgbClr val="000000"/>
          </a:solidFill>
          <a:latin typeface="EMprint" panose="020B0503020204020204" pitchFamily="34" charset="0"/>
          <a:ea typeface="EMprint" panose="020B0503020204020204" pitchFamily="34" charset="0"/>
          <a:cs typeface="+mn-cs"/>
        </a:defRPr>
      </a:lvl3pPr>
      <a:lvl4pPr marL="678472" indent="-168149" algn="l" defTabSz="422135" rtl="0" eaLnBrk="1" fontAlgn="base" hangingPunct="1">
        <a:spcBef>
          <a:spcPct val="0"/>
        </a:spcBef>
        <a:spcAft>
          <a:spcPct val="0"/>
        </a:spcAft>
        <a:buFont typeface="Arial" charset="0"/>
        <a:buChar char="•"/>
        <a:defRPr sz="1333" kern="1200">
          <a:solidFill>
            <a:srgbClr val="000000"/>
          </a:solidFill>
          <a:latin typeface="EMprint" panose="020B0503020204020204" pitchFamily="34" charset="0"/>
          <a:ea typeface="EMprint" panose="020B0503020204020204" pitchFamily="34" charset="0"/>
          <a:cs typeface="+mn-cs"/>
        </a:defRPr>
      </a:lvl4pPr>
      <a:lvl5pPr marL="846620" indent="-168149" algn="l" defTabSz="338648" rtl="0" eaLnBrk="1" fontAlgn="base" hangingPunct="1">
        <a:spcBef>
          <a:spcPct val="0"/>
        </a:spcBef>
        <a:spcAft>
          <a:spcPct val="0"/>
        </a:spcAft>
        <a:buFont typeface="Arial" charset="0"/>
        <a:buChar char="•"/>
        <a:defRPr sz="1333" kern="1200">
          <a:solidFill>
            <a:srgbClr val="000000"/>
          </a:solidFill>
          <a:latin typeface="EMprint" panose="020B0503020204020204" pitchFamily="34" charset="0"/>
          <a:ea typeface="EMprint" panose="020B0503020204020204" pitchFamily="34" charset="0"/>
          <a:cs typeface="+mn-cs"/>
        </a:defRPr>
      </a:lvl5pPr>
      <a:lvl6pPr marL="1862564" indent="-169324" algn="l" defTabSz="338648" rtl="0" eaLnBrk="1" latinLnBrk="0" hangingPunct="1">
        <a:spcBef>
          <a:spcPct val="20000"/>
        </a:spcBef>
        <a:buFont typeface="Arial"/>
        <a:buChar char="•"/>
        <a:defRPr sz="1481" kern="1200">
          <a:solidFill>
            <a:schemeClr val="tx1"/>
          </a:solidFill>
          <a:latin typeface="+mn-lt"/>
          <a:ea typeface="+mn-ea"/>
          <a:cs typeface="+mn-cs"/>
        </a:defRPr>
      </a:lvl6pPr>
      <a:lvl7pPr marL="2201212" indent="-169324" algn="l" defTabSz="338648" rtl="0" eaLnBrk="1" latinLnBrk="0" hangingPunct="1">
        <a:spcBef>
          <a:spcPct val="20000"/>
        </a:spcBef>
        <a:buFont typeface="Arial"/>
        <a:buChar char="•"/>
        <a:defRPr sz="1481" kern="1200">
          <a:solidFill>
            <a:schemeClr val="tx1"/>
          </a:solidFill>
          <a:latin typeface="+mn-lt"/>
          <a:ea typeface="+mn-ea"/>
          <a:cs typeface="+mn-cs"/>
        </a:defRPr>
      </a:lvl7pPr>
      <a:lvl8pPr marL="2539860" indent="-169324" algn="l" defTabSz="338648" rtl="0" eaLnBrk="1" latinLnBrk="0" hangingPunct="1">
        <a:spcBef>
          <a:spcPct val="20000"/>
        </a:spcBef>
        <a:buFont typeface="Arial"/>
        <a:buChar char="•"/>
        <a:defRPr sz="1481" kern="1200">
          <a:solidFill>
            <a:schemeClr val="tx1"/>
          </a:solidFill>
          <a:latin typeface="+mn-lt"/>
          <a:ea typeface="+mn-ea"/>
          <a:cs typeface="+mn-cs"/>
        </a:defRPr>
      </a:lvl8pPr>
      <a:lvl9pPr marL="2878508" indent="-169324" algn="l" defTabSz="338648" rtl="0" eaLnBrk="1" latinLnBrk="0" hangingPunct="1">
        <a:spcBef>
          <a:spcPct val="20000"/>
        </a:spcBef>
        <a:buFont typeface="Arial"/>
        <a:buChar char="•"/>
        <a:defRPr sz="148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38648" rtl="0" eaLnBrk="1" latinLnBrk="0" hangingPunct="1">
        <a:defRPr sz="1333" kern="1200">
          <a:solidFill>
            <a:schemeClr val="tx1"/>
          </a:solidFill>
          <a:latin typeface="+mn-lt"/>
          <a:ea typeface="+mn-ea"/>
          <a:cs typeface="+mn-cs"/>
        </a:defRPr>
      </a:lvl1pPr>
      <a:lvl2pPr marL="338648" algn="l" defTabSz="338648" rtl="0" eaLnBrk="1" latinLnBrk="0" hangingPunct="1">
        <a:defRPr sz="1333" kern="1200">
          <a:solidFill>
            <a:schemeClr val="tx1"/>
          </a:solidFill>
          <a:latin typeface="+mn-lt"/>
          <a:ea typeface="+mn-ea"/>
          <a:cs typeface="+mn-cs"/>
        </a:defRPr>
      </a:lvl2pPr>
      <a:lvl3pPr marL="677296" algn="l" defTabSz="338648" rtl="0" eaLnBrk="1" latinLnBrk="0" hangingPunct="1">
        <a:defRPr sz="1333" kern="1200">
          <a:solidFill>
            <a:schemeClr val="tx1"/>
          </a:solidFill>
          <a:latin typeface="+mn-lt"/>
          <a:ea typeface="+mn-ea"/>
          <a:cs typeface="+mn-cs"/>
        </a:defRPr>
      </a:lvl3pPr>
      <a:lvl4pPr marL="1015944" algn="l" defTabSz="338648" rtl="0" eaLnBrk="1" latinLnBrk="0" hangingPunct="1">
        <a:defRPr sz="1333" kern="1200">
          <a:solidFill>
            <a:schemeClr val="tx1"/>
          </a:solidFill>
          <a:latin typeface="+mn-lt"/>
          <a:ea typeface="+mn-ea"/>
          <a:cs typeface="+mn-cs"/>
        </a:defRPr>
      </a:lvl4pPr>
      <a:lvl5pPr marL="1354592" algn="l" defTabSz="338648" rtl="0" eaLnBrk="1" latinLnBrk="0" hangingPunct="1">
        <a:defRPr sz="1333" kern="1200">
          <a:solidFill>
            <a:schemeClr val="tx1"/>
          </a:solidFill>
          <a:latin typeface="+mn-lt"/>
          <a:ea typeface="+mn-ea"/>
          <a:cs typeface="+mn-cs"/>
        </a:defRPr>
      </a:lvl5pPr>
      <a:lvl6pPr marL="1693240" algn="l" defTabSz="338648" rtl="0" eaLnBrk="1" latinLnBrk="0" hangingPunct="1">
        <a:defRPr sz="1333" kern="1200">
          <a:solidFill>
            <a:schemeClr val="tx1"/>
          </a:solidFill>
          <a:latin typeface="+mn-lt"/>
          <a:ea typeface="+mn-ea"/>
          <a:cs typeface="+mn-cs"/>
        </a:defRPr>
      </a:lvl6pPr>
      <a:lvl7pPr marL="2031888" algn="l" defTabSz="338648" rtl="0" eaLnBrk="1" latinLnBrk="0" hangingPunct="1">
        <a:defRPr sz="1333" kern="1200">
          <a:solidFill>
            <a:schemeClr val="tx1"/>
          </a:solidFill>
          <a:latin typeface="+mn-lt"/>
          <a:ea typeface="+mn-ea"/>
          <a:cs typeface="+mn-cs"/>
        </a:defRPr>
      </a:lvl7pPr>
      <a:lvl8pPr marL="2370536" algn="l" defTabSz="338648" rtl="0" eaLnBrk="1" latinLnBrk="0" hangingPunct="1">
        <a:defRPr sz="1333" kern="1200">
          <a:solidFill>
            <a:schemeClr val="tx1"/>
          </a:solidFill>
          <a:latin typeface="+mn-lt"/>
          <a:ea typeface="+mn-ea"/>
          <a:cs typeface="+mn-cs"/>
        </a:defRPr>
      </a:lvl8pPr>
      <a:lvl9pPr marL="2709184" algn="l" defTabSz="338648" rtl="0" eaLnBrk="1" latinLnBrk="0" hangingPunct="1">
        <a:defRPr sz="133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609600" y="293688"/>
            <a:ext cx="1097280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09600" y="1055689"/>
            <a:ext cx="10972800" cy="5191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7" name="Picture 10" descr="exmo_r.bmp"/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22301" y="6419110"/>
            <a:ext cx="1367367" cy="193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715132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92" r:id="rId1"/>
    <p:sldLayoutId id="2147483993" r:id="rId2"/>
    <p:sldLayoutId id="2147483994" r:id="rId3"/>
    <p:sldLayoutId id="2147483995" r:id="rId4"/>
    <p:sldLayoutId id="2147483996" r:id="rId5"/>
    <p:sldLayoutId id="2147483997" r:id="rId6"/>
    <p:sldLayoutId id="2147483998" r:id="rId7"/>
    <p:sldLayoutId id="2147483999" r:id="rId8"/>
    <p:sldLayoutId id="2147484000" r:id="rId9"/>
    <p:sldLayoutId id="2147484001" r:id="rId10"/>
    <p:sldLayoutId id="2147484002" r:id="rId11"/>
    <p:sldLayoutId id="2147484003" r:id="rId12"/>
    <p:sldLayoutId id="2147484004" r:id="rId13"/>
    <p:sldLayoutId id="2147484005" r:id="rId14"/>
    <p:sldLayoutId id="2147484006" r:id="rId15"/>
    <p:sldLayoutId id="2147484007" r:id="rId16"/>
  </p:sldLayoutIdLst>
  <p:txStyles>
    <p:titleStyle>
      <a:lvl1pPr algn="l" defTabSz="457200" rtl="0" eaLnBrk="1" fontAlgn="base" hangingPunct="1">
        <a:spcBef>
          <a:spcPct val="0"/>
        </a:spcBef>
        <a:spcAft>
          <a:spcPct val="0"/>
        </a:spcAft>
        <a:defRPr sz="3200" kern="1200">
          <a:solidFill>
            <a:schemeClr val="tx2"/>
          </a:solidFill>
          <a:latin typeface="Arial"/>
          <a:ea typeface="Arial"/>
          <a:cs typeface="Arial"/>
        </a:defRPr>
      </a:lvl1pPr>
      <a:lvl2pPr algn="l" defTabSz="457200" rtl="0" eaLnBrk="1" fontAlgn="base" hangingPunct="1"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Arial" charset="0"/>
          <a:ea typeface="ヒラギノ角ゴ Pro W3" charset="0"/>
          <a:cs typeface="Arial" charset="0"/>
        </a:defRPr>
      </a:lvl2pPr>
      <a:lvl3pPr algn="l" defTabSz="457200" rtl="0" eaLnBrk="1" fontAlgn="base" hangingPunct="1"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Arial" charset="0"/>
          <a:ea typeface="ヒラギノ角ゴ Pro W3" charset="0"/>
          <a:cs typeface="Arial" charset="0"/>
        </a:defRPr>
      </a:lvl3pPr>
      <a:lvl4pPr algn="l" defTabSz="457200" rtl="0" eaLnBrk="1" fontAlgn="base" hangingPunct="1"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Arial" charset="0"/>
          <a:ea typeface="ヒラギノ角ゴ Pro W3" charset="0"/>
          <a:cs typeface="Arial" charset="0"/>
        </a:defRPr>
      </a:lvl4pPr>
      <a:lvl5pPr algn="l" defTabSz="457200" rtl="0" eaLnBrk="1" fontAlgn="base" hangingPunct="1"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Arial" charset="0"/>
          <a:ea typeface="ヒラギノ角ゴ Pro W3" charset="0"/>
          <a:cs typeface="Arial" charset="0"/>
        </a:defRPr>
      </a:lvl5pPr>
      <a:lvl6pPr marL="457200" algn="l" defTabSz="457200" rtl="0" eaLnBrk="1" fontAlgn="base" hangingPunct="1"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Arial" charset="0"/>
          <a:ea typeface="ヒラギノ角ゴ Pro W3" charset="0"/>
        </a:defRPr>
      </a:lvl6pPr>
      <a:lvl7pPr marL="914400" algn="l" defTabSz="457200" rtl="0" eaLnBrk="1" fontAlgn="base" hangingPunct="1"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Arial" charset="0"/>
          <a:ea typeface="ヒラギノ角ゴ Pro W3" charset="0"/>
        </a:defRPr>
      </a:lvl7pPr>
      <a:lvl8pPr marL="1371600" algn="l" defTabSz="457200" rtl="0" eaLnBrk="1" fontAlgn="base" hangingPunct="1"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Arial" charset="0"/>
          <a:ea typeface="ヒラギノ角ゴ Pro W3" charset="0"/>
        </a:defRPr>
      </a:lvl8pPr>
      <a:lvl9pPr marL="1828800" algn="l" defTabSz="457200" rtl="0" eaLnBrk="1" fontAlgn="base" hangingPunct="1"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Arial" charset="0"/>
          <a:ea typeface="ヒラギノ角ゴ Pro W3" charset="0"/>
        </a:defRPr>
      </a:lvl9pPr>
    </p:titleStyle>
    <p:bodyStyle>
      <a:lvl1pPr marL="227013" indent="-227013" algn="l" defTabSz="457200" rtl="0" eaLnBrk="1" fontAlgn="base" hangingPunct="1">
        <a:spcBef>
          <a:spcPct val="0"/>
        </a:spcBef>
        <a:spcAft>
          <a:spcPct val="0"/>
        </a:spcAft>
        <a:buFont typeface="Arial" charset="0"/>
        <a:buChar char="•"/>
        <a:defRPr sz="2000" kern="1200">
          <a:solidFill>
            <a:srgbClr val="000000"/>
          </a:solidFill>
          <a:latin typeface="+mn-lt"/>
          <a:ea typeface="Arial"/>
          <a:cs typeface="Arial"/>
        </a:defRPr>
      </a:lvl1pPr>
      <a:lvl2pPr marL="454025" indent="-227013" algn="l" defTabSz="457200" rtl="0" eaLnBrk="1" fontAlgn="base" hangingPunct="1">
        <a:spcBef>
          <a:spcPts val="600"/>
        </a:spcBef>
        <a:spcAft>
          <a:spcPct val="0"/>
        </a:spcAft>
        <a:buFont typeface="Arial" charset="0"/>
        <a:buChar char="•"/>
        <a:defRPr sz="1800" kern="1200">
          <a:solidFill>
            <a:srgbClr val="000000"/>
          </a:solidFill>
          <a:latin typeface="+mn-lt"/>
          <a:ea typeface="Arial"/>
          <a:cs typeface="+mn-cs"/>
        </a:defRPr>
      </a:lvl2pPr>
      <a:lvl3pPr marL="688975" indent="-234950" algn="l" defTabSz="457200" rtl="0" eaLnBrk="1" fontAlgn="base" hangingPunct="1">
        <a:spcBef>
          <a:spcPct val="0"/>
        </a:spcBef>
        <a:spcAft>
          <a:spcPct val="0"/>
        </a:spcAft>
        <a:buFont typeface="Arial" charset="0"/>
        <a:buChar char="•"/>
        <a:defRPr sz="1800" kern="1200">
          <a:solidFill>
            <a:srgbClr val="000000"/>
          </a:solidFill>
          <a:latin typeface="+mn-lt"/>
          <a:ea typeface="Arial"/>
          <a:cs typeface="+mn-cs"/>
        </a:defRPr>
      </a:lvl3pPr>
      <a:lvl4pPr marL="915988" indent="-227013" algn="l" defTabSz="569913" rtl="0" eaLnBrk="1" fontAlgn="base" hangingPunct="1">
        <a:spcBef>
          <a:spcPct val="0"/>
        </a:spcBef>
        <a:spcAft>
          <a:spcPct val="0"/>
        </a:spcAft>
        <a:buFont typeface="Arial" charset="0"/>
        <a:buChar char="•"/>
        <a:defRPr sz="1800" kern="1200">
          <a:solidFill>
            <a:srgbClr val="000000"/>
          </a:solidFill>
          <a:latin typeface="+mn-lt"/>
          <a:ea typeface="Arial"/>
          <a:cs typeface="+mn-cs"/>
        </a:defRPr>
      </a:lvl4pPr>
      <a:lvl5pPr marL="1143000" indent="-227013" algn="l" defTabSz="457200" rtl="0" eaLnBrk="1" fontAlgn="base" hangingPunct="1">
        <a:spcBef>
          <a:spcPct val="0"/>
        </a:spcBef>
        <a:spcAft>
          <a:spcPct val="0"/>
        </a:spcAft>
        <a:buFont typeface="Arial" charset="0"/>
        <a:buChar char="•"/>
        <a:defRPr sz="1800" kern="1200">
          <a:solidFill>
            <a:srgbClr val="000000"/>
          </a:solidFill>
          <a:latin typeface="+mn-lt"/>
          <a:ea typeface="Arial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sv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8.png"/><Relationship Id="rId2" Type="http://schemas.openxmlformats.org/officeDocument/2006/relationships/tags" Target="../tags/tag1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7.emf"/><Relationship Id="rId5" Type="http://schemas.openxmlformats.org/officeDocument/2006/relationships/oleObject" Target="../embeddings/oleObject1.bin"/><Relationship Id="rId4" Type="http://schemas.openxmlformats.org/officeDocument/2006/relationships/notesSlide" Target="../notesSlides/notesSlide1.xml"/><Relationship Id="rId9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hyperlink" Target="https://doi.org/10.2118/214949-MS" TargetMode="External"/><Relationship Id="rId7" Type="http://schemas.openxmlformats.org/officeDocument/2006/relationships/diagramColors" Target="../diagrams/colors1.xml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3.xml"/><Relationship Id="rId5" Type="http://schemas.openxmlformats.org/officeDocument/2006/relationships/hyperlink" Target="https://doi.org/10.2118/214949-MS" TargetMode="External"/><Relationship Id="rId4" Type="http://schemas.openxmlformats.org/officeDocument/2006/relationships/image" Target="../media/image17.sv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ctrTitle"/>
          </p:nvPr>
        </p:nvSpPr>
        <p:spPr>
          <a:xfrm>
            <a:off x="633984" y="2121669"/>
            <a:ext cx="11320672" cy="1682579"/>
          </a:xfrm>
        </p:spPr>
        <p:txBody>
          <a:bodyPr/>
          <a:lstStyle/>
          <a:p>
            <a:r>
              <a:rPr lang="en-US" sz="4000" i="1" dirty="0">
                <a:solidFill>
                  <a:schemeClr val="bg1"/>
                </a:solidFill>
                <a:latin typeface="EMprint" panose="020B0503020204020204" pitchFamily="34" charset="0"/>
                <a:ea typeface="EMprint" panose="020B0503020204020204" pitchFamily="34" charset="0"/>
              </a:rPr>
              <a:t>Upgraded Fluid Management </a:t>
            </a:r>
            <a:br>
              <a:rPr lang="en-US" sz="4000" i="1" dirty="0">
                <a:solidFill>
                  <a:schemeClr val="bg1"/>
                </a:solidFill>
                <a:latin typeface="EMprint" panose="020B0503020204020204" pitchFamily="34" charset="0"/>
                <a:ea typeface="EMprint" panose="020B0503020204020204" pitchFamily="34" charset="0"/>
              </a:rPr>
            </a:br>
            <a:r>
              <a:rPr lang="en-US" sz="2800" i="1" dirty="0">
                <a:solidFill>
                  <a:schemeClr val="bg1"/>
                </a:solidFill>
              </a:rPr>
              <a:t>Opens New Opportunities for Drilling Performance Improvements</a:t>
            </a:r>
            <a:endParaRPr lang="en-US" sz="2800" b="1" dirty="0"/>
          </a:p>
        </p:txBody>
      </p:sp>
      <p:sp>
        <p:nvSpPr>
          <p:cNvPr id="4" name="Content Placeholder 8"/>
          <p:cNvSpPr>
            <a:spLocks noGrp="1"/>
          </p:cNvSpPr>
          <p:nvPr>
            <p:ph sz="quarter" idx="13"/>
          </p:nvPr>
        </p:nvSpPr>
        <p:spPr>
          <a:xfrm>
            <a:off x="633984" y="4648201"/>
            <a:ext cx="6692704" cy="662599"/>
          </a:xfrm>
        </p:spPr>
        <p:txBody>
          <a:bodyPr/>
          <a:lstStyle/>
          <a:p>
            <a:r>
              <a:rPr lang="en-US" dirty="0">
                <a:ea typeface="EMprint" panose="020B0503020204020204" pitchFamily="34" charset="0"/>
              </a:rPr>
              <a:t>Rosario Jara</a:t>
            </a:r>
          </a:p>
          <a:p>
            <a:r>
              <a:rPr lang="en-US" smtClean="0">
                <a:ea typeface="EMprint" panose="020B0503020204020204" pitchFamily="34" charset="0"/>
              </a:rPr>
              <a:t>Dallas </a:t>
            </a:r>
            <a:r>
              <a:rPr lang="en-US">
                <a:ea typeface="EMprint" panose="020B0503020204020204" pitchFamily="34" charset="0"/>
              </a:rPr>
              <a:t>Milligan, P.E.</a:t>
            </a:r>
            <a:r>
              <a:rPr lang="en-US" sz="2400" dirty="0">
                <a:solidFill>
                  <a:schemeClr val="tx1"/>
                </a:solidFill>
                <a:ea typeface="EMprint" panose="020B0503020204020204" pitchFamily="34" charset="0"/>
              </a:rPr>
              <a:t> </a:t>
            </a:r>
            <a:endParaRPr lang="en-US" dirty="0">
              <a:ea typeface="EMprint" panose="020B0503020204020204" pitchFamily="34" charset="0"/>
            </a:endParaRPr>
          </a:p>
        </p:txBody>
      </p:sp>
      <p:sp>
        <p:nvSpPr>
          <p:cNvPr id="8" name="Content Placeholder 2"/>
          <p:cNvSpPr>
            <a:spLocks noGrp="1"/>
          </p:cNvSpPr>
          <p:nvPr>
            <p:ph sz="quarter" idx="11"/>
          </p:nvPr>
        </p:nvSpPr>
        <p:spPr>
          <a:xfrm>
            <a:off x="633984" y="1576846"/>
            <a:ext cx="6705600" cy="314325"/>
          </a:xfrm>
        </p:spPr>
        <p:txBody>
          <a:bodyPr/>
          <a:lstStyle/>
          <a:p>
            <a:r>
              <a:rPr lang="en-US" dirty="0">
                <a:ea typeface="EMprint" panose="020B0503020204020204" pitchFamily="34" charset="0"/>
              </a:rPr>
              <a:t>11/16/2023</a:t>
            </a:r>
          </a:p>
        </p:txBody>
      </p:sp>
    </p:spTree>
    <p:extLst>
      <p:ext uri="{BB962C8B-B14F-4D97-AF65-F5344CB8AC3E}">
        <p14:creationId xmlns:p14="http://schemas.microsoft.com/office/powerpoint/2010/main" val="262680472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5555814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B43A4780-C3E6-0BEA-AEA0-6E54B11EE73C}"/>
              </a:ext>
            </a:extLst>
          </p:cNvPr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r>
              <a:rPr lang="en-US" sz="3600" dirty="0"/>
              <a:t>Remote Operations Center </a:t>
            </a:r>
          </a:p>
          <a:p>
            <a:r>
              <a:rPr lang="en-US" sz="3600" dirty="0"/>
              <a:t>Collaborative Approach  </a:t>
            </a:r>
          </a:p>
          <a:p>
            <a:r>
              <a:rPr lang="en-US" sz="3600" dirty="0"/>
              <a:t>Real Time Fluid Monitoring Technologies</a:t>
            </a:r>
          </a:p>
          <a:p>
            <a:r>
              <a:rPr lang="en-US" sz="3600" dirty="0"/>
              <a:t>Remote Operations Center Fluid Advisor</a:t>
            </a:r>
          </a:p>
          <a:p>
            <a:r>
              <a:rPr lang="en-US" sz="3600" dirty="0"/>
              <a:t>Event Detection   </a:t>
            </a:r>
          </a:p>
          <a:p>
            <a:r>
              <a:rPr lang="en-US" sz="3600" dirty="0"/>
              <a:t>Drilling Performance Improvements </a:t>
            </a:r>
          </a:p>
          <a:p>
            <a:r>
              <a:rPr lang="en-US" sz="3600" dirty="0"/>
              <a:t>Q&amp;A</a:t>
            </a:r>
          </a:p>
          <a:p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BE54C878-00A2-0B5E-3CDD-B030D997F8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3400" b="1" dirty="0"/>
              <a:t>Agenda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E8739E8-280B-DA97-52ED-16577BE31310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11587163" y="6462713"/>
            <a:ext cx="604837" cy="227012"/>
          </a:xfrm>
        </p:spPr>
        <p:txBody>
          <a:bodyPr/>
          <a:lstStyle/>
          <a:p>
            <a:pPr algn="r"/>
            <a:fld id="{6A1832FB-D067-F14F-8F63-A059BBF7F3FB}" type="slidenum">
              <a:rPr lang="en-US" smtClean="0"/>
              <a:pPr algn="r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259684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79F9A309-4186-C640-A2FA-C3891913E5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209551" y="137636"/>
            <a:ext cx="12258675" cy="1055688"/>
          </a:xfrm>
        </p:spPr>
        <p:txBody>
          <a:bodyPr/>
          <a:lstStyle/>
          <a:p>
            <a:pPr algn="ctr"/>
            <a:r>
              <a:rPr lang="en-US" sz="3400" b="1" dirty="0"/>
              <a:t>ExxonMobil Remote Operations Center 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89E71903-5A10-4D18-ABD5-EA8B5640499D}"/>
              </a:ext>
            </a:extLst>
          </p:cNvPr>
          <p:cNvPicPr>
            <a:picLocks noGrp="1" noChangeAspect="1"/>
          </p:cNvPicPr>
          <p:nvPr>
            <p:ph sz="quarter" idx="10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28825" y="838200"/>
            <a:ext cx="7781925" cy="60035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063547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1" name="Object 40" hidden="1">
            <a:extLst>
              <a:ext uri="{FF2B5EF4-FFF2-40B4-BE49-F238E27FC236}">
                <a16:creationId xmlns:a16="http://schemas.microsoft.com/office/drawing/2014/main" id="{21928971-29B1-4313-A55B-68DB61AAD342}"/>
              </a:ext>
            </a:extLst>
          </p:cNvPr>
          <p:cNvGraphicFramePr>
            <a:graphicFrameLocks noChangeAspect="1"/>
          </p:cNvGraphicFramePr>
          <p:nvPr>
            <p:custDataLst>
              <p:tags r:id="rId2"/>
            </p:custDataLst>
          </p:nvPr>
        </p:nvGraphicFramePr>
        <p:xfrm>
          <a:off x="1589" y="1589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9"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41" name="Object 40" hidden="1">
                        <a:extLst>
                          <a:ext uri="{FF2B5EF4-FFF2-40B4-BE49-F238E27FC236}">
                            <a16:creationId xmlns:a16="http://schemas.microsoft.com/office/drawing/2014/main" id="{21928971-29B1-4313-A55B-68DB61AAD342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9" y="1589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Rectangle 5">
            <a:extLst>
              <a:ext uri="{FF2B5EF4-FFF2-40B4-BE49-F238E27FC236}">
                <a16:creationId xmlns:a16="http://schemas.microsoft.com/office/drawing/2014/main" id="{F4717824-74C7-3EC8-E204-8AD960A9B3F6}"/>
              </a:ext>
            </a:extLst>
          </p:cNvPr>
          <p:cNvSpPr/>
          <p:nvPr/>
        </p:nvSpPr>
        <p:spPr>
          <a:xfrm>
            <a:off x="25252" y="12967"/>
            <a:ext cx="12166748" cy="749813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 anchorCtr="0"/>
          <a:lstStyle/>
          <a:p>
            <a:pPr algn="ctr" defTabSz="408143" fontAlgn="base">
              <a:spcBef>
                <a:spcPct val="0"/>
              </a:spcBef>
              <a:spcAft>
                <a:spcPct val="0"/>
              </a:spcAft>
            </a:pPr>
            <a:r>
              <a:rPr lang="en-US" sz="3400" b="1" dirty="0">
                <a:solidFill>
                  <a:schemeClr val="bg1"/>
                </a:solidFill>
                <a:latin typeface="EMprint" panose="020B0503020204020204" pitchFamily="34" charset="0"/>
                <a:ea typeface="EMprint" panose="020B0503020204020204" pitchFamily="34" charset="0"/>
              </a:rPr>
              <a:t>Collaborative Approach  </a:t>
            </a:r>
          </a:p>
        </p:txBody>
      </p:sp>
      <p:sp>
        <p:nvSpPr>
          <p:cNvPr id="12" name="TextBox 5">
            <a:extLst>
              <a:ext uri="{FF2B5EF4-FFF2-40B4-BE49-F238E27FC236}">
                <a16:creationId xmlns:a16="http://schemas.microsoft.com/office/drawing/2014/main" id="{996C5E46-167C-1676-524C-87B517E50AD5}"/>
              </a:ext>
            </a:extLst>
          </p:cNvPr>
          <p:cNvSpPr txBox="1"/>
          <p:nvPr/>
        </p:nvSpPr>
        <p:spPr>
          <a:xfrm>
            <a:off x="2767583" y="5731002"/>
            <a:ext cx="640080" cy="307777"/>
          </a:xfrm>
          <a:prstGeom prst="rect">
            <a:avLst/>
          </a:prstGeom>
          <a:noFill/>
          <a:ln w="12700">
            <a:solidFill>
              <a:schemeClr val="bg1"/>
            </a:solidFill>
          </a:ln>
        </p:spPr>
        <p:txBody>
          <a:bodyPr wrap="square" lIns="45720" rIns="45720" rtlCol="0">
            <a:spAutoFit/>
          </a:bodyPr>
          <a:lstStyle>
            <a:defPPr>
              <a:defRPr lang="en-US"/>
            </a:defPPr>
            <a:lvl1pPr algn="l" defTabSz="408194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408194" algn="l" defTabSz="408194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2pPr>
            <a:lvl3pPr marL="816388" algn="l" defTabSz="408194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3pPr>
            <a:lvl4pPr marL="1224582" algn="l" defTabSz="408194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4pPr>
            <a:lvl5pPr marL="1632776" algn="l" defTabSz="408194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5pPr>
            <a:lvl6pPr marL="2040969" algn="l" defTabSz="408194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6pPr>
            <a:lvl7pPr marL="2449163" algn="l" defTabSz="408194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7pPr>
            <a:lvl8pPr marL="2857357" algn="l" defTabSz="408194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8pPr>
            <a:lvl9pPr marL="3265551" algn="l" defTabSz="408194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9pPr>
          </a:lstStyle>
          <a:p>
            <a:pPr algn="ctr" defTabSz="544245"/>
            <a:r>
              <a:rPr lang="en-US" sz="1400" b="1" dirty="0">
                <a:solidFill>
                  <a:srgbClr val="ED8B00"/>
                </a:solidFill>
                <a:latin typeface="EMprint" panose="020B0503020204020204" pitchFamily="34" charset="0"/>
                <a:ea typeface="EMprint" panose="020B0503020204020204" pitchFamily="34" charset="0"/>
              </a:rPr>
              <a:t>EDR</a:t>
            </a:r>
          </a:p>
        </p:txBody>
      </p:sp>
      <p:sp>
        <p:nvSpPr>
          <p:cNvPr id="20" name="TextBox 72">
            <a:extLst>
              <a:ext uri="{FF2B5EF4-FFF2-40B4-BE49-F238E27FC236}">
                <a16:creationId xmlns:a16="http://schemas.microsoft.com/office/drawing/2014/main" id="{A1E9CA12-D9BD-9D88-1150-B4E2B5E8B18F}"/>
              </a:ext>
            </a:extLst>
          </p:cNvPr>
          <p:cNvSpPr txBox="1"/>
          <p:nvPr/>
        </p:nvSpPr>
        <p:spPr>
          <a:xfrm>
            <a:off x="9050360" y="2821477"/>
            <a:ext cx="2979111" cy="214949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 algn="l" defTabSz="408194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408194" algn="l" defTabSz="408194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2pPr>
            <a:lvl3pPr marL="816388" algn="l" defTabSz="408194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3pPr>
            <a:lvl4pPr marL="1224582" algn="l" defTabSz="408194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4pPr>
            <a:lvl5pPr marL="1632776" algn="l" defTabSz="408194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5pPr>
            <a:lvl6pPr marL="2040969" algn="l" defTabSz="408194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6pPr>
            <a:lvl7pPr marL="2449163" algn="l" defTabSz="408194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7pPr>
            <a:lvl8pPr marL="2857357" algn="l" defTabSz="408194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8pPr>
            <a:lvl9pPr marL="3265551" algn="l" defTabSz="408194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9pPr>
          </a:lstStyle>
          <a:p>
            <a:pPr marL="171446" indent="-171446" defTabSz="544245">
              <a:lnSpc>
                <a:spcPct val="105000"/>
              </a:lnSpc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rgbClr val="FFFFFF"/>
                </a:solidFill>
                <a:latin typeface="EMprint" panose="020B0503020204020204" pitchFamily="34" charset="0"/>
                <a:ea typeface="EMprint" panose="020B0503020204020204" pitchFamily="34" charset="0"/>
              </a:rPr>
              <a:t>Easy performance lookbacks</a:t>
            </a:r>
          </a:p>
          <a:p>
            <a:pPr marL="171446" indent="-171446" defTabSz="544245">
              <a:lnSpc>
                <a:spcPct val="105000"/>
              </a:lnSpc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rgbClr val="FFFFFF"/>
                </a:solidFill>
                <a:latin typeface="EMprint" panose="020B0503020204020204" pitchFamily="34" charset="0"/>
                <a:ea typeface="EMprint" panose="020B0503020204020204" pitchFamily="34" charset="0"/>
              </a:rPr>
              <a:t>Real-time Visualization</a:t>
            </a:r>
          </a:p>
          <a:p>
            <a:pPr marL="171446" indent="-171446" defTabSz="544245">
              <a:lnSpc>
                <a:spcPct val="105000"/>
              </a:lnSpc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rgbClr val="FFFFFF"/>
                </a:solidFill>
                <a:latin typeface="EMprint" panose="020B0503020204020204" pitchFamily="34" charset="0"/>
                <a:ea typeface="EMprint" panose="020B0503020204020204" pitchFamily="34" charset="0"/>
              </a:rPr>
              <a:t>Comparative Analytics</a:t>
            </a:r>
          </a:p>
          <a:p>
            <a:pPr marL="171446" indent="-171446" defTabSz="544245">
              <a:lnSpc>
                <a:spcPct val="105000"/>
              </a:lnSpc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rgbClr val="FFFFFF"/>
                </a:solidFill>
                <a:latin typeface="EMprint" panose="020B0503020204020204" pitchFamily="34" charset="0"/>
                <a:ea typeface="EMprint" panose="020B0503020204020204" pitchFamily="34" charset="0"/>
              </a:rPr>
              <a:t>Quickly identify Trends/Problems</a:t>
            </a:r>
          </a:p>
          <a:p>
            <a:pPr marL="171446" indent="-171446" defTabSz="544245">
              <a:lnSpc>
                <a:spcPct val="105000"/>
              </a:lnSpc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rgbClr val="FFFFFF"/>
                </a:solidFill>
                <a:latin typeface="EMprint" panose="020B0503020204020204" pitchFamily="34" charset="0"/>
                <a:ea typeface="EMprint" panose="020B0503020204020204" pitchFamily="34" charset="0"/>
              </a:rPr>
              <a:t>Increase knowledge transfer</a:t>
            </a:r>
          </a:p>
          <a:p>
            <a:pPr marL="171446" indent="-171446" defTabSz="544245">
              <a:lnSpc>
                <a:spcPct val="105000"/>
              </a:lnSpc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rgbClr val="FFFFFF"/>
                </a:solidFill>
                <a:latin typeface="EMprint" panose="020B0503020204020204" pitchFamily="34" charset="0"/>
                <a:ea typeface="EMprint" panose="020B0503020204020204" pitchFamily="34" charset="0"/>
              </a:rPr>
              <a:t>Data Quality checks</a:t>
            </a:r>
          </a:p>
          <a:p>
            <a:pPr defTabSz="544245">
              <a:lnSpc>
                <a:spcPct val="105000"/>
              </a:lnSpc>
            </a:pPr>
            <a:endParaRPr lang="en-US" sz="1600" dirty="0">
              <a:solidFill>
                <a:srgbClr val="FFFFFF"/>
              </a:solidFill>
              <a:latin typeface="EMprint" panose="020B0503020204020204" pitchFamily="34" charset="0"/>
              <a:ea typeface="EMprint" panose="020B0503020204020204" pitchFamily="34" charset="0"/>
            </a:endParaRPr>
          </a:p>
        </p:txBody>
      </p:sp>
      <p:grpSp>
        <p:nvGrpSpPr>
          <p:cNvPr id="36" name="Group 35">
            <a:extLst>
              <a:ext uri="{FF2B5EF4-FFF2-40B4-BE49-F238E27FC236}">
                <a16:creationId xmlns:a16="http://schemas.microsoft.com/office/drawing/2014/main" id="{F9CA014A-465C-6D15-C0C3-46FD4250EA9B}"/>
              </a:ext>
            </a:extLst>
          </p:cNvPr>
          <p:cNvGrpSpPr/>
          <p:nvPr/>
        </p:nvGrpSpPr>
        <p:grpSpPr>
          <a:xfrm>
            <a:off x="7371641" y="2114801"/>
            <a:ext cx="1242811" cy="609699"/>
            <a:chOff x="8311963" y="-3496901"/>
            <a:chExt cx="2036617" cy="1162844"/>
          </a:xfr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37" name="Cloud 36">
              <a:extLst>
                <a:ext uri="{FF2B5EF4-FFF2-40B4-BE49-F238E27FC236}">
                  <a16:creationId xmlns:a16="http://schemas.microsoft.com/office/drawing/2014/main" id="{92BCAF52-802C-CFC3-C9F1-FB44EF01BD7B}"/>
                </a:ext>
              </a:extLst>
            </p:cNvPr>
            <p:cNvSpPr/>
            <p:nvPr/>
          </p:nvSpPr>
          <p:spPr>
            <a:xfrm>
              <a:off x="8311963" y="-3496901"/>
              <a:ext cx="2036617" cy="1162844"/>
            </a:xfrm>
            <a:prstGeom prst="cloud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algn="l" defTabSz="408194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08194" algn="l" defTabSz="408194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816388" algn="l" defTabSz="408194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224582" algn="l" defTabSz="408194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632776" algn="l" defTabSz="408194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040969" algn="l" defTabSz="408194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449163" algn="l" defTabSz="408194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2857357" algn="l" defTabSz="408194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265551" algn="l" defTabSz="408194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544245"/>
              <a:endParaRPr lang="en-US" sz="1467">
                <a:solidFill>
                  <a:srgbClr val="000000"/>
                </a:solidFill>
                <a:latin typeface="EMprint" panose="020B0503020204020204" pitchFamily="34" charset="0"/>
                <a:ea typeface="EMprint" panose="020B0503020204020204" pitchFamily="34" charset="0"/>
              </a:endParaRPr>
            </a:p>
          </p:txBody>
        </p:sp>
        <p:sp>
          <p:nvSpPr>
            <p:cNvPr id="38" name="TextBox 59">
              <a:extLst>
                <a:ext uri="{FF2B5EF4-FFF2-40B4-BE49-F238E27FC236}">
                  <a16:creationId xmlns:a16="http://schemas.microsoft.com/office/drawing/2014/main" id="{DDF915BD-27AD-6013-B444-E5E1B9CFD656}"/>
                </a:ext>
              </a:extLst>
            </p:cNvPr>
            <p:cNvSpPr txBox="1"/>
            <p:nvPr/>
          </p:nvSpPr>
          <p:spPr>
            <a:xfrm>
              <a:off x="8713044" y="-3322825"/>
              <a:ext cx="1234451" cy="645705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algn="l" defTabSz="408194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ヒラギノ角ゴ Pro W3" charset="0"/>
                  <a:cs typeface="ヒラギノ角ゴ Pro W3" charset="0"/>
                </a:defRPr>
              </a:lvl1pPr>
              <a:lvl2pPr marL="408194" algn="l" defTabSz="408194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ヒラギノ角ゴ Pro W3" charset="0"/>
                  <a:cs typeface="ヒラギノ角ゴ Pro W3" charset="0"/>
                </a:defRPr>
              </a:lvl2pPr>
              <a:lvl3pPr marL="816388" algn="l" defTabSz="408194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ヒラギノ角ゴ Pro W3" charset="0"/>
                  <a:cs typeface="ヒラギノ角ゴ Pro W3" charset="0"/>
                </a:defRPr>
              </a:lvl3pPr>
              <a:lvl4pPr marL="1224582" algn="l" defTabSz="408194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ヒラギノ角ゴ Pro W3" charset="0"/>
                  <a:cs typeface="ヒラギノ角ゴ Pro W3" charset="0"/>
                </a:defRPr>
              </a:lvl4pPr>
              <a:lvl5pPr marL="1632776" algn="l" defTabSz="408194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ヒラギノ角ゴ Pro W3" charset="0"/>
                  <a:cs typeface="ヒラギノ角ゴ Pro W3" charset="0"/>
                </a:defRPr>
              </a:lvl5pPr>
              <a:lvl6pPr marL="2040969" algn="l" defTabSz="408194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ヒラギノ角ゴ Pro W3" charset="0"/>
                  <a:cs typeface="ヒラギノ角ゴ Pro W3" charset="0"/>
                </a:defRPr>
              </a:lvl6pPr>
              <a:lvl7pPr marL="2449163" algn="l" defTabSz="408194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ヒラギノ角ゴ Pro W3" charset="0"/>
                  <a:cs typeface="ヒラギノ角ゴ Pro W3" charset="0"/>
                </a:defRPr>
              </a:lvl7pPr>
              <a:lvl8pPr marL="2857357" algn="l" defTabSz="408194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ヒラギノ角ゴ Pro W3" charset="0"/>
                  <a:cs typeface="ヒラギノ角ゴ Pro W3" charset="0"/>
                </a:defRPr>
              </a:lvl8pPr>
              <a:lvl9pPr marL="3265551" algn="l" defTabSz="408194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ヒラギノ角ゴ Pro W3" charset="0"/>
                  <a:cs typeface="ヒラギノ角ゴ Pro W3" charset="0"/>
                </a:defRPr>
              </a:lvl9pPr>
            </a:lstStyle>
            <a:p>
              <a:pPr algn="ctr" defTabSz="544245"/>
              <a:r>
                <a:rPr lang="en-US" sz="1600" b="1" dirty="0">
                  <a:solidFill>
                    <a:srgbClr val="000000"/>
                  </a:solidFill>
                  <a:latin typeface="EMprint" panose="020B0503020204020204" pitchFamily="34" charset="0"/>
                  <a:ea typeface="EMprint" panose="020B0503020204020204" pitchFamily="34" charset="0"/>
                </a:rPr>
                <a:t>MDP</a:t>
              </a:r>
            </a:p>
          </p:txBody>
        </p:sp>
      </p:grpSp>
      <p:grpSp>
        <p:nvGrpSpPr>
          <p:cNvPr id="140" name="Group 139">
            <a:extLst>
              <a:ext uri="{FF2B5EF4-FFF2-40B4-BE49-F238E27FC236}">
                <a16:creationId xmlns:a16="http://schemas.microsoft.com/office/drawing/2014/main" id="{9628346B-2C88-4FE3-63E3-B062D4E1F19F}"/>
              </a:ext>
            </a:extLst>
          </p:cNvPr>
          <p:cNvGrpSpPr/>
          <p:nvPr/>
        </p:nvGrpSpPr>
        <p:grpSpPr>
          <a:xfrm>
            <a:off x="1854935" y="806284"/>
            <a:ext cx="9821756" cy="3014203"/>
            <a:chOff x="1130602" y="671742"/>
            <a:chExt cx="6428946" cy="1514201"/>
          </a:xfrm>
        </p:grpSpPr>
        <p:pic>
          <p:nvPicPr>
            <p:cNvPr id="75" name="Graphic 74" descr="A city block">
              <a:extLst>
                <a:ext uri="{FF2B5EF4-FFF2-40B4-BE49-F238E27FC236}">
                  <a16:creationId xmlns:a16="http://schemas.microsoft.com/office/drawing/2014/main" id="{DF18218E-CF65-E179-0BED-F01755FEB583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96DAC541-7B7A-43D3-8B79-37D633B846F1}">
                  <asvg:svgBlip xmlns=""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1827808" y="671742"/>
              <a:ext cx="2162600" cy="1514201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sp>
          <p:nvSpPr>
            <p:cNvPr id="42" name="TextBox 125">
              <a:extLst>
                <a:ext uri="{FF2B5EF4-FFF2-40B4-BE49-F238E27FC236}">
                  <a16:creationId xmlns:a16="http://schemas.microsoft.com/office/drawing/2014/main" id="{EC9A118D-4A56-F085-D038-C350958B4B8F}"/>
                </a:ext>
              </a:extLst>
            </p:cNvPr>
            <p:cNvSpPr txBox="1"/>
            <p:nvPr/>
          </p:nvSpPr>
          <p:spPr>
            <a:xfrm flipH="1">
              <a:off x="1979998" y="1165188"/>
              <a:ext cx="1317720" cy="1907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algn="l" defTabSz="408194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ヒラギノ角ゴ Pro W3" charset="0"/>
                  <a:cs typeface="ヒラギノ角ゴ Pro W3" charset="0"/>
                </a:defRPr>
              </a:lvl1pPr>
              <a:lvl2pPr marL="408194" algn="l" defTabSz="408194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ヒラギノ角ゴ Pro W3" charset="0"/>
                  <a:cs typeface="ヒラギノ角ゴ Pro W3" charset="0"/>
                </a:defRPr>
              </a:lvl2pPr>
              <a:lvl3pPr marL="816388" algn="l" defTabSz="408194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ヒラギノ角ゴ Pro W3" charset="0"/>
                  <a:cs typeface="ヒラギノ角ゴ Pro W3" charset="0"/>
                </a:defRPr>
              </a:lvl3pPr>
              <a:lvl4pPr marL="1224582" algn="l" defTabSz="408194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ヒラギノ角ゴ Pro W3" charset="0"/>
                  <a:cs typeface="ヒラギノ角ゴ Pro W3" charset="0"/>
                </a:defRPr>
              </a:lvl4pPr>
              <a:lvl5pPr marL="1632776" algn="l" defTabSz="408194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ヒラギノ角ゴ Pro W3" charset="0"/>
                  <a:cs typeface="ヒラギノ角ゴ Pro W3" charset="0"/>
                </a:defRPr>
              </a:lvl5pPr>
              <a:lvl6pPr marL="2040969" algn="l" defTabSz="408194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ヒラギノ角ゴ Pro W3" charset="0"/>
                  <a:cs typeface="ヒラギノ角ゴ Pro W3" charset="0"/>
                </a:defRPr>
              </a:lvl6pPr>
              <a:lvl7pPr marL="2449163" algn="l" defTabSz="408194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ヒラギノ角ゴ Pro W3" charset="0"/>
                  <a:cs typeface="ヒラギノ角ゴ Pro W3" charset="0"/>
                </a:defRPr>
              </a:lvl7pPr>
              <a:lvl8pPr marL="2857357" algn="l" defTabSz="408194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ヒラギノ角ゴ Pro W3" charset="0"/>
                  <a:cs typeface="ヒラギノ角ゴ Pro W3" charset="0"/>
                </a:defRPr>
              </a:lvl8pPr>
              <a:lvl9pPr marL="3265551" algn="l" defTabSz="408194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ヒラギノ角ゴ Pro W3" charset="0"/>
                  <a:cs typeface="ヒラギノ角ゴ Pro W3" charset="0"/>
                </a:defRPr>
              </a:lvl9pPr>
            </a:lstStyle>
            <a:p>
              <a:pPr algn="ctr" defTabSz="544245"/>
              <a:r>
                <a:rPr lang="en-US" sz="1867" b="1" dirty="0">
                  <a:solidFill>
                    <a:srgbClr val="FFFFFF"/>
                  </a:solidFill>
                  <a:latin typeface="EMprint" panose="020B0503020204020204" pitchFamily="34" charset="0"/>
                  <a:ea typeface="EMprint" panose="020B0503020204020204" pitchFamily="34" charset="0"/>
                </a:rPr>
                <a:t>ROC </a:t>
              </a:r>
              <a:endParaRPr lang="en-US" sz="2667" b="1" dirty="0">
                <a:solidFill>
                  <a:srgbClr val="FFFFFF"/>
                </a:solidFill>
                <a:latin typeface="EMprint" panose="020B0503020204020204" pitchFamily="34" charset="0"/>
                <a:ea typeface="EMprint" panose="020B0503020204020204" pitchFamily="34" charset="0"/>
              </a:endParaRPr>
            </a:p>
          </p:txBody>
        </p:sp>
        <p:sp>
          <p:nvSpPr>
            <p:cNvPr id="176" name="TextBox 125">
              <a:extLst>
                <a:ext uri="{FF2B5EF4-FFF2-40B4-BE49-F238E27FC236}">
                  <a16:creationId xmlns:a16="http://schemas.microsoft.com/office/drawing/2014/main" id="{DE68D3A0-C1B2-DE38-05E2-CB20F7EF1207}"/>
                </a:ext>
              </a:extLst>
            </p:cNvPr>
            <p:cNvSpPr txBox="1"/>
            <p:nvPr/>
          </p:nvSpPr>
          <p:spPr>
            <a:xfrm flipH="1">
              <a:off x="4522732" y="1140764"/>
              <a:ext cx="1317720" cy="18553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algn="l" defTabSz="408194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ヒラギノ角ゴ Pro W3" charset="0"/>
                  <a:cs typeface="ヒラギノ角ゴ Pro W3" charset="0"/>
                </a:defRPr>
              </a:lvl1pPr>
              <a:lvl2pPr marL="408194" algn="l" defTabSz="408194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ヒラギノ角ゴ Pro W3" charset="0"/>
                  <a:cs typeface="ヒラギノ角ゴ Pro W3" charset="0"/>
                </a:defRPr>
              </a:lvl2pPr>
              <a:lvl3pPr marL="816388" algn="l" defTabSz="408194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ヒラギノ角ゴ Pro W3" charset="0"/>
                  <a:cs typeface="ヒラギノ角ゴ Pro W3" charset="0"/>
                </a:defRPr>
              </a:lvl3pPr>
              <a:lvl4pPr marL="1224582" algn="l" defTabSz="408194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ヒラギノ角ゴ Pro W3" charset="0"/>
                  <a:cs typeface="ヒラギノ角ゴ Pro W3" charset="0"/>
                </a:defRPr>
              </a:lvl4pPr>
              <a:lvl5pPr marL="1632776" algn="l" defTabSz="408194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ヒラギノ角ゴ Pro W3" charset="0"/>
                  <a:cs typeface="ヒラギノ角ゴ Pro W3" charset="0"/>
                </a:defRPr>
              </a:lvl5pPr>
              <a:lvl6pPr marL="2040969" algn="l" defTabSz="408194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ヒラギノ角ゴ Pro W3" charset="0"/>
                  <a:cs typeface="ヒラギノ角ゴ Pro W3" charset="0"/>
                </a:defRPr>
              </a:lvl6pPr>
              <a:lvl7pPr marL="2449163" algn="l" defTabSz="408194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ヒラギノ角ゴ Pro W3" charset="0"/>
                  <a:cs typeface="ヒラギノ角ゴ Pro W3" charset="0"/>
                </a:defRPr>
              </a:lvl7pPr>
              <a:lvl8pPr marL="2857357" algn="l" defTabSz="408194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ヒラギノ角ゴ Pro W3" charset="0"/>
                  <a:cs typeface="ヒラギノ角ゴ Pro W3" charset="0"/>
                </a:defRPr>
              </a:lvl8pPr>
              <a:lvl9pPr marL="3265551" algn="l" defTabSz="408194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ヒラギノ角ゴ Pro W3" charset="0"/>
                  <a:cs typeface="ヒラギノ角ゴ Pro W3" charset="0"/>
                </a:defRPr>
              </a:lvl9pPr>
            </a:lstStyle>
            <a:p>
              <a:pPr algn="ctr" defTabSz="544245"/>
              <a:r>
                <a:rPr lang="en-US" b="1" dirty="0">
                  <a:solidFill>
                    <a:srgbClr val="FFFFFF"/>
                  </a:solidFill>
                  <a:latin typeface="EMprint" panose="020B0503020204020204" pitchFamily="34" charset="0"/>
                  <a:ea typeface="EMprint" panose="020B0503020204020204" pitchFamily="34" charset="0"/>
                </a:rPr>
                <a:t>Data Store</a:t>
              </a:r>
            </a:p>
          </p:txBody>
        </p:sp>
        <p:sp>
          <p:nvSpPr>
            <p:cNvPr id="177" name="TextBox 125">
              <a:extLst>
                <a:ext uri="{FF2B5EF4-FFF2-40B4-BE49-F238E27FC236}">
                  <a16:creationId xmlns:a16="http://schemas.microsoft.com/office/drawing/2014/main" id="{7F3C5280-343D-1FE9-532F-33E2E82DBCEF}"/>
                </a:ext>
              </a:extLst>
            </p:cNvPr>
            <p:cNvSpPr txBox="1"/>
            <p:nvPr/>
          </p:nvSpPr>
          <p:spPr>
            <a:xfrm flipH="1">
              <a:off x="1130602" y="791078"/>
              <a:ext cx="2943613" cy="231920"/>
            </a:xfrm>
            <a:prstGeom prst="rect">
              <a:avLst/>
            </a:prstGeom>
            <a:noFill/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algn="l" defTabSz="408194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ヒラギノ角ゴ Pro W3" charset="0"/>
                  <a:cs typeface="ヒラギノ角ゴ Pro W3" charset="0"/>
                </a:defRPr>
              </a:lvl1pPr>
              <a:lvl2pPr marL="408194" algn="l" defTabSz="408194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ヒラギノ角ゴ Pro W3" charset="0"/>
                  <a:cs typeface="ヒラギノ角ゴ Pro W3" charset="0"/>
                </a:defRPr>
              </a:lvl2pPr>
              <a:lvl3pPr marL="816388" algn="l" defTabSz="408194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ヒラギノ角ゴ Pro W3" charset="0"/>
                  <a:cs typeface="ヒラギノ角ゴ Pro W3" charset="0"/>
                </a:defRPr>
              </a:lvl3pPr>
              <a:lvl4pPr marL="1224582" algn="l" defTabSz="408194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ヒラギノ角ゴ Pro W3" charset="0"/>
                  <a:cs typeface="ヒラギノ角ゴ Pro W3" charset="0"/>
                </a:defRPr>
              </a:lvl4pPr>
              <a:lvl5pPr marL="1632776" algn="l" defTabSz="408194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ヒラギノ角ゴ Pro W3" charset="0"/>
                  <a:cs typeface="ヒラギノ角ゴ Pro W3" charset="0"/>
                </a:defRPr>
              </a:lvl5pPr>
              <a:lvl6pPr marL="2040969" algn="l" defTabSz="408194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ヒラギノ角ゴ Pro W3" charset="0"/>
                  <a:cs typeface="ヒラギノ角ゴ Pro W3" charset="0"/>
                </a:defRPr>
              </a:lvl6pPr>
              <a:lvl7pPr marL="2449163" algn="l" defTabSz="408194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ヒラギノ角ゴ Pro W3" charset="0"/>
                  <a:cs typeface="ヒラギノ角ゴ Pro W3" charset="0"/>
                </a:defRPr>
              </a:lvl7pPr>
              <a:lvl8pPr marL="2857357" algn="l" defTabSz="408194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ヒラギノ角ゴ Pro W3" charset="0"/>
                  <a:cs typeface="ヒラギノ角ゴ Pro W3" charset="0"/>
                </a:defRPr>
              </a:lvl8pPr>
              <a:lvl9pPr marL="3265551" algn="l" defTabSz="408194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ヒラギノ角ゴ Pro W3" charset="0"/>
                  <a:cs typeface="ヒラギノ角ゴ Pro W3" charset="0"/>
                </a:defRPr>
              </a:lvl9pPr>
            </a:lstStyle>
            <a:p>
              <a:pPr defTabSz="544245"/>
              <a:r>
                <a:rPr lang="en-US" sz="2400" b="1" dirty="0">
                  <a:solidFill>
                    <a:srgbClr val="FFFFFF"/>
                  </a:solidFill>
                  <a:latin typeface="EMprint" panose="020B0503020204020204" pitchFamily="34" charset="0"/>
                  <a:ea typeface="EMprint" panose="020B0503020204020204" pitchFamily="34" charset="0"/>
                </a:rPr>
                <a:t>Rig Operations &amp; Automation</a:t>
              </a:r>
              <a:endParaRPr lang="en-US" sz="3733" b="1" dirty="0">
                <a:solidFill>
                  <a:srgbClr val="FFFFFF"/>
                </a:solidFill>
                <a:latin typeface="EMprint" panose="020B0503020204020204" pitchFamily="34" charset="0"/>
                <a:ea typeface="EMprint" panose="020B0503020204020204" pitchFamily="34" charset="0"/>
              </a:endParaRPr>
            </a:p>
          </p:txBody>
        </p:sp>
        <p:sp>
          <p:nvSpPr>
            <p:cNvPr id="217" name="TextBox 125">
              <a:extLst>
                <a:ext uri="{FF2B5EF4-FFF2-40B4-BE49-F238E27FC236}">
                  <a16:creationId xmlns:a16="http://schemas.microsoft.com/office/drawing/2014/main" id="{5F968745-078B-80D1-7F87-9C64B5C9F1C8}"/>
                </a:ext>
              </a:extLst>
            </p:cNvPr>
            <p:cNvSpPr txBox="1"/>
            <p:nvPr/>
          </p:nvSpPr>
          <p:spPr>
            <a:xfrm flipH="1">
              <a:off x="5763521" y="1148703"/>
              <a:ext cx="1317720" cy="18553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algn="l" defTabSz="408194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ヒラギノ角ゴ Pro W3" charset="0"/>
                  <a:cs typeface="ヒラギノ角ゴ Pro W3" charset="0"/>
                </a:defRPr>
              </a:lvl1pPr>
              <a:lvl2pPr marL="408194" algn="l" defTabSz="408194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ヒラギノ角ゴ Pro W3" charset="0"/>
                  <a:cs typeface="ヒラギノ角ゴ Pro W3" charset="0"/>
                </a:defRPr>
              </a:lvl2pPr>
              <a:lvl3pPr marL="816388" algn="l" defTabSz="408194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ヒラギノ角ゴ Pro W3" charset="0"/>
                  <a:cs typeface="ヒラギノ角ゴ Pro W3" charset="0"/>
                </a:defRPr>
              </a:lvl3pPr>
              <a:lvl4pPr marL="1224582" algn="l" defTabSz="408194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ヒラギノ角ゴ Pro W3" charset="0"/>
                  <a:cs typeface="ヒラギノ角ゴ Pro W3" charset="0"/>
                </a:defRPr>
              </a:lvl4pPr>
              <a:lvl5pPr marL="1632776" algn="l" defTabSz="408194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ヒラギノ角ゴ Pro W3" charset="0"/>
                  <a:cs typeface="ヒラギノ角ゴ Pro W3" charset="0"/>
                </a:defRPr>
              </a:lvl5pPr>
              <a:lvl6pPr marL="2040969" algn="l" defTabSz="408194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ヒラギノ角ゴ Pro W3" charset="0"/>
                  <a:cs typeface="ヒラギノ角ゴ Pro W3" charset="0"/>
                </a:defRPr>
              </a:lvl6pPr>
              <a:lvl7pPr marL="2449163" algn="l" defTabSz="408194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ヒラギノ角ゴ Pro W3" charset="0"/>
                  <a:cs typeface="ヒラギノ角ゴ Pro W3" charset="0"/>
                </a:defRPr>
              </a:lvl7pPr>
              <a:lvl8pPr marL="2857357" algn="l" defTabSz="408194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ヒラギノ角ゴ Pro W3" charset="0"/>
                  <a:cs typeface="ヒラギノ角ゴ Pro W3" charset="0"/>
                </a:defRPr>
              </a:lvl8pPr>
              <a:lvl9pPr marL="3265551" algn="l" defTabSz="408194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ヒラギノ角ゴ Pro W3" charset="0"/>
                  <a:cs typeface="ヒラギノ角ゴ Pro W3" charset="0"/>
                </a:defRPr>
              </a:lvl9pPr>
            </a:lstStyle>
            <a:p>
              <a:pPr algn="ctr" defTabSz="544245"/>
              <a:r>
                <a:rPr lang="en-US" b="1" dirty="0">
                  <a:solidFill>
                    <a:srgbClr val="FFFFFF"/>
                  </a:solidFill>
                  <a:latin typeface="EMprint" panose="020B0503020204020204" pitchFamily="34" charset="0"/>
                  <a:ea typeface="EMprint" panose="020B0503020204020204" pitchFamily="34" charset="0"/>
                </a:rPr>
                <a:t>End User</a:t>
              </a:r>
            </a:p>
          </p:txBody>
        </p:sp>
        <p:sp>
          <p:nvSpPr>
            <p:cNvPr id="2" name="TextBox 125">
              <a:extLst>
                <a:ext uri="{FF2B5EF4-FFF2-40B4-BE49-F238E27FC236}">
                  <a16:creationId xmlns:a16="http://schemas.microsoft.com/office/drawing/2014/main" id="{E61D8939-17BB-19EC-FE65-8471966EFC2B}"/>
                </a:ext>
              </a:extLst>
            </p:cNvPr>
            <p:cNvSpPr txBox="1"/>
            <p:nvPr/>
          </p:nvSpPr>
          <p:spPr>
            <a:xfrm flipH="1">
              <a:off x="4434177" y="811659"/>
              <a:ext cx="3125371" cy="231920"/>
            </a:xfrm>
            <a:prstGeom prst="rect">
              <a:avLst/>
            </a:prstGeom>
            <a:noFill/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algn="l" defTabSz="408194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ヒラギノ角ゴ Pro W3" charset="0"/>
                  <a:cs typeface="ヒラギノ角ゴ Pro W3" charset="0"/>
                </a:defRPr>
              </a:lvl1pPr>
              <a:lvl2pPr marL="408194" algn="l" defTabSz="408194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ヒラギノ角ゴ Pro W3" charset="0"/>
                  <a:cs typeface="ヒラギノ角ゴ Pro W3" charset="0"/>
                </a:defRPr>
              </a:lvl2pPr>
              <a:lvl3pPr marL="816388" algn="l" defTabSz="408194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ヒラギノ角ゴ Pro W3" charset="0"/>
                  <a:cs typeface="ヒラギノ角ゴ Pro W3" charset="0"/>
                </a:defRPr>
              </a:lvl3pPr>
              <a:lvl4pPr marL="1224582" algn="l" defTabSz="408194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ヒラギノ角ゴ Pro W3" charset="0"/>
                  <a:cs typeface="ヒラギノ角ゴ Pro W3" charset="0"/>
                </a:defRPr>
              </a:lvl4pPr>
              <a:lvl5pPr marL="1632776" algn="l" defTabSz="408194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ヒラギノ角ゴ Pro W3" charset="0"/>
                  <a:cs typeface="ヒラギノ角ゴ Pro W3" charset="0"/>
                </a:defRPr>
              </a:lvl5pPr>
              <a:lvl6pPr marL="2040969" algn="l" defTabSz="408194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ヒラギノ角ゴ Pro W3" charset="0"/>
                  <a:cs typeface="ヒラギノ角ゴ Pro W3" charset="0"/>
                </a:defRPr>
              </a:lvl6pPr>
              <a:lvl7pPr marL="2449163" algn="l" defTabSz="408194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ヒラギノ角ゴ Pro W3" charset="0"/>
                  <a:cs typeface="ヒラギノ角ゴ Pro W3" charset="0"/>
                </a:defRPr>
              </a:lvl7pPr>
              <a:lvl8pPr marL="2857357" algn="l" defTabSz="408194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ヒラギノ角ゴ Pro W3" charset="0"/>
                  <a:cs typeface="ヒラギノ角ゴ Pro W3" charset="0"/>
                </a:defRPr>
              </a:lvl8pPr>
              <a:lvl9pPr marL="3265551" algn="l" defTabSz="408194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ヒラギノ角ゴ Pro W3" charset="0"/>
                  <a:cs typeface="ヒラギノ角ゴ Pro W3" charset="0"/>
                </a:defRPr>
              </a:lvl9pPr>
            </a:lstStyle>
            <a:p>
              <a:pPr defTabSz="544245"/>
              <a:r>
                <a:rPr lang="en-US" sz="2400" b="1" dirty="0">
                  <a:solidFill>
                    <a:srgbClr val="FFFFFF"/>
                  </a:solidFill>
                  <a:latin typeface="EMprint" panose="020B0503020204020204" pitchFamily="34" charset="0"/>
                  <a:ea typeface="EMprint" panose="020B0503020204020204" pitchFamily="34" charset="0"/>
                </a:rPr>
                <a:t>Analytics/Performance Analysis</a:t>
              </a:r>
              <a:endParaRPr lang="en-US" sz="3733" b="1" dirty="0">
                <a:solidFill>
                  <a:srgbClr val="FFFFFF"/>
                </a:solidFill>
                <a:latin typeface="EMprint" panose="020B0503020204020204" pitchFamily="34" charset="0"/>
                <a:ea typeface="EMprint" panose="020B0503020204020204" pitchFamily="34" charset="0"/>
              </a:endParaRPr>
            </a:p>
          </p:txBody>
        </p:sp>
      </p:grpSp>
      <p:pic>
        <p:nvPicPr>
          <p:cNvPr id="44" name="Picture 2" descr="Related image">
            <a:extLst>
              <a:ext uri="{FF2B5EF4-FFF2-40B4-BE49-F238E27FC236}">
                <a16:creationId xmlns:a16="http://schemas.microsoft.com/office/drawing/2014/main" id="{F4C97989-B274-E185-028C-A656D2AF74A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680908" y="993527"/>
            <a:ext cx="1516469" cy="1937712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50" name="Group 49">
            <a:extLst>
              <a:ext uri="{FF2B5EF4-FFF2-40B4-BE49-F238E27FC236}">
                <a16:creationId xmlns:a16="http://schemas.microsoft.com/office/drawing/2014/main" id="{996B30D7-865B-4632-32AA-97CB574F4435}"/>
              </a:ext>
            </a:extLst>
          </p:cNvPr>
          <p:cNvGrpSpPr/>
          <p:nvPr/>
        </p:nvGrpSpPr>
        <p:grpSpPr>
          <a:xfrm>
            <a:off x="9217744" y="2055859"/>
            <a:ext cx="1454728" cy="749815"/>
            <a:chOff x="5971021" y="95042"/>
            <a:chExt cx="1454728" cy="1177636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51" name="Cloud 50">
              <a:extLst>
                <a:ext uri="{FF2B5EF4-FFF2-40B4-BE49-F238E27FC236}">
                  <a16:creationId xmlns:a16="http://schemas.microsoft.com/office/drawing/2014/main" id="{D5F1588F-7E9C-29E5-24B5-5B229E778509}"/>
                </a:ext>
              </a:extLst>
            </p:cNvPr>
            <p:cNvSpPr/>
            <p:nvPr/>
          </p:nvSpPr>
          <p:spPr>
            <a:xfrm>
              <a:off x="5971021" y="95042"/>
              <a:ext cx="1454728" cy="1177636"/>
            </a:xfrm>
            <a:prstGeom prst="cloud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algn="l" defTabSz="408194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08194" algn="l" defTabSz="408194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816388" algn="l" defTabSz="408194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224582" algn="l" defTabSz="408194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632776" algn="l" defTabSz="408194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040969" algn="l" defTabSz="408194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449163" algn="l" defTabSz="408194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2857357" algn="l" defTabSz="408194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265551" algn="l" defTabSz="408194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544245"/>
              <a:endParaRPr lang="en-US" sz="1467">
                <a:solidFill>
                  <a:srgbClr val="000000"/>
                </a:solidFill>
                <a:latin typeface="EMprint" panose="020B0503020204020204" pitchFamily="34" charset="0"/>
                <a:ea typeface="EMprint" panose="020B0503020204020204" pitchFamily="34" charset="0"/>
              </a:endParaRPr>
            </a:p>
          </p:txBody>
        </p:sp>
        <p:sp>
          <p:nvSpPr>
            <p:cNvPr id="52" name="TextBox 63">
              <a:extLst>
                <a:ext uri="{FF2B5EF4-FFF2-40B4-BE49-F238E27FC236}">
                  <a16:creationId xmlns:a16="http://schemas.microsoft.com/office/drawing/2014/main" id="{82127941-3AF4-573A-8232-9FAE107C4305}"/>
                </a:ext>
              </a:extLst>
            </p:cNvPr>
            <p:cNvSpPr txBox="1"/>
            <p:nvPr/>
          </p:nvSpPr>
          <p:spPr>
            <a:xfrm>
              <a:off x="6103580" y="409941"/>
              <a:ext cx="1189613" cy="4995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algn="l" defTabSz="408194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ヒラギノ角ゴ Pro W3" charset="0"/>
                  <a:cs typeface="ヒラギノ角ゴ Pro W3" charset="0"/>
                </a:defRPr>
              </a:lvl1pPr>
              <a:lvl2pPr marL="408194" algn="l" defTabSz="408194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ヒラギノ角ゴ Pro W3" charset="0"/>
                  <a:cs typeface="ヒラギノ角ゴ Pro W3" charset="0"/>
                </a:defRPr>
              </a:lvl2pPr>
              <a:lvl3pPr marL="816388" algn="l" defTabSz="408194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ヒラギノ角ゴ Pro W3" charset="0"/>
                  <a:cs typeface="ヒラギノ角ゴ Pro W3" charset="0"/>
                </a:defRPr>
              </a:lvl3pPr>
              <a:lvl4pPr marL="1224582" algn="l" defTabSz="408194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ヒラギノ角ゴ Pro W3" charset="0"/>
                  <a:cs typeface="ヒラギノ角ゴ Pro W3" charset="0"/>
                </a:defRPr>
              </a:lvl4pPr>
              <a:lvl5pPr marL="1632776" algn="l" defTabSz="408194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ヒラギノ角ゴ Pro W3" charset="0"/>
                  <a:cs typeface="ヒラギノ角ゴ Pro W3" charset="0"/>
                </a:defRPr>
              </a:lvl5pPr>
              <a:lvl6pPr marL="2040969" algn="l" defTabSz="408194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ヒラギノ角ゴ Pro W3" charset="0"/>
                  <a:cs typeface="ヒラギノ角ゴ Pro W3" charset="0"/>
                </a:defRPr>
              </a:lvl6pPr>
              <a:lvl7pPr marL="2449163" algn="l" defTabSz="408194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ヒラギノ角ゴ Pro W3" charset="0"/>
                  <a:cs typeface="ヒラギノ角ゴ Pro W3" charset="0"/>
                </a:defRPr>
              </a:lvl7pPr>
              <a:lvl8pPr marL="2857357" algn="l" defTabSz="408194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ヒラギノ角ゴ Pro W3" charset="0"/>
                  <a:cs typeface="ヒラギノ角ゴ Pro W3" charset="0"/>
                </a:defRPr>
              </a:lvl8pPr>
              <a:lvl9pPr marL="3265551" algn="l" defTabSz="408194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ヒラギノ角ゴ Pro W3" charset="0"/>
                  <a:cs typeface="ヒラギノ角ゴ Pro W3" charset="0"/>
                </a:defRPr>
              </a:lvl9pPr>
            </a:lstStyle>
            <a:p>
              <a:pPr algn="ctr" defTabSz="544245"/>
              <a:r>
                <a:rPr lang="en-US" sz="1467" b="1" dirty="0">
                  <a:solidFill>
                    <a:srgbClr val="000000"/>
                  </a:solidFill>
                  <a:latin typeface="EMprint" panose="020B0503020204020204" pitchFamily="34" charset="0"/>
                  <a:ea typeface="EMprint" panose="020B0503020204020204" pitchFamily="34" charset="0"/>
                </a:rPr>
                <a:t>Analytics</a:t>
              </a:r>
            </a:p>
          </p:txBody>
        </p:sp>
      </p:grpSp>
      <p:sp>
        <p:nvSpPr>
          <p:cNvPr id="112" name="TextBox 126">
            <a:extLst>
              <a:ext uri="{FF2B5EF4-FFF2-40B4-BE49-F238E27FC236}">
                <a16:creationId xmlns:a16="http://schemas.microsoft.com/office/drawing/2014/main" id="{05FAB8EC-304D-58B9-5C11-415D9C57E88D}"/>
              </a:ext>
            </a:extLst>
          </p:cNvPr>
          <p:cNvSpPr txBox="1"/>
          <p:nvPr/>
        </p:nvSpPr>
        <p:spPr>
          <a:xfrm>
            <a:off x="791811" y="2888040"/>
            <a:ext cx="110005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l" defTabSz="408194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408194" algn="l" defTabSz="408194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2pPr>
            <a:lvl3pPr marL="816388" algn="l" defTabSz="408194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3pPr>
            <a:lvl4pPr marL="1224582" algn="l" defTabSz="408194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4pPr>
            <a:lvl5pPr marL="1632776" algn="l" defTabSz="408194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5pPr>
            <a:lvl6pPr marL="2040969" algn="l" defTabSz="408194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6pPr>
            <a:lvl7pPr marL="2449163" algn="l" defTabSz="408194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7pPr>
            <a:lvl8pPr marL="2857357" algn="l" defTabSz="408194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8pPr>
            <a:lvl9pPr marL="3265551" algn="l" defTabSz="408194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9pPr>
          </a:lstStyle>
          <a:p>
            <a:pPr algn="ctr" defTabSz="544245"/>
            <a:r>
              <a:rPr lang="en-US" sz="1600" b="1" dirty="0">
                <a:solidFill>
                  <a:srgbClr val="FFFFFF"/>
                </a:solidFill>
                <a:latin typeface="EMprint" panose="020B0503020204020204" pitchFamily="34" charset="0"/>
                <a:ea typeface="EMprint" panose="020B0503020204020204" pitchFamily="34" charset="0"/>
              </a:rPr>
              <a:t>Reporting</a:t>
            </a:r>
          </a:p>
        </p:txBody>
      </p:sp>
      <p:sp>
        <p:nvSpPr>
          <p:cNvPr id="153" name="TextBox 73">
            <a:extLst>
              <a:ext uri="{FF2B5EF4-FFF2-40B4-BE49-F238E27FC236}">
                <a16:creationId xmlns:a16="http://schemas.microsoft.com/office/drawing/2014/main" id="{210E7C43-3599-9FAD-8CAB-F2D3D55C9821}"/>
              </a:ext>
            </a:extLst>
          </p:cNvPr>
          <p:cNvSpPr txBox="1"/>
          <p:nvPr/>
        </p:nvSpPr>
        <p:spPr>
          <a:xfrm>
            <a:off x="1238805" y="5577113"/>
            <a:ext cx="1417233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 algn="l" defTabSz="408194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408194" algn="l" defTabSz="408194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2pPr>
            <a:lvl3pPr marL="816388" algn="l" defTabSz="408194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3pPr>
            <a:lvl4pPr marL="1224582" algn="l" defTabSz="408194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4pPr>
            <a:lvl5pPr marL="1632776" algn="l" defTabSz="408194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5pPr>
            <a:lvl6pPr marL="2040969" algn="l" defTabSz="408194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6pPr>
            <a:lvl7pPr marL="2449163" algn="l" defTabSz="408194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7pPr>
            <a:lvl8pPr marL="2857357" algn="l" defTabSz="408194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8pPr>
            <a:lvl9pPr marL="3265551" algn="l" defTabSz="408194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9pPr>
          </a:lstStyle>
          <a:p>
            <a:pPr defTabSz="544245"/>
            <a:r>
              <a:rPr lang="en-US" sz="1400" b="1" i="1" dirty="0">
                <a:solidFill>
                  <a:srgbClr val="FFFFFF"/>
                </a:solidFill>
                <a:latin typeface="EMprint" panose="020B0503020204020204" pitchFamily="34" charset="0"/>
                <a:ea typeface="EMprint" panose="020B0503020204020204" pitchFamily="34" charset="0"/>
              </a:rPr>
              <a:t>Visualized by</a:t>
            </a:r>
          </a:p>
        </p:txBody>
      </p:sp>
      <p:sp>
        <p:nvSpPr>
          <p:cNvPr id="154" name="TextBox 5">
            <a:extLst>
              <a:ext uri="{FF2B5EF4-FFF2-40B4-BE49-F238E27FC236}">
                <a16:creationId xmlns:a16="http://schemas.microsoft.com/office/drawing/2014/main" id="{F9D11C0F-75CA-0866-8450-88F950682AB1}"/>
              </a:ext>
            </a:extLst>
          </p:cNvPr>
          <p:cNvSpPr txBox="1"/>
          <p:nvPr/>
        </p:nvSpPr>
        <p:spPr>
          <a:xfrm>
            <a:off x="3752154" y="5630685"/>
            <a:ext cx="1784175" cy="523220"/>
          </a:xfrm>
          <a:prstGeom prst="rect">
            <a:avLst/>
          </a:prstGeom>
          <a:noFill/>
          <a:ln w="12700">
            <a:solidFill>
              <a:schemeClr val="bg1"/>
            </a:solidFill>
          </a:ln>
        </p:spPr>
        <p:txBody>
          <a:bodyPr wrap="square" lIns="45720" rIns="45720" rtlCol="0">
            <a:spAutoFit/>
          </a:bodyPr>
          <a:lstStyle>
            <a:defPPr>
              <a:defRPr lang="en-US"/>
            </a:defPPr>
            <a:lvl1pPr algn="l" defTabSz="408194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408194" algn="l" defTabSz="408194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2pPr>
            <a:lvl3pPr marL="816388" algn="l" defTabSz="408194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3pPr>
            <a:lvl4pPr marL="1224582" algn="l" defTabSz="408194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4pPr>
            <a:lvl5pPr marL="1632776" algn="l" defTabSz="408194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5pPr>
            <a:lvl6pPr marL="2040969" algn="l" defTabSz="408194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6pPr>
            <a:lvl7pPr marL="2449163" algn="l" defTabSz="408194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7pPr>
            <a:lvl8pPr marL="2857357" algn="l" defTabSz="408194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8pPr>
            <a:lvl9pPr marL="3265551" algn="l" defTabSz="408194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9pPr>
          </a:lstStyle>
          <a:p>
            <a:pPr algn="ctr" defTabSz="544245"/>
            <a:r>
              <a:rPr lang="en-US" sz="1400" b="1" dirty="0">
                <a:solidFill>
                  <a:srgbClr val="CCCCFF"/>
                </a:solidFill>
                <a:latin typeface="EMprint" panose="020B0503020204020204" pitchFamily="34" charset="0"/>
                <a:ea typeface="EMprint" panose="020B0503020204020204" pitchFamily="34" charset="0"/>
              </a:rPr>
              <a:t>Various Software Options</a:t>
            </a:r>
          </a:p>
        </p:txBody>
      </p:sp>
      <p:cxnSp>
        <p:nvCxnSpPr>
          <p:cNvPr id="160" name="Connector: Elbow 159">
            <a:extLst>
              <a:ext uri="{FF2B5EF4-FFF2-40B4-BE49-F238E27FC236}">
                <a16:creationId xmlns:a16="http://schemas.microsoft.com/office/drawing/2014/main" id="{D19ED074-1A6B-2697-4A8E-DF5B78C9C064}"/>
              </a:ext>
            </a:extLst>
          </p:cNvPr>
          <p:cNvCxnSpPr>
            <a:cxnSpLocks/>
            <a:endCxn id="12" idx="1"/>
          </p:cNvCxnSpPr>
          <p:nvPr/>
        </p:nvCxnSpPr>
        <p:spPr>
          <a:xfrm rot="16200000" flipH="1">
            <a:off x="879971" y="3997279"/>
            <a:ext cx="2023794" cy="1751430"/>
          </a:xfrm>
          <a:prstGeom prst="bentConnector2">
            <a:avLst/>
          </a:prstGeom>
          <a:ln w="9525">
            <a:solidFill>
              <a:schemeClr val="bg1"/>
            </a:solidFill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1" name="Straight Arrow Connector 180">
            <a:extLst>
              <a:ext uri="{FF2B5EF4-FFF2-40B4-BE49-F238E27FC236}">
                <a16:creationId xmlns:a16="http://schemas.microsoft.com/office/drawing/2014/main" id="{0094AD8B-351C-5B4A-0A2E-1B39C1A5CC65}"/>
              </a:ext>
            </a:extLst>
          </p:cNvPr>
          <p:cNvCxnSpPr>
            <a:cxnSpLocks/>
          </p:cNvCxnSpPr>
          <p:nvPr/>
        </p:nvCxnSpPr>
        <p:spPr>
          <a:xfrm>
            <a:off x="1953544" y="2420640"/>
            <a:ext cx="1215357" cy="0"/>
          </a:xfrm>
          <a:prstGeom prst="straightConnector1">
            <a:avLst/>
          </a:prstGeom>
          <a:ln w="57150">
            <a:solidFill>
              <a:schemeClr val="accent2">
                <a:lumMod val="20000"/>
                <a:lumOff val="80000"/>
              </a:schemeClr>
            </a:solidFill>
            <a:headEnd type="triangle"/>
            <a:tailEnd type="triangle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5" name="Connector: Elbow 204">
            <a:extLst>
              <a:ext uri="{FF2B5EF4-FFF2-40B4-BE49-F238E27FC236}">
                <a16:creationId xmlns:a16="http://schemas.microsoft.com/office/drawing/2014/main" id="{6072D12F-FC9E-D02D-EC6E-25580DDB23A5}"/>
              </a:ext>
            </a:extLst>
          </p:cNvPr>
          <p:cNvCxnSpPr>
            <a:cxnSpLocks/>
            <a:stCxn id="154" idx="2"/>
            <a:endCxn id="37" idx="2"/>
          </p:cNvCxnSpPr>
          <p:nvPr/>
        </p:nvCxnSpPr>
        <p:spPr>
          <a:xfrm rot="5400000" flipH="1" flipV="1">
            <a:off x="4142742" y="2921151"/>
            <a:ext cx="3734254" cy="2731254"/>
          </a:xfrm>
          <a:prstGeom prst="bentConnector4">
            <a:avLst>
              <a:gd name="adj1" fmla="val -6122"/>
              <a:gd name="adj2" fmla="val 66261"/>
            </a:avLst>
          </a:prstGeom>
          <a:ln w="9525">
            <a:solidFill>
              <a:schemeClr val="bg1"/>
            </a:solidFill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18" name="TextBox 72">
            <a:extLst>
              <a:ext uri="{FF2B5EF4-FFF2-40B4-BE49-F238E27FC236}">
                <a16:creationId xmlns:a16="http://schemas.microsoft.com/office/drawing/2014/main" id="{C107DF5E-9BBC-B8A6-15BF-84F9EA51B346}"/>
              </a:ext>
            </a:extLst>
          </p:cNvPr>
          <p:cNvSpPr txBox="1"/>
          <p:nvPr/>
        </p:nvSpPr>
        <p:spPr>
          <a:xfrm>
            <a:off x="6966260" y="2782754"/>
            <a:ext cx="1973891" cy="856838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 algn="l" defTabSz="408194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408194" algn="l" defTabSz="408194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2pPr>
            <a:lvl3pPr marL="816388" algn="l" defTabSz="408194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3pPr>
            <a:lvl4pPr marL="1224582" algn="l" defTabSz="408194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4pPr>
            <a:lvl5pPr marL="1632776" algn="l" defTabSz="408194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5pPr>
            <a:lvl6pPr marL="2040969" algn="l" defTabSz="408194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6pPr>
            <a:lvl7pPr marL="2449163" algn="l" defTabSz="408194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7pPr>
            <a:lvl8pPr marL="2857357" algn="l" defTabSz="408194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8pPr>
            <a:lvl9pPr marL="3265551" algn="l" defTabSz="408194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9pPr>
          </a:lstStyle>
          <a:p>
            <a:pPr marL="228594" indent="-228594" defTabSz="544245">
              <a:lnSpc>
                <a:spcPct val="105000"/>
              </a:lnSpc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rgbClr val="FFFFFF"/>
                </a:solidFill>
                <a:latin typeface="EMprint" panose="020B0503020204020204" pitchFamily="34" charset="0"/>
                <a:ea typeface="EMprint" panose="020B0503020204020204" pitchFamily="34" charset="0"/>
              </a:rPr>
              <a:t>Housed internally &amp; securely for all to access</a:t>
            </a:r>
          </a:p>
        </p:txBody>
      </p:sp>
      <p:cxnSp>
        <p:nvCxnSpPr>
          <p:cNvPr id="219" name="Straight Arrow Connector 218">
            <a:extLst>
              <a:ext uri="{FF2B5EF4-FFF2-40B4-BE49-F238E27FC236}">
                <a16:creationId xmlns:a16="http://schemas.microsoft.com/office/drawing/2014/main" id="{A411B579-02B9-DA8D-3E94-E895237D67D7}"/>
              </a:ext>
            </a:extLst>
          </p:cNvPr>
          <p:cNvCxnSpPr>
            <a:cxnSpLocks/>
            <a:stCxn id="12" idx="3"/>
            <a:endCxn id="154" idx="1"/>
          </p:cNvCxnSpPr>
          <p:nvPr/>
        </p:nvCxnSpPr>
        <p:spPr>
          <a:xfrm>
            <a:off x="3407663" y="5884891"/>
            <a:ext cx="344491" cy="7404"/>
          </a:xfrm>
          <a:prstGeom prst="straightConnector1">
            <a:avLst/>
          </a:prstGeom>
          <a:ln w="12700">
            <a:solidFill>
              <a:schemeClr val="bg1"/>
            </a:solidFill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3" name="TextBox 73">
            <a:extLst>
              <a:ext uri="{FF2B5EF4-FFF2-40B4-BE49-F238E27FC236}">
                <a16:creationId xmlns:a16="http://schemas.microsoft.com/office/drawing/2014/main" id="{D0DDADB4-0E3A-BB0A-C480-E0E2417C8638}"/>
              </a:ext>
            </a:extLst>
          </p:cNvPr>
          <p:cNvSpPr txBox="1"/>
          <p:nvPr/>
        </p:nvSpPr>
        <p:spPr>
          <a:xfrm>
            <a:off x="1800496" y="1546382"/>
            <a:ext cx="1516469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 algn="l" defTabSz="408194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408194" algn="l" defTabSz="408194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2pPr>
            <a:lvl3pPr marL="816388" algn="l" defTabSz="408194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3pPr>
            <a:lvl4pPr marL="1224582" algn="l" defTabSz="408194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4pPr>
            <a:lvl5pPr marL="1632776" algn="l" defTabSz="408194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5pPr>
            <a:lvl6pPr marL="2040969" algn="l" defTabSz="408194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6pPr>
            <a:lvl7pPr marL="2449163" algn="l" defTabSz="408194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7pPr>
            <a:lvl8pPr marL="2857357" algn="l" defTabSz="408194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8pPr>
            <a:lvl9pPr marL="3265551" algn="l" defTabSz="408194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9pPr>
          </a:lstStyle>
          <a:p>
            <a:pPr algn="ctr" defTabSz="544245"/>
            <a:r>
              <a:rPr lang="en-US" sz="1200" i="1" dirty="0">
                <a:solidFill>
                  <a:srgbClr val="FFFFFF"/>
                </a:solidFill>
                <a:latin typeface="EMprint" panose="020B0503020204020204" pitchFamily="34" charset="0"/>
                <a:ea typeface="EMprint" panose="020B0503020204020204" pitchFamily="34" charset="0"/>
              </a:rPr>
              <a:t>Communication</a:t>
            </a:r>
          </a:p>
          <a:p>
            <a:pPr algn="ctr" defTabSz="544245"/>
            <a:r>
              <a:rPr lang="en-US" sz="1200" i="1" dirty="0">
                <a:solidFill>
                  <a:srgbClr val="FFFFFF"/>
                </a:solidFill>
                <a:latin typeface="EMprint" panose="020B0503020204020204" pitchFamily="34" charset="0"/>
                <a:ea typeface="EMprint" panose="020B0503020204020204" pitchFamily="34" charset="0"/>
              </a:rPr>
              <a:t>via location visuals/phone/text/wire/etc.</a:t>
            </a:r>
          </a:p>
        </p:txBody>
      </p:sp>
      <p:cxnSp>
        <p:nvCxnSpPr>
          <p:cNvPr id="225" name="Connector: Elbow 224">
            <a:extLst>
              <a:ext uri="{FF2B5EF4-FFF2-40B4-BE49-F238E27FC236}">
                <a16:creationId xmlns:a16="http://schemas.microsoft.com/office/drawing/2014/main" id="{AE135678-6C37-8FBB-D8EE-7BE4AA4E87A1}"/>
              </a:ext>
            </a:extLst>
          </p:cNvPr>
          <p:cNvCxnSpPr>
            <a:cxnSpLocks/>
            <a:endCxn id="52" idx="1"/>
          </p:cNvCxnSpPr>
          <p:nvPr/>
        </p:nvCxnSpPr>
        <p:spPr>
          <a:xfrm flipV="1">
            <a:off x="7397910" y="2415409"/>
            <a:ext cx="1952393" cy="55501"/>
          </a:xfrm>
          <a:prstGeom prst="bentConnector3">
            <a:avLst>
              <a:gd name="adj1" fmla="val 50000"/>
            </a:avLst>
          </a:prstGeom>
          <a:ln w="9525">
            <a:solidFill>
              <a:schemeClr val="bg1"/>
            </a:solidFill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Rectangle 6">
            <a:extLst>
              <a:ext uri="{FF2B5EF4-FFF2-40B4-BE49-F238E27FC236}">
                <a16:creationId xmlns:a16="http://schemas.microsoft.com/office/drawing/2014/main" id="{74A104DB-BB86-0B4E-E9AC-F5E0513FE41A}"/>
              </a:ext>
            </a:extLst>
          </p:cNvPr>
          <p:cNvSpPr/>
          <p:nvPr/>
        </p:nvSpPr>
        <p:spPr>
          <a:xfrm>
            <a:off x="6804427" y="861040"/>
            <a:ext cx="5091751" cy="4320560"/>
          </a:xfrm>
          <a:prstGeom prst="rect">
            <a:avLst/>
          </a:prstGeom>
          <a:noFill/>
          <a:ln w="19050">
            <a:solidFill>
              <a:schemeClr val="accent1"/>
            </a:solidFill>
            <a:prstDash val="sysDot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 defTabSz="544245" fontAlgn="base">
              <a:spcBef>
                <a:spcPct val="0"/>
              </a:spcBef>
              <a:spcAft>
                <a:spcPct val="0"/>
              </a:spcAft>
            </a:pPr>
            <a:endParaRPr lang="en-US" sz="2400">
              <a:solidFill>
                <a:srgbClr val="000000"/>
              </a:solidFill>
              <a:latin typeface="EMprint" panose="020B0503020204020204" pitchFamily="34" charset="0"/>
              <a:ea typeface="EMprint" panose="020B0503020204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BC835E7-4CF8-B972-0D44-3FBA14477CE6}"/>
              </a:ext>
            </a:extLst>
          </p:cNvPr>
          <p:cNvSpPr txBox="1"/>
          <p:nvPr/>
        </p:nvSpPr>
        <p:spPr>
          <a:xfrm>
            <a:off x="2117246" y="3025250"/>
            <a:ext cx="4011582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solidFill>
                  <a:schemeClr val="bg1"/>
                </a:solidFill>
                <a:latin typeface="EMprint" panose="020B0503020204020204" pitchFamily="34" charset="0"/>
                <a:ea typeface="EMprint" panose="020B0503020204020204" pitchFamily="34" charset="0"/>
              </a:rPr>
              <a:t>Disciplines may include -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chemeClr val="bg1"/>
                </a:solidFill>
                <a:latin typeface="EMprint" panose="020B0503020204020204" pitchFamily="34" charset="0"/>
                <a:ea typeface="EMprint" panose="020B0503020204020204" pitchFamily="34" charset="0"/>
              </a:rPr>
              <a:t>Execution Engineers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chemeClr val="bg1"/>
                </a:solidFill>
                <a:latin typeface="EMprint" panose="020B0503020204020204" pitchFamily="34" charset="0"/>
                <a:ea typeface="EMprint" panose="020B0503020204020204" pitchFamily="34" charset="0"/>
              </a:rPr>
              <a:t>Geologist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chemeClr val="bg1"/>
                </a:solidFill>
                <a:latin typeface="EMprint" panose="020B0503020204020204" pitchFamily="34" charset="0"/>
                <a:ea typeface="EMprint" panose="020B0503020204020204" pitchFamily="34" charset="0"/>
              </a:rPr>
              <a:t>Geo Steer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chemeClr val="bg1"/>
                </a:solidFill>
                <a:latin typeface="EMprint" panose="020B0503020204020204" pitchFamily="34" charset="0"/>
                <a:ea typeface="EMprint" panose="020B0503020204020204" pitchFamily="34" charset="0"/>
              </a:rPr>
              <a:t>ROC Fluid Advisor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chemeClr val="bg1"/>
                </a:solidFill>
                <a:latin typeface="EMprint" panose="020B0503020204020204" pitchFamily="34" charset="0"/>
                <a:ea typeface="EMprint" panose="020B0503020204020204" pitchFamily="34" charset="0"/>
              </a:rPr>
              <a:t>Various SME (Fluids, Drilling, Tools etc..)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chemeClr val="bg1"/>
                </a:solidFill>
                <a:latin typeface="EMprint" panose="020B0503020204020204" pitchFamily="34" charset="0"/>
                <a:ea typeface="EMprint" panose="020B0503020204020204" pitchFamily="34" charset="0"/>
              </a:rPr>
              <a:t>Directional Drilling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chemeClr val="bg1"/>
                </a:solidFill>
                <a:latin typeface="EMprint" panose="020B0503020204020204" pitchFamily="34" charset="0"/>
                <a:ea typeface="EMprint" panose="020B0503020204020204" pitchFamily="34" charset="0"/>
              </a:rPr>
              <a:t>Well Planners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chemeClr val="bg1"/>
                </a:solidFill>
                <a:latin typeface="EMprint" panose="020B0503020204020204" pitchFamily="34" charset="0"/>
                <a:ea typeface="EMprint" panose="020B0503020204020204" pitchFamily="34" charset="0"/>
              </a:rPr>
              <a:t>Rig Personnel </a:t>
            </a:r>
          </a:p>
          <a:p>
            <a:endParaRPr lang="en-US" sz="1600" dirty="0">
              <a:solidFill>
                <a:schemeClr val="bg1"/>
              </a:solidFill>
              <a:latin typeface="EMprint" panose="020B0503020204020204" pitchFamily="34" charset="0"/>
              <a:ea typeface="EMprint" panose="020B0503020204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600" dirty="0">
              <a:solidFill>
                <a:schemeClr val="bg1"/>
              </a:solidFill>
              <a:latin typeface="EMprint" panose="020B0503020204020204" pitchFamily="34" charset="0"/>
              <a:ea typeface="EMprint" panose="020B0503020204020204" pitchFamily="34" charset="0"/>
            </a:endParaRPr>
          </a:p>
          <a:p>
            <a:endParaRPr lang="en-US" sz="1600" dirty="0">
              <a:latin typeface="EMprint" panose="020B0503020204020204" pitchFamily="34" charset="0"/>
              <a:ea typeface="EMprint" panose="020B05030202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1552380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B9E37664-BBF2-F540-D821-C2BA9DB5AA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1" y="55105"/>
            <a:ext cx="12180601" cy="762000"/>
          </a:xfrm>
        </p:spPr>
        <p:txBody>
          <a:bodyPr/>
          <a:lstStyle/>
          <a:p>
            <a:pPr algn="ctr"/>
            <a:r>
              <a:rPr lang="en-US" sz="3400" b="1" dirty="0"/>
              <a:t>Fluid Monitoring Technologies </a:t>
            </a:r>
            <a:r>
              <a:rPr lang="en-US" sz="3200" b="1" dirty="0">
                <a:solidFill>
                  <a:schemeClr val="bg1"/>
                </a:solidFill>
                <a:latin typeface="EMprint" panose="020B0503020204020204" pitchFamily="34" charset="0"/>
              </a:rPr>
              <a:t/>
            </a:r>
            <a:br>
              <a:rPr lang="en-US" sz="3200" b="1" dirty="0">
                <a:solidFill>
                  <a:schemeClr val="bg1"/>
                </a:solidFill>
                <a:latin typeface="EMprint" panose="020B0503020204020204" pitchFamily="34" charset="0"/>
              </a:rPr>
            </a:br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62EFC06-0221-718B-3A6B-DACB587AB870}"/>
              </a:ext>
            </a:extLst>
          </p:cNvPr>
          <p:cNvSpPr txBox="1"/>
          <p:nvPr/>
        </p:nvSpPr>
        <p:spPr>
          <a:xfrm>
            <a:off x="11399" y="436105"/>
            <a:ext cx="11562522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>
              <a:solidFill>
                <a:schemeClr val="bg1"/>
              </a:solidFill>
              <a:latin typeface="EMprint" panose="020B0503020204020204" pitchFamily="34" charset="0"/>
              <a:ea typeface="EMprint" panose="020B0503020204020204" pitchFamily="34" charset="0"/>
            </a:endParaRPr>
          </a:p>
          <a:p>
            <a:r>
              <a:rPr lang="en-US" dirty="0">
                <a:solidFill>
                  <a:schemeClr val="bg1"/>
                </a:solidFill>
                <a:latin typeface="EMprint" panose="020B0503020204020204" pitchFamily="34" charset="0"/>
                <a:ea typeface="EMprint" panose="020B0503020204020204" pitchFamily="34" charset="0"/>
              </a:rPr>
              <a:t>Evolving sensor technologies may include:  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bg1"/>
                </a:solidFill>
                <a:latin typeface="EMprint" panose="020B0503020204020204" pitchFamily="34" charset="0"/>
                <a:ea typeface="EMprint" panose="020B0503020204020204" pitchFamily="34" charset="0"/>
              </a:rPr>
              <a:t>Density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bg1"/>
                </a:solidFill>
                <a:latin typeface="EMprint" panose="020B0503020204020204" pitchFamily="34" charset="0"/>
                <a:ea typeface="EMprint" panose="020B0503020204020204" pitchFamily="34" charset="0"/>
              </a:rPr>
              <a:t>Rheology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bg1"/>
                </a:solidFill>
                <a:latin typeface="EMprint" panose="020B0503020204020204" pitchFamily="34" charset="0"/>
                <a:ea typeface="EMprint" panose="020B0503020204020204" pitchFamily="34" charset="0"/>
              </a:rPr>
              <a:t>LGS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bg1"/>
                </a:solidFill>
                <a:latin typeface="EMprint" panose="020B0503020204020204" pitchFamily="34" charset="0"/>
                <a:ea typeface="EMprint" panose="020B0503020204020204" pitchFamily="34" charset="0"/>
              </a:rPr>
              <a:t>pH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bg1"/>
                </a:solidFill>
                <a:latin typeface="EMprint" panose="020B0503020204020204" pitchFamily="34" charset="0"/>
                <a:ea typeface="EMprint" panose="020B0503020204020204" pitchFamily="34" charset="0"/>
              </a:rPr>
              <a:t>Electrical Stability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bg1"/>
                </a:solidFill>
                <a:latin typeface="EMprint" panose="020B0503020204020204" pitchFamily="34" charset="0"/>
                <a:ea typeface="EMprint" panose="020B0503020204020204" pitchFamily="34" charset="0"/>
              </a:rPr>
              <a:t>Oil/Water Ratio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bg1"/>
                </a:solidFill>
                <a:latin typeface="EMprint" panose="020B0503020204020204" pitchFamily="34" charset="0"/>
                <a:ea typeface="EMprint" panose="020B0503020204020204" pitchFamily="34" charset="0"/>
              </a:rPr>
              <a:t>Solids Analysis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en-US" dirty="0">
              <a:solidFill>
                <a:schemeClr val="bg1"/>
              </a:solidFill>
              <a:latin typeface="EMprint" panose="020B0503020204020204" pitchFamily="34" charset="0"/>
              <a:ea typeface="EMprint" panose="020B0503020204020204" pitchFamily="34" charset="0"/>
            </a:endParaRPr>
          </a:p>
          <a:p>
            <a:r>
              <a:rPr lang="en-US" dirty="0">
                <a:solidFill>
                  <a:schemeClr val="bg1"/>
                </a:solidFill>
                <a:latin typeface="EMprint" panose="020B0503020204020204" pitchFamily="34" charset="0"/>
                <a:ea typeface="EMprint" panose="020B0503020204020204" pitchFamily="34" charset="0"/>
              </a:rPr>
              <a:t>Opportunity to upgrade work flow, data quality, and performance</a:t>
            </a:r>
          </a:p>
          <a:p>
            <a:endParaRPr lang="en-US" dirty="0">
              <a:solidFill>
                <a:schemeClr val="bg1"/>
              </a:solidFill>
              <a:latin typeface="EMprint" panose="020B0503020204020204" pitchFamily="34" charset="0"/>
              <a:ea typeface="EMprint" panose="020B0503020204020204" pitchFamily="34" charset="0"/>
            </a:endParaRPr>
          </a:p>
          <a:p>
            <a:endParaRPr lang="en-US" dirty="0">
              <a:solidFill>
                <a:schemeClr val="bg1"/>
              </a:solidFill>
              <a:latin typeface="EMprint" panose="020B0503020204020204" pitchFamily="34" charset="0"/>
              <a:ea typeface="EMprint" panose="020B0503020204020204" pitchFamily="34" charset="0"/>
            </a:endParaRPr>
          </a:p>
          <a:p>
            <a:endParaRPr lang="en-US" dirty="0">
              <a:solidFill>
                <a:schemeClr val="bg1"/>
              </a:solidFill>
              <a:latin typeface="EMprint" panose="020B0503020204020204" pitchFamily="34" charset="0"/>
              <a:ea typeface="EMprint" panose="020B0503020204020204" pitchFamily="34" charset="0"/>
            </a:endParaRPr>
          </a:p>
          <a:p>
            <a:endParaRPr lang="en-US" dirty="0">
              <a:solidFill>
                <a:schemeClr val="bg1"/>
              </a:solidFill>
              <a:latin typeface="EMprint" panose="020B0503020204020204" pitchFamily="34" charset="0"/>
              <a:ea typeface="EMprint" panose="020B0503020204020204" pitchFamily="34" charset="0"/>
            </a:endParaRPr>
          </a:p>
        </p:txBody>
      </p:sp>
      <p:pic>
        <p:nvPicPr>
          <p:cNvPr id="6" name="Picture 5" descr="A picture containing sky, outdoor, ground, parked&#10;&#10;Description automatically generated">
            <a:extLst>
              <a:ext uri="{FF2B5EF4-FFF2-40B4-BE49-F238E27FC236}">
                <a16:creationId xmlns:a16="http://schemas.microsoft.com/office/drawing/2014/main" id="{C559FEEF-C8AC-D872-0FA4-00717CDB397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29400" y="817105"/>
            <a:ext cx="5387009" cy="4023421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2408D18C-6C6C-7D59-662D-ED3980760106}"/>
              </a:ext>
            </a:extLst>
          </p:cNvPr>
          <p:cNvSpPr txBox="1"/>
          <p:nvPr/>
        </p:nvSpPr>
        <p:spPr>
          <a:xfrm>
            <a:off x="6574932" y="4852194"/>
            <a:ext cx="5617068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>
                <a:solidFill>
                  <a:schemeClr val="bg1"/>
                </a:solidFill>
                <a:latin typeface="EMprint" panose="020B0503020204020204" pitchFamily="34" charset="0"/>
                <a:ea typeface="EMprint" panose="020B0503020204020204" pitchFamily="34" charset="0"/>
              </a:rPr>
              <a:t>Citation - Petty, W., Offenbacher, M., Jara, R., Rabb, C., and S. Unrau. "Real-Time Drilling Fluid Measurements Provide Value Via Data-Driven Decision Making for Cost-Sensitive Unconventional Environments." Paper presented at the SPE Annual Technical Conference and Exhibition, San Antonio, Texas, USA, October 2023. </a:t>
            </a:r>
            <a:r>
              <a:rPr lang="en-US" sz="800" dirty="0" err="1">
                <a:solidFill>
                  <a:schemeClr val="bg1"/>
                </a:solidFill>
                <a:latin typeface="EMprint" panose="020B0503020204020204" pitchFamily="34" charset="0"/>
                <a:ea typeface="EMprint" panose="020B0503020204020204" pitchFamily="34" charset="0"/>
              </a:rPr>
              <a:t>doi</a:t>
            </a:r>
            <a:r>
              <a:rPr lang="en-US" sz="800" dirty="0">
                <a:solidFill>
                  <a:schemeClr val="bg1"/>
                </a:solidFill>
                <a:latin typeface="EMprint" panose="020B0503020204020204" pitchFamily="34" charset="0"/>
                <a:ea typeface="EMprint" panose="020B0503020204020204" pitchFamily="34" charset="0"/>
              </a:rPr>
              <a:t>: </a:t>
            </a:r>
            <a:r>
              <a:rPr lang="en-US" sz="800" dirty="0">
                <a:solidFill>
                  <a:schemeClr val="bg1"/>
                </a:solidFill>
                <a:latin typeface="EMprint" panose="020B0503020204020204" pitchFamily="34" charset="0"/>
                <a:ea typeface="EMprint" panose="020B0503020204020204" pitchFamily="34" charset="0"/>
                <a:hlinkClick r:id="rId3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https://doi.org/10.2118/214949-MS</a:t>
            </a:r>
            <a:endParaRPr lang="en-US" sz="800" dirty="0">
              <a:solidFill>
                <a:schemeClr val="bg1"/>
              </a:solidFill>
              <a:latin typeface="EMprint" panose="020B0503020204020204" pitchFamily="34" charset="0"/>
              <a:ea typeface="EMprint" panose="020B0503020204020204" pitchFamily="34" charset="0"/>
            </a:endParaRPr>
          </a:p>
          <a:p>
            <a:endParaRPr lang="en-US" dirty="0">
              <a:latin typeface="EMprint" panose="020B0503020204020204" pitchFamily="34" charset="0"/>
              <a:ea typeface="EMprint" panose="020B0503020204020204" pitchFamily="34" charset="0"/>
            </a:endParaRPr>
          </a:p>
        </p:txBody>
      </p:sp>
      <p:graphicFrame>
        <p:nvGraphicFramePr>
          <p:cNvPr id="9" name="Diagram 8">
            <a:extLst>
              <a:ext uri="{FF2B5EF4-FFF2-40B4-BE49-F238E27FC236}">
                <a16:creationId xmlns:a16="http://schemas.microsoft.com/office/drawing/2014/main" id="{3C013220-01C9-BDC3-2BCE-F4A77F26813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265156472"/>
              </p:ext>
            </p:extLst>
          </p:nvPr>
        </p:nvGraphicFramePr>
        <p:xfrm>
          <a:off x="175591" y="3546941"/>
          <a:ext cx="6096000" cy="325595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389637435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>
            <a:extLst>
              <a:ext uri="{FF2B5EF4-FFF2-40B4-BE49-F238E27FC236}">
                <a16:creationId xmlns:a16="http://schemas.microsoft.com/office/drawing/2014/main" id="{1E0BABFC-0306-536C-9660-94A07266B39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76484" y="1183754"/>
            <a:ext cx="3311977" cy="44139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1464A2E3-8B39-D045-2D62-17A19C7BC112}"/>
              </a:ext>
            </a:extLst>
          </p:cNvPr>
          <p:cNvSpPr txBox="1"/>
          <p:nvPr/>
        </p:nvSpPr>
        <p:spPr>
          <a:xfrm>
            <a:off x="327788" y="5708975"/>
            <a:ext cx="757645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>
              <a:solidFill>
                <a:schemeClr val="bg1"/>
              </a:solidFill>
              <a:latin typeface="EMprint" panose="020B0503020204020204" pitchFamily="34" charset="0"/>
              <a:ea typeface="EMprint" panose="020B0503020204020204" pitchFamily="34" charset="0"/>
            </a:endParaRPr>
          </a:p>
          <a:p>
            <a:r>
              <a:rPr lang="en-US" dirty="0">
                <a:solidFill>
                  <a:schemeClr val="bg1"/>
                </a:solidFill>
                <a:latin typeface="EMprint" panose="020B0503020204020204" pitchFamily="34" charset="0"/>
                <a:ea typeface="EMprint" panose="020B0503020204020204" pitchFamily="34" charset="0"/>
              </a:rPr>
              <a:t>Value is derived through timely event detection, decision making, and collaboration</a:t>
            </a:r>
          </a:p>
          <a:p>
            <a:endParaRPr lang="en-US" dirty="0"/>
          </a:p>
        </p:txBody>
      </p:sp>
      <p:sp>
        <p:nvSpPr>
          <p:cNvPr id="6" name="Title 2">
            <a:extLst>
              <a:ext uri="{FF2B5EF4-FFF2-40B4-BE49-F238E27FC236}">
                <a16:creationId xmlns:a16="http://schemas.microsoft.com/office/drawing/2014/main" id="{1C070599-8DE1-F3BB-45B6-334BF9FB56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55105"/>
            <a:ext cx="12192000" cy="762000"/>
          </a:xfrm>
        </p:spPr>
        <p:txBody>
          <a:bodyPr/>
          <a:lstStyle/>
          <a:p>
            <a:pPr algn="ctr"/>
            <a:r>
              <a:rPr lang="en-US" sz="3400" b="1" dirty="0">
                <a:solidFill>
                  <a:schemeClr val="bg1"/>
                </a:solidFill>
                <a:latin typeface="EMprint" panose="020B0503020204020204" pitchFamily="34" charset="0"/>
              </a:rPr>
              <a:t>Remote Operations Center Fluid Advisor </a:t>
            </a:r>
            <a:r>
              <a:rPr lang="en-US" sz="3200" b="1" dirty="0">
                <a:solidFill>
                  <a:schemeClr val="bg1"/>
                </a:solidFill>
                <a:latin typeface="EMprint" panose="020B0503020204020204" pitchFamily="34" charset="0"/>
              </a:rPr>
              <a:t/>
            </a:r>
            <a:br>
              <a:rPr lang="en-US" sz="3200" b="1" dirty="0">
                <a:solidFill>
                  <a:schemeClr val="bg1"/>
                </a:solidFill>
                <a:latin typeface="EMprint" panose="020B0503020204020204" pitchFamily="34" charset="0"/>
              </a:rPr>
            </a:br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77E14CA1-3F66-2A27-4972-840489D4F93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9048" y="1216798"/>
            <a:ext cx="2990850" cy="1476375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21C983FB-7703-5CFB-BA47-5E85E1E79D8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9048" y="2941739"/>
            <a:ext cx="2990850" cy="2655920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394BC27B-B25C-DAF7-B7CC-3988F89422BA}"/>
              </a:ext>
            </a:extLst>
          </p:cNvPr>
          <p:cNvSpPr txBox="1"/>
          <p:nvPr/>
        </p:nvSpPr>
        <p:spPr>
          <a:xfrm>
            <a:off x="428484" y="1038027"/>
            <a:ext cx="3311977" cy="4833257"/>
          </a:xfrm>
          <a:prstGeom prst="rect">
            <a:avLst/>
          </a:prstGeom>
          <a:noFill/>
          <a:ln w="28575">
            <a:solidFill>
              <a:schemeClr val="bg1">
                <a:lumMod val="95000"/>
              </a:schemeClr>
            </a:solidFill>
            <a:prstDash val="dash"/>
          </a:ln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42A23E63-13C8-9242-B1E4-49816869E278}"/>
              </a:ext>
            </a:extLst>
          </p:cNvPr>
          <p:cNvSpPr txBox="1"/>
          <p:nvPr/>
        </p:nvSpPr>
        <p:spPr>
          <a:xfrm>
            <a:off x="4103672" y="636065"/>
            <a:ext cx="1828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  <a:latin typeface="EMprint" panose="020B0503020204020204" pitchFamily="34" charset="0"/>
                <a:ea typeface="EMprint" panose="020B0503020204020204" pitchFamily="34" charset="0"/>
              </a:rPr>
              <a:t>ROC</a:t>
            </a: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ED752FC7-3A3C-FF70-A5E8-2CC17E52EE62}"/>
              </a:ext>
            </a:extLst>
          </p:cNvPr>
          <p:cNvCxnSpPr>
            <a:stCxn id="11" idx="3"/>
          </p:cNvCxnSpPr>
          <p:nvPr/>
        </p:nvCxnSpPr>
        <p:spPr>
          <a:xfrm flipV="1">
            <a:off x="3740461" y="3454655"/>
            <a:ext cx="440870" cy="1"/>
          </a:xfrm>
          <a:prstGeom prst="line">
            <a:avLst/>
          </a:prstGeom>
          <a:ln w="12700">
            <a:solidFill>
              <a:srgbClr val="FFFFFF"/>
            </a:solidFill>
            <a:prstDash val="lgDash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TextBox 14">
            <a:extLst>
              <a:ext uri="{FF2B5EF4-FFF2-40B4-BE49-F238E27FC236}">
                <a16:creationId xmlns:a16="http://schemas.microsoft.com/office/drawing/2014/main" id="{74ED7B29-60CC-9086-97F2-26718B8CA715}"/>
              </a:ext>
            </a:extLst>
          </p:cNvPr>
          <p:cNvSpPr txBox="1"/>
          <p:nvPr/>
        </p:nvSpPr>
        <p:spPr>
          <a:xfrm>
            <a:off x="4184053" y="1038027"/>
            <a:ext cx="3513364" cy="4833257"/>
          </a:xfrm>
          <a:prstGeom prst="rect">
            <a:avLst/>
          </a:prstGeom>
          <a:noFill/>
          <a:ln w="28575">
            <a:solidFill>
              <a:schemeClr val="bg1">
                <a:lumMod val="95000"/>
              </a:schemeClr>
            </a:solidFill>
            <a:prstDash val="dash"/>
          </a:ln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A033B12D-A960-5645-595B-2A23D3C5CB50}"/>
              </a:ext>
            </a:extLst>
          </p:cNvPr>
          <p:cNvSpPr txBox="1"/>
          <p:nvPr/>
        </p:nvSpPr>
        <p:spPr>
          <a:xfrm>
            <a:off x="327788" y="668695"/>
            <a:ext cx="1828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  <a:latin typeface="EMprint" panose="020B0503020204020204" pitchFamily="34" charset="0"/>
                <a:ea typeface="EMprint" panose="020B0503020204020204" pitchFamily="34" charset="0"/>
              </a:rPr>
              <a:t>Rig</a:t>
            </a:r>
            <a:r>
              <a:rPr lang="en-US" dirty="0">
                <a:solidFill>
                  <a:schemeClr val="bg1"/>
                </a:solidFill>
                <a:latin typeface="EMprint" panose="020B0503020204020204" pitchFamily="34" charset="0"/>
                <a:ea typeface="EMprint" panose="020B0503020204020204" pitchFamily="34" charset="0"/>
              </a:rPr>
              <a:t> </a:t>
            </a:r>
            <a:r>
              <a:rPr lang="en-US" b="1" dirty="0">
                <a:solidFill>
                  <a:schemeClr val="bg1"/>
                </a:solidFill>
                <a:latin typeface="EMprint" panose="020B0503020204020204" pitchFamily="34" charset="0"/>
                <a:ea typeface="EMprint" panose="020B0503020204020204" pitchFamily="34" charset="0"/>
              </a:rPr>
              <a:t>Site</a:t>
            </a:r>
          </a:p>
        </p:txBody>
      </p:sp>
      <p:sp>
        <p:nvSpPr>
          <p:cNvPr id="18" name="Callout: Line 17">
            <a:extLst>
              <a:ext uri="{FF2B5EF4-FFF2-40B4-BE49-F238E27FC236}">
                <a16:creationId xmlns:a16="http://schemas.microsoft.com/office/drawing/2014/main" id="{727EE634-2889-D967-A90C-6EC21D024325}"/>
              </a:ext>
            </a:extLst>
          </p:cNvPr>
          <p:cNvSpPr/>
          <p:nvPr/>
        </p:nvSpPr>
        <p:spPr>
          <a:xfrm>
            <a:off x="8471808" y="949308"/>
            <a:ext cx="3458932" cy="804866"/>
          </a:xfrm>
          <a:prstGeom prst="borderCallout1">
            <a:avLst>
              <a:gd name="adj1" fmla="val 18750"/>
              <a:gd name="adj2" fmla="val -8333"/>
              <a:gd name="adj3" fmla="val 156494"/>
              <a:gd name="adj4" fmla="val -31304"/>
            </a:avLst>
          </a:prstGeom>
          <a:noFill/>
          <a:ln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bg1"/>
                </a:solidFill>
                <a:latin typeface="EMprint" panose="020B0503020204020204" pitchFamily="34" charset="0"/>
                <a:ea typeface="EMprint" panose="020B0503020204020204" pitchFamily="34" charset="0"/>
              </a:rPr>
              <a:t>Rig EDR provides 1 sec fluid property data and event detection alarms</a:t>
            </a:r>
          </a:p>
        </p:txBody>
      </p:sp>
      <p:sp>
        <p:nvSpPr>
          <p:cNvPr id="19" name="Callout: Line 18">
            <a:extLst>
              <a:ext uri="{FF2B5EF4-FFF2-40B4-BE49-F238E27FC236}">
                <a16:creationId xmlns:a16="http://schemas.microsoft.com/office/drawing/2014/main" id="{0D483D06-3E07-90E9-77DA-9D8722B70116}"/>
              </a:ext>
            </a:extLst>
          </p:cNvPr>
          <p:cNvSpPr/>
          <p:nvPr/>
        </p:nvSpPr>
        <p:spPr>
          <a:xfrm>
            <a:off x="8471808" y="2257006"/>
            <a:ext cx="3458933" cy="1131437"/>
          </a:xfrm>
          <a:prstGeom prst="borderCallout1">
            <a:avLst>
              <a:gd name="adj1" fmla="val 18750"/>
              <a:gd name="adj2" fmla="val -8333"/>
              <a:gd name="adj3" fmla="val 175982"/>
              <a:gd name="adj4" fmla="val -55778"/>
            </a:avLst>
          </a:prstGeom>
          <a:noFill/>
          <a:ln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bg1"/>
                </a:solidFill>
                <a:latin typeface="EMprint" panose="020B0503020204020204" pitchFamily="34" charset="0"/>
                <a:ea typeface="EMprint" panose="020B0503020204020204" pitchFamily="34" charset="0"/>
              </a:rPr>
              <a:t>Digital mud reports now provide whole well insights and offset well analysis capability</a:t>
            </a:r>
          </a:p>
        </p:txBody>
      </p:sp>
      <p:sp>
        <p:nvSpPr>
          <p:cNvPr id="20" name="Callout: Line 19">
            <a:extLst>
              <a:ext uri="{FF2B5EF4-FFF2-40B4-BE49-F238E27FC236}">
                <a16:creationId xmlns:a16="http://schemas.microsoft.com/office/drawing/2014/main" id="{7E34DA80-10BA-7128-1EAD-149BA3D06155}"/>
              </a:ext>
            </a:extLst>
          </p:cNvPr>
          <p:cNvSpPr/>
          <p:nvPr/>
        </p:nvSpPr>
        <p:spPr>
          <a:xfrm>
            <a:off x="8471808" y="3703980"/>
            <a:ext cx="3458932" cy="1131437"/>
          </a:xfrm>
          <a:prstGeom prst="borderCallout1">
            <a:avLst>
              <a:gd name="adj1" fmla="val 18750"/>
              <a:gd name="adj2" fmla="val -8333"/>
              <a:gd name="adj3" fmla="val 36675"/>
              <a:gd name="adj4" fmla="val -28965"/>
            </a:avLst>
          </a:prstGeom>
          <a:noFill/>
          <a:ln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bg1"/>
                </a:solidFill>
                <a:latin typeface="EMprint" panose="020B0503020204020204" pitchFamily="34" charset="0"/>
                <a:ea typeface="EMprint" panose="020B0503020204020204" pitchFamily="34" charset="0"/>
              </a:rPr>
              <a:t>Fluid reports and additional information from rig sites allow all the pieces to come together </a:t>
            </a:r>
          </a:p>
        </p:txBody>
      </p:sp>
    </p:spTree>
    <p:extLst>
      <p:ext uri="{BB962C8B-B14F-4D97-AF65-F5344CB8AC3E}">
        <p14:creationId xmlns:p14="http://schemas.microsoft.com/office/powerpoint/2010/main" val="178200063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8B866F24-1AB1-BB05-1B15-B00A344F77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20"/>
            <a:ext cx="12192000" cy="762000"/>
          </a:xfrm>
        </p:spPr>
        <p:txBody>
          <a:bodyPr/>
          <a:lstStyle/>
          <a:p>
            <a:pPr algn="ctr"/>
            <a:r>
              <a:rPr lang="en-US" sz="3400" b="1" dirty="0"/>
              <a:t>Event Detection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82336C6-1FB0-D3C2-C891-9E2B392D6C3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5833" y="1277168"/>
            <a:ext cx="6282327" cy="4879753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FA56ADBC-DDD3-73EA-44F7-2D65A7704B39}"/>
              </a:ext>
            </a:extLst>
          </p:cNvPr>
          <p:cNvSpPr txBox="1"/>
          <p:nvPr/>
        </p:nvSpPr>
        <p:spPr>
          <a:xfrm>
            <a:off x="2457662" y="826389"/>
            <a:ext cx="241662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chemeClr val="bg1"/>
                </a:solidFill>
                <a:latin typeface="EMprint" panose="020B0503020204020204" pitchFamily="34" charset="0"/>
                <a:ea typeface="EMprint" panose="020B0503020204020204" pitchFamily="34" charset="0"/>
              </a:rPr>
              <a:t>Density Event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48EF31F-32A0-AF60-65CF-E7A187DC74EE}"/>
              </a:ext>
            </a:extLst>
          </p:cNvPr>
          <p:cNvSpPr txBox="1"/>
          <p:nvPr/>
        </p:nvSpPr>
        <p:spPr>
          <a:xfrm>
            <a:off x="8120740" y="1537423"/>
            <a:ext cx="345077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  <a:latin typeface="EMprint" panose="020B0503020204020204" pitchFamily="34" charset="0"/>
                <a:ea typeface="EMprint" panose="020B0503020204020204" pitchFamily="34" charset="0"/>
              </a:rPr>
              <a:t>Alarm in ROC sounds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7A3880A-A82D-C836-D2FF-6D49AC1B76DF}"/>
              </a:ext>
            </a:extLst>
          </p:cNvPr>
          <p:cNvSpPr txBox="1"/>
          <p:nvPr/>
        </p:nvSpPr>
        <p:spPr>
          <a:xfrm>
            <a:off x="8120741" y="2572444"/>
            <a:ext cx="345077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  <a:latin typeface="EMprint" panose="020B0503020204020204" pitchFamily="34" charset="0"/>
                <a:ea typeface="EMprint" panose="020B0503020204020204" pitchFamily="34" charset="0"/>
              </a:rPr>
              <a:t>ROC Fluid Advisor investigates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7F7DD64-34A6-6C67-3D7E-B1A45DC98BAC}"/>
              </a:ext>
            </a:extLst>
          </p:cNvPr>
          <p:cNvSpPr txBox="1"/>
          <p:nvPr/>
        </p:nvSpPr>
        <p:spPr>
          <a:xfrm>
            <a:off x="8142510" y="3480641"/>
            <a:ext cx="345077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  <a:latin typeface="EMprint" panose="020B0503020204020204" pitchFamily="34" charset="0"/>
                <a:ea typeface="EMprint" panose="020B0503020204020204" pitchFamily="34" charset="0"/>
              </a:rPr>
              <a:t>Alerts mud engineer and operations supervisor to collaborate on forward plan</a:t>
            </a:r>
          </a:p>
        </p:txBody>
      </p:sp>
      <p:pic>
        <p:nvPicPr>
          <p:cNvPr id="12" name="Graphic 11" descr="Siren with solid fill">
            <a:extLst>
              <a:ext uri="{FF2B5EF4-FFF2-40B4-BE49-F238E27FC236}">
                <a16:creationId xmlns:a16="http://schemas.microsoft.com/office/drawing/2014/main" id="{8B5DFE46-DDF6-5B33-3D5B-A40177658F3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=""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736507" y="2755764"/>
            <a:ext cx="1219199" cy="1219199"/>
          </a:xfrm>
          <a:prstGeom prst="rect">
            <a:avLst/>
          </a:prstGeom>
        </p:spPr>
      </p:pic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948BB3BF-5785-F696-7C2B-3EF768227D47}"/>
              </a:ext>
            </a:extLst>
          </p:cNvPr>
          <p:cNvCxnSpPr>
            <a:cxnSpLocks/>
          </p:cNvCxnSpPr>
          <p:nvPr/>
        </p:nvCxnSpPr>
        <p:spPr>
          <a:xfrm>
            <a:off x="9241965" y="1906755"/>
            <a:ext cx="0" cy="590757"/>
          </a:xfrm>
          <a:prstGeom prst="straightConnector1">
            <a:avLst/>
          </a:prstGeom>
          <a:ln w="12700"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61C37A3C-C6F4-8815-FDD5-463599629B82}"/>
              </a:ext>
            </a:extLst>
          </p:cNvPr>
          <p:cNvCxnSpPr/>
          <p:nvPr/>
        </p:nvCxnSpPr>
        <p:spPr>
          <a:xfrm>
            <a:off x="9241965" y="2941776"/>
            <a:ext cx="0" cy="590757"/>
          </a:xfrm>
          <a:prstGeom prst="straightConnector1">
            <a:avLst/>
          </a:prstGeom>
          <a:ln w="12700"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F4D63EB8-C720-615A-2830-CFBECF1DBF42}"/>
              </a:ext>
            </a:extLst>
          </p:cNvPr>
          <p:cNvCxnSpPr/>
          <p:nvPr/>
        </p:nvCxnSpPr>
        <p:spPr>
          <a:xfrm>
            <a:off x="9247407" y="4403971"/>
            <a:ext cx="0" cy="590757"/>
          </a:xfrm>
          <a:prstGeom prst="straightConnector1">
            <a:avLst/>
          </a:prstGeom>
          <a:ln w="12700"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TextBox 16">
            <a:extLst>
              <a:ext uri="{FF2B5EF4-FFF2-40B4-BE49-F238E27FC236}">
                <a16:creationId xmlns:a16="http://schemas.microsoft.com/office/drawing/2014/main" id="{DCDD2CD3-8C34-139F-07F2-7E04B710F21F}"/>
              </a:ext>
            </a:extLst>
          </p:cNvPr>
          <p:cNvSpPr txBox="1"/>
          <p:nvPr/>
        </p:nvSpPr>
        <p:spPr>
          <a:xfrm>
            <a:off x="8142509" y="5142635"/>
            <a:ext cx="345077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  <a:latin typeface="EMprint" panose="020B0503020204020204" pitchFamily="34" charset="0"/>
                <a:ea typeface="EMprint" panose="020B0503020204020204" pitchFamily="34" charset="0"/>
              </a:rPr>
              <a:t>ROC Fluid Advisor shares learnings across rigs and mud engineers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03C7FC95-1C14-FCD5-CAF1-482AFC5386AC}"/>
              </a:ext>
            </a:extLst>
          </p:cNvPr>
          <p:cNvSpPr txBox="1"/>
          <p:nvPr/>
        </p:nvSpPr>
        <p:spPr>
          <a:xfrm>
            <a:off x="345832" y="6119336"/>
            <a:ext cx="5617068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 fontAlgn="base"/>
            <a:r>
              <a:rPr lang="en-US" sz="800" b="0" i="0" dirty="0">
                <a:solidFill>
                  <a:schemeClr val="bg1"/>
                </a:solidFill>
                <a:effectLst/>
                <a:latin typeface="EMprint" panose="020B0503020204020204" pitchFamily="34" charset="0"/>
                <a:ea typeface="EMprint" panose="020B0503020204020204" pitchFamily="34" charset="0"/>
              </a:rPr>
              <a:t>Citation - Petty, W., Offenbacher, M., Jara, R., Rabb, C., and S. Unrau. "Real-Time Drilling Fluid Measurements Provide Value Via Data-Driven Decision Making for Cost-Sensitive Unconventional Environments." Paper presented at the SPE Annual Technical Conference and Exhibition, San Antonio, Texas, USA, October 2023. </a:t>
            </a:r>
            <a:r>
              <a:rPr lang="en-US" sz="800" b="0" i="0" dirty="0" err="1">
                <a:solidFill>
                  <a:schemeClr val="bg1"/>
                </a:solidFill>
                <a:effectLst/>
                <a:latin typeface="EMprint" panose="020B0503020204020204" pitchFamily="34" charset="0"/>
                <a:ea typeface="EMprint" panose="020B0503020204020204" pitchFamily="34" charset="0"/>
              </a:rPr>
              <a:t>doi</a:t>
            </a:r>
            <a:r>
              <a:rPr lang="en-US" sz="800" b="0" i="0" dirty="0">
                <a:solidFill>
                  <a:schemeClr val="bg1"/>
                </a:solidFill>
                <a:effectLst/>
                <a:latin typeface="EMprint" panose="020B0503020204020204" pitchFamily="34" charset="0"/>
                <a:ea typeface="EMprint" panose="020B0503020204020204" pitchFamily="34" charset="0"/>
              </a:rPr>
              <a:t>: </a:t>
            </a:r>
            <a:r>
              <a:rPr lang="en-US" sz="800" b="0" i="0" u="none" strike="noStrike" dirty="0">
                <a:solidFill>
                  <a:schemeClr val="bg1"/>
                </a:solidFill>
                <a:effectLst/>
                <a:latin typeface="EMprint" panose="020B0503020204020204" pitchFamily="34" charset="0"/>
                <a:ea typeface="EMprint" panose="020B0503020204020204" pitchFamily="34" charset="0"/>
                <a:hlinkClick r:id="rId5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https://doi.org/10.2118/214949-MS</a:t>
            </a:r>
            <a:endParaRPr lang="en-US" sz="800" b="0" i="0" dirty="0">
              <a:solidFill>
                <a:schemeClr val="bg1"/>
              </a:solidFill>
              <a:effectLst/>
              <a:latin typeface="EMprint" panose="020B0503020204020204" pitchFamily="34" charset="0"/>
              <a:ea typeface="EMprint" panose="020B0503020204020204" pitchFamily="34" charset="0"/>
            </a:endParaRPr>
          </a:p>
          <a:p>
            <a:endParaRPr lang="en-US" dirty="0">
              <a:latin typeface="EMprint" panose="020B0503020204020204" pitchFamily="34" charset="0"/>
              <a:ea typeface="EMprint" panose="020B05030202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9665751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2271B26F-C92B-0481-75A8-643389B0568F}"/>
              </a:ext>
            </a:extLst>
          </p:cNvPr>
          <p:cNvSpPr/>
          <p:nvPr/>
        </p:nvSpPr>
        <p:spPr>
          <a:xfrm>
            <a:off x="25252" y="12967"/>
            <a:ext cx="10280943" cy="749813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 anchorCtr="0"/>
          <a:lstStyle/>
          <a:p>
            <a:pPr algn="ctr" defTabSz="408143"/>
            <a:r>
              <a:rPr lang="en-US" sz="3400" b="1" dirty="0">
                <a:solidFill>
                  <a:schemeClr val="bg1"/>
                </a:solidFill>
                <a:latin typeface="EMprint" panose="020B0503020204020204" pitchFamily="34" charset="0"/>
              </a:rPr>
              <a:t>Drilling Performance Improvements </a:t>
            </a:r>
            <a:endParaRPr lang="en-US" sz="3400" dirty="0">
              <a:solidFill>
                <a:schemeClr val="bg1"/>
              </a:solidFill>
              <a:latin typeface="EMprint" panose="020B0503020204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81BE1F7-F000-1181-5855-FB7DA3270A17}"/>
              </a:ext>
            </a:extLst>
          </p:cNvPr>
          <p:cNvSpPr txBox="1"/>
          <p:nvPr/>
        </p:nvSpPr>
        <p:spPr>
          <a:xfrm>
            <a:off x="172122" y="1007314"/>
            <a:ext cx="7820809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chemeClr val="bg1"/>
                </a:solidFill>
                <a:latin typeface="EMprint" panose="020B0503020204020204" pitchFamily="34" charset="0"/>
                <a:ea typeface="EMprint" panose="020B0503020204020204" pitchFamily="34" charset="0"/>
              </a:rPr>
              <a:t>Impact at the rig site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bg1"/>
                </a:solidFill>
                <a:latin typeface="EMprint" panose="020B0503020204020204" pitchFamily="34" charset="0"/>
                <a:ea typeface="EMprint" panose="020B0503020204020204" pitchFamily="34" charset="0"/>
              </a:rPr>
              <a:t>Tool forensics 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bg1"/>
                </a:solidFill>
                <a:latin typeface="EMprint" panose="020B0503020204020204" pitchFamily="34" charset="0"/>
                <a:ea typeface="EMprint" panose="020B0503020204020204" pitchFamily="34" charset="0"/>
              </a:rPr>
              <a:t>BDE switch strategy 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bg1"/>
                </a:solidFill>
                <a:latin typeface="EMprint" panose="020B0503020204020204" pitchFamily="34" charset="0"/>
                <a:ea typeface="EMprint" panose="020B0503020204020204" pitchFamily="34" charset="0"/>
              </a:rPr>
              <a:t>Consistency in fluid systems and treatments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bg1"/>
                </a:solidFill>
                <a:latin typeface="EMprint" panose="020B0503020204020204" pitchFamily="34" charset="0"/>
                <a:ea typeface="EMprint" panose="020B0503020204020204" pitchFamily="34" charset="0"/>
              </a:rPr>
              <a:t>Efficiency gains 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bg1"/>
                </a:solidFill>
                <a:latin typeface="EMprint" panose="020B0503020204020204" pitchFamily="34" charset="0"/>
                <a:ea typeface="EMprint" panose="020B0503020204020204" pitchFamily="34" charset="0"/>
              </a:rPr>
              <a:t>Actionable data </a:t>
            </a:r>
          </a:p>
          <a:p>
            <a:pPr marL="1371600" lvl="2" indent="-45720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bg1"/>
                </a:solidFill>
                <a:latin typeface="EMprint" panose="020B0503020204020204" pitchFamily="34" charset="0"/>
                <a:ea typeface="EMprint" panose="020B0503020204020204" pitchFamily="34" charset="0"/>
              </a:rPr>
              <a:t>Alarms out of spec properties 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bg1"/>
                </a:solidFill>
                <a:latin typeface="EMprint" panose="020B0503020204020204" pitchFamily="34" charset="0"/>
                <a:ea typeface="EMprint" panose="020B0503020204020204" pitchFamily="34" charset="0"/>
              </a:rPr>
              <a:t>Improved economic fluids management 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bg1"/>
                </a:solidFill>
                <a:latin typeface="EMprint" panose="020B0503020204020204" pitchFamily="34" charset="0"/>
                <a:ea typeface="EMprint" panose="020B0503020204020204" pitchFamily="34" charset="0"/>
              </a:rPr>
              <a:t>Monitoring beyond drilling fluid </a:t>
            </a:r>
          </a:p>
          <a:p>
            <a:pPr marL="1371600" lvl="2" indent="-45720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bg1"/>
                </a:solidFill>
                <a:latin typeface="EMprint" panose="020B0503020204020204" pitchFamily="34" charset="0"/>
                <a:ea typeface="EMprint" panose="020B0503020204020204" pitchFamily="34" charset="0"/>
              </a:rPr>
              <a:t>Completions </a:t>
            </a:r>
          </a:p>
          <a:p>
            <a:pPr marL="1371600" lvl="2" indent="-45720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bg1"/>
                </a:solidFill>
                <a:latin typeface="EMprint" panose="020B0503020204020204" pitchFamily="34" charset="0"/>
                <a:ea typeface="EMprint" panose="020B0503020204020204" pitchFamily="34" charset="0"/>
              </a:rPr>
              <a:t>Cementing 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69665" y="1491586"/>
            <a:ext cx="4828749" cy="3365951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5" name="TextBox 4"/>
          <p:cNvSpPr txBox="1"/>
          <p:nvPr/>
        </p:nvSpPr>
        <p:spPr>
          <a:xfrm>
            <a:off x="6892104" y="4917405"/>
            <a:ext cx="482874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>
                <a:solidFill>
                  <a:schemeClr val="bg1"/>
                </a:solidFill>
                <a:latin typeface="EMprint" panose="020B0503020204020204" pitchFamily="34" charset="0"/>
                <a:ea typeface="EMprint" panose="020B0503020204020204" pitchFamily="34" charset="0"/>
              </a:rPr>
              <a:t>RSS </a:t>
            </a:r>
            <a:r>
              <a:rPr lang="en-US" sz="800" dirty="0" err="1">
                <a:solidFill>
                  <a:schemeClr val="bg1"/>
                </a:solidFill>
                <a:latin typeface="EMprint" panose="020B0503020204020204" pitchFamily="34" charset="0"/>
                <a:ea typeface="EMprint" panose="020B0503020204020204" pitchFamily="34" charset="0"/>
              </a:rPr>
              <a:t>torquer</a:t>
            </a:r>
            <a:r>
              <a:rPr lang="en-US" sz="800" dirty="0">
                <a:solidFill>
                  <a:schemeClr val="bg1"/>
                </a:solidFill>
                <a:latin typeface="EMprint" panose="020B0503020204020204" pitchFamily="34" charset="0"/>
                <a:ea typeface="EMprint" panose="020B0503020204020204" pitchFamily="34" charset="0"/>
              </a:rPr>
              <a:t> jammed with mud solids. Correlated to fluid properties to help trace failure. </a:t>
            </a:r>
          </a:p>
        </p:txBody>
      </p:sp>
    </p:spTree>
    <p:extLst>
      <p:ext uri="{BB962C8B-B14F-4D97-AF65-F5344CB8AC3E}">
        <p14:creationId xmlns:p14="http://schemas.microsoft.com/office/powerpoint/2010/main" val="367287249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43D5EF9-F6BB-CD2A-DD63-9E5DAC75C852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4542669" y="2126116"/>
            <a:ext cx="3106662" cy="1683883"/>
          </a:xfrm>
        </p:spPr>
        <p:txBody>
          <a:bodyPr/>
          <a:lstStyle/>
          <a:p>
            <a:pPr marL="0" indent="0">
              <a:buNone/>
            </a:pPr>
            <a:r>
              <a:rPr lang="en-US" sz="9600" b="1" dirty="0"/>
              <a:t>Q&amp;A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50EC1D0-C725-6BD3-A55E-41CED27C6787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11587163" y="6462713"/>
            <a:ext cx="604837" cy="227012"/>
          </a:xfrm>
        </p:spPr>
        <p:txBody>
          <a:bodyPr/>
          <a:lstStyle/>
          <a:p>
            <a:pPr algn="r"/>
            <a:fld id="{6A1832FB-D067-F14F-8F63-A059BBF7F3FB}" type="slidenum">
              <a:rPr lang="en-US" smtClean="0"/>
              <a:pPr algn="r"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4997015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ExxonMobil_Template_Arial">
  <a:themeElements>
    <a:clrScheme name="ExxonMobil">
      <a:dk1>
        <a:srgbClr val="000000"/>
      </a:dk1>
      <a:lt1>
        <a:srgbClr val="FFFFFF"/>
      </a:lt1>
      <a:dk2>
        <a:srgbClr val="ED1C2E"/>
      </a:dk2>
      <a:lt2>
        <a:srgbClr val="5A5A5A"/>
      </a:lt2>
      <a:accent1>
        <a:srgbClr val="0C479D"/>
      </a:accent1>
      <a:accent2>
        <a:srgbClr val="00A3E0"/>
      </a:accent2>
      <a:accent3>
        <a:srgbClr val="13943C"/>
      </a:accent3>
      <a:accent4>
        <a:srgbClr val="B4D405"/>
      </a:accent4>
      <a:accent5>
        <a:srgbClr val="FFD700"/>
      </a:accent5>
      <a:accent6>
        <a:srgbClr val="ED8B00"/>
      </a:accent6>
      <a:hlink>
        <a:srgbClr val="0C479D"/>
      </a:hlink>
      <a:folHlink>
        <a:srgbClr val="00A3E0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bg2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spDef>
    <a:lnDef>
      <a:spPr>
        <a:ln w="12700"/>
        <a:effectLst/>
      </a:spPr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1_ExxonMobil_Template_Arial">
  <a:themeElements>
    <a:clrScheme name="ExxonMobil">
      <a:dk1>
        <a:srgbClr val="000000"/>
      </a:dk1>
      <a:lt1>
        <a:srgbClr val="FFFFFF"/>
      </a:lt1>
      <a:dk2>
        <a:srgbClr val="ED1C2E"/>
      </a:dk2>
      <a:lt2>
        <a:srgbClr val="5A5A5A"/>
      </a:lt2>
      <a:accent1>
        <a:srgbClr val="0C479D"/>
      </a:accent1>
      <a:accent2>
        <a:srgbClr val="00A3E0"/>
      </a:accent2>
      <a:accent3>
        <a:srgbClr val="13943C"/>
      </a:accent3>
      <a:accent4>
        <a:srgbClr val="B4D405"/>
      </a:accent4>
      <a:accent5>
        <a:srgbClr val="FFD700"/>
      </a:accent5>
      <a:accent6>
        <a:srgbClr val="ED8B00"/>
      </a:accent6>
      <a:hlink>
        <a:srgbClr val="0C479D"/>
      </a:hlink>
      <a:folHlink>
        <a:srgbClr val="00A3E0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bg2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spDef>
    <a:lnDef>
      <a:spPr>
        <a:ln w="12700"/>
        <a:effectLst/>
      </a:spPr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BAP CSC Group Meeting October 2014">
  <a:themeElements>
    <a:clrScheme name="ExxonMobil2">
      <a:dk1>
        <a:srgbClr val="000000"/>
      </a:dk1>
      <a:lt1>
        <a:srgbClr val="FFFFFF"/>
      </a:lt1>
      <a:dk2>
        <a:srgbClr val="ED1C2E"/>
      </a:dk2>
      <a:lt2>
        <a:srgbClr val="5A5A5A"/>
      </a:lt2>
      <a:accent1>
        <a:srgbClr val="0C479D"/>
      </a:accent1>
      <a:accent2>
        <a:srgbClr val="00A3E0"/>
      </a:accent2>
      <a:accent3>
        <a:srgbClr val="00ACA8"/>
      </a:accent3>
      <a:accent4>
        <a:srgbClr val="B4D405"/>
      </a:accent4>
      <a:accent5>
        <a:srgbClr val="FFD700"/>
      </a:accent5>
      <a:accent6>
        <a:srgbClr val="ED8B00"/>
      </a:accent6>
      <a:hlink>
        <a:srgbClr val="0C479D"/>
      </a:hlink>
      <a:folHlink>
        <a:srgbClr val="00A3E0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bg2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spDef>
    <a:lnDef>
      <a:spPr>
        <a:ln w="12700"/>
        <a:effectLst/>
      </a:spPr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MPI_x005f_x0020_Classification xmlns="cb27a19e-7c42-4e50-91a3-c760ba1cf755">Not Classified</MPI_x005f_x0020_Classification>
    <Document_x0020_Keywords xmlns="cb27a19e-7c42-4e50-91a3-c760ba1cf755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efault Document" ma:contentTypeID="0x0101008E2A78AE2DDD7C4494E2F8EB84825A6F00595468193046154697D44944FA3FCAC1" ma:contentTypeVersion="5" ma:contentTypeDescription="" ma:contentTypeScope="" ma:versionID="36cee3244ba64294266a30a0da5b9747">
  <xsd:schema xmlns:xsd="http://www.w3.org/2001/XMLSchema" xmlns:xs="http://www.w3.org/2001/XMLSchema" xmlns:p="http://schemas.microsoft.com/office/2006/metadata/properties" xmlns:ns2="cb27a19e-7c42-4e50-91a3-c760ba1cf755" xmlns:ns3="e1f16b6d-d67a-425e-83cf-a1eecc2281d1" targetNamespace="http://schemas.microsoft.com/office/2006/metadata/properties" ma:root="true" ma:fieldsID="b922dcc040da88f14b54ffa68e2a2e14" ns2:_="" ns3:_="">
    <xsd:import namespace="cb27a19e-7c42-4e50-91a3-c760ba1cf755"/>
    <xsd:import namespace="e1f16b6d-d67a-425e-83cf-a1eecc2281d1"/>
    <xsd:element name="properties">
      <xsd:complexType>
        <xsd:sequence>
          <xsd:element name="documentManagement">
            <xsd:complexType>
              <xsd:all>
                <xsd:element ref="ns2:Document_x0020_Keywords" minOccurs="0"/>
                <xsd:element ref="ns2:MPI_x005f_x0020_Classification"/>
                <xsd:element ref="ns3:SharedWithUser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b27a19e-7c42-4e50-91a3-c760ba1cf755" elementFormDefault="qualified">
    <xsd:import namespace="http://schemas.microsoft.com/office/2006/documentManagement/types"/>
    <xsd:import namespace="http://schemas.microsoft.com/office/infopath/2007/PartnerControls"/>
    <xsd:element name="Document_x0020_Keywords" ma:index="8" nillable="true" ma:displayName="Keywords" ma:hidden="true" ma:internalName="Document_x0020_Keywords" ma:readOnly="false">
      <xsd:simpleType>
        <xsd:restriction base="dms:Note"/>
      </xsd:simpleType>
    </xsd:element>
    <xsd:element name="MPI_x005f_x0020_Classification" ma:index="10" ma:displayName="MPI Classification" ma:default="Not Classified" ma:description="" ma:format="Dropdown" ma:internalName="MPI_x0020_Classification" ma:readOnly="false">
      <xsd:simpleType>
        <xsd:restriction base="dms:Choice">
          <xsd:enumeration value="Not Classified"/>
          <xsd:enumeration value="Proprietary"/>
          <xsd:enumeration value="Private"/>
          <xsd:enumeration value="Restricted Distribution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1f16b6d-d67a-425e-83cf-a1eecc2281d1" elementFormDefault="qualified">
    <xsd:import namespace="http://schemas.microsoft.com/office/2006/documentManagement/types"/>
    <xsd:import namespace="http://schemas.microsoft.com/office/infopath/2007/PartnerControls"/>
    <xsd:element name="SharedWithUsers" ma:index="11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4.xml><?xml version="1.0" encoding="utf-8"?>
<?mso-contentType ?>
<customXsn xmlns="http://schemas.microsoft.com/office/2006/metadata/customXsn">
  <xsnLocation/>
  <cached>True</cached>
  <openByDefault>True</openByDefault>
  <xsnScope/>
</customXsn>
</file>

<file path=customXml/itemProps1.xml><?xml version="1.0" encoding="utf-8"?>
<ds:datastoreItem xmlns:ds="http://schemas.openxmlformats.org/officeDocument/2006/customXml" ds:itemID="{FE22C4DB-E212-4009-BE30-F71E549D3421}">
  <ds:schemaRefs>
    <ds:schemaRef ds:uri="http://schemas.microsoft.com/office/2006/documentManagement/types"/>
    <ds:schemaRef ds:uri="http://schemas.openxmlformats.org/package/2006/metadata/core-properties"/>
    <ds:schemaRef ds:uri="http://purl.org/dc/elements/1.1/"/>
    <ds:schemaRef ds:uri="cb27a19e-7c42-4e50-91a3-c760ba1cf755"/>
    <ds:schemaRef ds:uri="http://schemas.microsoft.com/office/2006/metadata/properties"/>
    <ds:schemaRef ds:uri="e1f16b6d-d67a-425e-83cf-a1eecc2281d1"/>
    <ds:schemaRef ds:uri="http://purl.org/dc/terms/"/>
    <ds:schemaRef ds:uri="http://schemas.microsoft.com/office/infopath/2007/PartnerControls"/>
    <ds:schemaRef ds:uri="http://www.w3.org/XML/1998/namespace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D183C467-AF73-49AC-8577-24077332CA74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cb27a19e-7c42-4e50-91a3-c760ba1cf755"/>
    <ds:schemaRef ds:uri="e1f16b6d-d67a-425e-83cf-a1eecc2281d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7707BA77-EBDF-4A50-8CAA-F99FD0A7D1B1}">
  <ds:schemaRefs>
    <ds:schemaRef ds:uri="http://schemas.microsoft.com/sharepoint/v3/contenttype/forms"/>
  </ds:schemaRefs>
</ds:datastoreItem>
</file>

<file path=customXml/itemProps4.xml><?xml version="1.0" encoding="utf-8"?>
<ds:datastoreItem xmlns:ds="http://schemas.openxmlformats.org/officeDocument/2006/customXml" ds:itemID="{B13EFD53-2F88-46A4-8477-1C19CB6C5051}">
  <ds:schemaRefs>
    <ds:schemaRef ds:uri="http://schemas.microsoft.com/office/2006/metadata/customXsn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ExxonMobil_Template_Arial</Template>
  <TotalTime>14048</TotalTime>
  <Words>535</Words>
  <Application>Microsoft Office PowerPoint</Application>
  <PresentationFormat>Widescreen</PresentationFormat>
  <Paragraphs>103</Paragraphs>
  <Slides>10</Slides>
  <Notes>2</Notes>
  <HiddenSlides>0</HiddenSlides>
  <MMClips>0</MMClips>
  <ScaleCrop>false</ScaleCrop>
  <HeadingPairs>
    <vt:vector size="8" baseType="variant">
      <vt:variant>
        <vt:lpstr>Fonts Used</vt:lpstr>
      </vt:variant>
      <vt:variant>
        <vt:i4>5</vt:i4>
      </vt:variant>
      <vt:variant>
        <vt:lpstr>Theme</vt:lpstr>
      </vt:variant>
      <vt:variant>
        <vt:i4>3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9" baseType="lpstr">
      <vt:lpstr>Arial</vt:lpstr>
      <vt:lpstr>Calibri</vt:lpstr>
      <vt:lpstr>EMprint</vt:lpstr>
      <vt:lpstr>Trebuchet MS</vt:lpstr>
      <vt:lpstr>ヒラギノ角ゴ Pro W3</vt:lpstr>
      <vt:lpstr>ExxonMobil_Template_Arial</vt:lpstr>
      <vt:lpstr>1_ExxonMobil_Template_Arial</vt:lpstr>
      <vt:lpstr>BAP CSC Group Meeting October 2014</vt:lpstr>
      <vt:lpstr>think-cell Slide</vt:lpstr>
      <vt:lpstr>Upgraded Fluid Management  Opens New Opportunities for Drilling Performance Improvements</vt:lpstr>
      <vt:lpstr>Agenda</vt:lpstr>
      <vt:lpstr>ExxonMobil Remote Operations Center </vt:lpstr>
      <vt:lpstr>PowerPoint Presentation</vt:lpstr>
      <vt:lpstr>Fluid Monitoring Technologies  </vt:lpstr>
      <vt:lpstr>Remote Operations Center Fluid Advisor  </vt:lpstr>
      <vt:lpstr>Event Detection</vt:lpstr>
      <vt:lpstr>PowerPoint Presentation</vt:lpstr>
      <vt:lpstr>PowerPoint Presentation</vt:lpstr>
      <vt:lpstr>PowerPoint Presentation</vt:lpstr>
    </vt:vector>
  </TitlesOfParts>
  <Company>ExxonMobil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AADE Presentation  Nov 16 2023</dc:title>
  <dc:creator>tanner.e.olson@exxonmobil.com</dc:creator>
  <cp:keywords/>
  <cp:lastModifiedBy>Milligan, Dallas</cp:lastModifiedBy>
  <cp:revision>791</cp:revision>
  <cp:lastPrinted>2021-10-15T03:03:27Z</cp:lastPrinted>
  <dcterms:created xsi:type="dcterms:W3CDTF">2018-07-17T20:14:38Z</dcterms:created>
  <dcterms:modified xsi:type="dcterms:W3CDTF">2023-11-10T13:06:32Z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0x0101008E2A78AE2DDD7C4494E2F8EB84825A6F00595468193046154697D44944FA3FCAC1</vt:lpwstr>
  </property>
  <property fmtid="{D5CDD505-2E9C-101B-9397-08002B2CF9AE}" pid="3" name="_AdHocReviewCycleID">
    <vt:i4>1002905632</vt:i4>
  </property>
  <property fmtid="{D5CDD505-2E9C-101B-9397-08002B2CF9AE}" pid="4" name="_NewReviewCycle">
    <vt:lpwstr/>
  </property>
  <property fmtid="{D5CDD505-2E9C-101B-9397-08002B2CF9AE}" pid="5" name="_EmailSubject">
    <vt:lpwstr>ROI Submission </vt:lpwstr>
  </property>
  <property fmtid="{D5CDD505-2E9C-101B-9397-08002B2CF9AE}" pid="6" name="_AuthorEmail">
    <vt:lpwstr>dallas.p.milligan@exxonmobil.com</vt:lpwstr>
  </property>
  <property fmtid="{D5CDD505-2E9C-101B-9397-08002B2CF9AE}" pid="7" name="_AuthorEmailDisplayName">
    <vt:lpwstr>Milligan, Dallas</vt:lpwstr>
  </property>
  <property fmtid="{D5CDD505-2E9C-101B-9397-08002B2CF9AE}" pid="8" name="_PreviousAdHocReviewCycleID">
    <vt:i4>-1840884388</vt:i4>
  </property>
</Properties>
</file>