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83" r:id="rId3"/>
    <p:sldId id="284" r:id="rId4"/>
    <p:sldId id="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</p14:sldIdLst>
        </p14:section>
        <p14:section name="Design, Morph, Annotate, Work Together, Tell Me" id="{B9B51309-D148-4332-87C2-07BE32FBCA3B}">
          <p14:sldIdLst>
            <p14:sldId id="283"/>
            <p14:sldId id="284"/>
          </p14:sldIdLst>
        </p14:section>
        <p14:section name="Learn More" id="{2CC34DB2-6590-42C0-AD4B-A04C6060184E}">
          <p14:sldIdLst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1010"/>
    <a:srgbClr val="D24726"/>
    <a:srgbClr val="404040"/>
    <a:srgbClr val="FF9B45"/>
    <a:srgbClr val="DD462F"/>
    <a:srgbClr val="F8CFB6"/>
    <a:srgbClr val="F8CAB6"/>
    <a:srgbClr val="923922"/>
    <a:srgbClr val="F5F5F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6" autoAdjust="0"/>
    <p:restoredTop sz="94241" autoAdjust="0"/>
  </p:normalViewPr>
  <p:slideViewPr>
    <p:cSldViewPr snapToGrid="0">
      <p:cViewPr varScale="1">
        <p:scale>
          <a:sx n="103" d="100"/>
          <a:sy n="103" d="100"/>
        </p:scale>
        <p:origin x="66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3/23/2024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3/23/2024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780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oup of windmills in a field&#10;&#10;Description automatically generated with medium confidence">
            <a:extLst>
              <a:ext uri="{FF2B5EF4-FFF2-40B4-BE49-F238E27FC236}">
                <a16:creationId xmlns:a16="http://schemas.microsoft.com/office/drawing/2014/main" id="{8490386A-2A81-40E4-953B-7CE15DF943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93" t="-1" b="-13444"/>
          <a:stretch/>
        </p:blipFill>
        <p:spPr>
          <a:xfrm>
            <a:off x="0" y="-282875"/>
            <a:ext cx="12192000" cy="8100907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 bwMode="blackWhite">
          <a:xfrm>
            <a:off x="-11309" y="-282875"/>
            <a:ext cx="12203309" cy="7140875"/>
          </a:xfrm>
          <a:prstGeom prst="rect">
            <a:avLst/>
          </a:prstGeom>
          <a:solidFill>
            <a:schemeClr val="accent1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056" y="2322576"/>
            <a:ext cx="7296912" cy="557784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2B5D115-7753-45D9-A023-4D29727528B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44740" y="5156788"/>
            <a:ext cx="2432298" cy="122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7"/>
            <a:ext cx="4517136" cy="4660087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AADE-23-NTCE-###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3E1723CE-D484-4D8B-AB8B-AB1F127BCC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95592" y="638665"/>
            <a:ext cx="891974" cy="44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AADE-23-NTCE-###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3E1723CE-D484-4D8B-AB8B-AB1F127BCC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95592" y="638665"/>
            <a:ext cx="891974" cy="449471"/>
          </a:xfrm>
          <a:prstGeom prst="rect">
            <a:avLst/>
          </a:prstGeom>
        </p:spPr>
      </p:pic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52227681-1B46-4631-8BD1-5021C84C6FC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086600" y="1435607"/>
            <a:ext cx="4517136" cy="4660087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26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E810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50E8C0-C047-4804-B09B-C7CD03F1F3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0556" y="1536192"/>
            <a:ext cx="1270236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AADE-23-NTCE-###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64324"/>
            <a:ext cx="10515600" cy="2387600"/>
          </a:xfrm>
        </p:spPr>
        <p:txBody>
          <a:bodyPr anchor="ctr" anchorCtr="0"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873040" y="2896529"/>
            <a:ext cx="10498180" cy="178519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6200" dirty="0">
                <a:solidFill>
                  <a:schemeClr val="bg1"/>
                </a:solidFill>
                <a:latin typeface="+mj-lt"/>
              </a:rPr>
              <a:t>2024 AADE Fluids Technical Conference &amp; Exhibition</a:t>
            </a:r>
          </a:p>
          <a:p>
            <a:pPr marL="0" indent="0">
              <a:buNone/>
            </a:pPr>
            <a:r>
              <a:rPr lang="en-US" sz="4200">
                <a:solidFill>
                  <a:schemeClr val="bg1"/>
                </a:solidFill>
                <a:latin typeface="+mj-lt"/>
              </a:rPr>
              <a:t>AADE-24-FTCE-SPP-</a:t>
            </a:r>
            <a:r>
              <a:rPr lang="en-US" sz="4200" dirty="0">
                <a:solidFill>
                  <a:schemeClr val="bg1"/>
                </a:solidFill>
                <a:latin typeface="+mj-lt"/>
              </a:rPr>
              <a:t>##</a:t>
            </a: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F1472-BD1E-4349-8B98-DC8B3AD5F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4589A51-7ED5-4560-BCE5-84E1CAE0B69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3" indent="0">
              <a:buNone/>
            </a:pPr>
            <a:endParaRPr lang="en-US" dirty="0"/>
          </a:p>
          <a:p>
            <a:pPr marL="1314450" lvl="3" indent="-171450"/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2A0DD87-6E6C-40C3-AE54-77A99BA9AB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AADE-24-FTCE-SPP-##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A7D6DC2-686D-4D8F-BF42-6B87A9C8C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8743A94C-15F8-4B98-A3E0-03A992E2C93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April 16-17, 2024</a:t>
            </a:r>
          </a:p>
        </p:txBody>
      </p:sp>
    </p:spTree>
    <p:extLst>
      <p:ext uri="{BB962C8B-B14F-4D97-AF65-F5344CB8AC3E}">
        <p14:creationId xmlns:p14="http://schemas.microsoft.com/office/powerpoint/2010/main" val="513397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0921D-EB64-41C5-A08B-5D46825E5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A0A53-557D-4747-8EA3-0E0DD522D7A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F7E37C-5CE9-4D51-8ECA-7647E3293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AADE-24-FTCE-SPP-##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F9E185-A13F-4B98-AC07-F1583755D7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3C4C041-7688-4866-B97A-59CA9E9C19D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April 16-17, 2024</a:t>
            </a:r>
          </a:p>
        </p:txBody>
      </p:sp>
    </p:spTree>
    <p:extLst>
      <p:ext uri="{BB962C8B-B14F-4D97-AF65-F5344CB8AC3E}">
        <p14:creationId xmlns:p14="http://schemas.microsoft.com/office/powerpoint/2010/main" val="467477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Questions?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541611" y="2614427"/>
            <a:ext cx="9442648" cy="3978275"/>
          </a:xfrm>
        </p:spPr>
        <p:txBody>
          <a:bodyPr>
            <a:normAutofit/>
          </a:bodyPr>
          <a:lstStyle/>
          <a:p>
            <a:pPr marL="0" indent="0">
              <a:lnSpc>
                <a:spcPts val="3600"/>
              </a:lnSpc>
              <a:spcAft>
                <a:spcPts val="0"/>
              </a:spcAft>
              <a:buNone/>
            </a:pPr>
            <a:endParaRPr lang="en-US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lnSpc>
                <a:spcPts val="3600"/>
              </a:lnSpc>
              <a:spcAft>
                <a:spcPts val="0"/>
              </a:spcAft>
              <a:buNone/>
            </a:pPr>
            <a:endParaRPr lang="en-US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611" y="5738132"/>
            <a:ext cx="61939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PLACEHOLDER TEXT</a:t>
            </a:r>
          </a:p>
        </p:txBody>
      </p:sp>
    </p:spTree>
    <p:extLst>
      <p:ext uri="{BB962C8B-B14F-4D97-AF65-F5344CB8AC3E}">
        <p14:creationId xmlns:p14="http://schemas.microsoft.com/office/powerpoint/2010/main" val="8930258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theme/theme1.xml><?xml version="1.0" encoding="utf-8"?>
<a:theme xmlns:a="http://schemas.openxmlformats.org/drawingml/2006/main" name="WelcomeDoc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0000"/>
      </a:accent1>
      <a:accent2>
        <a:srgbClr val="C000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in32_fixed.potx" id="{9A9BE078-57A7-48B2-9D33-8EFC365D262A}" vid="{66905093-CF97-471D-A25F-2AFDA55216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100</TotalTime>
  <Words>31</Words>
  <Application>Microsoft Office PowerPoint</Application>
  <PresentationFormat>Widescreen</PresentationFormat>
  <Paragraphs>13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Segoe UI Light</vt:lpstr>
      <vt:lpstr>WelcomeDoc</vt:lpstr>
      <vt:lpstr>Presentation Title</vt:lpstr>
      <vt:lpstr>PowerPoint Presentation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Adelaide Nortier</dc:creator>
  <cp:keywords/>
  <cp:lastModifiedBy>Mary Dimataris</cp:lastModifiedBy>
  <cp:revision>10</cp:revision>
  <dcterms:created xsi:type="dcterms:W3CDTF">2022-12-08T17:23:11Z</dcterms:created>
  <dcterms:modified xsi:type="dcterms:W3CDTF">2024-03-24T00:21:41Z</dcterms:modified>
  <cp:version/>
</cp:coreProperties>
</file>