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103" d="100"/>
          <a:sy n="103" d="100"/>
        </p:scale>
        <p:origin x="6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2026 AADE Fluids Technical Conference &amp; Exhibition</a:t>
            </a:r>
          </a:p>
          <a:p>
            <a:pPr marL="0" indent="0">
              <a:buNone/>
            </a:pPr>
            <a:r>
              <a:rPr lang="en-US" sz="4200" dirty="0">
                <a:solidFill>
                  <a:schemeClr val="bg1"/>
                </a:solidFill>
                <a:latin typeface="+mj-lt"/>
              </a:rPr>
              <a:t>AADE-26-FTCE-###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AADE-26-FTCE-###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7-8, 2026</a:t>
            </a:r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AADE-26-FTCE-###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April 7-8, 2026</a:t>
            </a:r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101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Mary Dimataris</cp:lastModifiedBy>
  <cp:revision>11</cp:revision>
  <dcterms:created xsi:type="dcterms:W3CDTF">2022-12-08T17:23:11Z</dcterms:created>
  <dcterms:modified xsi:type="dcterms:W3CDTF">2025-11-05T18:20:23Z</dcterms:modified>
  <cp:version/>
</cp:coreProperties>
</file>