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80A41111-B818-4D11-9479-28A6659B48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0BDE794B-94B2-4FE3-8D3D-DDFD5613F77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8" name="Rectangle 4">
            <a:extLst>
              <a:ext uri="{FF2B5EF4-FFF2-40B4-BE49-F238E27FC236}">
                <a16:creationId xmlns:a16="http://schemas.microsoft.com/office/drawing/2014/main" id="{8D7C0F53-8EF9-4593-BD6C-68F8B96276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07E0834F-4E75-4DC3-8BC1-5351F43E7C2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01D83A-AE1E-499E-A413-5820F7AB4D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A507F5AA-5333-45A1-8A7D-0643D9FF5D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901D85D-A253-4511-BC4E-D3F4F966427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29D0B09-077D-44D1-BEAC-CF4EB224A7C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3ED403E8-19A9-4E91-8786-F84A98132B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>
            <a:extLst>
              <a:ext uri="{FF2B5EF4-FFF2-40B4-BE49-F238E27FC236}">
                <a16:creationId xmlns:a16="http://schemas.microsoft.com/office/drawing/2014/main" id="{54507E9F-7A33-4B98-AF1D-3C493639B8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>
            <a:extLst>
              <a:ext uri="{FF2B5EF4-FFF2-40B4-BE49-F238E27FC236}">
                <a16:creationId xmlns:a16="http://schemas.microsoft.com/office/drawing/2014/main" id="{3B00B638-97A0-42EB-BD28-3B867D2DF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586EEB1-373A-4F92-ABAA-B0E3F3E50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0013ECB-6ACF-4A53-BF48-E53B08C07F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FD2F1D-0F3A-4800-B21F-24B991587FF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05FFC50A-2828-4DE0-90E4-8C6C02893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AC5A56F-C6AD-4F1A-90DA-36A89728F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0780DDD6-44B3-448D-96AD-EB4DB34B24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36EC2F-BD95-411A-87DF-553EF43BED8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F1B78BC-388A-488B-8BE4-B2FE5BD73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00589B1-DC62-44FC-A31E-CD19966C2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>
            <a:extLst>
              <a:ext uri="{FF2B5EF4-FFF2-40B4-BE49-F238E27FC236}">
                <a16:creationId xmlns:a16="http://schemas.microsoft.com/office/drawing/2014/main" id="{F7D4CC44-5B80-44E8-9F7D-535F6FF2F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715001"/>
            <a:ext cx="508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/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id="{2EF9ABED-3572-4854-B4D8-BDFC45F451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667" y="39688"/>
            <a:ext cx="2032000" cy="806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295401"/>
            <a:ext cx="10363200" cy="2079625"/>
          </a:xfrm>
          <a:ln w="12700">
            <a:solidFill>
              <a:srgbClr val="0033CC"/>
            </a:solidFill>
          </a:ln>
        </p:spPr>
        <p:txBody>
          <a:bodyPr/>
          <a:lstStyle>
            <a:lvl1pPr algn="ctr">
              <a:defRPr sz="3600"/>
            </a:lvl1pPr>
          </a:lstStyle>
          <a:p>
            <a:r>
              <a:rPr lang="en-US"/>
              <a:t>[Enter Paper Title]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114800"/>
            <a:ext cx="85344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[Author Name #1]</a:t>
            </a:r>
          </a:p>
          <a:p>
            <a:r>
              <a:rPr lang="en-US"/>
              <a:t>[Author Name #2]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26097320-3328-4B3F-902B-20033B050F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8331B-FECC-442B-AD21-2E54D8EAA7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22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126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126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ECAB7BD-CE99-487C-9299-77AFD83A2A5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6F6BF-B0A8-485A-9239-D6CD24C09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02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C6B01F2-D446-45A7-9095-79D5B27582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D20CC-66E8-49F1-85AB-4B769DC6F3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2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6B1F4E0D-647D-4C2C-B343-7954DFF0D46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A7A0-60D6-4711-BFF1-78CC41A1CA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4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38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38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E06CBE6-AC56-4C33-B5D2-44A40B44DC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7FF83-E7C6-4186-B8A8-5BFF6ABCB4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5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6305ED3-0235-4163-B60A-22651DC7FE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09EDB-A414-477C-A9AE-37ED8F4AF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0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93B780C8-7F4F-4E50-B5DF-D1B54C72098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73A49-06DB-46E2-A2A2-5C0832D939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13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0CDF6BFF-0205-4FCA-A28A-1D2F78E7E8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F1CED-BC2A-46C7-80EA-8C394B5133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95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3C48BF4-28B8-40DA-818D-B567E5D0197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919DB-AAAD-4DBA-BC20-6769AAD755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962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BEFD02B-068F-458C-AFAD-52ED8B914EE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E7C9B-EE33-4DCE-BA43-B3273542F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65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576543A-DE36-4D75-A196-0CCF6A723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99568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AD42D7-D21E-4CDD-BC79-73DEF862C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10972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Line 14">
            <a:extLst>
              <a:ext uri="{FF2B5EF4-FFF2-40B4-BE49-F238E27FC236}">
                <a16:creationId xmlns:a16="http://schemas.microsoft.com/office/drawing/2014/main" id="{DEAF90C2-1266-403F-9341-F93A3DBA6E6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09600" y="1066800"/>
            <a:ext cx="11074400" cy="0"/>
          </a:xfrm>
          <a:prstGeom prst="line">
            <a:avLst/>
          </a:prstGeom>
          <a:noFill/>
          <a:ln w="190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15">
            <a:extLst>
              <a:ext uri="{FF2B5EF4-FFF2-40B4-BE49-F238E27FC236}">
                <a16:creationId xmlns:a16="http://schemas.microsoft.com/office/drawing/2014/main" id="{89846B41-F388-44FC-B3EE-91814CB755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667" y="39688"/>
            <a:ext cx="2032000" cy="806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16">
            <a:extLst>
              <a:ext uri="{FF2B5EF4-FFF2-40B4-BE49-F238E27FC236}">
                <a16:creationId xmlns:a16="http://schemas.microsoft.com/office/drawing/2014/main" id="{14D59664-3B66-443A-B822-CB27A0EE67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28667" y="6375400"/>
            <a:ext cx="284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8D93DEBA-E8D0-4F0A-9C3C-FAF6AD1365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8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00009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28035824-89C8-4022-9EFE-CB927EF8E2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349376"/>
            <a:ext cx="7772400" cy="2079625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0C93BEDF-25CA-4C5D-9654-D7FA95E9AE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6400800" cy="1295400"/>
          </a:xfrm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5124" name="Text Box 6">
            <a:extLst>
              <a:ext uri="{FF2B5EF4-FFF2-40B4-BE49-F238E27FC236}">
                <a16:creationId xmlns:a16="http://schemas.microsoft.com/office/drawing/2014/main" id="{8477F657-8E7D-45DE-8AB6-0425B84A8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09" y="6258957"/>
            <a:ext cx="25314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April 19-20, 2022</a:t>
            </a:r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51A0B77B-5896-4A9B-84F1-7A6231ADD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7378"/>
            <a:ext cx="754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2022 AADE Fluids Technical Conference &amp; Exhibition </a:t>
            </a:r>
          </a:p>
        </p:txBody>
      </p:sp>
      <p:sp>
        <p:nvSpPr>
          <p:cNvPr id="5126" name="Text Box 8">
            <a:extLst>
              <a:ext uri="{FF2B5EF4-FFF2-40B4-BE49-F238E27FC236}">
                <a16:creationId xmlns:a16="http://schemas.microsoft.com/office/drawing/2014/main" id="{5109B510-1885-46A8-8E7E-F50545AF4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3034" y="6324600"/>
            <a:ext cx="2991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AADE-22-FTCE-###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>
            <a:extLst>
              <a:ext uri="{FF2B5EF4-FFF2-40B4-BE49-F238E27FC236}">
                <a16:creationId xmlns:a16="http://schemas.microsoft.com/office/drawing/2014/main" id="{FF8C8846-EAF6-49F0-B833-4BB09C4CA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2" name="Rectangle 5">
            <a:extLst>
              <a:ext uri="{FF2B5EF4-FFF2-40B4-BE49-F238E27FC236}">
                <a16:creationId xmlns:a16="http://schemas.microsoft.com/office/drawing/2014/main" id="{0B1CB991-0792-48D7-987E-F10FA2DB12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B69CBB0A-169B-48A7-8F80-864971BF5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12500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2500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9F0A53A-711F-4693-99E2-7EBA1FA48C9D}" type="slidenum">
              <a:rPr lang="en-US" altLang="en-US" sz="1800">
                <a:solidFill>
                  <a:schemeClr val="tx1"/>
                </a:solidFill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8000"/>
</p:sld>
</file>

<file path=ppt/theme/theme1.xml><?xml version="1.0" encoding="utf-8"?>
<a:theme xmlns:a="http://schemas.openxmlformats.org/drawingml/2006/main" name="2005 AADE Presentation Template">
  <a:themeElements>
    <a:clrScheme name="2005 AADE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5 AADE Presentation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5 AADE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5 AADE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5 AADE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16</Words>
  <Application>Microsoft Office PowerPoint</Application>
  <PresentationFormat>Widescreen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2005 AADE Presentation Template</vt:lpstr>
      <vt:lpstr>PowerPoint Presentation</vt:lpstr>
      <vt:lpstr>PowerPoint Presentation</vt:lpstr>
    </vt:vector>
  </TitlesOfParts>
  <Company>Baker Hughes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 J Meiners</dc:creator>
  <cp:lastModifiedBy>Mary Dimataris</cp:lastModifiedBy>
  <cp:revision>33</cp:revision>
  <dcterms:created xsi:type="dcterms:W3CDTF">2004-09-23T16:16:49Z</dcterms:created>
  <dcterms:modified xsi:type="dcterms:W3CDTF">2022-01-04T16:24:53Z</dcterms:modified>
</cp:coreProperties>
</file>